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2.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theme/theme3.xml" ContentType="application/vnd.openxmlformats-officedocument.theme+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theme/theme4.xml" ContentType="application/vnd.openxmlformats-officedocument.theme+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theme/themeOverride1.xml" ContentType="application/vnd.openxmlformats-officedocument.themeOverride+xml"/>
  <Override PartName="/ppt/notesSlides/notesSlide4.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theme/themeOverride2.xml" ContentType="application/vnd.openxmlformats-officedocument.themeOverr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theme/themeOverride3.xml" ContentType="application/vnd.openxmlformats-officedocument.themeOverr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theme/themeOverride4.xml" ContentType="application/vnd.openxmlformats-officedocument.themeOverride+xml"/>
  <Override PartName="/ppt/notesSlides/notesSlide16.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082" r:id="rId4"/>
    <p:sldMasterId id="2147484183" r:id="rId5"/>
    <p:sldMasterId id="2147484205" r:id="rId6"/>
    <p:sldMasterId id="2147484228" r:id="rId7"/>
    <p:sldMasterId id="2147484251" r:id="rId8"/>
  </p:sldMasterIdLst>
  <p:notesMasterIdLst>
    <p:notesMasterId r:id="rId59"/>
  </p:notesMasterIdLst>
  <p:handoutMasterIdLst>
    <p:handoutMasterId r:id="rId60"/>
  </p:handoutMasterIdLst>
  <p:sldIdLst>
    <p:sldId id="256" r:id="rId9"/>
    <p:sldId id="257" r:id="rId10"/>
    <p:sldId id="258" r:id="rId11"/>
    <p:sldId id="259" r:id="rId12"/>
    <p:sldId id="260" r:id="rId13"/>
    <p:sldId id="261" r:id="rId14"/>
    <p:sldId id="262" r:id="rId15"/>
    <p:sldId id="263" r:id="rId16"/>
    <p:sldId id="264" r:id="rId17"/>
    <p:sldId id="265" r:id="rId18"/>
    <p:sldId id="266" r:id="rId19"/>
    <p:sldId id="267" r:id="rId20"/>
    <p:sldId id="268" r:id="rId21"/>
    <p:sldId id="269" r:id="rId22"/>
    <p:sldId id="270" r:id="rId23"/>
    <p:sldId id="271" r:id="rId24"/>
    <p:sldId id="272" r:id="rId25"/>
    <p:sldId id="273" r:id="rId26"/>
    <p:sldId id="274" r:id="rId27"/>
    <p:sldId id="275" r:id="rId28"/>
    <p:sldId id="276" r:id="rId29"/>
    <p:sldId id="277" r:id="rId30"/>
    <p:sldId id="278" r:id="rId31"/>
    <p:sldId id="279" r:id="rId32"/>
    <p:sldId id="280" r:id="rId33"/>
    <p:sldId id="281" r:id="rId34"/>
    <p:sldId id="282" r:id="rId35"/>
    <p:sldId id="283" r:id="rId36"/>
    <p:sldId id="284" r:id="rId37"/>
    <p:sldId id="285" r:id="rId38"/>
    <p:sldId id="286" r:id="rId39"/>
    <p:sldId id="287" r:id="rId40"/>
    <p:sldId id="288" r:id="rId41"/>
    <p:sldId id="289" r:id="rId42"/>
    <p:sldId id="290" r:id="rId43"/>
    <p:sldId id="291" r:id="rId44"/>
    <p:sldId id="292" r:id="rId45"/>
    <p:sldId id="293" r:id="rId46"/>
    <p:sldId id="294" r:id="rId47"/>
    <p:sldId id="295" r:id="rId48"/>
    <p:sldId id="296" r:id="rId49"/>
    <p:sldId id="297" r:id="rId50"/>
    <p:sldId id="298" r:id="rId51"/>
    <p:sldId id="299" r:id="rId52"/>
    <p:sldId id="300" r:id="rId53"/>
    <p:sldId id="301" r:id="rId54"/>
    <p:sldId id="302" r:id="rId55"/>
    <p:sldId id="303" r:id="rId56"/>
    <p:sldId id="304" r:id="rId57"/>
    <p:sldId id="305" r:id="rId58"/>
  </p:sldIdLst>
  <p:sldSz cx="12436475" cy="6994525"/>
  <p:notesSz cx="6858000" cy="9144000"/>
  <p:defaultTex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defaultTextStyle>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aku Uchikawa" initials="SU" lastIdx="11" clrIdx="0"/>
  <p:cmAuthor id="1" name="Mary Feil-Jacobs" initials="MFJ" lastIdx="43"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002050"/>
    <a:srgbClr val="442359"/>
    <a:srgbClr val="333333"/>
    <a:srgbClr val="FFFFFF"/>
    <a:srgbClr val="505050"/>
    <a:srgbClr val="00FFFF"/>
    <a:srgbClr val="CC00CC"/>
    <a:srgbClr val="5F5F5F"/>
    <a:srgbClr val="FF99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1964" autoAdjust="0"/>
    <p:restoredTop sz="95238" autoAdjust="0"/>
  </p:normalViewPr>
  <p:slideViewPr>
    <p:cSldViewPr>
      <p:cViewPr>
        <p:scale>
          <a:sx n="118" d="100"/>
          <a:sy n="118" d="100"/>
        </p:scale>
        <p:origin x="-72" y="-72"/>
      </p:cViewPr>
      <p:guideLst>
        <p:guide orient="horz" pos="187"/>
        <p:guide orient="horz" pos="763"/>
        <p:guide orient="horz" pos="1339"/>
        <p:guide orient="horz" pos="2491"/>
        <p:guide orient="horz" pos="4219"/>
        <p:guide orient="horz" pos="3643"/>
        <p:guide orient="horz" pos="3067"/>
        <p:guide orient="horz" pos="1915"/>
        <p:guide pos="173"/>
        <p:guide pos="1325"/>
        <p:guide pos="7661"/>
        <p:guide pos="749"/>
        <p:guide pos="7085"/>
        <p:guide pos="3629"/>
        <p:guide pos="1901"/>
        <p:guide pos="2477"/>
        <p:guide pos="4205"/>
        <p:guide pos="4781"/>
        <p:guide pos="5357"/>
        <p:guide pos="5933"/>
        <p:guide pos="6509"/>
        <p:guide pos="3053"/>
      </p:guideLst>
    </p:cSldViewPr>
  </p:slideViewPr>
  <p:notesTextViewPr>
    <p:cViewPr>
      <p:scale>
        <a:sx n="100" d="100"/>
        <a:sy n="100" d="100"/>
      </p:scale>
      <p:origin x="0" y="0"/>
    </p:cViewPr>
  </p:notesTextViewPr>
  <p:sorterViewPr>
    <p:cViewPr>
      <p:scale>
        <a:sx n="75" d="100"/>
        <a:sy n="75" d="100"/>
      </p:scale>
      <p:origin x="0" y="0"/>
    </p:cViewPr>
  </p:sorterViewPr>
  <p:notesViewPr>
    <p:cSldViewPr showGuides="1">
      <p:cViewPr varScale="1">
        <p:scale>
          <a:sx n="95" d="100"/>
          <a:sy n="95" d="100"/>
        </p:scale>
        <p:origin x="-3582" y="-10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5.xml"/><Relationship Id="rId18" Type="http://schemas.openxmlformats.org/officeDocument/2006/relationships/slide" Target="slides/slide10.xml"/><Relationship Id="rId26" Type="http://schemas.openxmlformats.org/officeDocument/2006/relationships/slide" Target="slides/slide18.xml"/><Relationship Id="rId39" Type="http://schemas.openxmlformats.org/officeDocument/2006/relationships/slide" Target="slides/slide31.xml"/><Relationship Id="rId21" Type="http://schemas.openxmlformats.org/officeDocument/2006/relationships/slide" Target="slides/slide13.xml"/><Relationship Id="rId34" Type="http://schemas.openxmlformats.org/officeDocument/2006/relationships/slide" Target="slides/slide26.xml"/><Relationship Id="rId42" Type="http://schemas.openxmlformats.org/officeDocument/2006/relationships/slide" Target="slides/slide34.xml"/><Relationship Id="rId47" Type="http://schemas.openxmlformats.org/officeDocument/2006/relationships/slide" Target="slides/slide39.xml"/><Relationship Id="rId50" Type="http://schemas.openxmlformats.org/officeDocument/2006/relationships/slide" Target="slides/slide42.xml"/><Relationship Id="rId55" Type="http://schemas.openxmlformats.org/officeDocument/2006/relationships/slide" Target="slides/slide47.xml"/><Relationship Id="rId63" Type="http://schemas.openxmlformats.org/officeDocument/2006/relationships/viewProps" Target="viewProps.xml"/><Relationship Id="rId7" Type="http://schemas.openxmlformats.org/officeDocument/2006/relationships/slideMaster" Target="slideMasters/slideMaster4.xml"/><Relationship Id="rId2" Type="http://schemas.openxmlformats.org/officeDocument/2006/relationships/customXml" Target="../customXml/item2.xml"/><Relationship Id="rId16" Type="http://schemas.openxmlformats.org/officeDocument/2006/relationships/slide" Target="slides/slide8.xml"/><Relationship Id="rId20" Type="http://schemas.openxmlformats.org/officeDocument/2006/relationships/slide" Target="slides/slide12.xml"/><Relationship Id="rId29" Type="http://schemas.openxmlformats.org/officeDocument/2006/relationships/slide" Target="slides/slide21.xml"/><Relationship Id="rId41" Type="http://schemas.openxmlformats.org/officeDocument/2006/relationships/slide" Target="slides/slide33.xml"/><Relationship Id="rId54" Type="http://schemas.openxmlformats.org/officeDocument/2006/relationships/slide" Target="slides/slide46.xml"/><Relationship Id="rId62"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3.xml"/><Relationship Id="rId24" Type="http://schemas.openxmlformats.org/officeDocument/2006/relationships/slide" Target="slides/slide16.xml"/><Relationship Id="rId32" Type="http://schemas.openxmlformats.org/officeDocument/2006/relationships/slide" Target="slides/slide24.xml"/><Relationship Id="rId37" Type="http://schemas.openxmlformats.org/officeDocument/2006/relationships/slide" Target="slides/slide29.xml"/><Relationship Id="rId40" Type="http://schemas.openxmlformats.org/officeDocument/2006/relationships/slide" Target="slides/slide32.xml"/><Relationship Id="rId45" Type="http://schemas.openxmlformats.org/officeDocument/2006/relationships/slide" Target="slides/slide37.xml"/><Relationship Id="rId53" Type="http://schemas.openxmlformats.org/officeDocument/2006/relationships/slide" Target="slides/slide45.xml"/><Relationship Id="rId58" Type="http://schemas.openxmlformats.org/officeDocument/2006/relationships/slide" Target="slides/slide50.xml"/><Relationship Id="rId5" Type="http://schemas.openxmlformats.org/officeDocument/2006/relationships/slideMaster" Target="slideMasters/slideMaster2.xml"/><Relationship Id="rId15" Type="http://schemas.openxmlformats.org/officeDocument/2006/relationships/slide" Target="slides/slide7.xml"/><Relationship Id="rId23" Type="http://schemas.openxmlformats.org/officeDocument/2006/relationships/slide" Target="slides/slide15.xml"/><Relationship Id="rId28" Type="http://schemas.openxmlformats.org/officeDocument/2006/relationships/slide" Target="slides/slide20.xml"/><Relationship Id="rId36" Type="http://schemas.openxmlformats.org/officeDocument/2006/relationships/slide" Target="slides/slide28.xml"/><Relationship Id="rId49" Type="http://schemas.openxmlformats.org/officeDocument/2006/relationships/slide" Target="slides/slide41.xml"/><Relationship Id="rId57" Type="http://schemas.openxmlformats.org/officeDocument/2006/relationships/slide" Target="slides/slide49.xml"/><Relationship Id="rId61" Type="http://schemas.openxmlformats.org/officeDocument/2006/relationships/commentAuthors" Target="commentAuthors.xml"/><Relationship Id="rId10" Type="http://schemas.openxmlformats.org/officeDocument/2006/relationships/slide" Target="slides/slide2.xml"/><Relationship Id="rId19" Type="http://schemas.openxmlformats.org/officeDocument/2006/relationships/slide" Target="slides/slide11.xml"/><Relationship Id="rId31" Type="http://schemas.openxmlformats.org/officeDocument/2006/relationships/slide" Target="slides/slide23.xml"/><Relationship Id="rId44" Type="http://schemas.openxmlformats.org/officeDocument/2006/relationships/slide" Target="slides/slide36.xml"/><Relationship Id="rId52" Type="http://schemas.openxmlformats.org/officeDocument/2006/relationships/slide" Target="slides/slide44.xml"/><Relationship Id="rId60" Type="http://schemas.openxmlformats.org/officeDocument/2006/relationships/handoutMaster" Target="handoutMasters/handoutMaster1.xml"/><Relationship Id="rId65"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1.xml"/><Relationship Id="rId14" Type="http://schemas.openxmlformats.org/officeDocument/2006/relationships/slide" Target="slides/slide6.xml"/><Relationship Id="rId22" Type="http://schemas.openxmlformats.org/officeDocument/2006/relationships/slide" Target="slides/slide14.xml"/><Relationship Id="rId27" Type="http://schemas.openxmlformats.org/officeDocument/2006/relationships/slide" Target="slides/slide19.xml"/><Relationship Id="rId30" Type="http://schemas.openxmlformats.org/officeDocument/2006/relationships/slide" Target="slides/slide22.xml"/><Relationship Id="rId35" Type="http://schemas.openxmlformats.org/officeDocument/2006/relationships/slide" Target="slides/slide27.xml"/><Relationship Id="rId43" Type="http://schemas.openxmlformats.org/officeDocument/2006/relationships/slide" Target="slides/slide35.xml"/><Relationship Id="rId48" Type="http://schemas.openxmlformats.org/officeDocument/2006/relationships/slide" Target="slides/slide40.xml"/><Relationship Id="rId56" Type="http://schemas.openxmlformats.org/officeDocument/2006/relationships/slide" Target="slides/slide48.xml"/><Relationship Id="rId64" Type="http://schemas.openxmlformats.org/officeDocument/2006/relationships/theme" Target="theme/theme1.xml"/><Relationship Id="rId8" Type="http://schemas.openxmlformats.org/officeDocument/2006/relationships/slideMaster" Target="slideMasters/slideMaster5.xml"/><Relationship Id="rId51" Type="http://schemas.openxmlformats.org/officeDocument/2006/relationships/slide" Target="slides/slide43.xml"/><Relationship Id="rId3" Type="http://schemas.openxmlformats.org/officeDocument/2006/relationships/customXml" Target="../customXml/item3.xml"/><Relationship Id="rId12" Type="http://schemas.openxmlformats.org/officeDocument/2006/relationships/slide" Target="slides/slide4.xml"/><Relationship Id="rId17" Type="http://schemas.openxmlformats.org/officeDocument/2006/relationships/slide" Target="slides/slide9.xml"/><Relationship Id="rId25" Type="http://schemas.openxmlformats.org/officeDocument/2006/relationships/slide" Target="slides/slide17.xml"/><Relationship Id="rId33" Type="http://schemas.openxmlformats.org/officeDocument/2006/relationships/slide" Target="slides/slide25.xml"/><Relationship Id="rId38" Type="http://schemas.openxmlformats.org/officeDocument/2006/relationships/slide" Target="slides/slide30.xml"/><Relationship Id="rId46" Type="http://schemas.openxmlformats.org/officeDocument/2006/relationships/slide" Target="slides/slide38.xml"/><Relationship Id="rId59" Type="http://schemas.openxmlformats.org/officeDocument/2006/relationships/notesMaster" Target="notesMasters/notesMaster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7DA11EAA-AE68-4381-BB1F-8323FB34027F}" type="doc">
      <dgm:prSet loTypeId="urn:microsoft.com/office/officeart/2005/8/layout/hierarchy3" loCatId="relationship" qsTypeId="urn:microsoft.com/office/officeart/2005/8/quickstyle/simple1" qsCatId="simple" csTypeId="urn:microsoft.com/office/officeart/2005/8/colors/accent1_2" csCatId="accent1" phldr="1"/>
      <dgm:spPr/>
      <dgm:t>
        <a:bodyPr/>
        <a:lstStyle/>
        <a:p>
          <a:endParaRPr lang="en-US"/>
        </a:p>
      </dgm:t>
    </dgm:pt>
    <dgm:pt modelId="{E09AD374-519E-486B-A6EA-32A2255B6156}">
      <dgm:prSet phldrT="[Text]"/>
      <dgm:spPr/>
      <dgm:t>
        <a:bodyPr/>
        <a:lstStyle/>
        <a:p>
          <a:r>
            <a:rPr lang="en-US" dirty="0" smtClean="0"/>
            <a:t>2010</a:t>
          </a:r>
        </a:p>
        <a:p>
          <a:r>
            <a:rPr lang="en-US" dirty="0" smtClean="0"/>
            <a:t>My Site</a:t>
          </a:r>
          <a:endParaRPr lang="en-US" dirty="0"/>
        </a:p>
      </dgm:t>
    </dgm:pt>
    <dgm:pt modelId="{51A7AEA1-B397-4ED0-91DF-4C0FEEBE1273}" type="parTrans" cxnId="{86910034-20D5-4015-955D-FEC9064C6F0D}">
      <dgm:prSet/>
      <dgm:spPr/>
      <dgm:t>
        <a:bodyPr/>
        <a:lstStyle/>
        <a:p>
          <a:endParaRPr lang="en-US"/>
        </a:p>
      </dgm:t>
    </dgm:pt>
    <dgm:pt modelId="{D9230DA8-DE5C-4B39-897E-8E7A99930E1B}" type="sibTrans" cxnId="{86910034-20D5-4015-955D-FEC9064C6F0D}">
      <dgm:prSet/>
      <dgm:spPr/>
      <dgm:t>
        <a:bodyPr/>
        <a:lstStyle/>
        <a:p>
          <a:endParaRPr lang="en-US"/>
        </a:p>
      </dgm:t>
    </dgm:pt>
    <dgm:pt modelId="{CC4BA761-2716-4309-8092-822B87480F71}">
      <dgm:prSet phldrT="[Text]"/>
      <dgm:spPr/>
      <dgm:t>
        <a:bodyPr/>
        <a:lstStyle/>
        <a:p>
          <a:r>
            <a:rPr lang="en-US" dirty="0" smtClean="0"/>
            <a:t>Activity Feed</a:t>
          </a:r>
          <a:endParaRPr lang="en-US" dirty="0"/>
        </a:p>
      </dgm:t>
    </dgm:pt>
    <dgm:pt modelId="{FAFAB55F-D3F5-4736-9CE6-1D1E40EF6F97}" type="parTrans" cxnId="{85B978C3-928A-4B72-A31B-A93C9977B9AD}">
      <dgm:prSet/>
      <dgm:spPr/>
      <dgm:t>
        <a:bodyPr/>
        <a:lstStyle/>
        <a:p>
          <a:endParaRPr lang="en-US"/>
        </a:p>
      </dgm:t>
    </dgm:pt>
    <dgm:pt modelId="{C97EB7F2-ACD6-49AE-AC3B-4D8D6FD2F0F0}" type="sibTrans" cxnId="{85B978C3-928A-4B72-A31B-A93C9977B9AD}">
      <dgm:prSet/>
      <dgm:spPr/>
      <dgm:t>
        <a:bodyPr/>
        <a:lstStyle/>
        <a:p>
          <a:endParaRPr lang="en-US"/>
        </a:p>
      </dgm:t>
    </dgm:pt>
    <dgm:pt modelId="{891E0527-EA75-4D55-AEEA-99B61887C375}">
      <dgm:prSet phldrT="[Text]"/>
      <dgm:spPr/>
      <dgm:t>
        <a:bodyPr/>
        <a:lstStyle/>
        <a:p>
          <a:r>
            <a:rPr lang="en-US" dirty="0" smtClean="0"/>
            <a:t>Document Library</a:t>
          </a:r>
          <a:endParaRPr lang="en-US" dirty="0"/>
        </a:p>
      </dgm:t>
    </dgm:pt>
    <dgm:pt modelId="{146C9A49-16D7-4702-816B-7E24260B363C}" type="parTrans" cxnId="{CB1D7200-A830-4B75-885F-3C3FC072425D}">
      <dgm:prSet/>
      <dgm:spPr/>
      <dgm:t>
        <a:bodyPr/>
        <a:lstStyle/>
        <a:p>
          <a:endParaRPr lang="en-US"/>
        </a:p>
      </dgm:t>
    </dgm:pt>
    <dgm:pt modelId="{4934AAE2-A84E-44CC-8FC2-590CEA3479AB}" type="sibTrans" cxnId="{CB1D7200-A830-4B75-885F-3C3FC072425D}">
      <dgm:prSet/>
      <dgm:spPr/>
      <dgm:t>
        <a:bodyPr/>
        <a:lstStyle/>
        <a:p>
          <a:endParaRPr lang="en-US"/>
        </a:p>
      </dgm:t>
    </dgm:pt>
    <dgm:pt modelId="{50C377D6-9E7E-4BC6-9343-E95774737EB1}">
      <dgm:prSet phldrT="[Text]"/>
      <dgm:spPr/>
      <dgm:t>
        <a:bodyPr/>
        <a:lstStyle/>
        <a:p>
          <a:r>
            <a:rPr lang="en-US" dirty="0" smtClean="0"/>
            <a:t>2013</a:t>
          </a:r>
        </a:p>
        <a:p>
          <a:r>
            <a:rPr lang="en-US" dirty="0" smtClean="0"/>
            <a:t>Newsfeed</a:t>
          </a:r>
          <a:endParaRPr lang="en-US" dirty="0"/>
        </a:p>
      </dgm:t>
    </dgm:pt>
    <dgm:pt modelId="{875D9097-00E7-4777-84B7-40BFA660C28C}" type="parTrans" cxnId="{6611CE6C-0F75-4114-903D-DA1A9F7F6E1F}">
      <dgm:prSet/>
      <dgm:spPr/>
      <dgm:t>
        <a:bodyPr/>
        <a:lstStyle/>
        <a:p>
          <a:endParaRPr lang="en-US"/>
        </a:p>
      </dgm:t>
    </dgm:pt>
    <dgm:pt modelId="{A681329E-51AA-4C9F-AC71-ADFC17E7CD66}" type="sibTrans" cxnId="{6611CE6C-0F75-4114-903D-DA1A9F7F6E1F}">
      <dgm:prSet/>
      <dgm:spPr/>
      <dgm:t>
        <a:bodyPr/>
        <a:lstStyle/>
        <a:p>
          <a:endParaRPr lang="en-US"/>
        </a:p>
      </dgm:t>
    </dgm:pt>
    <dgm:pt modelId="{269EC0C0-326A-4559-9F59-C00097CEB886}">
      <dgm:prSet phldrT="[Text]"/>
      <dgm:spPr>
        <a:solidFill>
          <a:schemeClr val="accent2">
            <a:lumMod val="60000"/>
            <a:lumOff val="40000"/>
            <a:alpha val="90000"/>
          </a:schemeClr>
        </a:solidFill>
      </dgm:spPr>
      <dgm:t>
        <a:bodyPr/>
        <a:lstStyle/>
        <a:p>
          <a:pPr algn="ctr"/>
          <a:r>
            <a:rPr lang="en-US" dirty="0" smtClean="0">
              <a:solidFill>
                <a:schemeClr val="bg1">
                  <a:lumMod val="50000"/>
                </a:schemeClr>
              </a:solidFill>
            </a:rPr>
            <a:t>Newsfeed</a:t>
          </a:r>
        </a:p>
        <a:p>
          <a:pPr algn="ctr"/>
          <a:r>
            <a:rPr lang="en-US" dirty="0" smtClean="0">
              <a:solidFill>
                <a:schemeClr val="bg1">
                  <a:lumMod val="50000"/>
                </a:schemeClr>
              </a:solidFill>
            </a:rPr>
            <a:t>Content follow</a:t>
          </a:r>
          <a:endParaRPr lang="en-US" dirty="0">
            <a:solidFill>
              <a:schemeClr val="bg1">
                <a:lumMod val="50000"/>
              </a:schemeClr>
            </a:solidFill>
          </a:endParaRPr>
        </a:p>
      </dgm:t>
    </dgm:pt>
    <dgm:pt modelId="{D0ED2BAE-1E65-49D0-898E-D28F99F301D7}" type="parTrans" cxnId="{C59E387E-ACAC-4B98-940F-1E0A064E380F}">
      <dgm:prSet/>
      <dgm:spPr/>
      <dgm:t>
        <a:bodyPr/>
        <a:lstStyle/>
        <a:p>
          <a:endParaRPr lang="en-US"/>
        </a:p>
      </dgm:t>
    </dgm:pt>
    <dgm:pt modelId="{7F22BFAB-F341-4E82-8B8F-0467764CCF59}" type="sibTrans" cxnId="{C59E387E-ACAC-4B98-940F-1E0A064E380F}">
      <dgm:prSet/>
      <dgm:spPr/>
      <dgm:t>
        <a:bodyPr/>
        <a:lstStyle/>
        <a:p>
          <a:endParaRPr lang="en-US"/>
        </a:p>
      </dgm:t>
    </dgm:pt>
    <dgm:pt modelId="{4DCF1155-09D2-411A-B475-33F8A7BA96FE}">
      <dgm:prSet phldrT="[Text]"/>
      <dgm:spPr>
        <a:solidFill>
          <a:schemeClr val="accent2">
            <a:lumMod val="60000"/>
            <a:lumOff val="40000"/>
            <a:alpha val="90000"/>
          </a:schemeClr>
        </a:solidFill>
      </dgm:spPr>
      <dgm:t>
        <a:bodyPr/>
        <a:lstStyle/>
        <a:p>
          <a:r>
            <a:rPr lang="en-US" dirty="0" smtClean="0">
              <a:solidFill>
                <a:schemeClr val="bg1">
                  <a:lumMod val="50000"/>
                </a:schemeClr>
              </a:solidFill>
            </a:rPr>
            <a:t>SkyDrive Pro</a:t>
          </a:r>
        </a:p>
      </dgm:t>
    </dgm:pt>
    <dgm:pt modelId="{94E01110-84B6-4455-A581-D9B8ABDE5759}" type="parTrans" cxnId="{18615D61-5FCA-4002-885D-BDF4B90C01F0}">
      <dgm:prSet/>
      <dgm:spPr/>
      <dgm:t>
        <a:bodyPr/>
        <a:lstStyle/>
        <a:p>
          <a:endParaRPr lang="en-US"/>
        </a:p>
      </dgm:t>
    </dgm:pt>
    <dgm:pt modelId="{6DDEE6AA-BBDF-4AAF-B71C-2EE450847D77}" type="sibTrans" cxnId="{18615D61-5FCA-4002-885D-BDF4B90C01F0}">
      <dgm:prSet/>
      <dgm:spPr/>
      <dgm:t>
        <a:bodyPr/>
        <a:lstStyle/>
        <a:p>
          <a:endParaRPr lang="en-US"/>
        </a:p>
      </dgm:t>
    </dgm:pt>
    <dgm:pt modelId="{EECD2AA2-7854-40F4-B5D9-B31AAC93C4B3}">
      <dgm:prSet phldrT="[Text]"/>
      <dgm:spPr/>
      <dgm:t>
        <a:bodyPr/>
        <a:lstStyle/>
        <a:p>
          <a:r>
            <a:rPr lang="en-US" dirty="0" smtClean="0"/>
            <a:t>Profile</a:t>
          </a:r>
          <a:endParaRPr lang="en-US" dirty="0"/>
        </a:p>
      </dgm:t>
    </dgm:pt>
    <dgm:pt modelId="{B998A8CC-0C00-4192-83EF-ADA58CC4BCCF}" type="parTrans" cxnId="{8543F5FF-91F7-444F-8B0A-09E802FDF780}">
      <dgm:prSet/>
      <dgm:spPr/>
      <dgm:t>
        <a:bodyPr/>
        <a:lstStyle/>
        <a:p>
          <a:endParaRPr lang="en-US"/>
        </a:p>
      </dgm:t>
    </dgm:pt>
    <dgm:pt modelId="{B19DFF63-682C-4A59-8322-C11AAFF7BABD}" type="sibTrans" cxnId="{8543F5FF-91F7-444F-8B0A-09E802FDF780}">
      <dgm:prSet/>
      <dgm:spPr/>
      <dgm:t>
        <a:bodyPr/>
        <a:lstStyle/>
        <a:p>
          <a:endParaRPr lang="en-US"/>
        </a:p>
      </dgm:t>
    </dgm:pt>
    <dgm:pt modelId="{71D96535-E0E2-44FD-BC5C-4ECE40F8A002}">
      <dgm:prSet phldrT="[Text]"/>
      <dgm:spPr>
        <a:solidFill>
          <a:schemeClr val="accent2">
            <a:lumMod val="60000"/>
            <a:lumOff val="40000"/>
            <a:alpha val="90000"/>
          </a:schemeClr>
        </a:solidFill>
      </dgm:spPr>
      <dgm:t>
        <a:bodyPr/>
        <a:lstStyle/>
        <a:p>
          <a:r>
            <a:rPr lang="en-US" dirty="0" smtClean="0">
              <a:solidFill>
                <a:schemeClr val="bg1">
                  <a:lumMod val="50000"/>
                </a:schemeClr>
              </a:solidFill>
            </a:rPr>
            <a:t>Profile</a:t>
          </a:r>
        </a:p>
      </dgm:t>
    </dgm:pt>
    <dgm:pt modelId="{BC1E2CE0-33FC-4524-9944-87BE23274F0C}" type="parTrans" cxnId="{DCF005E0-6BFE-4656-8E3B-860995E95A23}">
      <dgm:prSet/>
      <dgm:spPr/>
      <dgm:t>
        <a:bodyPr/>
        <a:lstStyle/>
        <a:p>
          <a:endParaRPr lang="en-US"/>
        </a:p>
      </dgm:t>
    </dgm:pt>
    <dgm:pt modelId="{C2A36959-7C57-492A-B257-FEB9BADB0FF9}" type="sibTrans" cxnId="{DCF005E0-6BFE-4656-8E3B-860995E95A23}">
      <dgm:prSet/>
      <dgm:spPr/>
      <dgm:t>
        <a:bodyPr/>
        <a:lstStyle/>
        <a:p>
          <a:endParaRPr lang="en-US"/>
        </a:p>
      </dgm:t>
    </dgm:pt>
    <dgm:pt modelId="{734E28AC-B71E-40A2-9BC7-EEB92EEF69E1}">
      <dgm:prSet phldrT="[Text]"/>
      <dgm:spPr>
        <a:solidFill>
          <a:schemeClr val="bg2"/>
        </a:solidFill>
        <a:ln>
          <a:solidFill>
            <a:schemeClr val="bg2"/>
          </a:solidFill>
        </a:ln>
      </dgm:spPr>
      <dgm:t>
        <a:bodyPr/>
        <a:lstStyle/>
        <a:p>
          <a:endParaRPr lang="en-US" dirty="0"/>
        </a:p>
      </dgm:t>
    </dgm:pt>
    <dgm:pt modelId="{9E251466-3A72-4343-B129-8561CFC4DCE6}" type="sibTrans" cxnId="{95D20367-612C-43F3-9376-51990FBCA4BD}">
      <dgm:prSet/>
      <dgm:spPr/>
      <dgm:t>
        <a:bodyPr/>
        <a:lstStyle/>
        <a:p>
          <a:endParaRPr lang="en-US"/>
        </a:p>
      </dgm:t>
    </dgm:pt>
    <dgm:pt modelId="{E8F669DE-F3D3-4CFC-B563-11ACEA3C5F47}" type="parTrans" cxnId="{95D20367-612C-43F3-9376-51990FBCA4BD}">
      <dgm:prSet/>
      <dgm:spPr/>
      <dgm:t>
        <a:bodyPr/>
        <a:lstStyle/>
        <a:p>
          <a:endParaRPr lang="en-US"/>
        </a:p>
      </dgm:t>
    </dgm:pt>
    <dgm:pt modelId="{9C7F2AB0-8F08-4EEC-926E-3767B64EDC76}" type="pres">
      <dgm:prSet presAssocID="{7DA11EAA-AE68-4381-BB1F-8323FB34027F}" presName="diagram" presStyleCnt="0">
        <dgm:presLayoutVars>
          <dgm:chPref val="1"/>
          <dgm:dir/>
          <dgm:animOne val="branch"/>
          <dgm:animLvl val="lvl"/>
          <dgm:resizeHandles/>
        </dgm:presLayoutVars>
      </dgm:prSet>
      <dgm:spPr/>
      <dgm:t>
        <a:bodyPr/>
        <a:lstStyle/>
        <a:p>
          <a:endParaRPr lang="en-US"/>
        </a:p>
      </dgm:t>
    </dgm:pt>
    <dgm:pt modelId="{20A9D7DD-04F2-4BE1-BF2D-1E35158001C7}" type="pres">
      <dgm:prSet presAssocID="{E09AD374-519E-486B-A6EA-32A2255B6156}" presName="root" presStyleCnt="0"/>
      <dgm:spPr/>
    </dgm:pt>
    <dgm:pt modelId="{43F21A5E-FD71-475C-8066-871C552AB096}" type="pres">
      <dgm:prSet presAssocID="{E09AD374-519E-486B-A6EA-32A2255B6156}" presName="rootComposite" presStyleCnt="0"/>
      <dgm:spPr/>
    </dgm:pt>
    <dgm:pt modelId="{E03666FC-38AE-4336-9591-31074B4C5F80}" type="pres">
      <dgm:prSet presAssocID="{E09AD374-519E-486B-A6EA-32A2255B6156}" presName="rootText" presStyleLbl="node1" presStyleIdx="0" presStyleCnt="3" custScaleX="179170" custScaleY="162507" custLinFactNeighborY="-459"/>
      <dgm:spPr/>
      <dgm:t>
        <a:bodyPr/>
        <a:lstStyle/>
        <a:p>
          <a:endParaRPr lang="en-US"/>
        </a:p>
      </dgm:t>
    </dgm:pt>
    <dgm:pt modelId="{108DD993-B450-4AFF-82F8-FD4818AA21D5}" type="pres">
      <dgm:prSet presAssocID="{E09AD374-519E-486B-A6EA-32A2255B6156}" presName="rootConnector" presStyleLbl="node1" presStyleIdx="0" presStyleCnt="3"/>
      <dgm:spPr/>
      <dgm:t>
        <a:bodyPr/>
        <a:lstStyle/>
        <a:p>
          <a:endParaRPr lang="en-US"/>
        </a:p>
      </dgm:t>
    </dgm:pt>
    <dgm:pt modelId="{C28409DC-4662-4CD0-878D-36F58A824472}" type="pres">
      <dgm:prSet presAssocID="{E09AD374-519E-486B-A6EA-32A2255B6156}" presName="childShape" presStyleCnt="0"/>
      <dgm:spPr/>
    </dgm:pt>
    <dgm:pt modelId="{13F36FC3-3D1D-49C1-B21E-E21BE3D0874F}" type="pres">
      <dgm:prSet presAssocID="{FAFAB55F-D3F5-4736-9CE6-1D1E40EF6F97}" presName="Name13" presStyleLbl="parChTrans1D2" presStyleIdx="0" presStyleCnt="6"/>
      <dgm:spPr/>
      <dgm:t>
        <a:bodyPr/>
        <a:lstStyle/>
        <a:p>
          <a:endParaRPr lang="en-US"/>
        </a:p>
      </dgm:t>
    </dgm:pt>
    <dgm:pt modelId="{A3D5CC45-F391-4CE8-82B4-A871EE96AC24}" type="pres">
      <dgm:prSet presAssocID="{CC4BA761-2716-4309-8092-822B87480F71}" presName="childText" presStyleLbl="bgAcc1" presStyleIdx="0" presStyleCnt="6" custScaleX="157480">
        <dgm:presLayoutVars>
          <dgm:bulletEnabled val="1"/>
        </dgm:presLayoutVars>
      </dgm:prSet>
      <dgm:spPr/>
      <dgm:t>
        <a:bodyPr/>
        <a:lstStyle/>
        <a:p>
          <a:endParaRPr lang="en-US"/>
        </a:p>
      </dgm:t>
    </dgm:pt>
    <dgm:pt modelId="{0948CDFE-A252-444E-A71B-8F95527CCF07}" type="pres">
      <dgm:prSet presAssocID="{146C9A49-16D7-4702-816B-7E24260B363C}" presName="Name13" presStyleLbl="parChTrans1D2" presStyleIdx="1" presStyleCnt="6"/>
      <dgm:spPr/>
      <dgm:t>
        <a:bodyPr/>
        <a:lstStyle/>
        <a:p>
          <a:endParaRPr lang="en-US"/>
        </a:p>
      </dgm:t>
    </dgm:pt>
    <dgm:pt modelId="{5E45713F-CC87-449C-AC45-A25C5C21E6A5}" type="pres">
      <dgm:prSet presAssocID="{891E0527-EA75-4D55-AEEA-99B61887C375}" presName="childText" presStyleLbl="bgAcc1" presStyleIdx="1" presStyleCnt="6" custScaleX="160010">
        <dgm:presLayoutVars>
          <dgm:bulletEnabled val="1"/>
        </dgm:presLayoutVars>
      </dgm:prSet>
      <dgm:spPr/>
      <dgm:t>
        <a:bodyPr/>
        <a:lstStyle/>
        <a:p>
          <a:endParaRPr lang="en-US"/>
        </a:p>
      </dgm:t>
    </dgm:pt>
    <dgm:pt modelId="{B3E3A772-A2B9-43E8-80B9-2FB27276981C}" type="pres">
      <dgm:prSet presAssocID="{B998A8CC-0C00-4192-83EF-ADA58CC4BCCF}" presName="Name13" presStyleLbl="parChTrans1D2" presStyleIdx="2" presStyleCnt="6"/>
      <dgm:spPr/>
      <dgm:t>
        <a:bodyPr/>
        <a:lstStyle/>
        <a:p>
          <a:endParaRPr lang="en-US"/>
        </a:p>
      </dgm:t>
    </dgm:pt>
    <dgm:pt modelId="{3EEED511-767D-4FC6-8D64-E10032063933}" type="pres">
      <dgm:prSet presAssocID="{EECD2AA2-7854-40F4-B5D9-B31AAC93C4B3}" presName="childText" presStyleLbl="bgAcc1" presStyleIdx="2" presStyleCnt="6" custScaleX="160010">
        <dgm:presLayoutVars>
          <dgm:bulletEnabled val="1"/>
        </dgm:presLayoutVars>
      </dgm:prSet>
      <dgm:spPr/>
      <dgm:t>
        <a:bodyPr/>
        <a:lstStyle/>
        <a:p>
          <a:endParaRPr lang="en-US"/>
        </a:p>
      </dgm:t>
    </dgm:pt>
    <dgm:pt modelId="{87E02C02-862F-4653-B017-119ABF1CBAF6}" type="pres">
      <dgm:prSet presAssocID="{734E28AC-B71E-40A2-9BC7-EEB92EEF69E1}" presName="root" presStyleCnt="0"/>
      <dgm:spPr/>
    </dgm:pt>
    <dgm:pt modelId="{C3549F36-722D-4F11-B0BC-9D5D752CB59F}" type="pres">
      <dgm:prSet presAssocID="{734E28AC-B71E-40A2-9BC7-EEB92EEF69E1}" presName="rootComposite" presStyleCnt="0"/>
      <dgm:spPr/>
    </dgm:pt>
    <dgm:pt modelId="{40A03E70-E5F3-4C35-BBAA-966BC63C4EB4}" type="pres">
      <dgm:prSet presAssocID="{734E28AC-B71E-40A2-9BC7-EEB92EEF69E1}" presName="rootText" presStyleLbl="node1" presStyleIdx="1" presStyleCnt="3"/>
      <dgm:spPr/>
      <dgm:t>
        <a:bodyPr/>
        <a:lstStyle/>
        <a:p>
          <a:endParaRPr lang="en-US"/>
        </a:p>
      </dgm:t>
    </dgm:pt>
    <dgm:pt modelId="{99DC1A6C-90BB-4672-BDDE-DC00F3A7CE3F}" type="pres">
      <dgm:prSet presAssocID="{734E28AC-B71E-40A2-9BC7-EEB92EEF69E1}" presName="rootConnector" presStyleLbl="node1" presStyleIdx="1" presStyleCnt="3"/>
      <dgm:spPr/>
      <dgm:t>
        <a:bodyPr/>
        <a:lstStyle/>
        <a:p>
          <a:endParaRPr lang="en-US"/>
        </a:p>
      </dgm:t>
    </dgm:pt>
    <dgm:pt modelId="{6154FB07-60D5-4035-B2C4-72E7DFAD0554}" type="pres">
      <dgm:prSet presAssocID="{734E28AC-B71E-40A2-9BC7-EEB92EEF69E1}" presName="childShape" presStyleCnt="0"/>
      <dgm:spPr/>
    </dgm:pt>
    <dgm:pt modelId="{9AAB2954-FA4D-4769-ADAA-FBF3D36914F4}" type="pres">
      <dgm:prSet presAssocID="{50C377D6-9E7E-4BC6-9343-E95774737EB1}" presName="root" presStyleCnt="0"/>
      <dgm:spPr/>
    </dgm:pt>
    <dgm:pt modelId="{FF52BE31-AD6E-4C03-ABF4-858ACDDE45EE}" type="pres">
      <dgm:prSet presAssocID="{50C377D6-9E7E-4BC6-9343-E95774737EB1}" presName="rootComposite" presStyleCnt="0"/>
      <dgm:spPr/>
    </dgm:pt>
    <dgm:pt modelId="{FB80C775-D1CA-4AD8-966D-A2DD9346A300}" type="pres">
      <dgm:prSet presAssocID="{50C377D6-9E7E-4BC6-9343-E95774737EB1}" presName="rootText" presStyleLbl="node1" presStyleIdx="2" presStyleCnt="3" custScaleX="180355" custScaleY="160915"/>
      <dgm:spPr/>
      <dgm:t>
        <a:bodyPr/>
        <a:lstStyle/>
        <a:p>
          <a:endParaRPr lang="en-US"/>
        </a:p>
      </dgm:t>
    </dgm:pt>
    <dgm:pt modelId="{37773009-427A-4816-AFC6-DA7B27CB6CD6}" type="pres">
      <dgm:prSet presAssocID="{50C377D6-9E7E-4BC6-9343-E95774737EB1}" presName="rootConnector" presStyleLbl="node1" presStyleIdx="2" presStyleCnt="3"/>
      <dgm:spPr/>
      <dgm:t>
        <a:bodyPr/>
        <a:lstStyle/>
        <a:p>
          <a:endParaRPr lang="en-US"/>
        </a:p>
      </dgm:t>
    </dgm:pt>
    <dgm:pt modelId="{C5ECCDFC-2B78-4251-8E4C-591083F72060}" type="pres">
      <dgm:prSet presAssocID="{50C377D6-9E7E-4BC6-9343-E95774737EB1}" presName="childShape" presStyleCnt="0"/>
      <dgm:spPr/>
    </dgm:pt>
    <dgm:pt modelId="{AA08586A-1F27-49A0-B1C2-5265E195CE85}" type="pres">
      <dgm:prSet presAssocID="{D0ED2BAE-1E65-49D0-898E-D28F99F301D7}" presName="Name13" presStyleLbl="parChTrans1D2" presStyleIdx="3" presStyleCnt="6"/>
      <dgm:spPr/>
      <dgm:t>
        <a:bodyPr/>
        <a:lstStyle/>
        <a:p>
          <a:endParaRPr lang="en-US"/>
        </a:p>
      </dgm:t>
    </dgm:pt>
    <dgm:pt modelId="{64223B63-D1F4-4785-8E80-F7082722B3CA}" type="pres">
      <dgm:prSet presAssocID="{269EC0C0-326A-4559-9F59-C00097CEB886}" presName="childText" presStyleLbl="bgAcc1" presStyleIdx="3" presStyleCnt="6" custScaleX="152577">
        <dgm:presLayoutVars>
          <dgm:bulletEnabled val="1"/>
        </dgm:presLayoutVars>
      </dgm:prSet>
      <dgm:spPr/>
      <dgm:t>
        <a:bodyPr/>
        <a:lstStyle/>
        <a:p>
          <a:endParaRPr lang="en-US"/>
        </a:p>
      </dgm:t>
    </dgm:pt>
    <dgm:pt modelId="{6D17B8E0-604D-4930-B4C5-11D098C67789}" type="pres">
      <dgm:prSet presAssocID="{94E01110-84B6-4455-A581-D9B8ABDE5759}" presName="Name13" presStyleLbl="parChTrans1D2" presStyleIdx="4" presStyleCnt="6"/>
      <dgm:spPr/>
      <dgm:t>
        <a:bodyPr/>
        <a:lstStyle/>
        <a:p>
          <a:endParaRPr lang="en-US"/>
        </a:p>
      </dgm:t>
    </dgm:pt>
    <dgm:pt modelId="{BB4DF584-8711-4264-8162-8B9713145001}" type="pres">
      <dgm:prSet presAssocID="{4DCF1155-09D2-411A-B475-33F8A7BA96FE}" presName="childText" presStyleLbl="bgAcc1" presStyleIdx="4" presStyleCnt="6" custScaleX="155146">
        <dgm:presLayoutVars>
          <dgm:bulletEnabled val="1"/>
        </dgm:presLayoutVars>
      </dgm:prSet>
      <dgm:spPr/>
      <dgm:t>
        <a:bodyPr/>
        <a:lstStyle/>
        <a:p>
          <a:endParaRPr lang="en-US"/>
        </a:p>
      </dgm:t>
    </dgm:pt>
    <dgm:pt modelId="{64C57354-4C71-4BA9-83EA-9D8CE915E3B1}" type="pres">
      <dgm:prSet presAssocID="{BC1E2CE0-33FC-4524-9944-87BE23274F0C}" presName="Name13" presStyleLbl="parChTrans1D2" presStyleIdx="5" presStyleCnt="6"/>
      <dgm:spPr/>
      <dgm:t>
        <a:bodyPr/>
        <a:lstStyle/>
        <a:p>
          <a:endParaRPr lang="en-US"/>
        </a:p>
      </dgm:t>
    </dgm:pt>
    <dgm:pt modelId="{43241AEE-FF9C-40A2-B1F2-82435B83C085}" type="pres">
      <dgm:prSet presAssocID="{71D96535-E0E2-44FD-BC5C-4ECE40F8A002}" presName="childText" presStyleLbl="bgAcc1" presStyleIdx="5" presStyleCnt="6" custScaleX="157715">
        <dgm:presLayoutVars>
          <dgm:bulletEnabled val="1"/>
        </dgm:presLayoutVars>
      </dgm:prSet>
      <dgm:spPr/>
      <dgm:t>
        <a:bodyPr/>
        <a:lstStyle/>
        <a:p>
          <a:endParaRPr lang="en-US"/>
        </a:p>
      </dgm:t>
    </dgm:pt>
  </dgm:ptLst>
  <dgm:cxnLst>
    <dgm:cxn modelId="{795F37F6-B802-466F-92C4-2D82ED9A8DF2}" type="presOf" srcId="{BC1E2CE0-33FC-4524-9944-87BE23274F0C}" destId="{64C57354-4C71-4BA9-83EA-9D8CE915E3B1}" srcOrd="0" destOrd="0" presId="urn:microsoft.com/office/officeart/2005/8/layout/hierarchy3"/>
    <dgm:cxn modelId="{40079A1F-3449-4004-B990-1992A554D916}" type="presOf" srcId="{94E01110-84B6-4455-A581-D9B8ABDE5759}" destId="{6D17B8E0-604D-4930-B4C5-11D098C67789}" srcOrd="0" destOrd="0" presId="urn:microsoft.com/office/officeart/2005/8/layout/hierarchy3"/>
    <dgm:cxn modelId="{CC6B60B2-985C-4335-8518-9577EB02E105}" type="presOf" srcId="{71D96535-E0E2-44FD-BC5C-4ECE40F8A002}" destId="{43241AEE-FF9C-40A2-B1F2-82435B83C085}" srcOrd="0" destOrd="0" presId="urn:microsoft.com/office/officeart/2005/8/layout/hierarchy3"/>
    <dgm:cxn modelId="{85B978C3-928A-4B72-A31B-A93C9977B9AD}" srcId="{E09AD374-519E-486B-A6EA-32A2255B6156}" destId="{CC4BA761-2716-4309-8092-822B87480F71}" srcOrd="0" destOrd="0" parTransId="{FAFAB55F-D3F5-4736-9CE6-1D1E40EF6F97}" sibTransId="{C97EB7F2-ACD6-49AE-AC3B-4D8D6FD2F0F0}"/>
    <dgm:cxn modelId="{C59E387E-ACAC-4B98-940F-1E0A064E380F}" srcId="{50C377D6-9E7E-4BC6-9343-E95774737EB1}" destId="{269EC0C0-326A-4559-9F59-C00097CEB886}" srcOrd="0" destOrd="0" parTransId="{D0ED2BAE-1E65-49D0-898E-D28F99F301D7}" sibTransId="{7F22BFAB-F341-4E82-8B8F-0467764CCF59}"/>
    <dgm:cxn modelId="{574A2218-17D6-4A45-B916-AFD4DC8C3124}" type="presOf" srcId="{EECD2AA2-7854-40F4-B5D9-B31AAC93C4B3}" destId="{3EEED511-767D-4FC6-8D64-E10032063933}" srcOrd="0" destOrd="0" presId="urn:microsoft.com/office/officeart/2005/8/layout/hierarchy3"/>
    <dgm:cxn modelId="{95D20367-612C-43F3-9376-51990FBCA4BD}" srcId="{7DA11EAA-AE68-4381-BB1F-8323FB34027F}" destId="{734E28AC-B71E-40A2-9BC7-EEB92EEF69E1}" srcOrd="1" destOrd="0" parTransId="{E8F669DE-F3D3-4CFC-B563-11ACEA3C5F47}" sibTransId="{9E251466-3A72-4343-B129-8561CFC4DCE6}"/>
    <dgm:cxn modelId="{3203B058-6078-4924-8338-E8014817548B}" type="presOf" srcId="{7DA11EAA-AE68-4381-BB1F-8323FB34027F}" destId="{9C7F2AB0-8F08-4EEC-926E-3767B64EDC76}" srcOrd="0" destOrd="0" presId="urn:microsoft.com/office/officeart/2005/8/layout/hierarchy3"/>
    <dgm:cxn modelId="{7105BFC9-F818-4870-ACD4-CDC375BABC76}" type="presOf" srcId="{D0ED2BAE-1E65-49D0-898E-D28F99F301D7}" destId="{AA08586A-1F27-49A0-B1C2-5265E195CE85}" srcOrd="0" destOrd="0" presId="urn:microsoft.com/office/officeart/2005/8/layout/hierarchy3"/>
    <dgm:cxn modelId="{CA28D508-5824-462D-A76B-83D1D05538EB}" type="presOf" srcId="{E09AD374-519E-486B-A6EA-32A2255B6156}" destId="{108DD993-B450-4AFF-82F8-FD4818AA21D5}" srcOrd="1" destOrd="0" presId="urn:microsoft.com/office/officeart/2005/8/layout/hierarchy3"/>
    <dgm:cxn modelId="{D48E19F3-4777-493E-9190-6BD08597BE52}" type="presOf" srcId="{B998A8CC-0C00-4192-83EF-ADA58CC4BCCF}" destId="{B3E3A772-A2B9-43E8-80B9-2FB27276981C}" srcOrd="0" destOrd="0" presId="urn:microsoft.com/office/officeart/2005/8/layout/hierarchy3"/>
    <dgm:cxn modelId="{9CAF3FB6-16BE-4A4B-87BC-5ADDE334F080}" type="presOf" srcId="{146C9A49-16D7-4702-816B-7E24260B363C}" destId="{0948CDFE-A252-444E-A71B-8F95527CCF07}" srcOrd="0" destOrd="0" presId="urn:microsoft.com/office/officeart/2005/8/layout/hierarchy3"/>
    <dgm:cxn modelId="{86910034-20D5-4015-955D-FEC9064C6F0D}" srcId="{7DA11EAA-AE68-4381-BB1F-8323FB34027F}" destId="{E09AD374-519E-486B-A6EA-32A2255B6156}" srcOrd="0" destOrd="0" parTransId="{51A7AEA1-B397-4ED0-91DF-4C0FEEBE1273}" sibTransId="{D9230DA8-DE5C-4B39-897E-8E7A99930E1B}"/>
    <dgm:cxn modelId="{6611CE6C-0F75-4114-903D-DA1A9F7F6E1F}" srcId="{7DA11EAA-AE68-4381-BB1F-8323FB34027F}" destId="{50C377D6-9E7E-4BC6-9343-E95774737EB1}" srcOrd="2" destOrd="0" parTransId="{875D9097-00E7-4777-84B7-40BFA660C28C}" sibTransId="{A681329E-51AA-4C9F-AC71-ADFC17E7CD66}"/>
    <dgm:cxn modelId="{7DBE49E8-AB6E-4303-86BE-045D438DEB6A}" type="presOf" srcId="{50C377D6-9E7E-4BC6-9343-E95774737EB1}" destId="{FB80C775-D1CA-4AD8-966D-A2DD9346A300}" srcOrd="0" destOrd="0" presId="urn:microsoft.com/office/officeart/2005/8/layout/hierarchy3"/>
    <dgm:cxn modelId="{B928DE0E-E2C1-4C39-B0CC-C2B9BFA71AF6}" type="presOf" srcId="{CC4BA761-2716-4309-8092-822B87480F71}" destId="{A3D5CC45-F391-4CE8-82B4-A871EE96AC24}" srcOrd="0" destOrd="0" presId="urn:microsoft.com/office/officeart/2005/8/layout/hierarchy3"/>
    <dgm:cxn modelId="{14AC5C51-31A7-445B-9EC1-61D48463E873}" type="presOf" srcId="{50C377D6-9E7E-4BC6-9343-E95774737EB1}" destId="{37773009-427A-4816-AFC6-DA7B27CB6CD6}" srcOrd="1" destOrd="0" presId="urn:microsoft.com/office/officeart/2005/8/layout/hierarchy3"/>
    <dgm:cxn modelId="{18615D61-5FCA-4002-885D-BDF4B90C01F0}" srcId="{50C377D6-9E7E-4BC6-9343-E95774737EB1}" destId="{4DCF1155-09D2-411A-B475-33F8A7BA96FE}" srcOrd="1" destOrd="0" parTransId="{94E01110-84B6-4455-A581-D9B8ABDE5759}" sibTransId="{6DDEE6AA-BBDF-4AAF-B71C-2EE450847D77}"/>
    <dgm:cxn modelId="{36AFDE58-073A-49A7-AE15-FA03E259449E}" type="presOf" srcId="{E09AD374-519E-486B-A6EA-32A2255B6156}" destId="{E03666FC-38AE-4336-9591-31074B4C5F80}" srcOrd="0" destOrd="0" presId="urn:microsoft.com/office/officeart/2005/8/layout/hierarchy3"/>
    <dgm:cxn modelId="{8543F5FF-91F7-444F-8B0A-09E802FDF780}" srcId="{E09AD374-519E-486B-A6EA-32A2255B6156}" destId="{EECD2AA2-7854-40F4-B5D9-B31AAC93C4B3}" srcOrd="2" destOrd="0" parTransId="{B998A8CC-0C00-4192-83EF-ADA58CC4BCCF}" sibTransId="{B19DFF63-682C-4A59-8322-C11AAFF7BABD}"/>
    <dgm:cxn modelId="{DCF005E0-6BFE-4656-8E3B-860995E95A23}" srcId="{50C377D6-9E7E-4BC6-9343-E95774737EB1}" destId="{71D96535-E0E2-44FD-BC5C-4ECE40F8A002}" srcOrd="2" destOrd="0" parTransId="{BC1E2CE0-33FC-4524-9944-87BE23274F0C}" sibTransId="{C2A36959-7C57-492A-B257-FEB9BADB0FF9}"/>
    <dgm:cxn modelId="{3639E4EF-E398-44DB-8BF3-D8D4C6781DF9}" type="presOf" srcId="{269EC0C0-326A-4559-9F59-C00097CEB886}" destId="{64223B63-D1F4-4785-8E80-F7082722B3CA}" srcOrd="0" destOrd="0" presId="urn:microsoft.com/office/officeart/2005/8/layout/hierarchy3"/>
    <dgm:cxn modelId="{AB5308E6-D6E6-4B4D-ABD2-4FEA27A17D06}" type="presOf" srcId="{FAFAB55F-D3F5-4736-9CE6-1D1E40EF6F97}" destId="{13F36FC3-3D1D-49C1-B21E-E21BE3D0874F}" srcOrd="0" destOrd="0" presId="urn:microsoft.com/office/officeart/2005/8/layout/hierarchy3"/>
    <dgm:cxn modelId="{CDB71054-B828-486E-8586-6B03EE34D63F}" type="presOf" srcId="{891E0527-EA75-4D55-AEEA-99B61887C375}" destId="{5E45713F-CC87-449C-AC45-A25C5C21E6A5}" srcOrd="0" destOrd="0" presId="urn:microsoft.com/office/officeart/2005/8/layout/hierarchy3"/>
    <dgm:cxn modelId="{F86D9008-3B3F-4F49-AF41-FFC9DE72D19B}" type="presOf" srcId="{734E28AC-B71E-40A2-9BC7-EEB92EEF69E1}" destId="{40A03E70-E5F3-4C35-BBAA-966BC63C4EB4}" srcOrd="0" destOrd="0" presId="urn:microsoft.com/office/officeart/2005/8/layout/hierarchy3"/>
    <dgm:cxn modelId="{4B94A7D9-6FFA-4202-81A8-EED301835F96}" type="presOf" srcId="{4DCF1155-09D2-411A-B475-33F8A7BA96FE}" destId="{BB4DF584-8711-4264-8162-8B9713145001}" srcOrd="0" destOrd="0" presId="urn:microsoft.com/office/officeart/2005/8/layout/hierarchy3"/>
    <dgm:cxn modelId="{06799E57-27C2-4DD7-AAA1-E916B66E030D}" type="presOf" srcId="{734E28AC-B71E-40A2-9BC7-EEB92EEF69E1}" destId="{99DC1A6C-90BB-4672-BDDE-DC00F3A7CE3F}" srcOrd="1" destOrd="0" presId="urn:microsoft.com/office/officeart/2005/8/layout/hierarchy3"/>
    <dgm:cxn modelId="{CB1D7200-A830-4B75-885F-3C3FC072425D}" srcId="{E09AD374-519E-486B-A6EA-32A2255B6156}" destId="{891E0527-EA75-4D55-AEEA-99B61887C375}" srcOrd="1" destOrd="0" parTransId="{146C9A49-16D7-4702-816B-7E24260B363C}" sibTransId="{4934AAE2-A84E-44CC-8FC2-590CEA3479AB}"/>
    <dgm:cxn modelId="{70A3B37D-A7BA-4DBA-B12A-82C66F65CAC2}" type="presParOf" srcId="{9C7F2AB0-8F08-4EEC-926E-3767B64EDC76}" destId="{20A9D7DD-04F2-4BE1-BF2D-1E35158001C7}" srcOrd="0" destOrd="0" presId="urn:microsoft.com/office/officeart/2005/8/layout/hierarchy3"/>
    <dgm:cxn modelId="{36C39B93-6D38-48E0-85ED-BEDD8A265752}" type="presParOf" srcId="{20A9D7DD-04F2-4BE1-BF2D-1E35158001C7}" destId="{43F21A5E-FD71-475C-8066-871C552AB096}" srcOrd="0" destOrd="0" presId="urn:microsoft.com/office/officeart/2005/8/layout/hierarchy3"/>
    <dgm:cxn modelId="{6763BFE2-1244-4720-B756-7FB20F262649}" type="presParOf" srcId="{43F21A5E-FD71-475C-8066-871C552AB096}" destId="{E03666FC-38AE-4336-9591-31074B4C5F80}" srcOrd="0" destOrd="0" presId="urn:microsoft.com/office/officeart/2005/8/layout/hierarchy3"/>
    <dgm:cxn modelId="{95BEED50-C970-41D3-9DAD-5182E9A90294}" type="presParOf" srcId="{43F21A5E-FD71-475C-8066-871C552AB096}" destId="{108DD993-B450-4AFF-82F8-FD4818AA21D5}" srcOrd="1" destOrd="0" presId="urn:microsoft.com/office/officeart/2005/8/layout/hierarchy3"/>
    <dgm:cxn modelId="{4102A7C8-B50E-44CA-82E9-39008F802D9A}" type="presParOf" srcId="{20A9D7DD-04F2-4BE1-BF2D-1E35158001C7}" destId="{C28409DC-4662-4CD0-878D-36F58A824472}" srcOrd="1" destOrd="0" presId="urn:microsoft.com/office/officeart/2005/8/layout/hierarchy3"/>
    <dgm:cxn modelId="{066DC4B0-0884-49D3-90A8-F82A5C3A3A1F}" type="presParOf" srcId="{C28409DC-4662-4CD0-878D-36F58A824472}" destId="{13F36FC3-3D1D-49C1-B21E-E21BE3D0874F}" srcOrd="0" destOrd="0" presId="urn:microsoft.com/office/officeart/2005/8/layout/hierarchy3"/>
    <dgm:cxn modelId="{26B036BB-3D47-4F64-8893-395D5FE93576}" type="presParOf" srcId="{C28409DC-4662-4CD0-878D-36F58A824472}" destId="{A3D5CC45-F391-4CE8-82B4-A871EE96AC24}" srcOrd="1" destOrd="0" presId="urn:microsoft.com/office/officeart/2005/8/layout/hierarchy3"/>
    <dgm:cxn modelId="{7FD1EECC-2182-4BF7-8DAB-F6BA24697489}" type="presParOf" srcId="{C28409DC-4662-4CD0-878D-36F58A824472}" destId="{0948CDFE-A252-444E-A71B-8F95527CCF07}" srcOrd="2" destOrd="0" presId="urn:microsoft.com/office/officeart/2005/8/layout/hierarchy3"/>
    <dgm:cxn modelId="{F09D5EBD-F105-40B9-9E46-C2994F43A33C}" type="presParOf" srcId="{C28409DC-4662-4CD0-878D-36F58A824472}" destId="{5E45713F-CC87-449C-AC45-A25C5C21E6A5}" srcOrd="3" destOrd="0" presId="urn:microsoft.com/office/officeart/2005/8/layout/hierarchy3"/>
    <dgm:cxn modelId="{36F42766-C90A-4391-A38C-00FA201DABB0}" type="presParOf" srcId="{C28409DC-4662-4CD0-878D-36F58A824472}" destId="{B3E3A772-A2B9-43E8-80B9-2FB27276981C}" srcOrd="4" destOrd="0" presId="urn:microsoft.com/office/officeart/2005/8/layout/hierarchy3"/>
    <dgm:cxn modelId="{E8D2F985-F60F-4902-B3CD-77C2B2AC3B3B}" type="presParOf" srcId="{C28409DC-4662-4CD0-878D-36F58A824472}" destId="{3EEED511-767D-4FC6-8D64-E10032063933}" srcOrd="5" destOrd="0" presId="urn:microsoft.com/office/officeart/2005/8/layout/hierarchy3"/>
    <dgm:cxn modelId="{DD4B5FDB-DFB4-457C-9F8B-178EDE19DB85}" type="presParOf" srcId="{9C7F2AB0-8F08-4EEC-926E-3767B64EDC76}" destId="{87E02C02-862F-4653-B017-119ABF1CBAF6}" srcOrd="1" destOrd="0" presId="urn:microsoft.com/office/officeart/2005/8/layout/hierarchy3"/>
    <dgm:cxn modelId="{D2E5863C-CD7B-438E-B286-33B427A1C677}" type="presParOf" srcId="{87E02C02-862F-4653-B017-119ABF1CBAF6}" destId="{C3549F36-722D-4F11-B0BC-9D5D752CB59F}" srcOrd="0" destOrd="0" presId="urn:microsoft.com/office/officeart/2005/8/layout/hierarchy3"/>
    <dgm:cxn modelId="{DD400057-9BB3-4FCD-8F78-74402CD0EF90}" type="presParOf" srcId="{C3549F36-722D-4F11-B0BC-9D5D752CB59F}" destId="{40A03E70-E5F3-4C35-BBAA-966BC63C4EB4}" srcOrd="0" destOrd="0" presId="urn:microsoft.com/office/officeart/2005/8/layout/hierarchy3"/>
    <dgm:cxn modelId="{0C55243F-DBD8-49B0-9058-F358DC62EB9C}" type="presParOf" srcId="{C3549F36-722D-4F11-B0BC-9D5D752CB59F}" destId="{99DC1A6C-90BB-4672-BDDE-DC00F3A7CE3F}" srcOrd="1" destOrd="0" presId="urn:microsoft.com/office/officeart/2005/8/layout/hierarchy3"/>
    <dgm:cxn modelId="{03EFC8D0-BFCC-4E4A-AEB8-6AF74A6861F1}" type="presParOf" srcId="{87E02C02-862F-4653-B017-119ABF1CBAF6}" destId="{6154FB07-60D5-4035-B2C4-72E7DFAD0554}" srcOrd="1" destOrd="0" presId="urn:microsoft.com/office/officeart/2005/8/layout/hierarchy3"/>
    <dgm:cxn modelId="{FA135D1E-509A-4A48-96B9-A539A2E579A7}" type="presParOf" srcId="{9C7F2AB0-8F08-4EEC-926E-3767B64EDC76}" destId="{9AAB2954-FA4D-4769-ADAA-FBF3D36914F4}" srcOrd="2" destOrd="0" presId="urn:microsoft.com/office/officeart/2005/8/layout/hierarchy3"/>
    <dgm:cxn modelId="{260045BD-D2E9-41C6-8E7D-29D62E6A4CE1}" type="presParOf" srcId="{9AAB2954-FA4D-4769-ADAA-FBF3D36914F4}" destId="{FF52BE31-AD6E-4C03-ABF4-858ACDDE45EE}" srcOrd="0" destOrd="0" presId="urn:microsoft.com/office/officeart/2005/8/layout/hierarchy3"/>
    <dgm:cxn modelId="{EBA5031F-876B-4D6B-89B0-20EFD529E651}" type="presParOf" srcId="{FF52BE31-AD6E-4C03-ABF4-858ACDDE45EE}" destId="{FB80C775-D1CA-4AD8-966D-A2DD9346A300}" srcOrd="0" destOrd="0" presId="urn:microsoft.com/office/officeart/2005/8/layout/hierarchy3"/>
    <dgm:cxn modelId="{2C4B19E0-71A7-437E-B11A-8EBD8A229CBF}" type="presParOf" srcId="{FF52BE31-AD6E-4C03-ABF4-858ACDDE45EE}" destId="{37773009-427A-4816-AFC6-DA7B27CB6CD6}" srcOrd="1" destOrd="0" presId="urn:microsoft.com/office/officeart/2005/8/layout/hierarchy3"/>
    <dgm:cxn modelId="{D0FCF4CF-7D80-444E-8378-0FF4BA4882B6}" type="presParOf" srcId="{9AAB2954-FA4D-4769-ADAA-FBF3D36914F4}" destId="{C5ECCDFC-2B78-4251-8E4C-591083F72060}" srcOrd="1" destOrd="0" presId="urn:microsoft.com/office/officeart/2005/8/layout/hierarchy3"/>
    <dgm:cxn modelId="{A109E32C-D8CC-4978-8494-801DE4A374B5}" type="presParOf" srcId="{C5ECCDFC-2B78-4251-8E4C-591083F72060}" destId="{AA08586A-1F27-49A0-B1C2-5265E195CE85}" srcOrd="0" destOrd="0" presId="urn:microsoft.com/office/officeart/2005/8/layout/hierarchy3"/>
    <dgm:cxn modelId="{114D3C07-90BB-4FDE-99BA-2D31AB882FF0}" type="presParOf" srcId="{C5ECCDFC-2B78-4251-8E4C-591083F72060}" destId="{64223B63-D1F4-4785-8E80-F7082722B3CA}" srcOrd="1" destOrd="0" presId="urn:microsoft.com/office/officeart/2005/8/layout/hierarchy3"/>
    <dgm:cxn modelId="{EE1E65D5-3F87-414A-B007-8DA4C208D1AF}" type="presParOf" srcId="{C5ECCDFC-2B78-4251-8E4C-591083F72060}" destId="{6D17B8E0-604D-4930-B4C5-11D098C67789}" srcOrd="2" destOrd="0" presId="urn:microsoft.com/office/officeart/2005/8/layout/hierarchy3"/>
    <dgm:cxn modelId="{843D0E47-54DB-4CE8-995E-F9DE88525B6C}" type="presParOf" srcId="{C5ECCDFC-2B78-4251-8E4C-591083F72060}" destId="{BB4DF584-8711-4264-8162-8B9713145001}" srcOrd="3" destOrd="0" presId="urn:microsoft.com/office/officeart/2005/8/layout/hierarchy3"/>
    <dgm:cxn modelId="{E69758CA-3FB9-44EE-9BD5-9BF92A00072C}" type="presParOf" srcId="{C5ECCDFC-2B78-4251-8E4C-591083F72060}" destId="{64C57354-4C71-4BA9-83EA-9D8CE915E3B1}" srcOrd="4" destOrd="0" presId="urn:microsoft.com/office/officeart/2005/8/layout/hierarchy3"/>
    <dgm:cxn modelId="{1F439EF5-2671-4260-93EB-3D1F5F4559DB}" type="presParOf" srcId="{C5ECCDFC-2B78-4251-8E4C-591083F72060}" destId="{43241AEE-FF9C-40A2-B1F2-82435B83C085}" srcOrd="5" destOrd="0" presId="urn:microsoft.com/office/officeart/2005/8/layout/hierarchy3"/>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E6FB574B-3DA4-4DBC-8E3B-160AA8946FCC}" type="doc">
      <dgm:prSet loTypeId="urn:microsoft.com/office/officeart/2005/8/layout/hierarchy1" loCatId="hierarchy" qsTypeId="urn:microsoft.com/office/officeart/2005/8/quickstyle/simple1" qsCatId="simple" csTypeId="urn:microsoft.com/office/officeart/2005/8/colors/accent1_2" csCatId="accent1" phldr="1"/>
      <dgm:spPr/>
      <dgm:t>
        <a:bodyPr/>
        <a:lstStyle/>
        <a:p>
          <a:endParaRPr lang="en-US"/>
        </a:p>
      </dgm:t>
    </dgm:pt>
    <dgm:pt modelId="{C9BA5B5E-8401-4BD1-ABE8-A44EBCA592E1}">
      <dgm:prSet phldrT="[Text]"/>
      <dgm:spPr/>
      <dgm:t>
        <a:bodyPr/>
        <a:lstStyle/>
        <a:p>
          <a:r>
            <a:rPr lang="en-US" dirty="0" smtClean="0"/>
            <a:t>Site Contents</a:t>
          </a:r>
          <a:endParaRPr lang="en-US" dirty="0"/>
        </a:p>
      </dgm:t>
    </dgm:pt>
    <dgm:pt modelId="{42132E20-3731-4D01-AD7C-168A65256A77}" type="parTrans" cxnId="{39A82AD2-DC1F-46E0-98C2-4925EC9B0A8B}">
      <dgm:prSet/>
      <dgm:spPr/>
      <dgm:t>
        <a:bodyPr/>
        <a:lstStyle/>
        <a:p>
          <a:endParaRPr lang="en-US"/>
        </a:p>
      </dgm:t>
    </dgm:pt>
    <dgm:pt modelId="{E0ABE3DB-27D5-4232-90F9-055172FF250A}" type="sibTrans" cxnId="{39A82AD2-DC1F-46E0-98C2-4925EC9B0A8B}">
      <dgm:prSet/>
      <dgm:spPr/>
      <dgm:t>
        <a:bodyPr/>
        <a:lstStyle/>
        <a:p>
          <a:endParaRPr lang="en-US"/>
        </a:p>
      </dgm:t>
    </dgm:pt>
    <dgm:pt modelId="{6887976D-F4EF-4E37-85ED-DD0123FE23BA}">
      <dgm:prSet phldrT="[Text]"/>
      <dgm:spPr/>
      <dgm:t>
        <a:bodyPr/>
        <a:lstStyle/>
        <a:p>
          <a:r>
            <a:rPr lang="en-US" dirty="0" smtClean="0"/>
            <a:t>User Photos</a:t>
          </a:r>
          <a:endParaRPr lang="en-US" dirty="0"/>
        </a:p>
      </dgm:t>
    </dgm:pt>
    <dgm:pt modelId="{B2E062F9-CF52-41F5-94E9-FCEC25E231B9}" type="parTrans" cxnId="{67B20C5F-3F58-4140-92E8-FCB5DCCAC344}">
      <dgm:prSet/>
      <dgm:spPr/>
      <dgm:t>
        <a:bodyPr/>
        <a:lstStyle/>
        <a:p>
          <a:endParaRPr lang="en-US"/>
        </a:p>
      </dgm:t>
    </dgm:pt>
    <dgm:pt modelId="{61FA0311-296C-4D19-9920-26B125C768AE}" type="sibTrans" cxnId="{67B20C5F-3F58-4140-92E8-FCB5DCCAC344}">
      <dgm:prSet/>
      <dgm:spPr/>
      <dgm:t>
        <a:bodyPr/>
        <a:lstStyle/>
        <a:p>
          <a:endParaRPr lang="en-US"/>
        </a:p>
      </dgm:t>
    </dgm:pt>
    <dgm:pt modelId="{51303A65-111A-465D-A0A9-567D6EE49F20}">
      <dgm:prSet phldrT="[Text]"/>
      <dgm:spPr/>
      <dgm:t>
        <a:bodyPr/>
        <a:lstStyle/>
        <a:p>
          <a:r>
            <a:rPr lang="en-US" dirty="0" smtClean="0"/>
            <a:t>Profile pictures</a:t>
          </a:r>
          <a:endParaRPr lang="en-US" dirty="0"/>
        </a:p>
      </dgm:t>
    </dgm:pt>
    <dgm:pt modelId="{FEE3E032-9F0F-4535-A634-7BE6420D1E60}" type="parTrans" cxnId="{4B9ADF7A-D3EB-43A0-8C41-64FE6B467681}">
      <dgm:prSet/>
      <dgm:spPr/>
      <dgm:t>
        <a:bodyPr/>
        <a:lstStyle/>
        <a:p>
          <a:endParaRPr lang="en-US"/>
        </a:p>
      </dgm:t>
    </dgm:pt>
    <dgm:pt modelId="{70E64882-5B7E-4063-9499-8523D1E04B79}" type="sibTrans" cxnId="{4B9ADF7A-D3EB-43A0-8C41-64FE6B467681}">
      <dgm:prSet/>
      <dgm:spPr/>
      <dgm:t>
        <a:bodyPr/>
        <a:lstStyle/>
        <a:p>
          <a:endParaRPr lang="en-US"/>
        </a:p>
      </dgm:t>
    </dgm:pt>
    <dgm:pt modelId="{CAEA7076-90FA-4898-ABF6-BEC8FBB1F6AD}">
      <dgm:prSet phldrT="[Text]"/>
      <dgm:spPr/>
      <dgm:t>
        <a:bodyPr/>
        <a:lstStyle/>
        <a:p>
          <a:r>
            <a:rPr lang="en-US" dirty="0" smtClean="0"/>
            <a:t>Feed Attachments</a:t>
          </a:r>
          <a:endParaRPr lang="en-US" dirty="0"/>
        </a:p>
      </dgm:t>
    </dgm:pt>
    <dgm:pt modelId="{937A032B-1205-450A-A0ED-8B053B756EFE}" type="parTrans" cxnId="{B6470D9D-3F50-435D-9652-15A106261B99}">
      <dgm:prSet/>
      <dgm:spPr/>
      <dgm:t>
        <a:bodyPr/>
        <a:lstStyle/>
        <a:p>
          <a:endParaRPr lang="en-US"/>
        </a:p>
      </dgm:t>
    </dgm:pt>
    <dgm:pt modelId="{923AB9A4-3A25-4B7D-9193-56F079E9FD1D}" type="sibTrans" cxnId="{B6470D9D-3F50-435D-9652-15A106261B99}">
      <dgm:prSet/>
      <dgm:spPr/>
      <dgm:t>
        <a:bodyPr/>
        <a:lstStyle/>
        <a:p>
          <a:endParaRPr lang="en-US"/>
        </a:p>
      </dgm:t>
    </dgm:pt>
    <dgm:pt modelId="{AEEE2A6F-780B-48C8-9654-8A85283F9872}" type="pres">
      <dgm:prSet presAssocID="{E6FB574B-3DA4-4DBC-8E3B-160AA8946FCC}" presName="hierChild1" presStyleCnt="0">
        <dgm:presLayoutVars>
          <dgm:chPref val="1"/>
          <dgm:dir/>
          <dgm:animOne val="branch"/>
          <dgm:animLvl val="lvl"/>
          <dgm:resizeHandles/>
        </dgm:presLayoutVars>
      </dgm:prSet>
      <dgm:spPr/>
      <dgm:t>
        <a:bodyPr/>
        <a:lstStyle/>
        <a:p>
          <a:endParaRPr lang="en-US"/>
        </a:p>
      </dgm:t>
    </dgm:pt>
    <dgm:pt modelId="{4A648A11-64DF-425C-846C-2A07676BB00C}" type="pres">
      <dgm:prSet presAssocID="{C9BA5B5E-8401-4BD1-ABE8-A44EBCA592E1}" presName="hierRoot1" presStyleCnt="0"/>
      <dgm:spPr/>
    </dgm:pt>
    <dgm:pt modelId="{3EE2F70B-F976-4B3B-AC0E-0E9EB6D655BD}" type="pres">
      <dgm:prSet presAssocID="{C9BA5B5E-8401-4BD1-ABE8-A44EBCA592E1}" presName="composite" presStyleCnt="0"/>
      <dgm:spPr/>
    </dgm:pt>
    <dgm:pt modelId="{276B7CC5-F2F9-457F-B41D-507037517B54}" type="pres">
      <dgm:prSet presAssocID="{C9BA5B5E-8401-4BD1-ABE8-A44EBCA592E1}" presName="background" presStyleLbl="node0" presStyleIdx="0" presStyleCnt="1"/>
      <dgm:spPr/>
    </dgm:pt>
    <dgm:pt modelId="{B4E54D79-54A7-41E2-984E-ECA3370EF972}" type="pres">
      <dgm:prSet presAssocID="{C9BA5B5E-8401-4BD1-ABE8-A44EBCA592E1}" presName="text" presStyleLbl="fgAcc0" presStyleIdx="0" presStyleCnt="1">
        <dgm:presLayoutVars>
          <dgm:chPref val="3"/>
        </dgm:presLayoutVars>
      </dgm:prSet>
      <dgm:spPr/>
      <dgm:t>
        <a:bodyPr/>
        <a:lstStyle/>
        <a:p>
          <a:endParaRPr lang="en-US"/>
        </a:p>
      </dgm:t>
    </dgm:pt>
    <dgm:pt modelId="{5925B30C-8B05-4D10-954B-F58DFABEA634}" type="pres">
      <dgm:prSet presAssocID="{C9BA5B5E-8401-4BD1-ABE8-A44EBCA592E1}" presName="hierChild2" presStyleCnt="0"/>
      <dgm:spPr/>
    </dgm:pt>
    <dgm:pt modelId="{2F06F60A-A9AC-464E-A574-5EB86F33D71E}" type="pres">
      <dgm:prSet presAssocID="{B2E062F9-CF52-41F5-94E9-FCEC25E231B9}" presName="Name10" presStyleLbl="parChTrans1D2" presStyleIdx="0" presStyleCnt="1"/>
      <dgm:spPr/>
      <dgm:t>
        <a:bodyPr/>
        <a:lstStyle/>
        <a:p>
          <a:endParaRPr lang="en-US"/>
        </a:p>
      </dgm:t>
    </dgm:pt>
    <dgm:pt modelId="{4B9B8056-6682-4591-9CCB-3DD9F7309D9C}" type="pres">
      <dgm:prSet presAssocID="{6887976D-F4EF-4E37-85ED-DD0123FE23BA}" presName="hierRoot2" presStyleCnt="0"/>
      <dgm:spPr/>
    </dgm:pt>
    <dgm:pt modelId="{AB88F42D-11EE-4D2C-8E9C-577682746973}" type="pres">
      <dgm:prSet presAssocID="{6887976D-F4EF-4E37-85ED-DD0123FE23BA}" presName="composite2" presStyleCnt="0"/>
      <dgm:spPr/>
    </dgm:pt>
    <dgm:pt modelId="{88C2DC7B-182B-43DA-8574-B0409EB8857B}" type="pres">
      <dgm:prSet presAssocID="{6887976D-F4EF-4E37-85ED-DD0123FE23BA}" presName="background2" presStyleLbl="node2" presStyleIdx="0" presStyleCnt="1"/>
      <dgm:spPr/>
    </dgm:pt>
    <dgm:pt modelId="{0EBAB0DD-BF5B-4327-93AE-C7C7B7B05B01}" type="pres">
      <dgm:prSet presAssocID="{6887976D-F4EF-4E37-85ED-DD0123FE23BA}" presName="text2" presStyleLbl="fgAcc2" presStyleIdx="0" presStyleCnt="1">
        <dgm:presLayoutVars>
          <dgm:chPref val="3"/>
        </dgm:presLayoutVars>
      </dgm:prSet>
      <dgm:spPr/>
      <dgm:t>
        <a:bodyPr/>
        <a:lstStyle/>
        <a:p>
          <a:endParaRPr lang="en-US"/>
        </a:p>
      </dgm:t>
    </dgm:pt>
    <dgm:pt modelId="{14249A3B-53B2-44AC-A757-03D327AAB475}" type="pres">
      <dgm:prSet presAssocID="{6887976D-F4EF-4E37-85ED-DD0123FE23BA}" presName="hierChild3" presStyleCnt="0"/>
      <dgm:spPr/>
    </dgm:pt>
    <dgm:pt modelId="{FFFA70AD-B62F-47CB-9546-7C29EDD9680F}" type="pres">
      <dgm:prSet presAssocID="{FEE3E032-9F0F-4535-A634-7BE6420D1E60}" presName="Name17" presStyleLbl="parChTrans1D3" presStyleIdx="0" presStyleCnt="2"/>
      <dgm:spPr/>
      <dgm:t>
        <a:bodyPr/>
        <a:lstStyle/>
        <a:p>
          <a:endParaRPr lang="en-US"/>
        </a:p>
      </dgm:t>
    </dgm:pt>
    <dgm:pt modelId="{745359D5-5EC5-4A33-9313-A8A166C76EB3}" type="pres">
      <dgm:prSet presAssocID="{51303A65-111A-465D-A0A9-567D6EE49F20}" presName="hierRoot3" presStyleCnt="0"/>
      <dgm:spPr/>
    </dgm:pt>
    <dgm:pt modelId="{FEF45799-2321-4E25-B621-BB18941B73BB}" type="pres">
      <dgm:prSet presAssocID="{51303A65-111A-465D-A0A9-567D6EE49F20}" presName="composite3" presStyleCnt="0"/>
      <dgm:spPr/>
    </dgm:pt>
    <dgm:pt modelId="{A63F7ABE-F827-4F00-9D90-0DE8A1A852B6}" type="pres">
      <dgm:prSet presAssocID="{51303A65-111A-465D-A0A9-567D6EE49F20}" presName="background3" presStyleLbl="node3" presStyleIdx="0" presStyleCnt="2"/>
      <dgm:spPr/>
    </dgm:pt>
    <dgm:pt modelId="{1E93941B-EB23-4C45-B325-F83DAD97F1F2}" type="pres">
      <dgm:prSet presAssocID="{51303A65-111A-465D-A0A9-567D6EE49F20}" presName="text3" presStyleLbl="fgAcc3" presStyleIdx="0" presStyleCnt="2">
        <dgm:presLayoutVars>
          <dgm:chPref val="3"/>
        </dgm:presLayoutVars>
      </dgm:prSet>
      <dgm:spPr/>
      <dgm:t>
        <a:bodyPr/>
        <a:lstStyle/>
        <a:p>
          <a:endParaRPr lang="en-US"/>
        </a:p>
      </dgm:t>
    </dgm:pt>
    <dgm:pt modelId="{FAF7C108-94D1-4761-90D4-6D26EAB3DE65}" type="pres">
      <dgm:prSet presAssocID="{51303A65-111A-465D-A0A9-567D6EE49F20}" presName="hierChild4" presStyleCnt="0"/>
      <dgm:spPr/>
    </dgm:pt>
    <dgm:pt modelId="{DF270CE4-A5A2-45E0-9784-BA7D0B4F0228}" type="pres">
      <dgm:prSet presAssocID="{937A032B-1205-450A-A0ED-8B053B756EFE}" presName="Name17" presStyleLbl="parChTrans1D3" presStyleIdx="1" presStyleCnt="2"/>
      <dgm:spPr/>
      <dgm:t>
        <a:bodyPr/>
        <a:lstStyle/>
        <a:p>
          <a:endParaRPr lang="en-US"/>
        </a:p>
      </dgm:t>
    </dgm:pt>
    <dgm:pt modelId="{85ABC0B2-E1FA-4D42-AF8F-DA2A0058BD04}" type="pres">
      <dgm:prSet presAssocID="{CAEA7076-90FA-4898-ABF6-BEC8FBB1F6AD}" presName="hierRoot3" presStyleCnt="0"/>
      <dgm:spPr/>
    </dgm:pt>
    <dgm:pt modelId="{4BC626FB-4A93-4622-A365-08DF1A9B7DFD}" type="pres">
      <dgm:prSet presAssocID="{CAEA7076-90FA-4898-ABF6-BEC8FBB1F6AD}" presName="composite3" presStyleCnt="0"/>
      <dgm:spPr/>
    </dgm:pt>
    <dgm:pt modelId="{FB2BFE4B-149B-4EA7-8BDC-403CC2C46BFE}" type="pres">
      <dgm:prSet presAssocID="{CAEA7076-90FA-4898-ABF6-BEC8FBB1F6AD}" presName="background3" presStyleLbl="node3" presStyleIdx="1" presStyleCnt="2"/>
      <dgm:spPr/>
    </dgm:pt>
    <dgm:pt modelId="{BF41FB61-6669-41EA-8650-C04AA1A1E839}" type="pres">
      <dgm:prSet presAssocID="{CAEA7076-90FA-4898-ABF6-BEC8FBB1F6AD}" presName="text3" presStyleLbl="fgAcc3" presStyleIdx="1" presStyleCnt="2">
        <dgm:presLayoutVars>
          <dgm:chPref val="3"/>
        </dgm:presLayoutVars>
      </dgm:prSet>
      <dgm:spPr/>
      <dgm:t>
        <a:bodyPr/>
        <a:lstStyle/>
        <a:p>
          <a:endParaRPr lang="en-US"/>
        </a:p>
      </dgm:t>
    </dgm:pt>
    <dgm:pt modelId="{B3415199-10B8-4DE1-A992-C113D7B5DCB1}" type="pres">
      <dgm:prSet presAssocID="{CAEA7076-90FA-4898-ABF6-BEC8FBB1F6AD}" presName="hierChild4" presStyleCnt="0"/>
      <dgm:spPr/>
    </dgm:pt>
  </dgm:ptLst>
  <dgm:cxnLst>
    <dgm:cxn modelId="{A37735A1-88E1-4157-AA41-31923CEB6DE3}" type="presOf" srcId="{937A032B-1205-450A-A0ED-8B053B756EFE}" destId="{DF270CE4-A5A2-45E0-9784-BA7D0B4F0228}" srcOrd="0" destOrd="0" presId="urn:microsoft.com/office/officeart/2005/8/layout/hierarchy1"/>
    <dgm:cxn modelId="{67B20C5F-3F58-4140-92E8-FCB5DCCAC344}" srcId="{C9BA5B5E-8401-4BD1-ABE8-A44EBCA592E1}" destId="{6887976D-F4EF-4E37-85ED-DD0123FE23BA}" srcOrd="0" destOrd="0" parTransId="{B2E062F9-CF52-41F5-94E9-FCEC25E231B9}" sibTransId="{61FA0311-296C-4D19-9920-26B125C768AE}"/>
    <dgm:cxn modelId="{8FCD5CAF-4D7F-4BA2-A65A-BE4EF4066368}" type="presOf" srcId="{B2E062F9-CF52-41F5-94E9-FCEC25E231B9}" destId="{2F06F60A-A9AC-464E-A574-5EB86F33D71E}" srcOrd="0" destOrd="0" presId="urn:microsoft.com/office/officeart/2005/8/layout/hierarchy1"/>
    <dgm:cxn modelId="{D94D897C-23A8-4652-A498-5662E9F9FAC7}" type="presOf" srcId="{6887976D-F4EF-4E37-85ED-DD0123FE23BA}" destId="{0EBAB0DD-BF5B-4327-93AE-C7C7B7B05B01}" srcOrd="0" destOrd="0" presId="urn:microsoft.com/office/officeart/2005/8/layout/hierarchy1"/>
    <dgm:cxn modelId="{D6B7BC57-528D-454E-822E-0D7F17AA7D80}" type="presOf" srcId="{51303A65-111A-465D-A0A9-567D6EE49F20}" destId="{1E93941B-EB23-4C45-B325-F83DAD97F1F2}" srcOrd="0" destOrd="0" presId="urn:microsoft.com/office/officeart/2005/8/layout/hierarchy1"/>
    <dgm:cxn modelId="{7A7FDEF7-FB4B-4EAB-842F-10C3EB804476}" type="presOf" srcId="{E6FB574B-3DA4-4DBC-8E3B-160AA8946FCC}" destId="{AEEE2A6F-780B-48C8-9654-8A85283F9872}" srcOrd="0" destOrd="0" presId="urn:microsoft.com/office/officeart/2005/8/layout/hierarchy1"/>
    <dgm:cxn modelId="{70D95155-4472-4C9D-9A4E-3877E823AE05}" type="presOf" srcId="{C9BA5B5E-8401-4BD1-ABE8-A44EBCA592E1}" destId="{B4E54D79-54A7-41E2-984E-ECA3370EF972}" srcOrd="0" destOrd="0" presId="urn:microsoft.com/office/officeart/2005/8/layout/hierarchy1"/>
    <dgm:cxn modelId="{6EBC7786-AC55-430F-A336-EBD166C07C8F}" type="presOf" srcId="{CAEA7076-90FA-4898-ABF6-BEC8FBB1F6AD}" destId="{BF41FB61-6669-41EA-8650-C04AA1A1E839}" srcOrd="0" destOrd="0" presId="urn:microsoft.com/office/officeart/2005/8/layout/hierarchy1"/>
    <dgm:cxn modelId="{B6470D9D-3F50-435D-9652-15A106261B99}" srcId="{6887976D-F4EF-4E37-85ED-DD0123FE23BA}" destId="{CAEA7076-90FA-4898-ABF6-BEC8FBB1F6AD}" srcOrd="1" destOrd="0" parTransId="{937A032B-1205-450A-A0ED-8B053B756EFE}" sibTransId="{923AB9A4-3A25-4B7D-9193-56F079E9FD1D}"/>
    <dgm:cxn modelId="{4B9ADF7A-D3EB-43A0-8C41-64FE6B467681}" srcId="{6887976D-F4EF-4E37-85ED-DD0123FE23BA}" destId="{51303A65-111A-465D-A0A9-567D6EE49F20}" srcOrd="0" destOrd="0" parTransId="{FEE3E032-9F0F-4535-A634-7BE6420D1E60}" sibTransId="{70E64882-5B7E-4063-9499-8523D1E04B79}"/>
    <dgm:cxn modelId="{39A82AD2-DC1F-46E0-98C2-4925EC9B0A8B}" srcId="{E6FB574B-3DA4-4DBC-8E3B-160AA8946FCC}" destId="{C9BA5B5E-8401-4BD1-ABE8-A44EBCA592E1}" srcOrd="0" destOrd="0" parTransId="{42132E20-3731-4D01-AD7C-168A65256A77}" sibTransId="{E0ABE3DB-27D5-4232-90F9-055172FF250A}"/>
    <dgm:cxn modelId="{B89BC4D2-E46D-4BA3-876C-50D424534761}" type="presOf" srcId="{FEE3E032-9F0F-4535-A634-7BE6420D1E60}" destId="{FFFA70AD-B62F-47CB-9546-7C29EDD9680F}" srcOrd="0" destOrd="0" presId="urn:microsoft.com/office/officeart/2005/8/layout/hierarchy1"/>
    <dgm:cxn modelId="{20667405-259E-4FA1-8680-429FE5BB5FE1}" type="presParOf" srcId="{AEEE2A6F-780B-48C8-9654-8A85283F9872}" destId="{4A648A11-64DF-425C-846C-2A07676BB00C}" srcOrd="0" destOrd="0" presId="urn:microsoft.com/office/officeart/2005/8/layout/hierarchy1"/>
    <dgm:cxn modelId="{0AF67CDF-8807-42B1-A0E7-E51673E0D331}" type="presParOf" srcId="{4A648A11-64DF-425C-846C-2A07676BB00C}" destId="{3EE2F70B-F976-4B3B-AC0E-0E9EB6D655BD}" srcOrd="0" destOrd="0" presId="urn:microsoft.com/office/officeart/2005/8/layout/hierarchy1"/>
    <dgm:cxn modelId="{27FB3149-1A9C-44DA-BC7E-AC87419D78BD}" type="presParOf" srcId="{3EE2F70B-F976-4B3B-AC0E-0E9EB6D655BD}" destId="{276B7CC5-F2F9-457F-B41D-507037517B54}" srcOrd="0" destOrd="0" presId="urn:microsoft.com/office/officeart/2005/8/layout/hierarchy1"/>
    <dgm:cxn modelId="{51521115-EEE6-47FB-8BB9-ADE99425DAFA}" type="presParOf" srcId="{3EE2F70B-F976-4B3B-AC0E-0E9EB6D655BD}" destId="{B4E54D79-54A7-41E2-984E-ECA3370EF972}" srcOrd="1" destOrd="0" presId="urn:microsoft.com/office/officeart/2005/8/layout/hierarchy1"/>
    <dgm:cxn modelId="{7258D8C2-83AF-436B-8D02-8DA8B6A8260A}" type="presParOf" srcId="{4A648A11-64DF-425C-846C-2A07676BB00C}" destId="{5925B30C-8B05-4D10-954B-F58DFABEA634}" srcOrd="1" destOrd="0" presId="urn:microsoft.com/office/officeart/2005/8/layout/hierarchy1"/>
    <dgm:cxn modelId="{7AA71B1B-C562-4BD3-9DDE-3FA5FD860103}" type="presParOf" srcId="{5925B30C-8B05-4D10-954B-F58DFABEA634}" destId="{2F06F60A-A9AC-464E-A574-5EB86F33D71E}" srcOrd="0" destOrd="0" presId="urn:microsoft.com/office/officeart/2005/8/layout/hierarchy1"/>
    <dgm:cxn modelId="{8A9E9178-3211-44D9-8775-9726F16938FB}" type="presParOf" srcId="{5925B30C-8B05-4D10-954B-F58DFABEA634}" destId="{4B9B8056-6682-4591-9CCB-3DD9F7309D9C}" srcOrd="1" destOrd="0" presId="urn:microsoft.com/office/officeart/2005/8/layout/hierarchy1"/>
    <dgm:cxn modelId="{CF1914E5-EEE7-4B56-A9C6-2BA059D70EB7}" type="presParOf" srcId="{4B9B8056-6682-4591-9CCB-3DD9F7309D9C}" destId="{AB88F42D-11EE-4D2C-8E9C-577682746973}" srcOrd="0" destOrd="0" presId="urn:microsoft.com/office/officeart/2005/8/layout/hierarchy1"/>
    <dgm:cxn modelId="{582D0207-3B9C-4850-B685-65D29514CA00}" type="presParOf" srcId="{AB88F42D-11EE-4D2C-8E9C-577682746973}" destId="{88C2DC7B-182B-43DA-8574-B0409EB8857B}" srcOrd="0" destOrd="0" presId="urn:microsoft.com/office/officeart/2005/8/layout/hierarchy1"/>
    <dgm:cxn modelId="{6A3DC78B-CA92-4547-8B99-928780DB8D53}" type="presParOf" srcId="{AB88F42D-11EE-4D2C-8E9C-577682746973}" destId="{0EBAB0DD-BF5B-4327-93AE-C7C7B7B05B01}" srcOrd="1" destOrd="0" presId="urn:microsoft.com/office/officeart/2005/8/layout/hierarchy1"/>
    <dgm:cxn modelId="{A9BEE06D-80EC-4B29-B771-AD07F8AB251A}" type="presParOf" srcId="{4B9B8056-6682-4591-9CCB-3DD9F7309D9C}" destId="{14249A3B-53B2-44AC-A757-03D327AAB475}" srcOrd="1" destOrd="0" presId="urn:microsoft.com/office/officeart/2005/8/layout/hierarchy1"/>
    <dgm:cxn modelId="{63E5790C-E65B-425B-B969-C1A7C8F63518}" type="presParOf" srcId="{14249A3B-53B2-44AC-A757-03D327AAB475}" destId="{FFFA70AD-B62F-47CB-9546-7C29EDD9680F}" srcOrd="0" destOrd="0" presId="urn:microsoft.com/office/officeart/2005/8/layout/hierarchy1"/>
    <dgm:cxn modelId="{43DD940E-FC7C-44B3-AF40-10A1202FC18B}" type="presParOf" srcId="{14249A3B-53B2-44AC-A757-03D327AAB475}" destId="{745359D5-5EC5-4A33-9313-A8A166C76EB3}" srcOrd="1" destOrd="0" presId="urn:microsoft.com/office/officeart/2005/8/layout/hierarchy1"/>
    <dgm:cxn modelId="{F5C40568-5E2E-4966-B23E-3CBAD5F930F1}" type="presParOf" srcId="{745359D5-5EC5-4A33-9313-A8A166C76EB3}" destId="{FEF45799-2321-4E25-B621-BB18941B73BB}" srcOrd="0" destOrd="0" presId="urn:microsoft.com/office/officeart/2005/8/layout/hierarchy1"/>
    <dgm:cxn modelId="{06C2642C-3568-4707-A7B1-65BDD9699DA8}" type="presParOf" srcId="{FEF45799-2321-4E25-B621-BB18941B73BB}" destId="{A63F7ABE-F827-4F00-9D90-0DE8A1A852B6}" srcOrd="0" destOrd="0" presId="urn:microsoft.com/office/officeart/2005/8/layout/hierarchy1"/>
    <dgm:cxn modelId="{C32CAF44-0374-42F1-832F-09F908F00D29}" type="presParOf" srcId="{FEF45799-2321-4E25-B621-BB18941B73BB}" destId="{1E93941B-EB23-4C45-B325-F83DAD97F1F2}" srcOrd="1" destOrd="0" presId="urn:microsoft.com/office/officeart/2005/8/layout/hierarchy1"/>
    <dgm:cxn modelId="{15304032-7A4C-4B31-9366-C1BD69FE8BEB}" type="presParOf" srcId="{745359D5-5EC5-4A33-9313-A8A166C76EB3}" destId="{FAF7C108-94D1-4761-90D4-6D26EAB3DE65}" srcOrd="1" destOrd="0" presId="urn:microsoft.com/office/officeart/2005/8/layout/hierarchy1"/>
    <dgm:cxn modelId="{FD7479E6-3B21-4B91-A8FF-B918E7EFC597}" type="presParOf" srcId="{14249A3B-53B2-44AC-A757-03D327AAB475}" destId="{DF270CE4-A5A2-45E0-9784-BA7D0B4F0228}" srcOrd="2" destOrd="0" presId="urn:microsoft.com/office/officeart/2005/8/layout/hierarchy1"/>
    <dgm:cxn modelId="{7BD3F0D0-79E4-4D44-BC84-71360E11E30B}" type="presParOf" srcId="{14249A3B-53B2-44AC-A757-03D327AAB475}" destId="{85ABC0B2-E1FA-4D42-AF8F-DA2A0058BD04}" srcOrd="3" destOrd="0" presId="urn:microsoft.com/office/officeart/2005/8/layout/hierarchy1"/>
    <dgm:cxn modelId="{5A69294B-9AD4-48E4-ACE7-E39531532CD8}" type="presParOf" srcId="{85ABC0B2-E1FA-4D42-AF8F-DA2A0058BD04}" destId="{4BC626FB-4A93-4622-A365-08DF1A9B7DFD}" srcOrd="0" destOrd="0" presId="urn:microsoft.com/office/officeart/2005/8/layout/hierarchy1"/>
    <dgm:cxn modelId="{4D404E37-F60F-46D2-83CC-5A357258C787}" type="presParOf" srcId="{4BC626FB-4A93-4622-A365-08DF1A9B7DFD}" destId="{FB2BFE4B-149B-4EA7-8BDC-403CC2C46BFE}" srcOrd="0" destOrd="0" presId="urn:microsoft.com/office/officeart/2005/8/layout/hierarchy1"/>
    <dgm:cxn modelId="{201AB971-F9FB-48B9-B971-6FA0A10B10FD}" type="presParOf" srcId="{4BC626FB-4A93-4622-A365-08DF1A9B7DFD}" destId="{BF41FB61-6669-41EA-8650-C04AA1A1E839}" srcOrd="1" destOrd="0" presId="urn:microsoft.com/office/officeart/2005/8/layout/hierarchy1"/>
    <dgm:cxn modelId="{9D282A0A-2BD0-44D1-A7AF-97DC405D97C1}" type="presParOf" srcId="{85ABC0B2-E1FA-4D42-AF8F-DA2A0058BD04}" destId="{B3415199-10B8-4DE1-A992-C113D7B5DCB1}" srcOrd="1" destOrd="0" presId="urn:microsoft.com/office/officeart/2005/8/layout/hierarchy1"/>
  </dgm:cxnLst>
  <dgm:bg/>
  <dgm:whole/>
  <dgm:extLst>
    <a:ext uri="http://schemas.microsoft.com/office/drawing/2008/diagram">
      <dsp:dataModelExt xmlns:dsp="http://schemas.microsoft.com/office/drawing/2008/diagram" relId="rId10"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E6FB574B-3DA4-4DBC-8E3B-160AA8946FCC}" type="doc">
      <dgm:prSet loTypeId="urn:microsoft.com/office/officeart/2005/8/layout/hierarchy1" loCatId="hierarchy" qsTypeId="urn:microsoft.com/office/officeart/2005/8/quickstyle/simple1" qsCatId="simple" csTypeId="urn:microsoft.com/office/officeart/2005/8/colors/accent1_2" csCatId="accent1" phldr="1"/>
      <dgm:spPr/>
      <dgm:t>
        <a:bodyPr/>
        <a:lstStyle/>
        <a:p>
          <a:endParaRPr lang="en-US"/>
        </a:p>
      </dgm:t>
    </dgm:pt>
    <dgm:pt modelId="{C9BA5B5E-8401-4BD1-ABE8-A44EBCA592E1}">
      <dgm:prSet phldrT="[Text]"/>
      <dgm:spPr/>
      <dgm:t>
        <a:bodyPr/>
        <a:lstStyle/>
        <a:p>
          <a:r>
            <a:rPr lang="en-US" dirty="0" smtClean="0"/>
            <a:t>Site Contents</a:t>
          </a:r>
          <a:endParaRPr lang="en-US" dirty="0"/>
        </a:p>
      </dgm:t>
    </dgm:pt>
    <dgm:pt modelId="{42132E20-3731-4D01-AD7C-168A65256A77}" type="parTrans" cxnId="{39A82AD2-DC1F-46E0-98C2-4925EC9B0A8B}">
      <dgm:prSet/>
      <dgm:spPr/>
      <dgm:t>
        <a:bodyPr/>
        <a:lstStyle/>
        <a:p>
          <a:endParaRPr lang="en-US"/>
        </a:p>
      </dgm:t>
    </dgm:pt>
    <dgm:pt modelId="{E0ABE3DB-27D5-4232-90F9-055172FF250A}" type="sibTrans" cxnId="{39A82AD2-DC1F-46E0-98C2-4925EC9B0A8B}">
      <dgm:prSet/>
      <dgm:spPr/>
      <dgm:t>
        <a:bodyPr/>
        <a:lstStyle/>
        <a:p>
          <a:endParaRPr lang="en-US"/>
        </a:p>
      </dgm:t>
    </dgm:pt>
    <dgm:pt modelId="{6887976D-F4EF-4E37-85ED-DD0123FE23BA}">
      <dgm:prSet phldrT="[Text]"/>
      <dgm:spPr/>
      <dgm:t>
        <a:bodyPr/>
        <a:lstStyle/>
        <a:p>
          <a:r>
            <a:rPr lang="en-US" dirty="0" err="1" smtClean="0"/>
            <a:t>Microfeed</a:t>
          </a:r>
          <a:endParaRPr lang="en-US" dirty="0" smtClean="0"/>
        </a:p>
      </dgm:t>
    </dgm:pt>
    <dgm:pt modelId="{B2E062F9-CF52-41F5-94E9-FCEC25E231B9}" type="parTrans" cxnId="{67B20C5F-3F58-4140-92E8-FCB5DCCAC344}">
      <dgm:prSet/>
      <dgm:spPr/>
      <dgm:t>
        <a:bodyPr/>
        <a:lstStyle/>
        <a:p>
          <a:endParaRPr lang="en-US"/>
        </a:p>
      </dgm:t>
    </dgm:pt>
    <dgm:pt modelId="{61FA0311-296C-4D19-9920-26B125C768AE}" type="sibTrans" cxnId="{67B20C5F-3F58-4140-92E8-FCB5DCCAC344}">
      <dgm:prSet/>
      <dgm:spPr/>
      <dgm:t>
        <a:bodyPr/>
        <a:lstStyle/>
        <a:p>
          <a:endParaRPr lang="en-US"/>
        </a:p>
      </dgm:t>
    </dgm:pt>
    <dgm:pt modelId="{2C5F81EA-C3E8-45B3-8D08-FC50574A7E41}">
      <dgm:prSet phldrT="[Text]"/>
      <dgm:spPr/>
      <dgm:t>
        <a:bodyPr/>
        <a:lstStyle/>
        <a:p>
          <a:r>
            <a:rPr lang="en-US" dirty="0" smtClean="0"/>
            <a:t>Social</a:t>
          </a:r>
          <a:endParaRPr lang="en-US" dirty="0"/>
        </a:p>
      </dgm:t>
    </dgm:pt>
    <dgm:pt modelId="{5FE24918-3ACA-4D6F-BA9F-8B45659B7C7F}" type="parTrans" cxnId="{AB296176-8794-44A2-9AD1-4C3FD6A2B6FB}">
      <dgm:prSet/>
      <dgm:spPr/>
      <dgm:t>
        <a:bodyPr/>
        <a:lstStyle/>
        <a:p>
          <a:endParaRPr lang="en-US"/>
        </a:p>
      </dgm:t>
    </dgm:pt>
    <dgm:pt modelId="{196D678A-938F-4B8D-8D48-1399EB363F95}" type="sibTrans" cxnId="{AB296176-8794-44A2-9AD1-4C3FD6A2B6FB}">
      <dgm:prSet/>
      <dgm:spPr/>
      <dgm:t>
        <a:bodyPr/>
        <a:lstStyle/>
        <a:p>
          <a:endParaRPr lang="en-US"/>
        </a:p>
      </dgm:t>
    </dgm:pt>
    <dgm:pt modelId="{D05B31D8-3343-4EB5-B4CA-6479DC924706}">
      <dgm:prSet phldrT="[Text]"/>
      <dgm:spPr/>
      <dgm:t>
        <a:bodyPr/>
        <a:lstStyle/>
        <a:p>
          <a:r>
            <a:rPr lang="en-US" dirty="0" smtClean="0"/>
            <a:t>SkyDrive Pro</a:t>
          </a:r>
          <a:endParaRPr lang="en-US" dirty="0"/>
        </a:p>
      </dgm:t>
    </dgm:pt>
    <dgm:pt modelId="{E5E8CE92-8B2A-46CF-B22A-CCEE6F885D38}" type="parTrans" cxnId="{43BE0351-0F0F-455E-93C8-6BC6FDB79D32}">
      <dgm:prSet/>
      <dgm:spPr/>
      <dgm:t>
        <a:bodyPr/>
        <a:lstStyle/>
        <a:p>
          <a:endParaRPr lang="en-US"/>
        </a:p>
      </dgm:t>
    </dgm:pt>
    <dgm:pt modelId="{91121F36-7BDC-4F7C-99A9-EB54EBE46060}" type="sibTrans" cxnId="{43BE0351-0F0F-455E-93C8-6BC6FDB79D32}">
      <dgm:prSet/>
      <dgm:spPr/>
      <dgm:t>
        <a:bodyPr/>
        <a:lstStyle/>
        <a:p>
          <a:endParaRPr lang="en-US"/>
        </a:p>
      </dgm:t>
    </dgm:pt>
    <dgm:pt modelId="{AEEE2A6F-780B-48C8-9654-8A85283F9872}" type="pres">
      <dgm:prSet presAssocID="{E6FB574B-3DA4-4DBC-8E3B-160AA8946FCC}" presName="hierChild1" presStyleCnt="0">
        <dgm:presLayoutVars>
          <dgm:chPref val="1"/>
          <dgm:dir/>
          <dgm:animOne val="branch"/>
          <dgm:animLvl val="lvl"/>
          <dgm:resizeHandles/>
        </dgm:presLayoutVars>
      </dgm:prSet>
      <dgm:spPr/>
      <dgm:t>
        <a:bodyPr/>
        <a:lstStyle/>
        <a:p>
          <a:endParaRPr lang="en-US"/>
        </a:p>
      </dgm:t>
    </dgm:pt>
    <dgm:pt modelId="{4A648A11-64DF-425C-846C-2A07676BB00C}" type="pres">
      <dgm:prSet presAssocID="{C9BA5B5E-8401-4BD1-ABE8-A44EBCA592E1}" presName="hierRoot1" presStyleCnt="0"/>
      <dgm:spPr/>
    </dgm:pt>
    <dgm:pt modelId="{3EE2F70B-F976-4B3B-AC0E-0E9EB6D655BD}" type="pres">
      <dgm:prSet presAssocID="{C9BA5B5E-8401-4BD1-ABE8-A44EBCA592E1}" presName="composite" presStyleCnt="0"/>
      <dgm:spPr/>
    </dgm:pt>
    <dgm:pt modelId="{276B7CC5-F2F9-457F-B41D-507037517B54}" type="pres">
      <dgm:prSet presAssocID="{C9BA5B5E-8401-4BD1-ABE8-A44EBCA592E1}" presName="background" presStyleLbl="node0" presStyleIdx="0" presStyleCnt="1"/>
      <dgm:spPr/>
    </dgm:pt>
    <dgm:pt modelId="{B4E54D79-54A7-41E2-984E-ECA3370EF972}" type="pres">
      <dgm:prSet presAssocID="{C9BA5B5E-8401-4BD1-ABE8-A44EBCA592E1}" presName="text" presStyleLbl="fgAcc0" presStyleIdx="0" presStyleCnt="1">
        <dgm:presLayoutVars>
          <dgm:chPref val="3"/>
        </dgm:presLayoutVars>
      </dgm:prSet>
      <dgm:spPr/>
      <dgm:t>
        <a:bodyPr/>
        <a:lstStyle/>
        <a:p>
          <a:endParaRPr lang="en-US"/>
        </a:p>
      </dgm:t>
    </dgm:pt>
    <dgm:pt modelId="{5925B30C-8B05-4D10-954B-F58DFABEA634}" type="pres">
      <dgm:prSet presAssocID="{C9BA5B5E-8401-4BD1-ABE8-A44EBCA592E1}" presName="hierChild2" presStyleCnt="0"/>
      <dgm:spPr/>
    </dgm:pt>
    <dgm:pt modelId="{2F06F60A-A9AC-464E-A574-5EB86F33D71E}" type="pres">
      <dgm:prSet presAssocID="{B2E062F9-CF52-41F5-94E9-FCEC25E231B9}" presName="Name10" presStyleLbl="parChTrans1D2" presStyleIdx="0" presStyleCnt="3"/>
      <dgm:spPr/>
      <dgm:t>
        <a:bodyPr/>
        <a:lstStyle/>
        <a:p>
          <a:endParaRPr lang="en-US"/>
        </a:p>
      </dgm:t>
    </dgm:pt>
    <dgm:pt modelId="{4B9B8056-6682-4591-9CCB-3DD9F7309D9C}" type="pres">
      <dgm:prSet presAssocID="{6887976D-F4EF-4E37-85ED-DD0123FE23BA}" presName="hierRoot2" presStyleCnt="0"/>
      <dgm:spPr/>
    </dgm:pt>
    <dgm:pt modelId="{AB88F42D-11EE-4D2C-8E9C-577682746973}" type="pres">
      <dgm:prSet presAssocID="{6887976D-F4EF-4E37-85ED-DD0123FE23BA}" presName="composite2" presStyleCnt="0"/>
      <dgm:spPr/>
    </dgm:pt>
    <dgm:pt modelId="{88C2DC7B-182B-43DA-8574-B0409EB8857B}" type="pres">
      <dgm:prSet presAssocID="{6887976D-F4EF-4E37-85ED-DD0123FE23BA}" presName="background2" presStyleLbl="node2" presStyleIdx="0" presStyleCnt="3"/>
      <dgm:spPr/>
    </dgm:pt>
    <dgm:pt modelId="{0EBAB0DD-BF5B-4327-93AE-C7C7B7B05B01}" type="pres">
      <dgm:prSet presAssocID="{6887976D-F4EF-4E37-85ED-DD0123FE23BA}" presName="text2" presStyleLbl="fgAcc2" presStyleIdx="0" presStyleCnt="3">
        <dgm:presLayoutVars>
          <dgm:chPref val="3"/>
        </dgm:presLayoutVars>
      </dgm:prSet>
      <dgm:spPr/>
      <dgm:t>
        <a:bodyPr/>
        <a:lstStyle/>
        <a:p>
          <a:endParaRPr lang="en-US"/>
        </a:p>
      </dgm:t>
    </dgm:pt>
    <dgm:pt modelId="{14249A3B-53B2-44AC-A757-03D327AAB475}" type="pres">
      <dgm:prSet presAssocID="{6887976D-F4EF-4E37-85ED-DD0123FE23BA}" presName="hierChild3" presStyleCnt="0"/>
      <dgm:spPr/>
    </dgm:pt>
    <dgm:pt modelId="{8A286AF1-A52E-45D4-9F00-57433C724935}" type="pres">
      <dgm:prSet presAssocID="{5FE24918-3ACA-4D6F-BA9F-8B45659B7C7F}" presName="Name10" presStyleLbl="parChTrans1D2" presStyleIdx="1" presStyleCnt="3"/>
      <dgm:spPr/>
      <dgm:t>
        <a:bodyPr/>
        <a:lstStyle/>
        <a:p>
          <a:endParaRPr lang="en-US"/>
        </a:p>
      </dgm:t>
    </dgm:pt>
    <dgm:pt modelId="{3FD118DA-7BA0-4060-8D24-24C0236E7C62}" type="pres">
      <dgm:prSet presAssocID="{2C5F81EA-C3E8-45B3-8D08-FC50574A7E41}" presName="hierRoot2" presStyleCnt="0"/>
      <dgm:spPr/>
    </dgm:pt>
    <dgm:pt modelId="{7C4EDF21-3D2F-41A5-A24B-4AB33C6A5F33}" type="pres">
      <dgm:prSet presAssocID="{2C5F81EA-C3E8-45B3-8D08-FC50574A7E41}" presName="composite2" presStyleCnt="0"/>
      <dgm:spPr/>
    </dgm:pt>
    <dgm:pt modelId="{FE205102-5DA8-4918-A70D-A1136E0DB617}" type="pres">
      <dgm:prSet presAssocID="{2C5F81EA-C3E8-45B3-8D08-FC50574A7E41}" presName="background2" presStyleLbl="node2" presStyleIdx="1" presStyleCnt="3"/>
      <dgm:spPr/>
    </dgm:pt>
    <dgm:pt modelId="{1D59FFBE-9975-43CF-BA06-1308B980CCCA}" type="pres">
      <dgm:prSet presAssocID="{2C5F81EA-C3E8-45B3-8D08-FC50574A7E41}" presName="text2" presStyleLbl="fgAcc2" presStyleIdx="1" presStyleCnt="3">
        <dgm:presLayoutVars>
          <dgm:chPref val="3"/>
        </dgm:presLayoutVars>
      </dgm:prSet>
      <dgm:spPr/>
      <dgm:t>
        <a:bodyPr/>
        <a:lstStyle/>
        <a:p>
          <a:endParaRPr lang="en-US"/>
        </a:p>
      </dgm:t>
    </dgm:pt>
    <dgm:pt modelId="{CAE343B0-4FD9-4419-B8EA-DA7BAA963B04}" type="pres">
      <dgm:prSet presAssocID="{2C5F81EA-C3E8-45B3-8D08-FC50574A7E41}" presName="hierChild3" presStyleCnt="0"/>
      <dgm:spPr/>
    </dgm:pt>
    <dgm:pt modelId="{7595F443-9034-4670-AAB4-E60579979FA8}" type="pres">
      <dgm:prSet presAssocID="{E5E8CE92-8B2A-46CF-B22A-CCEE6F885D38}" presName="Name10" presStyleLbl="parChTrans1D2" presStyleIdx="2" presStyleCnt="3"/>
      <dgm:spPr/>
      <dgm:t>
        <a:bodyPr/>
        <a:lstStyle/>
        <a:p>
          <a:endParaRPr lang="en-US"/>
        </a:p>
      </dgm:t>
    </dgm:pt>
    <dgm:pt modelId="{57EDB6AD-A158-4522-A70C-25539A87EC96}" type="pres">
      <dgm:prSet presAssocID="{D05B31D8-3343-4EB5-B4CA-6479DC924706}" presName="hierRoot2" presStyleCnt="0"/>
      <dgm:spPr/>
    </dgm:pt>
    <dgm:pt modelId="{5C6F9D53-99C7-4615-8CCB-F90D8EA14CE2}" type="pres">
      <dgm:prSet presAssocID="{D05B31D8-3343-4EB5-B4CA-6479DC924706}" presName="composite2" presStyleCnt="0"/>
      <dgm:spPr/>
    </dgm:pt>
    <dgm:pt modelId="{DF0EDEDD-1234-42E3-8EB2-E2382B85DD32}" type="pres">
      <dgm:prSet presAssocID="{D05B31D8-3343-4EB5-B4CA-6479DC924706}" presName="background2" presStyleLbl="node2" presStyleIdx="2" presStyleCnt="3"/>
      <dgm:spPr/>
    </dgm:pt>
    <dgm:pt modelId="{9266DD3C-B065-4850-9EF2-6994A5799ECA}" type="pres">
      <dgm:prSet presAssocID="{D05B31D8-3343-4EB5-B4CA-6479DC924706}" presName="text2" presStyleLbl="fgAcc2" presStyleIdx="2" presStyleCnt="3">
        <dgm:presLayoutVars>
          <dgm:chPref val="3"/>
        </dgm:presLayoutVars>
      </dgm:prSet>
      <dgm:spPr/>
      <dgm:t>
        <a:bodyPr/>
        <a:lstStyle/>
        <a:p>
          <a:endParaRPr lang="en-US"/>
        </a:p>
      </dgm:t>
    </dgm:pt>
    <dgm:pt modelId="{CE7FD568-64CB-45A4-9C63-9EF0012F574D}" type="pres">
      <dgm:prSet presAssocID="{D05B31D8-3343-4EB5-B4CA-6479DC924706}" presName="hierChild3" presStyleCnt="0"/>
      <dgm:spPr/>
    </dgm:pt>
  </dgm:ptLst>
  <dgm:cxnLst>
    <dgm:cxn modelId="{67B20C5F-3F58-4140-92E8-FCB5DCCAC344}" srcId="{C9BA5B5E-8401-4BD1-ABE8-A44EBCA592E1}" destId="{6887976D-F4EF-4E37-85ED-DD0123FE23BA}" srcOrd="0" destOrd="0" parTransId="{B2E062F9-CF52-41F5-94E9-FCEC25E231B9}" sibTransId="{61FA0311-296C-4D19-9920-26B125C768AE}"/>
    <dgm:cxn modelId="{A9617A8E-90CB-4567-BC0E-EAE607FBAA05}" type="presOf" srcId="{6887976D-F4EF-4E37-85ED-DD0123FE23BA}" destId="{0EBAB0DD-BF5B-4327-93AE-C7C7B7B05B01}" srcOrd="0" destOrd="0" presId="urn:microsoft.com/office/officeart/2005/8/layout/hierarchy1"/>
    <dgm:cxn modelId="{AB296176-8794-44A2-9AD1-4C3FD6A2B6FB}" srcId="{C9BA5B5E-8401-4BD1-ABE8-A44EBCA592E1}" destId="{2C5F81EA-C3E8-45B3-8D08-FC50574A7E41}" srcOrd="1" destOrd="0" parTransId="{5FE24918-3ACA-4D6F-BA9F-8B45659B7C7F}" sibTransId="{196D678A-938F-4B8D-8D48-1399EB363F95}"/>
    <dgm:cxn modelId="{C4CF43C5-DC2D-4872-B929-C96DB20920FB}" type="presOf" srcId="{2C5F81EA-C3E8-45B3-8D08-FC50574A7E41}" destId="{1D59FFBE-9975-43CF-BA06-1308B980CCCA}" srcOrd="0" destOrd="0" presId="urn:microsoft.com/office/officeart/2005/8/layout/hierarchy1"/>
    <dgm:cxn modelId="{0DA585D4-F559-4DDE-99DD-CCBB91CE2A5E}" type="presOf" srcId="{B2E062F9-CF52-41F5-94E9-FCEC25E231B9}" destId="{2F06F60A-A9AC-464E-A574-5EB86F33D71E}" srcOrd="0" destOrd="0" presId="urn:microsoft.com/office/officeart/2005/8/layout/hierarchy1"/>
    <dgm:cxn modelId="{C3AD9378-FDED-411F-AAC2-64AAF7DCF60E}" type="presOf" srcId="{5FE24918-3ACA-4D6F-BA9F-8B45659B7C7F}" destId="{8A286AF1-A52E-45D4-9F00-57433C724935}" srcOrd="0" destOrd="0" presId="urn:microsoft.com/office/officeart/2005/8/layout/hierarchy1"/>
    <dgm:cxn modelId="{3EB5AF1E-7B69-4BDE-AEE3-203A25B936B9}" type="presOf" srcId="{D05B31D8-3343-4EB5-B4CA-6479DC924706}" destId="{9266DD3C-B065-4850-9EF2-6994A5799ECA}" srcOrd="0" destOrd="0" presId="urn:microsoft.com/office/officeart/2005/8/layout/hierarchy1"/>
    <dgm:cxn modelId="{0D8D27AD-E651-4BD9-A4E7-BAA15E91A3FB}" type="presOf" srcId="{E6FB574B-3DA4-4DBC-8E3B-160AA8946FCC}" destId="{AEEE2A6F-780B-48C8-9654-8A85283F9872}" srcOrd="0" destOrd="0" presId="urn:microsoft.com/office/officeart/2005/8/layout/hierarchy1"/>
    <dgm:cxn modelId="{C6756315-DAB0-4BB6-B2DE-6F531C8E748A}" type="presOf" srcId="{C9BA5B5E-8401-4BD1-ABE8-A44EBCA592E1}" destId="{B4E54D79-54A7-41E2-984E-ECA3370EF972}" srcOrd="0" destOrd="0" presId="urn:microsoft.com/office/officeart/2005/8/layout/hierarchy1"/>
    <dgm:cxn modelId="{39A82AD2-DC1F-46E0-98C2-4925EC9B0A8B}" srcId="{E6FB574B-3DA4-4DBC-8E3B-160AA8946FCC}" destId="{C9BA5B5E-8401-4BD1-ABE8-A44EBCA592E1}" srcOrd="0" destOrd="0" parTransId="{42132E20-3731-4D01-AD7C-168A65256A77}" sibTransId="{E0ABE3DB-27D5-4232-90F9-055172FF250A}"/>
    <dgm:cxn modelId="{FE79F463-8630-4B28-8EB9-B5D09DE28084}" type="presOf" srcId="{E5E8CE92-8B2A-46CF-B22A-CCEE6F885D38}" destId="{7595F443-9034-4670-AAB4-E60579979FA8}" srcOrd="0" destOrd="0" presId="urn:microsoft.com/office/officeart/2005/8/layout/hierarchy1"/>
    <dgm:cxn modelId="{43BE0351-0F0F-455E-93C8-6BC6FDB79D32}" srcId="{C9BA5B5E-8401-4BD1-ABE8-A44EBCA592E1}" destId="{D05B31D8-3343-4EB5-B4CA-6479DC924706}" srcOrd="2" destOrd="0" parTransId="{E5E8CE92-8B2A-46CF-B22A-CCEE6F885D38}" sibTransId="{91121F36-7BDC-4F7C-99A9-EB54EBE46060}"/>
    <dgm:cxn modelId="{85F40E30-14A3-4372-A52B-E1F1BE6B6158}" type="presParOf" srcId="{AEEE2A6F-780B-48C8-9654-8A85283F9872}" destId="{4A648A11-64DF-425C-846C-2A07676BB00C}" srcOrd="0" destOrd="0" presId="urn:microsoft.com/office/officeart/2005/8/layout/hierarchy1"/>
    <dgm:cxn modelId="{2465229E-F885-4D27-88EF-47BA7ECBBA1B}" type="presParOf" srcId="{4A648A11-64DF-425C-846C-2A07676BB00C}" destId="{3EE2F70B-F976-4B3B-AC0E-0E9EB6D655BD}" srcOrd="0" destOrd="0" presId="urn:microsoft.com/office/officeart/2005/8/layout/hierarchy1"/>
    <dgm:cxn modelId="{2805033A-EFE9-4B1E-AB63-CA730F7B9284}" type="presParOf" srcId="{3EE2F70B-F976-4B3B-AC0E-0E9EB6D655BD}" destId="{276B7CC5-F2F9-457F-B41D-507037517B54}" srcOrd="0" destOrd="0" presId="urn:microsoft.com/office/officeart/2005/8/layout/hierarchy1"/>
    <dgm:cxn modelId="{144DD2F6-66CE-4F25-A640-0A9E24BD5487}" type="presParOf" srcId="{3EE2F70B-F976-4B3B-AC0E-0E9EB6D655BD}" destId="{B4E54D79-54A7-41E2-984E-ECA3370EF972}" srcOrd="1" destOrd="0" presId="urn:microsoft.com/office/officeart/2005/8/layout/hierarchy1"/>
    <dgm:cxn modelId="{6EEB2FBA-6679-4535-B8A8-128AF8E06B0D}" type="presParOf" srcId="{4A648A11-64DF-425C-846C-2A07676BB00C}" destId="{5925B30C-8B05-4D10-954B-F58DFABEA634}" srcOrd="1" destOrd="0" presId="urn:microsoft.com/office/officeart/2005/8/layout/hierarchy1"/>
    <dgm:cxn modelId="{5C62A34E-51A4-4504-A78C-569D38EA8031}" type="presParOf" srcId="{5925B30C-8B05-4D10-954B-F58DFABEA634}" destId="{2F06F60A-A9AC-464E-A574-5EB86F33D71E}" srcOrd="0" destOrd="0" presId="urn:microsoft.com/office/officeart/2005/8/layout/hierarchy1"/>
    <dgm:cxn modelId="{DAABC987-6F78-4585-B315-E0EFAE8DFEA7}" type="presParOf" srcId="{5925B30C-8B05-4D10-954B-F58DFABEA634}" destId="{4B9B8056-6682-4591-9CCB-3DD9F7309D9C}" srcOrd="1" destOrd="0" presId="urn:microsoft.com/office/officeart/2005/8/layout/hierarchy1"/>
    <dgm:cxn modelId="{6C8E745A-D43F-4096-B954-D80DCEF8642E}" type="presParOf" srcId="{4B9B8056-6682-4591-9CCB-3DD9F7309D9C}" destId="{AB88F42D-11EE-4D2C-8E9C-577682746973}" srcOrd="0" destOrd="0" presId="urn:microsoft.com/office/officeart/2005/8/layout/hierarchy1"/>
    <dgm:cxn modelId="{1C6DF6CE-CFC7-447B-92AF-35F58A7F39C9}" type="presParOf" srcId="{AB88F42D-11EE-4D2C-8E9C-577682746973}" destId="{88C2DC7B-182B-43DA-8574-B0409EB8857B}" srcOrd="0" destOrd="0" presId="urn:microsoft.com/office/officeart/2005/8/layout/hierarchy1"/>
    <dgm:cxn modelId="{33F0D781-A110-4F28-9375-3DD92329511C}" type="presParOf" srcId="{AB88F42D-11EE-4D2C-8E9C-577682746973}" destId="{0EBAB0DD-BF5B-4327-93AE-C7C7B7B05B01}" srcOrd="1" destOrd="0" presId="urn:microsoft.com/office/officeart/2005/8/layout/hierarchy1"/>
    <dgm:cxn modelId="{A21E5692-3987-485A-8FA2-6774CE55689D}" type="presParOf" srcId="{4B9B8056-6682-4591-9CCB-3DD9F7309D9C}" destId="{14249A3B-53B2-44AC-A757-03D327AAB475}" srcOrd="1" destOrd="0" presId="urn:microsoft.com/office/officeart/2005/8/layout/hierarchy1"/>
    <dgm:cxn modelId="{E15E25F1-EAD1-420E-90E8-907BD50D5D1E}" type="presParOf" srcId="{5925B30C-8B05-4D10-954B-F58DFABEA634}" destId="{8A286AF1-A52E-45D4-9F00-57433C724935}" srcOrd="2" destOrd="0" presId="urn:microsoft.com/office/officeart/2005/8/layout/hierarchy1"/>
    <dgm:cxn modelId="{07DF8F99-E7F5-4DCC-9B90-FEECD870B660}" type="presParOf" srcId="{5925B30C-8B05-4D10-954B-F58DFABEA634}" destId="{3FD118DA-7BA0-4060-8D24-24C0236E7C62}" srcOrd="3" destOrd="0" presId="urn:microsoft.com/office/officeart/2005/8/layout/hierarchy1"/>
    <dgm:cxn modelId="{2990D1E1-B2B9-4D73-A912-BC17CC31431C}" type="presParOf" srcId="{3FD118DA-7BA0-4060-8D24-24C0236E7C62}" destId="{7C4EDF21-3D2F-41A5-A24B-4AB33C6A5F33}" srcOrd="0" destOrd="0" presId="urn:microsoft.com/office/officeart/2005/8/layout/hierarchy1"/>
    <dgm:cxn modelId="{BE63CA79-D450-457F-985B-C646127988DB}" type="presParOf" srcId="{7C4EDF21-3D2F-41A5-A24B-4AB33C6A5F33}" destId="{FE205102-5DA8-4918-A70D-A1136E0DB617}" srcOrd="0" destOrd="0" presId="urn:microsoft.com/office/officeart/2005/8/layout/hierarchy1"/>
    <dgm:cxn modelId="{06308F00-F8A4-4B10-98CF-55A1859194C4}" type="presParOf" srcId="{7C4EDF21-3D2F-41A5-A24B-4AB33C6A5F33}" destId="{1D59FFBE-9975-43CF-BA06-1308B980CCCA}" srcOrd="1" destOrd="0" presId="urn:microsoft.com/office/officeart/2005/8/layout/hierarchy1"/>
    <dgm:cxn modelId="{E1C5D41D-B518-484D-9757-92C2C79690C4}" type="presParOf" srcId="{3FD118DA-7BA0-4060-8D24-24C0236E7C62}" destId="{CAE343B0-4FD9-4419-B8EA-DA7BAA963B04}" srcOrd="1" destOrd="0" presId="urn:microsoft.com/office/officeart/2005/8/layout/hierarchy1"/>
    <dgm:cxn modelId="{D2C2A72F-29F8-4D49-BDEF-26E7B0993DD8}" type="presParOf" srcId="{5925B30C-8B05-4D10-954B-F58DFABEA634}" destId="{7595F443-9034-4670-AAB4-E60579979FA8}" srcOrd="4" destOrd="0" presId="urn:microsoft.com/office/officeart/2005/8/layout/hierarchy1"/>
    <dgm:cxn modelId="{E62B7BA8-E58E-4D95-B9A9-F31B69B2FDF6}" type="presParOf" srcId="{5925B30C-8B05-4D10-954B-F58DFABEA634}" destId="{57EDB6AD-A158-4522-A70C-25539A87EC96}" srcOrd="5" destOrd="0" presId="urn:microsoft.com/office/officeart/2005/8/layout/hierarchy1"/>
    <dgm:cxn modelId="{E67E51F3-4289-4185-9251-4839FE848F46}" type="presParOf" srcId="{57EDB6AD-A158-4522-A70C-25539A87EC96}" destId="{5C6F9D53-99C7-4615-8CCB-F90D8EA14CE2}" srcOrd="0" destOrd="0" presId="urn:microsoft.com/office/officeart/2005/8/layout/hierarchy1"/>
    <dgm:cxn modelId="{DC0D5263-0F85-4D05-A46B-F78C1DFE2794}" type="presParOf" srcId="{5C6F9D53-99C7-4615-8CCB-F90D8EA14CE2}" destId="{DF0EDEDD-1234-42E3-8EB2-E2382B85DD32}" srcOrd="0" destOrd="0" presId="urn:microsoft.com/office/officeart/2005/8/layout/hierarchy1"/>
    <dgm:cxn modelId="{747E3818-B809-4C6A-8AE3-4B52347C3CB5}" type="presParOf" srcId="{5C6F9D53-99C7-4615-8CCB-F90D8EA14CE2}" destId="{9266DD3C-B065-4850-9EF2-6994A5799ECA}" srcOrd="1" destOrd="0" presId="urn:microsoft.com/office/officeart/2005/8/layout/hierarchy1"/>
    <dgm:cxn modelId="{65781A31-A32E-422B-92C6-DD048ACA85AF}" type="presParOf" srcId="{57EDB6AD-A158-4522-A70C-25539A87EC96}" destId="{CE7FD568-64CB-45A4-9C63-9EF0012F574D}" srcOrd="1" destOrd="0" presId="urn:microsoft.com/office/officeart/2005/8/layout/hierarchy1"/>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E6FB574B-3DA4-4DBC-8E3B-160AA8946FCC}" type="doc">
      <dgm:prSet loTypeId="urn:microsoft.com/office/officeart/2005/8/layout/hierarchy1" loCatId="hierarchy" qsTypeId="urn:microsoft.com/office/officeart/2005/8/quickstyle/simple1" qsCatId="simple" csTypeId="urn:microsoft.com/office/officeart/2005/8/colors/accent1_2" csCatId="accent1" phldr="1"/>
      <dgm:spPr/>
      <dgm:t>
        <a:bodyPr/>
        <a:lstStyle/>
        <a:p>
          <a:endParaRPr lang="en-US"/>
        </a:p>
      </dgm:t>
    </dgm:pt>
    <dgm:pt modelId="{C9BA5B5E-8401-4BD1-ABE8-A44EBCA592E1}">
      <dgm:prSet phldrT="[Text]"/>
      <dgm:spPr/>
      <dgm:t>
        <a:bodyPr/>
        <a:lstStyle/>
        <a:p>
          <a:r>
            <a:rPr lang="en-US" b="1" dirty="0" smtClean="0"/>
            <a:t>Social/SkyDrive Pro</a:t>
          </a:r>
          <a:endParaRPr lang="en-US" b="1" dirty="0"/>
        </a:p>
      </dgm:t>
    </dgm:pt>
    <dgm:pt modelId="{42132E20-3731-4D01-AD7C-168A65256A77}" type="parTrans" cxnId="{39A82AD2-DC1F-46E0-98C2-4925EC9B0A8B}">
      <dgm:prSet/>
      <dgm:spPr/>
      <dgm:t>
        <a:bodyPr/>
        <a:lstStyle/>
        <a:p>
          <a:endParaRPr lang="en-US"/>
        </a:p>
      </dgm:t>
    </dgm:pt>
    <dgm:pt modelId="{E0ABE3DB-27D5-4232-90F9-055172FF250A}" type="sibTrans" cxnId="{39A82AD2-DC1F-46E0-98C2-4925EC9B0A8B}">
      <dgm:prSet/>
      <dgm:spPr/>
      <dgm:t>
        <a:bodyPr/>
        <a:lstStyle/>
        <a:p>
          <a:endParaRPr lang="en-US"/>
        </a:p>
      </dgm:t>
    </dgm:pt>
    <dgm:pt modelId="{6887976D-F4EF-4E37-85ED-DD0123FE23BA}">
      <dgm:prSet phldrT="[Text]"/>
      <dgm:spPr/>
      <dgm:t>
        <a:bodyPr/>
        <a:lstStyle/>
        <a:p>
          <a:r>
            <a:rPr lang="en-US" dirty="0" smtClean="0"/>
            <a:t>Personal Site</a:t>
          </a:r>
        </a:p>
      </dgm:t>
    </dgm:pt>
    <dgm:pt modelId="{B2E062F9-CF52-41F5-94E9-FCEC25E231B9}" type="parTrans" cxnId="{67B20C5F-3F58-4140-92E8-FCB5DCCAC344}">
      <dgm:prSet/>
      <dgm:spPr/>
      <dgm:t>
        <a:bodyPr/>
        <a:lstStyle/>
        <a:p>
          <a:endParaRPr lang="en-US"/>
        </a:p>
      </dgm:t>
    </dgm:pt>
    <dgm:pt modelId="{61FA0311-296C-4D19-9920-26B125C768AE}" type="sibTrans" cxnId="{67B20C5F-3F58-4140-92E8-FCB5DCCAC344}">
      <dgm:prSet/>
      <dgm:spPr/>
      <dgm:t>
        <a:bodyPr/>
        <a:lstStyle/>
        <a:p>
          <a:endParaRPr lang="en-US"/>
        </a:p>
      </dgm:t>
    </dgm:pt>
    <dgm:pt modelId="{2C5F81EA-C3E8-45B3-8D08-FC50574A7E41}">
      <dgm:prSet phldrT="[Text]"/>
      <dgm:spPr/>
      <dgm:t>
        <a:bodyPr/>
        <a:lstStyle/>
        <a:p>
          <a:r>
            <a:rPr lang="en-US" dirty="0" smtClean="0"/>
            <a:t>Social</a:t>
          </a:r>
          <a:endParaRPr lang="en-US" dirty="0"/>
        </a:p>
      </dgm:t>
    </dgm:pt>
    <dgm:pt modelId="{5FE24918-3ACA-4D6F-BA9F-8B45659B7C7F}" type="parTrans" cxnId="{AB296176-8794-44A2-9AD1-4C3FD6A2B6FB}">
      <dgm:prSet/>
      <dgm:spPr/>
      <dgm:t>
        <a:bodyPr/>
        <a:lstStyle/>
        <a:p>
          <a:endParaRPr lang="en-US"/>
        </a:p>
      </dgm:t>
    </dgm:pt>
    <dgm:pt modelId="{196D678A-938F-4B8D-8D48-1399EB363F95}" type="sibTrans" cxnId="{AB296176-8794-44A2-9AD1-4C3FD6A2B6FB}">
      <dgm:prSet/>
      <dgm:spPr/>
      <dgm:t>
        <a:bodyPr/>
        <a:lstStyle/>
        <a:p>
          <a:endParaRPr lang="en-US"/>
        </a:p>
      </dgm:t>
    </dgm:pt>
    <dgm:pt modelId="{C52301C2-4549-49B4-829F-FBA23A8B17ED}">
      <dgm:prSet phldrT="[Text]"/>
      <dgm:spPr/>
      <dgm:t>
        <a:bodyPr/>
        <a:lstStyle/>
        <a:p>
          <a:r>
            <a:rPr lang="en-US" dirty="0" smtClean="0"/>
            <a:t>User Profile</a:t>
          </a:r>
        </a:p>
      </dgm:t>
    </dgm:pt>
    <dgm:pt modelId="{1005385E-62DC-4F0B-B51D-9D2A2470913B}" type="parTrans" cxnId="{CBF59D92-A73B-4CB4-BF37-25CA2ED4B27C}">
      <dgm:prSet/>
      <dgm:spPr/>
      <dgm:t>
        <a:bodyPr/>
        <a:lstStyle/>
        <a:p>
          <a:endParaRPr lang="en-US"/>
        </a:p>
      </dgm:t>
    </dgm:pt>
    <dgm:pt modelId="{3C082E9B-568E-454D-A9FE-45499128EC8F}" type="sibTrans" cxnId="{CBF59D92-A73B-4CB4-BF37-25CA2ED4B27C}">
      <dgm:prSet/>
      <dgm:spPr/>
      <dgm:t>
        <a:bodyPr/>
        <a:lstStyle/>
        <a:p>
          <a:endParaRPr lang="en-US"/>
        </a:p>
      </dgm:t>
    </dgm:pt>
    <dgm:pt modelId="{CA166AB4-079A-48F5-A321-E683B64C826E}">
      <dgm:prSet phldrT="[Text]"/>
      <dgm:spPr/>
      <dgm:t>
        <a:bodyPr/>
        <a:lstStyle/>
        <a:p>
          <a:r>
            <a:rPr lang="en-US" dirty="0" smtClean="0"/>
            <a:t>SkyDrive Pro</a:t>
          </a:r>
          <a:endParaRPr lang="en-US" dirty="0"/>
        </a:p>
      </dgm:t>
    </dgm:pt>
    <dgm:pt modelId="{72A04D5F-5428-46FB-BD1B-8174B5747F30}" type="parTrans" cxnId="{A02E99C3-7536-45DE-A79D-F473184E0609}">
      <dgm:prSet/>
      <dgm:spPr/>
      <dgm:t>
        <a:bodyPr/>
        <a:lstStyle/>
        <a:p>
          <a:endParaRPr lang="en-US"/>
        </a:p>
      </dgm:t>
    </dgm:pt>
    <dgm:pt modelId="{64742925-5445-4EF5-8BC8-293DC57C2FA3}" type="sibTrans" cxnId="{A02E99C3-7536-45DE-A79D-F473184E0609}">
      <dgm:prSet/>
      <dgm:spPr/>
      <dgm:t>
        <a:bodyPr/>
        <a:lstStyle/>
        <a:p>
          <a:endParaRPr lang="en-US"/>
        </a:p>
      </dgm:t>
    </dgm:pt>
    <dgm:pt modelId="{3C10940B-14D4-4D75-B226-97F1AAC59A1D}">
      <dgm:prSet phldrT="[Text]"/>
      <dgm:spPr/>
      <dgm:t>
        <a:bodyPr/>
        <a:lstStyle/>
        <a:p>
          <a:r>
            <a:rPr lang="en-US" dirty="0" smtClean="0"/>
            <a:t>User Photos</a:t>
          </a:r>
        </a:p>
      </dgm:t>
    </dgm:pt>
    <dgm:pt modelId="{1A66891D-A677-4D9C-A831-C4F718CD6574}" type="parTrans" cxnId="{2C70383F-92C6-4CCC-82FD-AFCFFBBCCA13}">
      <dgm:prSet/>
      <dgm:spPr/>
      <dgm:t>
        <a:bodyPr/>
        <a:lstStyle/>
        <a:p>
          <a:endParaRPr lang="en-US"/>
        </a:p>
      </dgm:t>
    </dgm:pt>
    <dgm:pt modelId="{2DC158CA-C31B-45AE-8F2C-A8BA9AD6186F}" type="sibTrans" cxnId="{2C70383F-92C6-4CCC-82FD-AFCFFBBCCA13}">
      <dgm:prSet/>
      <dgm:spPr/>
      <dgm:t>
        <a:bodyPr/>
        <a:lstStyle/>
        <a:p>
          <a:endParaRPr lang="en-US"/>
        </a:p>
      </dgm:t>
    </dgm:pt>
    <dgm:pt modelId="{0305F975-9624-4E43-A330-2CA912B398CC}">
      <dgm:prSet phldrT="[Text]"/>
      <dgm:spPr/>
      <dgm:t>
        <a:bodyPr/>
        <a:lstStyle/>
        <a:p>
          <a:r>
            <a:rPr lang="en-US" smtClean="0"/>
            <a:t>Microfeed</a:t>
          </a:r>
          <a:endParaRPr lang="en-US" dirty="0" smtClean="0"/>
        </a:p>
      </dgm:t>
    </dgm:pt>
    <dgm:pt modelId="{B6BAC9F2-E144-43C8-813A-94422E69161B}" type="parTrans" cxnId="{2EBEB467-22F8-4759-83A0-D3FC0FD6C60C}">
      <dgm:prSet/>
      <dgm:spPr/>
      <dgm:t>
        <a:bodyPr/>
        <a:lstStyle/>
        <a:p>
          <a:endParaRPr lang="en-US"/>
        </a:p>
      </dgm:t>
    </dgm:pt>
    <dgm:pt modelId="{5266AF13-9DE1-41E3-A8F4-2F012DF0E43F}" type="sibTrans" cxnId="{2EBEB467-22F8-4759-83A0-D3FC0FD6C60C}">
      <dgm:prSet/>
      <dgm:spPr/>
      <dgm:t>
        <a:bodyPr/>
        <a:lstStyle/>
        <a:p>
          <a:endParaRPr lang="en-US"/>
        </a:p>
      </dgm:t>
    </dgm:pt>
    <dgm:pt modelId="{766A3C06-D918-4B0E-84D2-CDB0D798F883}">
      <dgm:prSet phldrT="[Text]"/>
      <dgm:spPr/>
      <dgm:t>
        <a:bodyPr/>
        <a:lstStyle/>
        <a:p>
          <a:r>
            <a:rPr lang="en-US" dirty="0" smtClean="0"/>
            <a:t>Feed Attachments</a:t>
          </a:r>
        </a:p>
      </dgm:t>
    </dgm:pt>
    <dgm:pt modelId="{7F8BCB94-C859-4300-9C60-C846D52451E1}" type="parTrans" cxnId="{E81D7224-F0A0-4980-A366-904D4C77276F}">
      <dgm:prSet/>
      <dgm:spPr/>
      <dgm:t>
        <a:bodyPr/>
        <a:lstStyle/>
        <a:p>
          <a:endParaRPr lang="en-US"/>
        </a:p>
      </dgm:t>
    </dgm:pt>
    <dgm:pt modelId="{8F9BEF97-0437-41FA-B343-FB6B1B4BFBDA}" type="sibTrans" cxnId="{E81D7224-F0A0-4980-A366-904D4C77276F}">
      <dgm:prSet/>
      <dgm:spPr/>
      <dgm:t>
        <a:bodyPr/>
        <a:lstStyle/>
        <a:p>
          <a:endParaRPr lang="en-US"/>
        </a:p>
      </dgm:t>
    </dgm:pt>
    <dgm:pt modelId="{3F782896-CB96-4013-A5B5-B6774900BFBB}">
      <dgm:prSet phldrT="[Text]"/>
      <dgm:spPr/>
      <dgm:t>
        <a:bodyPr/>
        <a:lstStyle/>
        <a:p>
          <a:r>
            <a:rPr lang="en-US" dirty="0" smtClean="0"/>
            <a:t>My Site Host</a:t>
          </a:r>
        </a:p>
      </dgm:t>
    </dgm:pt>
    <dgm:pt modelId="{CA1694ED-C9C5-4850-8EEA-DFB4D85D95C3}" type="sibTrans" cxnId="{6B5F29A8-8EA4-43E5-AEEC-1C5C4B5EE68B}">
      <dgm:prSet/>
      <dgm:spPr/>
      <dgm:t>
        <a:bodyPr/>
        <a:lstStyle/>
        <a:p>
          <a:endParaRPr lang="en-US"/>
        </a:p>
      </dgm:t>
    </dgm:pt>
    <dgm:pt modelId="{F9383941-0C4F-4C37-B739-A4765D6BC46F}" type="parTrans" cxnId="{6B5F29A8-8EA4-43E5-AEEC-1C5C4B5EE68B}">
      <dgm:prSet/>
      <dgm:spPr/>
      <dgm:t>
        <a:bodyPr/>
        <a:lstStyle/>
        <a:p>
          <a:endParaRPr lang="en-US"/>
        </a:p>
      </dgm:t>
    </dgm:pt>
    <dgm:pt modelId="{AEEE2A6F-780B-48C8-9654-8A85283F9872}" type="pres">
      <dgm:prSet presAssocID="{E6FB574B-3DA4-4DBC-8E3B-160AA8946FCC}" presName="hierChild1" presStyleCnt="0">
        <dgm:presLayoutVars>
          <dgm:chPref val="1"/>
          <dgm:dir/>
          <dgm:animOne val="branch"/>
          <dgm:animLvl val="lvl"/>
          <dgm:resizeHandles/>
        </dgm:presLayoutVars>
      </dgm:prSet>
      <dgm:spPr/>
      <dgm:t>
        <a:bodyPr/>
        <a:lstStyle/>
        <a:p>
          <a:endParaRPr lang="en-US"/>
        </a:p>
      </dgm:t>
    </dgm:pt>
    <dgm:pt modelId="{4A648A11-64DF-425C-846C-2A07676BB00C}" type="pres">
      <dgm:prSet presAssocID="{C9BA5B5E-8401-4BD1-ABE8-A44EBCA592E1}" presName="hierRoot1" presStyleCnt="0"/>
      <dgm:spPr/>
    </dgm:pt>
    <dgm:pt modelId="{3EE2F70B-F976-4B3B-AC0E-0E9EB6D655BD}" type="pres">
      <dgm:prSet presAssocID="{C9BA5B5E-8401-4BD1-ABE8-A44EBCA592E1}" presName="composite" presStyleCnt="0"/>
      <dgm:spPr/>
    </dgm:pt>
    <dgm:pt modelId="{276B7CC5-F2F9-457F-B41D-507037517B54}" type="pres">
      <dgm:prSet presAssocID="{C9BA5B5E-8401-4BD1-ABE8-A44EBCA592E1}" presName="background" presStyleLbl="node0" presStyleIdx="0" presStyleCnt="1"/>
      <dgm:spPr/>
    </dgm:pt>
    <dgm:pt modelId="{B4E54D79-54A7-41E2-984E-ECA3370EF972}" type="pres">
      <dgm:prSet presAssocID="{C9BA5B5E-8401-4BD1-ABE8-A44EBCA592E1}" presName="text" presStyleLbl="fgAcc0" presStyleIdx="0" presStyleCnt="1" custScaleX="215326" custLinFactNeighborX="29422" custLinFactNeighborY="-62506">
        <dgm:presLayoutVars>
          <dgm:chPref val="3"/>
        </dgm:presLayoutVars>
      </dgm:prSet>
      <dgm:spPr/>
      <dgm:t>
        <a:bodyPr/>
        <a:lstStyle/>
        <a:p>
          <a:endParaRPr lang="en-US"/>
        </a:p>
      </dgm:t>
    </dgm:pt>
    <dgm:pt modelId="{5925B30C-8B05-4D10-954B-F58DFABEA634}" type="pres">
      <dgm:prSet presAssocID="{C9BA5B5E-8401-4BD1-ABE8-A44EBCA592E1}" presName="hierChild2" presStyleCnt="0"/>
      <dgm:spPr/>
    </dgm:pt>
    <dgm:pt modelId="{3AFC864F-60C8-4F48-A4FB-E81EEED37E02}" type="pres">
      <dgm:prSet presAssocID="{1005385E-62DC-4F0B-B51D-9D2A2470913B}" presName="Name10" presStyleLbl="parChTrans1D2" presStyleIdx="0" presStyleCnt="3"/>
      <dgm:spPr/>
      <dgm:t>
        <a:bodyPr/>
        <a:lstStyle/>
        <a:p>
          <a:endParaRPr lang="en-US"/>
        </a:p>
      </dgm:t>
    </dgm:pt>
    <dgm:pt modelId="{DAC046D4-5CF5-47DE-9197-55EC597911AF}" type="pres">
      <dgm:prSet presAssocID="{C52301C2-4549-49B4-829F-FBA23A8B17ED}" presName="hierRoot2" presStyleCnt="0"/>
      <dgm:spPr/>
    </dgm:pt>
    <dgm:pt modelId="{B56D7146-9913-4DE3-B523-321A4C41D502}" type="pres">
      <dgm:prSet presAssocID="{C52301C2-4549-49B4-829F-FBA23A8B17ED}" presName="composite2" presStyleCnt="0"/>
      <dgm:spPr/>
    </dgm:pt>
    <dgm:pt modelId="{3BF907D0-3A30-4036-A912-E96106455DFD}" type="pres">
      <dgm:prSet presAssocID="{C52301C2-4549-49B4-829F-FBA23A8B17ED}" presName="background2" presStyleLbl="node2" presStyleIdx="0" presStyleCnt="3"/>
      <dgm:spPr/>
    </dgm:pt>
    <dgm:pt modelId="{00FAF047-3CAD-457A-8D7A-0BDD2ADB09B5}" type="pres">
      <dgm:prSet presAssocID="{C52301C2-4549-49B4-829F-FBA23A8B17ED}" presName="text2" presStyleLbl="fgAcc2" presStyleIdx="0" presStyleCnt="3" custScaleX="139302" custLinFactNeighborX="-14658">
        <dgm:presLayoutVars>
          <dgm:chPref val="3"/>
        </dgm:presLayoutVars>
      </dgm:prSet>
      <dgm:spPr/>
      <dgm:t>
        <a:bodyPr/>
        <a:lstStyle/>
        <a:p>
          <a:endParaRPr lang="en-US"/>
        </a:p>
      </dgm:t>
    </dgm:pt>
    <dgm:pt modelId="{9F438C0B-7CFE-4C02-8005-31C74227E515}" type="pres">
      <dgm:prSet presAssocID="{C52301C2-4549-49B4-829F-FBA23A8B17ED}" presName="hierChild3" presStyleCnt="0"/>
      <dgm:spPr/>
    </dgm:pt>
    <dgm:pt modelId="{C894C6E5-4586-4F37-9F4C-B2AFA983D975}" type="pres">
      <dgm:prSet presAssocID="{F9383941-0C4F-4C37-B739-A4765D6BC46F}" presName="Name10" presStyleLbl="parChTrans1D2" presStyleIdx="1" presStyleCnt="3"/>
      <dgm:spPr/>
      <dgm:t>
        <a:bodyPr/>
        <a:lstStyle/>
        <a:p>
          <a:endParaRPr lang="en-US"/>
        </a:p>
      </dgm:t>
    </dgm:pt>
    <dgm:pt modelId="{5057574F-9834-415E-ACAC-B2416B64B6D9}" type="pres">
      <dgm:prSet presAssocID="{3F782896-CB96-4013-A5B5-B6774900BFBB}" presName="hierRoot2" presStyleCnt="0"/>
      <dgm:spPr/>
    </dgm:pt>
    <dgm:pt modelId="{57681030-0D73-46AC-B300-68D18DE3C27F}" type="pres">
      <dgm:prSet presAssocID="{3F782896-CB96-4013-A5B5-B6774900BFBB}" presName="composite2" presStyleCnt="0"/>
      <dgm:spPr/>
    </dgm:pt>
    <dgm:pt modelId="{D226F911-3331-474E-A499-9A4546C2F5FC}" type="pres">
      <dgm:prSet presAssocID="{3F782896-CB96-4013-A5B5-B6774900BFBB}" presName="background2" presStyleLbl="node2" presStyleIdx="1" presStyleCnt="3"/>
      <dgm:spPr/>
    </dgm:pt>
    <dgm:pt modelId="{C2E962E4-CFE9-4F31-94C4-86078B7303A9}" type="pres">
      <dgm:prSet presAssocID="{3F782896-CB96-4013-A5B5-B6774900BFBB}" presName="text2" presStyleLbl="fgAcc2" presStyleIdx="1" presStyleCnt="3" custScaleX="209517" custLinFactNeighborX="1364">
        <dgm:presLayoutVars>
          <dgm:chPref val="3"/>
        </dgm:presLayoutVars>
      </dgm:prSet>
      <dgm:spPr/>
      <dgm:t>
        <a:bodyPr/>
        <a:lstStyle/>
        <a:p>
          <a:endParaRPr lang="en-US"/>
        </a:p>
      </dgm:t>
    </dgm:pt>
    <dgm:pt modelId="{73A592BE-DB50-4081-BDBD-C830AFAAD19A}" type="pres">
      <dgm:prSet presAssocID="{3F782896-CB96-4013-A5B5-B6774900BFBB}" presName="hierChild3" presStyleCnt="0"/>
      <dgm:spPr/>
    </dgm:pt>
    <dgm:pt modelId="{F8082771-26F4-4675-A66E-2D361AD0E4D9}" type="pres">
      <dgm:prSet presAssocID="{1A66891D-A677-4D9C-A831-C4F718CD6574}" presName="Name17" presStyleLbl="parChTrans1D3" presStyleIdx="0" presStyleCnt="5"/>
      <dgm:spPr/>
      <dgm:t>
        <a:bodyPr/>
        <a:lstStyle/>
        <a:p>
          <a:endParaRPr lang="en-US"/>
        </a:p>
      </dgm:t>
    </dgm:pt>
    <dgm:pt modelId="{D5464807-7D3A-49B7-9407-A4CC0C6C1F0D}" type="pres">
      <dgm:prSet presAssocID="{3C10940B-14D4-4D75-B226-97F1AAC59A1D}" presName="hierRoot3" presStyleCnt="0"/>
      <dgm:spPr/>
    </dgm:pt>
    <dgm:pt modelId="{651DE340-FB1A-4485-A551-8049376B82D8}" type="pres">
      <dgm:prSet presAssocID="{3C10940B-14D4-4D75-B226-97F1AAC59A1D}" presName="composite3" presStyleCnt="0"/>
      <dgm:spPr/>
    </dgm:pt>
    <dgm:pt modelId="{7955DE21-4A9F-41E1-B835-CAF391DE2AC7}" type="pres">
      <dgm:prSet presAssocID="{3C10940B-14D4-4D75-B226-97F1AAC59A1D}" presName="background3" presStyleLbl="node3" presStyleIdx="0" presStyleCnt="5"/>
      <dgm:spPr/>
    </dgm:pt>
    <dgm:pt modelId="{AADC26F0-0851-4BF6-BB15-8AD39A57C4F2}" type="pres">
      <dgm:prSet presAssocID="{3C10940B-14D4-4D75-B226-97F1AAC59A1D}" presName="text3" presStyleLbl="fgAcc3" presStyleIdx="0" presStyleCnt="5" custLinFactNeighborX="7321">
        <dgm:presLayoutVars>
          <dgm:chPref val="3"/>
        </dgm:presLayoutVars>
      </dgm:prSet>
      <dgm:spPr/>
      <dgm:t>
        <a:bodyPr/>
        <a:lstStyle/>
        <a:p>
          <a:endParaRPr lang="en-US"/>
        </a:p>
      </dgm:t>
    </dgm:pt>
    <dgm:pt modelId="{65B07E36-F596-435D-92E0-C896D452FEAB}" type="pres">
      <dgm:prSet presAssocID="{3C10940B-14D4-4D75-B226-97F1AAC59A1D}" presName="hierChild4" presStyleCnt="0"/>
      <dgm:spPr/>
    </dgm:pt>
    <dgm:pt modelId="{49E9EB9E-3DDC-4A7E-8397-44E9C247E5A8}" type="pres">
      <dgm:prSet presAssocID="{7F8BCB94-C859-4300-9C60-C846D52451E1}" presName="Name17" presStyleLbl="parChTrans1D3" presStyleIdx="1" presStyleCnt="5"/>
      <dgm:spPr/>
      <dgm:t>
        <a:bodyPr/>
        <a:lstStyle/>
        <a:p>
          <a:endParaRPr lang="en-US"/>
        </a:p>
      </dgm:t>
    </dgm:pt>
    <dgm:pt modelId="{FDF296CD-FC47-4987-8ADE-E496211CFF33}" type="pres">
      <dgm:prSet presAssocID="{766A3C06-D918-4B0E-84D2-CDB0D798F883}" presName="hierRoot3" presStyleCnt="0"/>
      <dgm:spPr/>
    </dgm:pt>
    <dgm:pt modelId="{D56725E3-4865-48F8-8813-6AA4B90DCE9A}" type="pres">
      <dgm:prSet presAssocID="{766A3C06-D918-4B0E-84D2-CDB0D798F883}" presName="composite3" presStyleCnt="0"/>
      <dgm:spPr/>
    </dgm:pt>
    <dgm:pt modelId="{2A1F83E2-123A-4D16-ADC4-F254B9EB54CC}" type="pres">
      <dgm:prSet presAssocID="{766A3C06-D918-4B0E-84D2-CDB0D798F883}" presName="background3" presStyleLbl="node3" presStyleIdx="1" presStyleCnt="5"/>
      <dgm:spPr/>
    </dgm:pt>
    <dgm:pt modelId="{113A3023-D5CD-4E4A-A4DB-8CF4A511E203}" type="pres">
      <dgm:prSet presAssocID="{766A3C06-D918-4B0E-84D2-CDB0D798F883}" presName="text3" presStyleLbl="fgAcc3" presStyleIdx="1" presStyleCnt="5" custLinFactNeighborX="-6227">
        <dgm:presLayoutVars>
          <dgm:chPref val="3"/>
        </dgm:presLayoutVars>
      </dgm:prSet>
      <dgm:spPr/>
      <dgm:t>
        <a:bodyPr/>
        <a:lstStyle/>
        <a:p>
          <a:endParaRPr lang="en-US"/>
        </a:p>
      </dgm:t>
    </dgm:pt>
    <dgm:pt modelId="{B52C7DB6-C042-4B73-BA25-85B197FB648E}" type="pres">
      <dgm:prSet presAssocID="{766A3C06-D918-4B0E-84D2-CDB0D798F883}" presName="hierChild4" presStyleCnt="0"/>
      <dgm:spPr/>
    </dgm:pt>
    <dgm:pt modelId="{2F06F60A-A9AC-464E-A574-5EB86F33D71E}" type="pres">
      <dgm:prSet presAssocID="{B2E062F9-CF52-41F5-94E9-FCEC25E231B9}" presName="Name10" presStyleLbl="parChTrans1D2" presStyleIdx="2" presStyleCnt="3"/>
      <dgm:spPr/>
      <dgm:t>
        <a:bodyPr/>
        <a:lstStyle/>
        <a:p>
          <a:endParaRPr lang="en-US"/>
        </a:p>
      </dgm:t>
    </dgm:pt>
    <dgm:pt modelId="{4B9B8056-6682-4591-9CCB-3DD9F7309D9C}" type="pres">
      <dgm:prSet presAssocID="{6887976D-F4EF-4E37-85ED-DD0123FE23BA}" presName="hierRoot2" presStyleCnt="0"/>
      <dgm:spPr/>
    </dgm:pt>
    <dgm:pt modelId="{AB88F42D-11EE-4D2C-8E9C-577682746973}" type="pres">
      <dgm:prSet presAssocID="{6887976D-F4EF-4E37-85ED-DD0123FE23BA}" presName="composite2" presStyleCnt="0"/>
      <dgm:spPr/>
    </dgm:pt>
    <dgm:pt modelId="{88C2DC7B-182B-43DA-8574-B0409EB8857B}" type="pres">
      <dgm:prSet presAssocID="{6887976D-F4EF-4E37-85ED-DD0123FE23BA}" presName="background2" presStyleLbl="node2" presStyleIdx="2" presStyleCnt="3"/>
      <dgm:spPr/>
    </dgm:pt>
    <dgm:pt modelId="{0EBAB0DD-BF5B-4327-93AE-C7C7B7B05B01}" type="pres">
      <dgm:prSet presAssocID="{6887976D-F4EF-4E37-85ED-DD0123FE23BA}" presName="text2" presStyleLbl="fgAcc2" presStyleIdx="2" presStyleCnt="3" custScaleX="209517" custLinFactNeighborX="60255">
        <dgm:presLayoutVars>
          <dgm:chPref val="3"/>
        </dgm:presLayoutVars>
      </dgm:prSet>
      <dgm:spPr/>
      <dgm:t>
        <a:bodyPr/>
        <a:lstStyle/>
        <a:p>
          <a:endParaRPr lang="en-US"/>
        </a:p>
      </dgm:t>
    </dgm:pt>
    <dgm:pt modelId="{14249A3B-53B2-44AC-A757-03D327AAB475}" type="pres">
      <dgm:prSet presAssocID="{6887976D-F4EF-4E37-85ED-DD0123FE23BA}" presName="hierChild3" presStyleCnt="0"/>
      <dgm:spPr/>
    </dgm:pt>
    <dgm:pt modelId="{DE0B713D-28CF-4D9D-9889-0C2AA23BAE3A}" type="pres">
      <dgm:prSet presAssocID="{B6BAC9F2-E144-43C8-813A-94422E69161B}" presName="Name17" presStyleLbl="parChTrans1D3" presStyleIdx="2" presStyleCnt="5"/>
      <dgm:spPr/>
      <dgm:t>
        <a:bodyPr/>
        <a:lstStyle/>
        <a:p>
          <a:endParaRPr lang="en-US"/>
        </a:p>
      </dgm:t>
    </dgm:pt>
    <dgm:pt modelId="{1A5A02E3-A292-4E25-9E57-69FAC3BAB3B0}" type="pres">
      <dgm:prSet presAssocID="{0305F975-9624-4E43-A330-2CA912B398CC}" presName="hierRoot3" presStyleCnt="0"/>
      <dgm:spPr/>
    </dgm:pt>
    <dgm:pt modelId="{532D7047-40F0-4400-A6B1-3D1C8E4D7B53}" type="pres">
      <dgm:prSet presAssocID="{0305F975-9624-4E43-A330-2CA912B398CC}" presName="composite3" presStyleCnt="0"/>
      <dgm:spPr/>
    </dgm:pt>
    <dgm:pt modelId="{548A2850-DC3F-4170-B38D-F3C5014461A7}" type="pres">
      <dgm:prSet presAssocID="{0305F975-9624-4E43-A330-2CA912B398CC}" presName="background3" presStyleLbl="node3" presStyleIdx="2" presStyleCnt="5"/>
      <dgm:spPr/>
    </dgm:pt>
    <dgm:pt modelId="{A2E49BF3-7DD6-4E2B-943E-313629DED8DC}" type="pres">
      <dgm:prSet presAssocID="{0305F975-9624-4E43-A330-2CA912B398CC}" presName="text3" presStyleLbl="fgAcc3" presStyleIdx="2" presStyleCnt="5" custLinFactNeighborX="24697">
        <dgm:presLayoutVars>
          <dgm:chPref val="3"/>
        </dgm:presLayoutVars>
      </dgm:prSet>
      <dgm:spPr/>
      <dgm:t>
        <a:bodyPr/>
        <a:lstStyle/>
        <a:p>
          <a:endParaRPr lang="en-US"/>
        </a:p>
      </dgm:t>
    </dgm:pt>
    <dgm:pt modelId="{26079CE7-AF3E-40D9-BFD6-4ECE7467EBA4}" type="pres">
      <dgm:prSet presAssocID="{0305F975-9624-4E43-A330-2CA912B398CC}" presName="hierChild4" presStyleCnt="0"/>
      <dgm:spPr/>
    </dgm:pt>
    <dgm:pt modelId="{1AE2991B-4CE2-473F-8201-B9CFDF95DC65}" type="pres">
      <dgm:prSet presAssocID="{5FE24918-3ACA-4D6F-BA9F-8B45659B7C7F}" presName="Name17" presStyleLbl="parChTrans1D3" presStyleIdx="3" presStyleCnt="5"/>
      <dgm:spPr/>
      <dgm:t>
        <a:bodyPr/>
        <a:lstStyle/>
        <a:p>
          <a:endParaRPr lang="en-US"/>
        </a:p>
      </dgm:t>
    </dgm:pt>
    <dgm:pt modelId="{CCB47D4D-EFE5-41ED-BF75-5B76B5ACF67B}" type="pres">
      <dgm:prSet presAssocID="{2C5F81EA-C3E8-45B3-8D08-FC50574A7E41}" presName="hierRoot3" presStyleCnt="0"/>
      <dgm:spPr/>
    </dgm:pt>
    <dgm:pt modelId="{C23982F1-E0EA-403B-AC86-D2F2F109994E}" type="pres">
      <dgm:prSet presAssocID="{2C5F81EA-C3E8-45B3-8D08-FC50574A7E41}" presName="composite3" presStyleCnt="0"/>
      <dgm:spPr/>
    </dgm:pt>
    <dgm:pt modelId="{A8C4B7B1-2E3D-4305-AD9C-59097C19D604}" type="pres">
      <dgm:prSet presAssocID="{2C5F81EA-C3E8-45B3-8D08-FC50574A7E41}" presName="background3" presStyleLbl="node3" presStyleIdx="3" presStyleCnt="5"/>
      <dgm:spPr/>
    </dgm:pt>
    <dgm:pt modelId="{7FABE84B-5825-4295-9DE8-FAAC52848770}" type="pres">
      <dgm:prSet presAssocID="{2C5F81EA-C3E8-45B3-8D08-FC50574A7E41}" presName="text3" presStyleLbl="fgAcc3" presStyleIdx="3" presStyleCnt="5" custLinFactNeighborX="12588">
        <dgm:presLayoutVars>
          <dgm:chPref val="3"/>
        </dgm:presLayoutVars>
      </dgm:prSet>
      <dgm:spPr/>
      <dgm:t>
        <a:bodyPr/>
        <a:lstStyle/>
        <a:p>
          <a:endParaRPr lang="en-US"/>
        </a:p>
      </dgm:t>
    </dgm:pt>
    <dgm:pt modelId="{5FFCEE89-711A-4DC9-894F-33BD995D82F0}" type="pres">
      <dgm:prSet presAssocID="{2C5F81EA-C3E8-45B3-8D08-FC50574A7E41}" presName="hierChild4" presStyleCnt="0"/>
      <dgm:spPr/>
    </dgm:pt>
    <dgm:pt modelId="{3D781B49-0F7D-47BA-9CEB-A8CF6C39A010}" type="pres">
      <dgm:prSet presAssocID="{72A04D5F-5428-46FB-BD1B-8174B5747F30}" presName="Name17" presStyleLbl="parChTrans1D3" presStyleIdx="4" presStyleCnt="5"/>
      <dgm:spPr/>
      <dgm:t>
        <a:bodyPr/>
        <a:lstStyle/>
        <a:p>
          <a:endParaRPr lang="en-US"/>
        </a:p>
      </dgm:t>
    </dgm:pt>
    <dgm:pt modelId="{BEAB3DEE-EA7C-419B-AE4C-C5F37354D631}" type="pres">
      <dgm:prSet presAssocID="{CA166AB4-079A-48F5-A321-E683B64C826E}" presName="hierRoot3" presStyleCnt="0"/>
      <dgm:spPr/>
    </dgm:pt>
    <dgm:pt modelId="{FBADC43B-F176-4E01-884B-28111AEA383B}" type="pres">
      <dgm:prSet presAssocID="{CA166AB4-079A-48F5-A321-E683B64C826E}" presName="composite3" presStyleCnt="0"/>
      <dgm:spPr/>
    </dgm:pt>
    <dgm:pt modelId="{BFB96361-51A7-4C77-B5A5-4E5ACA33343C}" type="pres">
      <dgm:prSet presAssocID="{CA166AB4-079A-48F5-A321-E683B64C826E}" presName="background3" presStyleLbl="node3" presStyleIdx="4" presStyleCnt="5"/>
      <dgm:spPr/>
    </dgm:pt>
    <dgm:pt modelId="{AC05B21C-DA6B-4F73-9C63-42AD31A5C58B}" type="pres">
      <dgm:prSet presAssocID="{CA166AB4-079A-48F5-A321-E683B64C826E}" presName="text3" presStyleLbl="fgAcc3" presStyleIdx="4" presStyleCnt="5" custLinFactNeighborX="2848">
        <dgm:presLayoutVars>
          <dgm:chPref val="3"/>
        </dgm:presLayoutVars>
      </dgm:prSet>
      <dgm:spPr/>
      <dgm:t>
        <a:bodyPr/>
        <a:lstStyle/>
        <a:p>
          <a:endParaRPr lang="en-US"/>
        </a:p>
      </dgm:t>
    </dgm:pt>
    <dgm:pt modelId="{1904E0F5-2DE5-4CA6-9BF1-118F4465FB04}" type="pres">
      <dgm:prSet presAssocID="{CA166AB4-079A-48F5-A321-E683B64C826E}" presName="hierChild4" presStyleCnt="0"/>
      <dgm:spPr/>
    </dgm:pt>
  </dgm:ptLst>
  <dgm:cxnLst>
    <dgm:cxn modelId="{A02E99C3-7536-45DE-A79D-F473184E0609}" srcId="{6887976D-F4EF-4E37-85ED-DD0123FE23BA}" destId="{CA166AB4-079A-48F5-A321-E683B64C826E}" srcOrd="2" destOrd="0" parTransId="{72A04D5F-5428-46FB-BD1B-8174B5747F30}" sibTransId="{64742925-5445-4EF5-8BC8-293DC57C2FA3}"/>
    <dgm:cxn modelId="{29BC7B38-E828-464F-888A-A583BB055D0A}" type="presOf" srcId="{7F8BCB94-C859-4300-9C60-C846D52451E1}" destId="{49E9EB9E-3DDC-4A7E-8397-44E9C247E5A8}" srcOrd="0" destOrd="0" presId="urn:microsoft.com/office/officeart/2005/8/layout/hierarchy1"/>
    <dgm:cxn modelId="{2C70383F-92C6-4CCC-82FD-AFCFFBBCCA13}" srcId="{3F782896-CB96-4013-A5B5-B6774900BFBB}" destId="{3C10940B-14D4-4D75-B226-97F1AAC59A1D}" srcOrd="0" destOrd="0" parTransId="{1A66891D-A677-4D9C-A831-C4F718CD6574}" sibTransId="{2DC158CA-C31B-45AE-8F2C-A8BA9AD6186F}"/>
    <dgm:cxn modelId="{F23FE9A3-62E5-478C-93C5-01F790F1FDF7}" type="presOf" srcId="{C9BA5B5E-8401-4BD1-ABE8-A44EBCA592E1}" destId="{B4E54D79-54A7-41E2-984E-ECA3370EF972}" srcOrd="0" destOrd="0" presId="urn:microsoft.com/office/officeart/2005/8/layout/hierarchy1"/>
    <dgm:cxn modelId="{F12002B8-AAC5-49E8-A52D-A4686C62C583}" type="presOf" srcId="{3C10940B-14D4-4D75-B226-97F1AAC59A1D}" destId="{AADC26F0-0851-4BF6-BB15-8AD39A57C4F2}" srcOrd="0" destOrd="0" presId="urn:microsoft.com/office/officeart/2005/8/layout/hierarchy1"/>
    <dgm:cxn modelId="{8461EFD4-65EA-44D1-A762-EE706D7A6352}" type="presOf" srcId="{766A3C06-D918-4B0E-84D2-CDB0D798F883}" destId="{113A3023-D5CD-4E4A-A4DB-8CF4A511E203}" srcOrd="0" destOrd="0" presId="urn:microsoft.com/office/officeart/2005/8/layout/hierarchy1"/>
    <dgm:cxn modelId="{5E8429FE-CE6A-4D33-97D2-BDB3CD991E6E}" type="presOf" srcId="{1A66891D-A677-4D9C-A831-C4F718CD6574}" destId="{F8082771-26F4-4675-A66E-2D361AD0E4D9}" srcOrd="0" destOrd="0" presId="urn:microsoft.com/office/officeart/2005/8/layout/hierarchy1"/>
    <dgm:cxn modelId="{3936B619-6D1F-43D1-8AC2-56740D2673CF}" type="presOf" srcId="{CA166AB4-079A-48F5-A321-E683B64C826E}" destId="{AC05B21C-DA6B-4F73-9C63-42AD31A5C58B}" srcOrd="0" destOrd="0" presId="urn:microsoft.com/office/officeart/2005/8/layout/hierarchy1"/>
    <dgm:cxn modelId="{AB296176-8794-44A2-9AD1-4C3FD6A2B6FB}" srcId="{6887976D-F4EF-4E37-85ED-DD0123FE23BA}" destId="{2C5F81EA-C3E8-45B3-8D08-FC50574A7E41}" srcOrd="1" destOrd="0" parTransId="{5FE24918-3ACA-4D6F-BA9F-8B45659B7C7F}" sibTransId="{196D678A-938F-4B8D-8D48-1399EB363F95}"/>
    <dgm:cxn modelId="{D8AE1D48-29CE-42AC-AA25-E9333B28DAEC}" type="presOf" srcId="{F9383941-0C4F-4C37-B739-A4765D6BC46F}" destId="{C894C6E5-4586-4F37-9F4C-B2AFA983D975}" srcOrd="0" destOrd="0" presId="urn:microsoft.com/office/officeart/2005/8/layout/hierarchy1"/>
    <dgm:cxn modelId="{67B20C5F-3F58-4140-92E8-FCB5DCCAC344}" srcId="{C9BA5B5E-8401-4BD1-ABE8-A44EBCA592E1}" destId="{6887976D-F4EF-4E37-85ED-DD0123FE23BA}" srcOrd="2" destOrd="0" parTransId="{B2E062F9-CF52-41F5-94E9-FCEC25E231B9}" sibTransId="{61FA0311-296C-4D19-9920-26B125C768AE}"/>
    <dgm:cxn modelId="{BBB7B2BC-02F5-4EF0-8853-F14BFE3EA601}" type="presOf" srcId="{1005385E-62DC-4F0B-B51D-9D2A2470913B}" destId="{3AFC864F-60C8-4F48-A4FB-E81EEED37E02}" srcOrd="0" destOrd="0" presId="urn:microsoft.com/office/officeart/2005/8/layout/hierarchy1"/>
    <dgm:cxn modelId="{39A82AD2-DC1F-46E0-98C2-4925EC9B0A8B}" srcId="{E6FB574B-3DA4-4DBC-8E3B-160AA8946FCC}" destId="{C9BA5B5E-8401-4BD1-ABE8-A44EBCA592E1}" srcOrd="0" destOrd="0" parTransId="{42132E20-3731-4D01-AD7C-168A65256A77}" sibTransId="{E0ABE3DB-27D5-4232-90F9-055172FF250A}"/>
    <dgm:cxn modelId="{CBF59D92-A73B-4CB4-BF37-25CA2ED4B27C}" srcId="{C9BA5B5E-8401-4BD1-ABE8-A44EBCA592E1}" destId="{C52301C2-4549-49B4-829F-FBA23A8B17ED}" srcOrd="0" destOrd="0" parTransId="{1005385E-62DC-4F0B-B51D-9D2A2470913B}" sibTransId="{3C082E9B-568E-454D-A9FE-45499128EC8F}"/>
    <dgm:cxn modelId="{C25CE7FF-40DC-4D37-A0D5-956FD61FFEC4}" type="presOf" srcId="{B6BAC9F2-E144-43C8-813A-94422E69161B}" destId="{DE0B713D-28CF-4D9D-9889-0C2AA23BAE3A}" srcOrd="0" destOrd="0" presId="urn:microsoft.com/office/officeart/2005/8/layout/hierarchy1"/>
    <dgm:cxn modelId="{E81D7224-F0A0-4980-A366-904D4C77276F}" srcId="{3F782896-CB96-4013-A5B5-B6774900BFBB}" destId="{766A3C06-D918-4B0E-84D2-CDB0D798F883}" srcOrd="1" destOrd="0" parTransId="{7F8BCB94-C859-4300-9C60-C846D52451E1}" sibTransId="{8F9BEF97-0437-41FA-B343-FB6B1B4BFBDA}"/>
    <dgm:cxn modelId="{549BE848-5854-4A9A-A1D4-842BE81A19E1}" type="presOf" srcId="{2C5F81EA-C3E8-45B3-8D08-FC50574A7E41}" destId="{7FABE84B-5825-4295-9DE8-FAAC52848770}" srcOrd="0" destOrd="0" presId="urn:microsoft.com/office/officeart/2005/8/layout/hierarchy1"/>
    <dgm:cxn modelId="{986806ED-8F2E-4561-9800-80B4418A2A08}" type="presOf" srcId="{72A04D5F-5428-46FB-BD1B-8174B5747F30}" destId="{3D781B49-0F7D-47BA-9CEB-A8CF6C39A010}" srcOrd="0" destOrd="0" presId="urn:microsoft.com/office/officeart/2005/8/layout/hierarchy1"/>
    <dgm:cxn modelId="{67AE54BB-8CC1-4FAA-B2CB-C4A7C93EA399}" type="presOf" srcId="{C52301C2-4549-49B4-829F-FBA23A8B17ED}" destId="{00FAF047-3CAD-457A-8D7A-0BDD2ADB09B5}" srcOrd="0" destOrd="0" presId="urn:microsoft.com/office/officeart/2005/8/layout/hierarchy1"/>
    <dgm:cxn modelId="{91EC8D01-FC77-4A50-8553-001DFE355E62}" type="presOf" srcId="{3F782896-CB96-4013-A5B5-B6774900BFBB}" destId="{C2E962E4-CFE9-4F31-94C4-86078B7303A9}" srcOrd="0" destOrd="0" presId="urn:microsoft.com/office/officeart/2005/8/layout/hierarchy1"/>
    <dgm:cxn modelId="{A8F0B8BD-8608-47A3-A030-467BF718EAC8}" type="presOf" srcId="{5FE24918-3ACA-4D6F-BA9F-8B45659B7C7F}" destId="{1AE2991B-4CE2-473F-8201-B9CFDF95DC65}" srcOrd="0" destOrd="0" presId="urn:microsoft.com/office/officeart/2005/8/layout/hierarchy1"/>
    <dgm:cxn modelId="{A37541F7-60DB-4831-860A-627CF92C90C8}" type="presOf" srcId="{B2E062F9-CF52-41F5-94E9-FCEC25E231B9}" destId="{2F06F60A-A9AC-464E-A574-5EB86F33D71E}" srcOrd="0" destOrd="0" presId="urn:microsoft.com/office/officeart/2005/8/layout/hierarchy1"/>
    <dgm:cxn modelId="{19BE127B-5751-4D7C-B8F7-2352FF9FBA83}" type="presOf" srcId="{0305F975-9624-4E43-A330-2CA912B398CC}" destId="{A2E49BF3-7DD6-4E2B-943E-313629DED8DC}" srcOrd="0" destOrd="0" presId="urn:microsoft.com/office/officeart/2005/8/layout/hierarchy1"/>
    <dgm:cxn modelId="{EDD24871-597E-4707-9F09-E980A3EB60E1}" type="presOf" srcId="{6887976D-F4EF-4E37-85ED-DD0123FE23BA}" destId="{0EBAB0DD-BF5B-4327-93AE-C7C7B7B05B01}" srcOrd="0" destOrd="0" presId="urn:microsoft.com/office/officeart/2005/8/layout/hierarchy1"/>
    <dgm:cxn modelId="{6B5F29A8-8EA4-43E5-AEEC-1C5C4B5EE68B}" srcId="{C9BA5B5E-8401-4BD1-ABE8-A44EBCA592E1}" destId="{3F782896-CB96-4013-A5B5-B6774900BFBB}" srcOrd="1" destOrd="0" parTransId="{F9383941-0C4F-4C37-B739-A4765D6BC46F}" sibTransId="{CA1694ED-C9C5-4850-8EEA-DFB4D85D95C3}"/>
    <dgm:cxn modelId="{2EBEB467-22F8-4759-83A0-D3FC0FD6C60C}" srcId="{6887976D-F4EF-4E37-85ED-DD0123FE23BA}" destId="{0305F975-9624-4E43-A330-2CA912B398CC}" srcOrd="0" destOrd="0" parTransId="{B6BAC9F2-E144-43C8-813A-94422E69161B}" sibTransId="{5266AF13-9DE1-41E3-A8F4-2F012DF0E43F}"/>
    <dgm:cxn modelId="{43F3AB7B-F469-41BF-BA62-6777E84E1179}" type="presOf" srcId="{E6FB574B-3DA4-4DBC-8E3B-160AA8946FCC}" destId="{AEEE2A6F-780B-48C8-9654-8A85283F9872}" srcOrd="0" destOrd="0" presId="urn:microsoft.com/office/officeart/2005/8/layout/hierarchy1"/>
    <dgm:cxn modelId="{1DC3377D-04D7-4D6D-93DA-CF909AC18166}" type="presParOf" srcId="{AEEE2A6F-780B-48C8-9654-8A85283F9872}" destId="{4A648A11-64DF-425C-846C-2A07676BB00C}" srcOrd="0" destOrd="0" presId="urn:microsoft.com/office/officeart/2005/8/layout/hierarchy1"/>
    <dgm:cxn modelId="{D43AFC9A-46FF-454B-845C-CFE0B6997FB0}" type="presParOf" srcId="{4A648A11-64DF-425C-846C-2A07676BB00C}" destId="{3EE2F70B-F976-4B3B-AC0E-0E9EB6D655BD}" srcOrd="0" destOrd="0" presId="urn:microsoft.com/office/officeart/2005/8/layout/hierarchy1"/>
    <dgm:cxn modelId="{CC026C19-8B91-448C-9E93-AED89CF990C6}" type="presParOf" srcId="{3EE2F70B-F976-4B3B-AC0E-0E9EB6D655BD}" destId="{276B7CC5-F2F9-457F-B41D-507037517B54}" srcOrd="0" destOrd="0" presId="urn:microsoft.com/office/officeart/2005/8/layout/hierarchy1"/>
    <dgm:cxn modelId="{CF395FD3-7CEF-49CE-8D10-1F0161FA4449}" type="presParOf" srcId="{3EE2F70B-F976-4B3B-AC0E-0E9EB6D655BD}" destId="{B4E54D79-54A7-41E2-984E-ECA3370EF972}" srcOrd="1" destOrd="0" presId="urn:microsoft.com/office/officeart/2005/8/layout/hierarchy1"/>
    <dgm:cxn modelId="{D086EF9A-77AA-44D4-9D7F-FD42B0733CAE}" type="presParOf" srcId="{4A648A11-64DF-425C-846C-2A07676BB00C}" destId="{5925B30C-8B05-4D10-954B-F58DFABEA634}" srcOrd="1" destOrd="0" presId="urn:microsoft.com/office/officeart/2005/8/layout/hierarchy1"/>
    <dgm:cxn modelId="{A0789161-CD5C-4C57-8873-745501D47758}" type="presParOf" srcId="{5925B30C-8B05-4D10-954B-F58DFABEA634}" destId="{3AFC864F-60C8-4F48-A4FB-E81EEED37E02}" srcOrd="0" destOrd="0" presId="urn:microsoft.com/office/officeart/2005/8/layout/hierarchy1"/>
    <dgm:cxn modelId="{337D0D30-7D4E-4B43-9CA3-0708DF9295C1}" type="presParOf" srcId="{5925B30C-8B05-4D10-954B-F58DFABEA634}" destId="{DAC046D4-5CF5-47DE-9197-55EC597911AF}" srcOrd="1" destOrd="0" presId="urn:microsoft.com/office/officeart/2005/8/layout/hierarchy1"/>
    <dgm:cxn modelId="{45EC5074-A893-496B-A3E2-5E9A1690DBCE}" type="presParOf" srcId="{DAC046D4-5CF5-47DE-9197-55EC597911AF}" destId="{B56D7146-9913-4DE3-B523-321A4C41D502}" srcOrd="0" destOrd="0" presId="urn:microsoft.com/office/officeart/2005/8/layout/hierarchy1"/>
    <dgm:cxn modelId="{0374BB11-0736-4EC7-9620-8719C585C815}" type="presParOf" srcId="{B56D7146-9913-4DE3-B523-321A4C41D502}" destId="{3BF907D0-3A30-4036-A912-E96106455DFD}" srcOrd="0" destOrd="0" presId="urn:microsoft.com/office/officeart/2005/8/layout/hierarchy1"/>
    <dgm:cxn modelId="{953832ED-B1B0-4BAF-A93A-5AE33809D383}" type="presParOf" srcId="{B56D7146-9913-4DE3-B523-321A4C41D502}" destId="{00FAF047-3CAD-457A-8D7A-0BDD2ADB09B5}" srcOrd="1" destOrd="0" presId="urn:microsoft.com/office/officeart/2005/8/layout/hierarchy1"/>
    <dgm:cxn modelId="{AC35C4F8-BF81-4182-9431-2104D953A9A3}" type="presParOf" srcId="{DAC046D4-5CF5-47DE-9197-55EC597911AF}" destId="{9F438C0B-7CFE-4C02-8005-31C74227E515}" srcOrd="1" destOrd="0" presId="urn:microsoft.com/office/officeart/2005/8/layout/hierarchy1"/>
    <dgm:cxn modelId="{F41C94DC-9932-4567-A508-B1D4E92909DC}" type="presParOf" srcId="{5925B30C-8B05-4D10-954B-F58DFABEA634}" destId="{C894C6E5-4586-4F37-9F4C-B2AFA983D975}" srcOrd="2" destOrd="0" presId="urn:microsoft.com/office/officeart/2005/8/layout/hierarchy1"/>
    <dgm:cxn modelId="{94456B4E-F2B2-414E-837C-CA26FAD8CC73}" type="presParOf" srcId="{5925B30C-8B05-4D10-954B-F58DFABEA634}" destId="{5057574F-9834-415E-ACAC-B2416B64B6D9}" srcOrd="3" destOrd="0" presId="urn:microsoft.com/office/officeart/2005/8/layout/hierarchy1"/>
    <dgm:cxn modelId="{C81189CF-8CA7-4048-A9E7-CF3E70783319}" type="presParOf" srcId="{5057574F-9834-415E-ACAC-B2416B64B6D9}" destId="{57681030-0D73-46AC-B300-68D18DE3C27F}" srcOrd="0" destOrd="0" presId="urn:microsoft.com/office/officeart/2005/8/layout/hierarchy1"/>
    <dgm:cxn modelId="{B51D3110-238C-4528-A6D0-D50374054D3C}" type="presParOf" srcId="{57681030-0D73-46AC-B300-68D18DE3C27F}" destId="{D226F911-3331-474E-A499-9A4546C2F5FC}" srcOrd="0" destOrd="0" presId="urn:microsoft.com/office/officeart/2005/8/layout/hierarchy1"/>
    <dgm:cxn modelId="{10F0BF45-86D0-4709-9EE3-C0CB6B73F38D}" type="presParOf" srcId="{57681030-0D73-46AC-B300-68D18DE3C27F}" destId="{C2E962E4-CFE9-4F31-94C4-86078B7303A9}" srcOrd="1" destOrd="0" presId="urn:microsoft.com/office/officeart/2005/8/layout/hierarchy1"/>
    <dgm:cxn modelId="{3CDE02B7-D6EC-4A29-ACC6-AE556BD71F62}" type="presParOf" srcId="{5057574F-9834-415E-ACAC-B2416B64B6D9}" destId="{73A592BE-DB50-4081-BDBD-C830AFAAD19A}" srcOrd="1" destOrd="0" presId="urn:microsoft.com/office/officeart/2005/8/layout/hierarchy1"/>
    <dgm:cxn modelId="{9349AEF4-8FB6-4D1B-9406-2E6A5FADF243}" type="presParOf" srcId="{73A592BE-DB50-4081-BDBD-C830AFAAD19A}" destId="{F8082771-26F4-4675-A66E-2D361AD0E4D9}" srcOrd="0" destOrd="0" presId="urn:microsoft.com/office/officeart/2005/8/layout/hierarchy1"/>
    <dgm:cxn modelId="{5B90C278-7CAE-43FD-A6CC-5942C2146243}" type="presParOf" srcId="{73A592BE-DB50-4081-BDBD-C830AFAAD19A}" destId="{D5464807-7D3A-49B7-9407-A4CC0C6C1F0D}" srcOrd="1" destOrd="0" presId="urn:microsoft.com/office/officeart/2005/8/layout/hierarchy1"/>
    <dgm:cxn modelId="{3B1B0FE6-D5C3-49D4-B250-477B8786113E}" type="presParOf" srcId="{D5464807-7D3A-49B7-9407-A4CC0C6C1F0D}" destId="{651DE340-FB1A-4485-A551-8049376B82D8}" srcOrd="0" destOrd="0" presId="urn:microsoft.com/office/officeart/2005/8/layout/hierarchy1"/>
    <dgm:cxn modelId="{2B5528F3-A341-4FDF-939B-D28005065C35}" type="presParOf" srcId="{651DE340-FB1A-4485-A551-8049376B82D8}" destId="{7955DE21-4A9F-41E1-B835-CAF391DE2AC7}" srcOrd="0" destOrd="0" presId="urn:microsoft.com/office/officeart/2005/8/layout/hierarchy1"/>
    <dgm:cxn modelId="{7370F24A-63C3-4F36-9947-F9DB1D19A58F}" type="presParOf" srcId="{651DE340-FB1A-4485-A551-8049376B82D8}" destId="{AADC26F0-0851-4BF6-BB15-8AD39A57C4F2}" srcOrd="1" destOrd="0" presId="urn:microsoft.com/office/officeart/2005/8/layout/hierarchy1"/>
    <dgm:cxn modelId="{F3E4E4F4-B2F7-4846-B29E-4C4228A66BD2}" type="presParOf" srcId="{D5464807-7D3A-49B7-9407-A4CC0C6C1F0D}" destId="{65B07E36-F596-435D-92E0-C896D452FEAB}" srcOrd="1" destOrd="0" presId="urn:microsoft.com/office/officeart/2005/8/layout/hierarchy1"/>
    <dgm:cxn modelId="{3536C86F-A8EF-434F-91AD-49F1BB1664F2}" type="presParOf" srcId="{73A592BE-DB50-4081-BDBD-C830AFAAD19A}" destId="{49E9EB9E-3DDC-4A7E-8397-44E9C247E5A8}" srcOrd="2" destOrd="0" presId="urn:microsoft.com/office/officeart/2005/8/layout/hierarchy1"/>
    <dgm:cxn modelId="{57E960A3-7FE7-4B4B-BDEA-C3A988B4646E}" type="presParOf" srcId="{73A592BE-DB50-4081-BDBD-C830AFAAD19A}" destId="{FDF296CD-FC47-4987-8ADE-E496211CFF33}" srcOrd="3" destOrd="0" presId="urn:microsoft.com/office/officeart/2005/8/layout/hierarchy1"/>
    <dgm:cxn modelId="{B9D528F6-1D9F-4402-A733-B66B4D07DE88}" type="presParOf" srcId="{FDF296CD-FC47-4987-8ADE-E496211CFF33}" destId="{D56725E3-4865-48F8-8813-6AA4B90DCE9A}" srcOrd="0" destOrd="0" presId="urn:microsoft.com/office/officeart/2005/8/layout/hierarchy1"/>
    <dgm:cxn modelId="{814D0806-DB0D-48FF-890A-C64D8E4E733A}" type="presParOf" srcId="{D56725E3-4865-48F8-8813-6AA4B90DCE9A}" destId="{2A1F83E2-123A-4D16-ADC4-F254B9EB54CC}" srcOrd="0" destOrd="0" presId="urn:microsoft.com/office/officeart/2005/8/layout/hierarchy1"/>
    <dgm:cxn modelId="{DDC7FCE5-279A-4CD3-B05A-8E1F8D0910B0}" type="presParOf" srcId="{D56725E3-4865-48F8-8813-6AA4B90DCE9A}" destId="{113A3023-D5CD-4E4A-A4DB-8CF4A511E203}" srcOrd="1" destOrd="0" presId="urn:microsoft.com/office/officeart/2005/8/layout/hierarchy1"/>
    <dgm:cxn modelId="{3C7ACAE9-3215-4FF0-ACBA-FC2B3FA7F7D8}" type="presParOf" srcId="{FDF296CD-FC47-4987-8ADE-E496211CFF33}" destId="{B52C7DB6-C042-4B73-BA25-85B197FB648E}" srcOrd="1" destOrd="0" presId="urn:microsoft.com/office/officeart/2005/8/layout/hierarchy1"/>
    <dgm:cxn modelId="{91FEC6F7-918A-4B87-AF4F-480CF59D56C7}" type="presParOf" srcId="{5925B30C-8B05-4D10-954B-F58DFABEA634}" destId="{2F06F60A-A9AC-464E-A574-5EB86F33D71E}" srcOrd="4" destOrd="0" presId="urn:microsoft.com/office/officeart/2005/8/layout/hierarchy1"/>
    <dgm:cxn modelId="{3D1A1777-7C71-4EF2-BB3E-7AC5CED85CF4}" type="presParOf" srcId="{5925B30C-8B05-4D10-954B-F58DFABEA634}" destId="{4B9B8056-6682-4591-9CCB-3DD9F7309D9C}" srcOrd="5" destOrd="0" presId="urn:microsoft.com/office/officeart/2005/8/layout/hierarchy1"/>
    <dgm:cxn modelId="{530E6454-13D2-4DEB-BA6E-7096413F7BBA}" type="presParOf" srcId="{4B9B8056-6682-4591-9CCB-3DD9F7309D9C}" destId="{AB88F42D-11EE-4D2C-8E9C-577682746973}" srcOrd="0" destOrd="0" presId="urn:microsoft.com/office/officeart/2005/8/layout/hierarchy1"/>
    <dgm:cxn modelId="{2FAB214A-A437-4E26-8036-60EC5EC25C97}" type="presParOf" srcId="{AB88F42D-11EE-4D2C-8E9C-577682746973}" destId="{88C2DC7B-182B-43DA-8574-B0409EB8857B}" srcOrd="0" destOrd="0" presId="urn:microsoft.com/office/officeart/2005/8/layout/hierarchy1"/>
    <dgm:cxn modelId="{2F8E774F-C224-4429-B14A-E1C85A9B98D4}" type="presParOf" srcId="{AB88F42D-11EE-4D2C-8E9C-577682746973}" destId="{0EBAB0DD-BF5B-4327-93AE-C7C7B7B05B01}" srcOrd="1" destOrd="0" presId="urn:microsoft.com/office/officeart/2005/8/layout/hierarchy1"/>
    <dgm:cxn modelId="{6AAB8A8E-7D84-486A-8E00-B3E94543E1B6}" type="presParOf" srcId="{4B9B8056-6682-4591-9CCB-3DD9F7309D9C}" destId="{14249A3B-53B2-44AC-A757-03D327AAB475}" srcOrd="1" destOrd="0" presId="urn:microsoft.com/office/officeart/2005/8/layout/hierarchy1"/>
    <dgm:cxn modelId="{F525B170-6554-457D-81CF-CF0FCA55D17D}" type="presParOf" srcId="{14249A3B-53B2-44AC-A757-03D327AAB475}" destId="{DE0B713D-28CF-4D9D-9889-0C2AA23BAE3A}" srcOrd="0" destOrd="0" presId="urn:microsoft.com/office/officeart/2005/8/layout/hierarchy1"/>
    <dgm:cxn modelId="{EC3AB523-E340-4A21-BCDE-DE342D037AEB}" type="presParOf" srcId="{14249A3B-53B2-44AC-A757-03D327AAB475}" destId="{1A5A02E3-A292-4E25-9E57-69FAC3BAB3B0}" srcOrd="1" destOrd="0" presId="urn:microsoft.com/office/officeart/2005/8/layout/hierarchy1"/>
    <dgm:cxn modelId="{E2472C8E-8E19-4D69-9B5D-F4D583CFD38A}" type="presParOf" srcId="{1A5A02E3-A292-4E25-9E57-69FAC3BAB3B0}" destId="{532D7047-40F0-4400-A6B1-3D1C8E4D7B53}" srcOrd="0" destOrd="0" presId="urn:microsoft.com/office/officeart/2005/8/layout/hierarchy1"/>
    <dgm:cxn modelId="{0AAC4BE8-87B8-476B-94BF-1C7DE48E64C3}" type="presParOf" srcId="{532D7047-40F0-4400-A6B1-3D1C8E4D7B53}" destId="{548A2850-DC3F-4170-B38D-F3C5014461A7}" srcOrd="0" destOrd="0" presId="urn:microsoft.com/office/officeart/2005/8/layout/hierarchy1"/>
    <dgm:cxn modelId="{B70CD667-9E39-49DC-8826-B8834410FC9E}" type="presParOf" srcId="{532D7047-40F0-4400-A6B1-3D1C8E4D7B53}" destId="{A2E49BF3-7DD6-4E2B-943E-313629DED8DC}" srcOrd="1" destOrd="0" presId="urn:microsoft.com/office/officeart/2005/8/layout/hierarchy1"/>
    <dgm:cxn modelId="{6ACFEEB5-10C0-4CFF-9D05-E789DA3C4F73}" type="presParOf" srcId="{1A5A02E3-A292-4E25-9E57-69FAC3BAB3B0}" destId="{26079CE7-AF3E-40D9-BFD6-4ECE7467EBA4}" srcOrd="1" destOrd="0" presId="urn:microsoft.com/office/officeart/2005/8/layout/hierarchy1"/>
    <dgm:cxn modelId="{BB5D0FFE-3240-4FD6-8372-5AA167B7450F}" type="presParOf" srcId="{14249A3B-53B2-44AC-A757-03D327AAB475}" destId="{1AE2991B-4CE2-473F-8201-B9CFDF95DC65}" srcOrd="2" destOrd="0" presId="urn:microsoft.com/office/officeart/2005/8/layout/hierarchy1"/>
    <dgm:cxn modelId="{472B2F3D-04C0-4AB2-9F11-3BD8F6D1FC45}" type="presParOf" srcId="{14249A3B-53B2-44AC-A757-03D327AAB475}" destId="{CCB47D4D-EFE5-41ED-BF75-5B76B5ACF67B}" srcOrd="3" destOrd="0" presId="urn:microsoft.com/office/officeart/2005/8/layout/hierarchy1"/>
    <dgm:cxn modelId="{BBD93CC6-73B8-4841-96D5-0C75A48CFD94}" type="presParOf" srcId="{CCB47D4D-EFE5-41ED-BF75-5B76B5ACF67B}" destId="{C23982F1-E0EA-403B-AC86-D2F2F109994E}" srcOrd="0" destOrd="0" presId="urn:microsoft.com/office/officeart/2005/8/layout/hierarchy1"/>
    <dgm:cxn modelId="{D622731E-D525-4811-B838-A4B582E1805C}" type="presParOf" srcId="{C23982F1-E0EA-403B-AC86-D2F2F109994E}" destId="{A8C4B7B1-2E3D-4305-AD9C-59097C19D604}" srcOrd="0" destOrd="0" presId="urn:microsoft.com/office/officeart/2005/8/layout/hierarchy1"/>
    <dgm:cxn modelId="{A51FCB3C-3E09-403D-9B25-A105F70ECD5B}" type="presParOf" srcId="{C23982F1-E0EA-403B-AC86-D2F2F109994E}" destId="{7FABE84B-5825-4295-9DE8-FAAC52848770}" srcOrd="1" destOrd="0" presId="urn:microsoft.com/office/officeart/2005/8/layout/hierarchy1"/>
    <dgm:cxn modelId="{37E01982-7ACA-43AF-B1F5-F982970135FE}" type="presParOf" srcId="{CCB47D4D-EFE5-41ED-BF75-5B76B5ACF67B}" destId="{5FFCEE89-711A-4DC9-894F-33BD995D82F0}" srcOrd="1" destOrd="0" presId="urn:microsoft.com/office/officeart/2005/8/layout/hierarchy1"/>
    <dgm:cxn modelId="{F17B56BF-A8E8-4665-9F1D-AA524C9ABFAD}" type="presParOf" srcId="{14249A3B-53B2-44AC-A757-03D327AAB475}" destId="{3D781B49-0F7D-47BA-9CEB-A8CF6C39A010}" srcOrd="4" destOrd="0" presId="urn:microsoft.com/office/officeart/2005/8/layout/hierarchy1"/>
    <dgm:cxn modelId="{2E954323-A733-4DF2-B50B-869B381C9282}" type="presParOf" srcId="{14249A3B-53B2-44AC-A757-03D327AAB475}" destId="{BEAB3DEE-EA7C-419B-AE4C-C5F37354D631}" srcOrd="5" destOrd="0" presId="urn:microsoft.com/office/officeart/2005/8/layout/hierarchy1"/>
    <dgm:cxn modelId="{13C854B9-069C-4993-B960-40314E7B7058}" type="presParOf" srcId="{BEAB3DEE-EA7C-419B-AE4C-C5F37354D631}" destId="{FBADC43B-F176-4E01-884B-28111AEA383B}" srcOrd="0" destOrd="0" presId="urn:microsoft.com/office/officeart/2005/8/layout/hierarchy1"/>
    <dgm:cxn modelId="{DB8E46E9-75E0-494D-840C-AC9AB2DACCCB}" type="presParOf" srcId="{FBADC43B-F176-4E01-884B-28111AEA383B}" destId="{BFB96361-51A7-4C77-B5A5-4E5ACA33343C}" srcOrd="0" destOrd="0" presId="urn:microsoft.com/office/officeart/2005/8/layout/hierarchy1"/>
    <dgm:cxn modelId="{BFB597DE-ACA4-4E93-804C-8B5EB61707D6}" type="presParOf" srcId="{FBADC43B-F176-4E01-884B-28111AEA383B}" destId="{AC05B21C-DA6B-4F73-9C63-42AD31A5C58B}" srcOrd="1" destOrd="0" presId="urn:microsoft.com/office/officeart/2005/8/layout/hierarchy1"/>
    <dgm:cxn modelId="{B2789E35-84AB-455C-BEFD-617AB9B6911D}" type="presParOf" srcId="{BEAB3DEE-EA7C-419B-AE4C-C5F37354D631}" destId="{1904E0F5-2DE5-4CA6-9BF1-118F4465FB04}" srcOrd="1" destOrd="0" presId="urn:microsoft.com/office/officeart/2005/8/layout/hierarchy1"/>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38681A8D-55A3-40EB-BE12-3922568D2D7B}" type="doc">
      <dgm:prSet loTypeId="urn:microsoft.com/office/officeart/2011/layout/CircleProcess" loCatId="process" qsTypeId="urn:microsoft.com/office/officeart/2005/8/quickstyle/simple1" qsCatId="simple" csTypeId="urn:microsoft.com/office/officeart/2005/8/colors/accent1_2" csCatId="accent1" phldr="1"/>
      <dgm:spPr/>
      <dgm:t>
        <a:bodyPr/>
        <a:lstStyle/>
        <a:p>
          <a:endParaRPr lang="en-US"/>
        </a:p>
      </dgm:t>
    </dgm:pt>
    <dgm:pt modelId="{8614CFFB-55D5-4DFB-AB3F-07AF6C6B55B2}">
      <dgm:prSet phldrT="[Text]"/>
      <dgm:spPr/>
      <dgm:t>
        <a:bodyPr/>
        <a:lstStyle/>
        <a:p>
          <a:r>
            <a:rPr lang="en-US" dirty="0" smtClean="0">
              <a:solidFill>
                <a:schemeClr val="bg1">
                  <a:lumMod val="50000"/>
                </a:schemeClr>
              </a:solidFill>
            </a:rPr>
            <a:t>My Site</a:t>
          </a:r>
        </a:p>
        <a:p>
          <a:r>
            <a:rPr lang="en-US" dirty="0" smtClean="0">
              <a:solidFill>
                <a:schemeClr val="bg1">
                  <a:lumMod val="50000"/>
                </a:schemeClr>
              </a:solidFill>
            </a:rPr>
            <a:t>Discovery</a:t>
          </a:r>
          <a:endParaRPr lang="en-US" dirty="0">
            <a:solidFill>
              <a:schemeClr val="bg1">
                <a:lumMod val="50000"/>
              </a:schemeClr>
            </a:solidFill>
          </a:endParaRPr>
        </a:p>
      </dgm:t>
    </dgm:pt>
    <dgm:pt modelId="{27D24699-D82B-4560-A94F-2A5CC37A277D}" type="parTrans" cxnId="{188F61C5-B2C3-4F06-B26B-AB9A5D047C83}">
      <dgm:prSet/>
      <dgm:spPr/>
      <dgm:t>
        <a:bodyPr/>
        <a:lstStyle/>
        <a:p>
          <a:endParaRPr lang="en-US"/>
        </a:p>
      </dgm:t>
    </dgm:pt>
    <dgm:pt modelId="{F9A59BA9-7BDD-4CA6-BA17-5BCC2D7DCD35}" type="sibTrans" cxnId="{188F61C5-B2C3-4F06-B26B-AB9A5D047C83}">
      <dgm:prSet/>
      <dgm:spPr/>
      <dgm:t>
        <a:bodyPr/>
        <a:lstStyle/>
        <a:p>
          <a:endParaRPr lang="en-US"/>
        </a:p>
      </dgm:t>
    </dgm:pt>
    <dgm:pt modelId="{87BDEFD5-9D54-4753-9C19-37B1037C6AF8}">
      <dgm:prSet phldrT="[Text]"/>
      <dgm:spPr/>
      <dgm:t>
        <a:bodyPr/>
        <a:lstStyle/>
        <a:p>
          <a:r>
            <a:rPr lang="en-US" dirty="0" smtClean="0">
              <a:solidFill>
                <a:schemeClr val="bg1">
                  <a:lumMod val="50000"/>
                </a:schemeClr>
              </a:solidFill>
            </a:rPr>
            <a:t>Personal Site Provisioning</a:t>
          </a:r>
        </a:p>
      </dgm:t>
    </dgm:pt>
    <dgm:pt modelId="{F150D833-A200-47B3-8557-A1479A274BEE}" type="parTrans" cxnId="{70098464-BCB7-4D06-83D9-3CB6DE3E1F05}">
      <dgm:prSet/>
      <dgm:spPr/>
      <dgm:t>
        <a:bodyPr/>
        <a:lstStyle/>
        <a:p>
          <a:endParaRPr lang="en-US"/>
        </a:p>
      </dgm:t>
    </dgm:pt>
    <dgm:pt modelId="{B7B9398D-0A2A-4B19-A07B-41FAF8A78796}" type="sibTrans" cxnId="{70098464-BCB7-4D06-83D9-3CB6DE3E1F05}">
      <dgm:prSet/>
      <dgm:spPr/>
      <dgm:t>
        <a:bodyPr/>
        <a:lstStyle/>
        <a:p>
          <a:endParaRPr lang="en-US"/>
        </a:p>
      </dgm:t>
    </dgm:pt>
    <dgm:pt modelId="{F8BCC051-D3BB-48AB-B249-7F6E2179E894}" type="pres">
      <dgm:prSet presAssocID="{38681A8D-55A3-40EB-BE12-3922568D2D7B}" presName="Name0" presStyleCnt="0">
        <dgm:presLayoutVars>
          <dgm:chMax val="11"/>
          <dgm:chPref val="11"/>
          <dgm:dir/>
          <dgm:resizeHandles/>
        </dgm:presLayoutVars>
      </dgm:prSet>
      <dgm:spPr/>
      <dgm:t>
        <a:bodyPr/>
        <a:lstStyle/>
        <a:p>
          <a:endParaRPr lang="en-US"/>
        </a:p>
      </dgm:t>
    </dgm:pt>
    <dgm:pt modelId="{818EE188-AF0C-4538-BB5F-C70481158DF0}" type="pres">
      <dgm:prSet presAssocID="{87BDEFD5-9D54-4753-9C19-37B1037C6AF8}" presName="Accent2" presStyleCnt="0"/>
      <dgm:spPr/>
    </dgm:pt>
    <dgm:pt modelId="{E12896FE-7936-4832-8FCC-5ED884E4550E}" type="pres">
      <dgm:prSet presAssocID="{87BDEFD5-9D54-4753-9C19-37B1037C6AF8}" presName="Accent" presStyleLbl="node1" presStyleIdx="0" presStyleCnt="2"/>
      <dgm:spPr/>
    </dgm:pt>
    <dgm:pt modelId="{B398CD56-FD72-47BF-A827-9E6F5778AF52}" type="pres">
      <dgm:prSet presAssocID="{87BDEFD5-9D54-4753-9C19-37B1037C6AF8}" presName="ParentBackground2" presStyleCnt="0"/>
      <dgm:spPr/>
    </dgm:pt>
    <dgm:pt modelId="{B13E3BCE-5315-44F9-8185-244ADECD2F12}" type="pres">
      <dgm:prSet presAssocID="{87BDEFD5-9D54-4753-9C19-37B1037C6AF8}" presName="ParentBackground" presStyleLbl="fgAcc1" presStyleIdx="0" presStyleCnt="2"/>
      <dgm:spPr/>
      <dgm:t>
        <a:bodyPr/>
        <a:lstStyle/>
        <a:p>
          <a:endParaRPr lang="en-US"/>
        </a:p>
      </dgm:t>
    </dgm:pt>
    <dgm:pt modelId="{DB80F4D9-55C3-49B7-81FA-E24E2CF17921}" type="pres">
      <dgm:prSet presAssocID="{87BDEFD5-9D54-4753-9C19-37B1037C6AF8}" presName="Parent2" presStyleLbl="revTx" presStyleIdx="0" presStyleCnt="0">
        <dgm:presLayoutVars>
          <dgm:chMax val="1"/>
          <dgm:chPref val="1"/>
          <dgm:bulletEnabled val="1"/>
        </dgm:presLayoutVars>
      </dgm:prSet>
      <dgm:spPr/>
      <dgm:t>
        <a:bodyPr/>
        <a:lstStyle/>
        <a:p>
          <a:endParaRPr lang="en-US"/>
        </a:p>
      </dgm:t>
    </dgm:pt>
    <dgm:pt modelId="{3E46BC13-190B-45DB-A452-7DD9626D2745}" type="pres">
      <dgm:prSet presAssocID="{8614CFFB-55D5-4DFB-AB3F-07AF6C6B55B2}" presName="Accent1" presStyleCnt="0"/>
      <dgm:spPr/>
    </dgm:pt>
    <dgm:pt modelId="{B62156DA-78FC-4E3C-B527-657F6F9F4059}" type="pres">
      <dgm:prSet presAssocID="{8614CFFB-55D5-4DFB-AB3F-07AF6C6B55B2}" presName="Accent" presStyleLbl="node1" presStyleIdx="1" presStyleCnt="2"/>
      <dgm:spPr/>
    </dgm:pt>
    <dgm:pt modelId="{63FCA9A5-8B27-4253-B602-86F3C121CB7B}" type="pres">
      <dgm:prSet presAssocID="{8614CFFB-55D5-4DFB-AB3F-07AF6C6B55B2}" presName="ParentBackground1" presStyleCnt="0"/>
      <dgm:spPr/>
    </dgm:pt>
    <dgm:pt modelId="{F59181D3-2F63-4EEE-BFA7-B67F90E43011}" type="pres">
      <dgm:prSet presAssocID="{8614CFFB-55D5-4DFB-AB3F-07AF6C6B55B2}" presName="ParentBackground" presStyleLbl="fgAcc1" presStyleIdx="1" presStyleCnt="2"/>
      <dgm:spPr/>
      <dgm:t>
        <a:bodyPr/>
        <a:lstStyle/>
        <a:p>
          <a:endParaRPr lang="en-US"/>
        </a:p>
      </dgm:t>
    </dgm:pt>
    <dgm:pt modelId="{D8DF33B7-7808-48FF-A5CD-9C12EADA398E}" type="pres">
      <dgm:prSet presAssocID="{8614CFFB-55D5-4DFB-AB3F-07AF6C6B55B2}" presName="Parent1" presStyleLbl="revTx" presStyleIdx="0" presStyleCnt="0">
        <dgm:presLayoutVars>
          <dgm:chMax val="1"/>
          <dgm:chPref val="1"/>
          <dgm:bulletEnabled val="1"/>
        </dgm:presLayoutVars>
      </dgm:prSet>
      <dgm:spPr/>
      <dgm:t>
        <a:bodyPr/>
        <a:lstStyle/>
        <a:p>
          <a:endParaRPr lang="en-US"/>
        </a:p>
      </dgm:t>
    </dgm:pt>
  </dgm:ptLst>
  <dgm:cxnLst>
    <dgm:cxn modelId="{49D65AFE-9434-44EE-A7B7-75B0305233E6}" type="presOf" srcId="{87BDEFD5-9D54-4753-9C19-37B1037C6AF8}" destId="{DB80F4D9-55C3-49B7-81FA-E24E2CF17921}" srcOrd="1" destOrd="0" presId="urn:microsoft.com/office/officeart/2011/layout/CircleProcess"/>
    <dgm:cxn modelId="{3959F16A-AD0A-4E71-8836-FB141A4B746B}" type="presOf" srcId="{8614CFFB-55D5-4DFB-AB3F-07AF6C6B55B2}" destId="{D8DF33B7-7808-48FF-A5CD-9C12EADA398E}" srcOrd="1" destOrd="0" presId="urn:microsoft.com/office/officeart/2011/layout/CircleProcess"/>
    <dgm:cxn modelId="{30B23C1D-DE41-489F-872B-7710CEEE635F}" type="presOf" srcId="{38681A8D-55A3-40EB-BE12-3922568D2D7B}" destId="{F8BCC051-D3BB-48AB-B249-7F6E2179E894}" srcOrd="0" destOrd="0" presId="urn:microsoft.com/office/officeart/2011/layout/CircleProcess"/>
    <dgm:cxn modelId="{6F77F5BC-3674-4BB2-BDA2-F372ACDEBA62}" type="presOf" srcId="{87BDEFD5-9D54-4753-9C19-37B1037C6AF8}" destId="{B13E3BCE-5315-44F9-8185-244ADECD2F12}" srcOrd="0" destOrd="0" presId="urn:microsoft.com/office/officeart/2011/layout/CircleProcess"/>
    <dgm:cxn modelId="{341DE316-0D95-421B-8866-F5D034757119}" type="presOf" srcId="{8614CFFB-55D5-4DFB-AB3F-07AF6C6B55B2}" destId="{F59181D3-2F63-4EEE-BFA7-B67F90E43011}" srcOrd="0" destOrd="0" presId="urn:microsoft.com/office/officeart/2011/layout/CircleProcess"/>
    <dgm:cxn modelId="{70098464-BCB7-4D06-83D9-3CB6DE3E1F05}" srcId="{38681A8D-55A3-40EB-BE12-3922568D2D7B}" destId="{87BDEFD5-9D54-4753-9C19-37B1037C6AF8}" srcOrd="1" destOrd="0" parTransId="{F150D833-A200-47B3-8557-A1479A274BEE}" sibTransId="{B7B9398D-0A2A-4B19-A07B-41FAF8A78796}"/>
    <dgm:cxn modelId="{188F61C5-B2C3-4F06-B26B-AB9A5D047C83}" srcId="{38681A8D-55A3-40EB-BE12-3922568D2D7B}" destId="{8614CFFB-55D5-4DFB-AB3F-07AF6C6B55B2}" srcOrd="0" destOrd="0" parTransId="{27D24699-D82B-4560-A94F-2A5CC37A277D}" sibTransId="{F9A59BA9-7BDD-4CA6-BA17-5BCC2D7DCD35}"/>
    <dgm:cxn modelId="{0CD9E4FC-2E1E-48BE-8B18-99F29D0AC8E9}" type="presParOf" srcId="{F8BCC051-D3BB-48AB-B249-7F6E2179E894}" destId="{818EE188-AF0C-4538-BB5F-C70481158DF0}" srcOrd="0" destOrd="0" presId="urn:microsoft.com/office/officeart/2011/layout/CircleProcess"/>
    <dgm:cxn modelId="{F433C8BE-93D5-438D-8D7E-4559146B2B9A}" type="presParOf" srcId="{818EE188-AF0C-4538-BB5F-C70481158DF0}" destId="{E12896FE-7936-4832-8FCC-5ED884E4550E}" srcOrd="0" destOrd="0" presId="urn:microsoft.com/office/officeart/2011/layout/CircleProcess"/>
    <dgm:cxn modelId="{67E9A650-5653-4757-865A-B9DC8D99F9B4}" type="presParOf" srcId="{F8BCC051-D3BB-48AB-B249-7F6E2179E894}" destId="{B398CD56-FD72-47BF-A827-9E6F5778AF52}" srcOrd="1" destOrd="0" presId="urn:microsoft.com/office/officeart/2011/layout/CircleProcess"/>
    <dgm:cxn modelId="{C27B7A2D-9A6C-4DDA-8586-DD7263D6BFD5}" type="presParOf" srcId="{B398CD56-FD72-47BF-A827-9E6F5778AF52}" destId="{B13E3BCE-5315-44F9-8185-244ADECD2F12}" srcOrd="0" destOrd="0" presId="urn:microsoft.com/office/officeart/2011/layout/CircleProcess"/>
    <dgm:cxn modelId="{9B5F992B-55E3-4C85-A234-EAB88F6691DE}" type="presParOf" srcId="{F8BCC051-D3BB-48AB-B249-7F6E2179E894}" destId="{DB80F4D9-55C3-49B7-81FA-E24E2CF17921}" srcOrd="2" destOrd="0" presId="urn:microsoft.com/office/officeart/2011/layout/CircleProcess"/>
    <dgm:cxn modelId="{20413CCC-E821-4B46-A745-2FA7C9A7C018}" type="presParOf" srcId="{F8BCC051-D3BB-48AB-B249-7F6E2179E894}" destId="{3E46BC13-190B-45DB-A452-7DD9626D2745}" srcOrd="3" destOrd="0" presId="urn:microsoft.com/office/officeart/2011/layout/CircleProcess"/>
    <dgm:cxn modelId="{32BCA409-2400-4502-A89E-C42656A25AFF}" type="presParOf" srcId="{3E46BC13-190B-45DB-A452-7DD9626D2745}" destId="{B62156DA-78FC-4E3C-B527-657F6F9F4059}" srcOrd="0" destOrd="0" presId="urn:microsoft.com/office/officeart/2011/layout/CircleProcess"/>
    <dgm:cxn modelId="{12BFBB84-684B-4C7F-9E5F-8B8D18A3D059}" type="presParOf" srcId="{F8BCC051-D3BB-48AB-B249-7F6E2179E894}" destId="{63FCA9A5-8B27-4253-B602-86F3C121CB7B}" srcOrd="4" destOrd="0" presId="urn:microsoft.com/office/officeart/2011/layout/CircleProcess"/>
    <dgm:cxn modelId="{3856AB0E-4342-4A13-890C-BB51BABC1C1C}" type="presParOf" srcId="{63FCA9A5-8B27-4253-B602-86F3C121CB7B}" destId="{F59181D3-2F63-4EEE-BFA7-B67F90E43011}" srcOrd="0" destOrd="0" presId="urn:microsoft.com/office/officeart/2011/layout/CircleProcess"/>
    <dgm:cxn modelId="{EC4F986D-89D8-4F3D-B97B-8F0BCA9BF41A}" type="presParOf" srcId="{F8BCC051-D3BB-48AB-B249-7F6E2179E894}" destId="{D8DF33B7-7808-48FF-A5CD-9C12EADA398E}" srcOrd="5" destOrd="0" presId="urn:microsoft.com/office/officeart/2011/layout/CircleProcess"/>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9A766A76-5CC6-47EB-9EA2-9C6DFAD6049A}" type="doc">
      <dgm:prSet loTypeId="urn:microsoft.com/office/officeart/2005/8/layout/process1" loCatId="process" qsTypeId="urn:microsoft.com/office/officeart/2005/8/quickstyle/simple1" qsCatId="simple" csTypeId="urn:microsoft.com/office/officeart/2005/8/colors/accent1_2" csCatId="accent1" phldr="1"/>
      <dgm:spPr/>
    </dgm:pt>
    <dgm:pt modelId="{E6824398-B1A2-414C-AE95-17F2F475AC06}">
      <dgm:prSet phldrT="[Text]"/>
      <dgm:spPr/>
      <dgm:t>
        <a:bodyPr/>
        <a:lstStyle/>
        <a:p>
          <a:r>
            <a:rPr lang="en-US" dirty="0" smtClean="0"/>
            <a:t>Uninitialized</a:t>
          </a:r>
        </a:p>
        <a:p>
          <a:r>
            <a:rPr lang="en-US" dirty="0" smtClean="0"/>
            <a:t>Deleted</a:t>
          </a:r>
          <a:endParaRPr lang="en-US" dirty="0"/>
        </a:p>
      </dgm:t>
    </dgm:pt>
    <dgm:pt modelId="{3A3FF7FE-261C-4490-A336-3B5D33503BDF}" type="parTrans" cxnId="{091B5F04-A533-47D8-BD06-F0ECCD43E937}">
      <dgm:prSet/>
      <dgm:spPr/>
      <dgm:t>
        <a:bodyPr/>
        <a:lstStyle/>
        <a:p>
          <a:endParaRPr lang="en-US"/>
        </a:p>
      </dgm:t>
    </dgm:pt>
    <dgm:pt modelId="{2489195C-1E1C-4D06-B146-E7377A60B085}" type="sibTrans" cxnId="{091B5F04-A533-47D8-BD06-F0ECCD43E937}">
      <dgm:prSet/>
      <dgm:spPr/>
      <dgm:t>
        <a:bodyPr/>
        <a:lstStyle/>
        <a:p>
          <a:endParaRPr lang="en-US"/>
        </a:p>
      </dgm:t>
    </dgm:pt>
    <dgm:pt modelId="{7C07D557-E097-4479-9F4B-D09BC0483CD0}">
      <dgm:prSet phldrT="[Text]"/>
      <dgm:spPr/>
      <dgm:t>
        <a:bodyPr/>
        <a:lstStyle/>
        <a:p>
          <a:r>
            <a:rPr lang="en-US" dirty="0" err="1" smtClean="0"/>
            <a:t>Enqueued</a:t>
          </a:r>
          <a:endParaRPr lang="en-US" dirty="0"/>
        </a:p>
      </dgm:t>
    </dgm:pt>
    <dgm:pt modelId="{DAB3950C-1644-4572-B843-4622AD9C35F5}" type="parTrans" cxnId="{A410490F-7CE6-44D7-9360-F44A2C0E0C25}">
      <dgm:prSet/>
      <dgm:spPr/>
      <dgm:t>
        <a:bodyPr/>
        <a:lstStyle/>
        <a:p>
          <a:endParaRPr lang="en-US"/>
        </a:p>
      </dgm:t>
    </dgm:pt>
    <dgm:pt modelId="{E2DBE87C-533C-460F-AC76-A8F5125D27FD}" type="sibTrans" cxnId="{A410490F-7CE6-44D7-9360-F44A2C0E0C25}">
      <dgm:prSet/>
      <dgm:spPr/>
      <dgm:t>
        <a:bodyPr/>
        <a:lstStyle/>
        <a:p>
          <a:endParaRPr lang="en-US"/>
        </a:p>
      </dgm:t>
    </dgm:pt>
    <dgm:pt modelId="{2A29D95F-DFA8-47FB-A9B4-C8716E2027FB}">
      <dgm:prSet phldrT="[Text]"/>
      <dgm:spPr/>
      <dgm:t>
        <a:bodyPr/>
        <a:lstStyle/>
        <a:p>
          <a:r>
            <a:rPr lang="en-US" dirty="0" smtClean="0"/>
            <a:t>Created</a:t>
          </a:r>
          <a:endParaRPr lang="en-US" dirty="0"/>
        </a:p>
      </dgm:t>
    </dgm:pt>
    <dgm:pt modelId="{5571483E-B129-4BA7-9AD1-3DD79A566B47}" type="parTrans" cxnId="{0E039376-7B56-4C01-AFE8-E94EB2697B9D}">
      <dgm:prSet/>
      <dgm:spPr/>
      <dgm:t>
        <a:bodyPr/>
        <a:lstStyle/>
        <a:p>
          <a:endParaRPr lang="en-US"/>
        </a:p>
      </dgm:t>
    </dgm:pt>
    <dgm:pt modelId="{59CF4480-3ECB-4B75-A6E4-FED472B34CCE}" type="sibTrans" cxnId="{0E039376-7B56-4C01-AFE8-E94EB2697B9D}">
      <dgm:prSet/>
      <dgm:spPr/>
      <dgm:t>
        <a:bodyPr/>
        <a:lstStyle/>
        <a:p>
          <a:endParaRPr lang="en-US"/>
        </a:p>
      </dgm:t>
    </dgm:pt>
    <dgm:pt modelId="{AB2C6630-52AF-40D0-86D9-4902890F3645}" type="pres">
      <dgm:prSet presAssocID="{9A766A76-5CC6-47EB-9EA2-9C6DFAD6049A}" presName="Name0" presStyleCnt="0">
        <dgm:presLayoutVars>
          <dgm:dir/>
          <dgm:resizeHandles val="exact"/>
        </dgm:presLayoutVars>
      </dgm:prSet>
      <dgm:spPr/>
    </dgm:pt>
    <dgm:pt modelId="{59A4FAB4-7FE4-4054-8E88-467A83A76A4D}" type="pres">
      <dgm:prSet presAssocID="{E6824398-B1A2-414C-AE95-17F2F475AC06}" presName="node" presStyleLbl="node1" presStyleIdx="0" presStyleCnt="3">
        <dgm:presLayoutVars>
          <dgm:bulletEnabled val="1"/>
        </dgm:presLayoutVars>
      </dgm:prSet>
      <dgm:spPr/>
      <dgm:t>
        <a:bodyPr/>
        <a:lstStyle/>
        <a:p>
          <a:endParaRPr lang="en-US"/>
        </a:p>
      </dgm:t>
    </dgm:pt>
    <dgm:pt modelId="{F3846939-EABD-4B3E-8C2D-BFB82F2B3D47}" type="pres">
      <dgm:prSet presAssocID="{2489195C-1E1C-4D06-B146-E7377A60B085}" presName="sibTrans" presStyleLbl="sibTrans2D1" presStyleIdx="0" presStyleCnt="2"/>
      <dgm:spPr/>
      <dgm:t>
        <a:bodyPr/>
        <a:lstStyle/>
        <a:p>
          <a:endParaRPr lang="en-US"/>
        </a:p>
      </dgm:t>
    </dgm:pt>
    <dgm:pt modelId="{B1DFCD2F-AD2F-4D8D-85FA-4D749A87FC5B}" type="pres">
      <dgm:prSet presAssocID="{2489195C-1E1C-4D06-B146-E7377A60B085}" presName="connectorText" presStyleLbl="sibTrans2D1" presStyleIdx="0" presStyleCnt="2"/>
      <dgm:spPr/>
      <dgm:t>
        <a:bodyPr/>
        <a:lstStyle/>
        <a:p>
          <a:endParaRPr lang="en-US"/>
        </a:p>
      </dgm:t>
    </dgm:pt>
    <dgm:pt modelId="{08B1EE52-3737-44F3-8548-4A996C4C4644}" type="pres">
      <dgm:prSet presAssocID="{7C07D557-E097-4479-9F4B-D09BC0483CD0}" presName="node" presStyleLbl="node1" presStyleIdx="1" presStyleCnt="3">
        <dgm:presLayoutVars>
          <dgm:bulletEnabled val="1"/>
        </dgm:presLayoutVars>
      </dgm:prSet>
      <dgm:spPr/>
      <dgm:t>
        <a:bodyPr/>
        <a:lstStyle/>
        <a:p>
          <a:endParaRPr lang="en-US"/>
        </a:p>
      </dgm:t>
    </dgm:pt>
    <dgm:pt modelId="{F512204E-E676-4D96-991C-CFB70DF6EF53}" type="pres">
      <dgm:prSet presAssocID="{E2DBE87C-533C-460F-AC76-A8F5125D27FD}" presName="sibTrans" presStyleLbl="sibTrans2D1" presStyleIdx="1" presStyleCnt="2"/>
      <dgm:spPr/>
      <dgm:t>
        <a:bodyPr/>
        <a:lstStyle/>
        <a:p>
          <a:endParaRPr lang="en-US"/>
        </a:p>
      </dgm:t>
    </dgm:pt>
    <dgm:pt modelId="{FCFF9E2C-F337-467B-B8B0-7473D19D94D9}" type="pres">
      <dgm:prSet presAssocID="{E2DBE87C-533C-460F-AC76-A8F5125D27FD}" presName="connectorText" presStyleLbl="sibTrans2D1" presStyleIdx="1" presStyleCnt="2"/>
      <dgm:spPr/>
      <dgm:t>
        <a:bodyPr/>
        <a:lstStyle/>
        <a:p>
          <a:endParaRPr lang="en-US"/>
        </a:p>
      </dgm:t>
    </dgm:pt>
    <dgm:pt modelId="{509EF651-D1B4-4095-9666-FFEEA7DA2188}" type="pres">
      <dgm:prSet presAssocID="{2A29D95F-DFA8-47FB-A9B4-C8716E2027FB}" presName="node" presStyleLbl="node1" presStyleIdx="2" presStyleCnt="3">
        <dgm:presLayoutVars>
          <dgm:bulletEnabled val="1"/>
        </dgm:presLayoutVars>
      </dgm:prSet>
      <dgm:spPr/>
      <dgm:t>
        <a:bodyPr/>
        <a:lstStyle/>
        <a:p>
          <a:endParaRPr lang="en-US"/>
        </a:p>
      </dgm:t>
    </dgm:pt>
  </dgm:ptLst>
  <dgm:cxnLst>
    <dgm:cxn modelId="{6013B91F-54B0-4B63-A89D-9E5F81077CDA}" type="presOf" srcId="{2489195C-1E1C-4D06-B146-E7377A60B085}" destId="{B1DFCD2F-AD2F-4D8D-85FA-4D749A87FC5B}" srcOrd="1" destOrd="0" presId="urn:microsoft.com/office/officeart/2005/8/layout/process1"/>
    <dgm:cxn modelId="{87933783-23AB-41FC-9CA1-903395C6243A}" type="presOf" srcId="{2A29D95F-DFA8-47FB-A9B4-C8716E2027FB}" destId="{509EF651-D1B4-4095-9666-FFEEA7DA2188}" srcOrd="0" destOrd="0" presId="urn:microsoft.com/office/officeart/2005/8/layout/process1"/>
    <dgm:cxn modelId="{3F7EEA2A-804E-4C6E-A1E6-C32E4D89F913}" type="presOf" srcId="{E6824398-B1A2-414C-AE95-17F2F475AC06}" destId="{59A4FAB4-7FE4-4054-8E88-467A83A76A4D}" srcOrd="0" destOrd="0" presId="urn:microsoft.com/office/officeart/2005/8/layout/process1"/>
    <dgm:cxn modelId="{3193D0C0-3E7B-43E1-81A0-B25DC025FD1F}" type="presOf" srcId="{7C07D557-E097-4479-9F4B-D09BC0483CD0}" destId="{08B1EE52-3737-44F3-8548-4A996C4C4644}" srcOrd="0" destOrd="0" presId="urn:microsoft.com/office/officeart/2005/8/layout/process1"/>
    <dgm:cxn modelId="{091B5F04-A533-47D8-BD06-F0ECCD43E937}" srcId="{9A766A76-5CC6-47EB-9EA2-9C6DFAD6049A}" destId="{E6824398-B1A2-414C-AE95-17F2F475AC06}" srcOrd="0" destOrd="0" parTransId="{3A3FF7FE-261C-4490-A336-3B5D33503BDF}" sibTransId="{2489195C-1E1C-4D06-B146-E7377A60B085}"/>
    <dgm:cxn modelId="{0E039376-7B56-4C01-AFE8-E94EB2697B9D}" srcId="{9A766A76-5CC6-47EB-9EA2-9C6DFAD6049A}" destId="{2A29D95F-DFA8-47FB-A9B4-C8716E2027FB}" srcOrd="2" destOrd="0" parTransId="{5571483E-B129-4BA7-9AD1-3DD79A566B47}" sibTransId="{59CF4480-3ECB-4B75-A6E4-FED472B34CCE}"/>
    <dgm:cxn modelId="{231E9C4C-056E-42B0-A1D9-150E6A1688AC}" type="presOf" srcId="{9A766A76-5CC6-47EB-9EA2-9C6DFAD6049A}" destId="{AB2C6630-52AF-40D0-86D9-4902890F3645}" srcOrd="0" destOrd="0" presId="urn:microsoft.com/office/officeart/2005/8/layout/process1"/>
    <dgm:cxn modelId="{C8593992-849A-47D0-9DF0-47C8C3A29F67}" type="presOf" srcId="{E2DBE87C-533C-460F-AC76-A8F5125D27FD}" destId="{F512204E-E676-4D96-991C-CFB70DF6EF53}" srcOrd="0" destOrd="0" presId="urn:microsoft.com/office/officeart/2005/8/layout/process1"/>
    <dgm:cxn modelId="{3AE806BC-30EB-4E33-BF0D-5472A3B4CFF2}" type="presOf" srcId="{E2DBE87C-533C-460F-AC76-A8F5125D27FD}" destId="{FCFF9E2C-F337-467B-B8B0-7473D19D94D9}" srcOrd="1" destOrd="0" presId="urn:microsoft.com/office/officeart/2005/8/layout/process1"/>
    <dgm:cxn modelId="{A410490F-7CE6-44D7-9360-F44A2C0E0C25}" srcId="{9A766A76-5CC6-47EB-9EA2-9C6DFAD6049A}" destId="{7C07D557-E097-4479-9F4B-D09BC0483CD0}" srcOrd="1" destOrd="0" parTransId="{DAB3950C-1644-4572-B843-4622AD9C35F5}" sibTransId="{E2DBE87C-533C-460F-AC76-A8F5125D27FD}"/>
    <dgm:cxn modelId="{776AB26D-C2CB-4D44-8D2E-A8A8378335A3}" type="presOf" srcId="{2489195C-1E1C-4D06-B146-E7377A60B085}" destId="{F3846939-EABD-4B3E-8C2D-BFB82F2B3D47}" srcOrd="0" destOrd="0" presId="urn:microsoft.com/office/officeart/2005/8/layout/process1"/>
    <dgm:cxn modelId="{7DE53ECB-C804-4D45-BB37-FA89D7AC21F1}" type="presParOf" srcId="{AB2C6630-52AF-40D0-86D9-4902890F3645}" destId="{59A4FAB4-7FE4-4054-8E88-467A83A76A4D}" srcOrd="0" destOrd="0" presId="urn:microsoft.com/office/officeart/2005/8/layout/process1"/>
    <dgm:cxn modelId="{C68F4D77-4D50-4F92-ABF5-AAFB77BD9AD8}" type="presParOf" srcId="{AB2C6630-52AF-40D0-86D9-4902890F3645}" destId="{F3846939-EABD-4B3E-8C2D-BFB82F2B3D47}" srcOrd="1" destOrd="0" presId="urn:microsoft.com/office/officeart/2005/8/layout/process1"/>
    <dgm:cxn modelId="{DFCEC167-A382-4A9D-9AAB-121CA96BAED8}" type="presParOf" srcId="{F3846939-EABD-4B3E-8C2D-BFB82F2B3D47}" destId="{B1DFCD2F-AD2F-4D8D-85FA-4D749A87FC5B}" srcOrd="0" destOrd="0" presId="urn:microsoft.com/office/officeart/2005/8/layout/process1"/>
    <dgm:cxn modelId="{A0EF99B2-7987-43BE-BAF1-3FA2FBD60B30}" type="presParOf" srcId="{AB2C6630-52AF-40D0-86D9-4902890F3645}" destId="{08B1EE52-3737-44F3-8548-4A996C4C4644}" srcOrd="2" destOrd="0" presId="urn:microsoft.com/office/officeart/2005/8/layout/process1"/>
    <dgm:cxn modelId="{CD2D38F4-420D-4A2C-B761-D91A3EBDFBC2}" type="presParOf" srcId="{AB2C6630-52AF-40D0-86D9-4902890F3645}" destId="{F512204E-E676-4D96-991C-CFB70DF6EF53}" srcOrd="3" destOrd="0" presId="urn:microsoft.com/office/officeart/2005/8/layout/process1"/>
    <dgm:cxn modelId="{A953B176-0443-4EEF-B64D-F530B1F60398}" type="presParOf" srcId="{F512204E-E676-4D96-991C-CFB70DF6EF53}" destId="{FCFF9E2C-F337-467B-B8B0-7473D19D94D9}" srcOrd="0" destOrd="0" presId="urn:microsoft.com/office/officeart/2005/8/layout/process1"/>
    <dgm:cxn modelId="{66794637-3BE5-4F09-83D6-A95051242D33}" type="presParOf" srcId="{AB2C6630-52AF-40D0-86D9-4902890F3645}" destId="{509EF651-D1B4-4095-9666-FFEEA7DA2188}" srcOrd="4" destOrd="0" presId="urn:microsoft.com/office/officeart/2005/8/layout/process1"/>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03666FC-38AE-4336-9591-31074B4C5F80}">
      <dsp:nvSpPr>
        <dsp:cNvPr id="0" name=""/>
        <dsp:cNvSpPr/>
      </dsp:nvSpPr>
      <dsp:spPr>
        <a:xfrm>
          <a:off x="55918" y="0"/>
          <a:ext cx="3158559" cy="1432404"/>
        </a:xfrm>
        <a:prstGeom prst="roundRect">
          <a:avLst>
            <a:gd name="adj" fmla="val 10000"/>
          </a:avLst>
        </a:prstGeom>
        <a:solidFill>
          <a:schemeClr val="accent1">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43180" rIns="64770" bIns="43180" numCol="1" spcCol="1270" anchor="ctr" anchorCtr="0">
          <a:noAutofit/>
        </a:bodyPr>
        <a:lstStyle/>
        <a:p>
          <a:pPr lvl="0" algn="ctr" defTabSz="1511300">
            <a:lnSpc>
              <a:spcPct val="90000"/>
            </a:lnSpc>
            <a:spcBef>
              <a:spcPct val="0"/>
            </a:spcBef>
            <a:spcAft>
              <a:spcPct val="35000"/>
            </a:spcAft>
          </a:pPr>
          <a:r>
            <a:rPr lang="en-US" sz="3400" kern="1200" dirty="0" smtClean="0"/>
            <a:t>2010</a:t>
          </a:r>
        </a:p>
        <a:p>
          <a:pPr lvl="0" algn="ctr" defTabSz="1511300">
            <a:lnSpc>
              <a:spcPct val="90000"/>
            </a:lnSpc>
            <a:spcBef>
              <a:spcPct val="0"/>
            </a:spcBef>
            <a:spcAft>
              <a:spcPct val="35000"/>
            </a:spcAft>
          </a:pPr>
          <a:r>
            <a:rPr lang="en-US" sz="3400" kern="1200" dirty="0" smtClean="0"/>
            <a:t>My Site</a:t>
          </a:r>
          <a:endParaRPr lang="en-US" sz="3400" kern="1200" dirty="0"/>
        </a:p>
      </dsp:txBody>
      <dsp:txXfrm>
        <a:off x="97872" y="41954"/>
        <a:ext cx="3074651" cy="1348496"/>
      </dsp:txXfrm>
    </dsp:sp>
    <dsp:sp modelId="{13F36FC3-3D1D-49C1-B21E-E21BE3D0874F}">
      <dsp:nvSpPr>
        <dsp:cNvPr id="0" name=""/>
        <dsp:cNvSpPr/>
      </dsp:nvSpPr>
      <dsp:spPr>
        <a:xfrm>
          <a:off x="371774" y="1432404"/>
          <a:ext cx="315855" cy="662541"/>
        </a:xfrm>
        <a:custGeom>
          <a:avLst/>
          <a:gdLst/>
          <a:ahLst/>
          <a:cxnLst/>
          <a:rect l="0" t="0" r="0" b="0"/>
          <a:pathLst>
            <a:path>
              <a:moveTo>
                <a:pt x="0" y="0"/>
              </a:moveTo>
              <a:lnTo>
                <a:pt x="0" y="662541"/>
              </a:lnTo>
              <a:lnTo>
                <a:pt x="315855" y="662541"/>
              </a:lnTo>
            </a:path>
          </a:pathLst>
        </a:custGeom>
        <a:noFill/>
        <a:ln w="10795"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A3D5CC45-F391-4CE8-82B4-A871EE96AC24}">
      <dsp:nvSpPr>
        <dsp:cNvPr id="0" name=""/>
        <dsp:cNvSpPr/>
      </dsp:nvSpPr>
      <dsp:spPr>
        <a:xfrm>
          <a:off x="687630" y="1654225"/>
          <a:ext cx="2220951" cy="881441"/>
        </a:xfrm>
        <a:prstGeom prst="roundRect">
          <a:avLst>
            <a:gd name="adj" fmla="val 10000"/>
          </a:avLst>
        </a:prstGeom>
        <a:solidFill>
          <a:schemeClr val="lt1">
            <a:alpha val="90000"/>
            <a:hueOff val="0"/>
            <a:satOff val="0"/>
            <a:lumOff val="0"/>
            <a:alphaOff val="0"/>
          </a:schemeClr>
        </a:solidFill>
        <a:ln w="1079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0005" tIns="26670" rIns="40005" bIns="26670" numCol="1" spcCol="1270" anchor="ctr" anchorCtr="0">
          <a:noAutofit/>
        </a:bodyPr>
        <a:lstStyle/>
        <a:p>
          <a:pPr lvl="0" algn="ctr" defTabSz="933450">
            <a:lnSpc>
              <a:spcPct val="90000"/>
            </a:lnSpc>
            <a:spcBef>
              <a:spcPct val="0"/>
            </a:spcBef>
            <a:spcAft>
              <a:spcPct val="35000"/>
            </a:spcAft>
          </a:pPr>
          <a:r>
            <a:rPr lang="en-US" sz="2100" kern="1200" dirty="0" smtClean="0"/>
            <a:t>Activity Feed</a:t>
          </a:r>
          <a:endParaRPr lang="en-US" sz="2100" kern="1200" dirty="0"/>
        </a:p>
      </dsp:txBody>
      <dsp:txXfrm>
        <a:off x="713447" y="1680042"/>
        <a:ext cx="2169317" cy="829807"/>
      </dsp:txXfrm>
    </dsp:sp>
    <dsp:sp modelId="{0948CDFE-A252-444E-A71B-8F95527CCF07}">
      <dsp:nvSpPr>
        <dsp:cNvPr id="0" name=""/>
        <dsp:cNvSpPr/>
      </dsp:nvSpPr>
      <dsp:spPr>
        <a:xfrm>
          <a:off x="371774" y="1432404"/>
          <a:ext cx="315855" cy="1764344"/>
        </a:xfrm>
        <a:custGeom>
          <a:avLst/>
          <a:gdLst/>
          <a:ahLst/>
          <a:cxnLst/>
          <a:rect l="0" t="0" r="0" b="0"/>
          <a:pathLst>
            <a:path>
              <a:moveTo>
                <a:pt x="0" y="0"/>
              </a:moveTo>
              <a:lnTo>
                <a:pt x="0" y="1764344"/>
              </a:lnTo>
              <a:lnTo>
                <a:pt x="315855" y="1764344"/>
              </a:lnTo>
            </a:path>
          </a:pathLst>
        </a:custGeom>
        <a:noFill/>
        <a:ln w="10795"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5E45713F-CC87-449C-AC45-A25C5C21E6A5}">
      <dsp:nvSpPr>
        <dsp:cNvPr id="0" name=""/>
        <dsp:cNvSpPr/>
      </dsp:nvSpPr>
      <dsp:spPr>
        <a:xfrm>
          <a:off x="687630" y="2756028"/>
          <a:ext cx="2256632" cy="881441"/>
        </a:xfrm>
        <a:prstGeom prst="roundRect">
          <a:avLst>
            <a:gd name="adj" fmla="val 10000"/>
          </a:avLst>
        </a:prstGeom>
        <a:solidFill>
          <a:schemeClr val="lt1">
            <a:alpha val="90000"/>
            <a:hueOff val="0"/>
            <a:satOff val="0"/>
            <a:lumOff val="0"/>
            <a:alphaOff val="0"/>
          </a:schemeClr>
        </a:solidFill>
        <a:ln w="1079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0005" tIns="26670" rIns="40005" bIns="26670" numCol="1" spcCol="1270" anchor="ctr" anchorCtr="0">
          <a:noAutofit/>
        </a:bodyPr>
        <a:lstStyle/>
        <a:p>
          <a:pPr lvl="0" algn="ctr" defTabSz="933450">
            <a:lnSpc>
              <a:spcPct val="90000"/>
            </a:lnSpc>
            <a:spcBef>
              <a:spcPct val="0"/>
            </a:spcBef>
            <a:spcAft>
              <a:spcPct val="35000"/>
            </a:spcAft>
          </a:pPr>
          <a:r>
            <a:rPr lang="en-US" sz="2100" kern="1200" dirty="0" smtClean="0"/>
            <a:t>Document Library</a:t>
          </a:r>
          <a:endParaRPr lang="en-US" sz="2100" kern="1200" dirty="0"/>
        </a:p>
      </dsp:txBody>
      <dsp:txXfrm>
        <a:off x="713447" y="2781845"/>
        <a:ext cx="2204998" cy="829807"/>
      </dsp:txXfrm>
    </dsp:sp>
    <dsp:sp modelId="{B3E3A772-A2B9-43E8-80B9-2FB27276981C}">
      <dsp:nvSpPr>
        <dsp:cNvPr id="0" name=""/>
        <dsp:cNvSpPr/>
      </dsp:nvSpPr>
      <dsp:spPr>
        <a:xfrm>
          <a:off x="371774" y="1432404"/>
          <a:ext cx="315855" cy="2866146"/>
        </a:xfrm>
        <a:custGeom>
          <a:avLst/>
          <a:gdLst/>
          <a:ahLst/>
          <a:cxnLst/>
          <a:rect l="0" t="0" r="0" b="0"/>
          <a:pathLst>
            <a:path>
              <a:moveTo>
                <a:pt x="0" y="0"/>
              </a:moveTo>
              <a:lnTo>
                <a:pt x="0" y="2866146"/>
              </a:lnTo>
              <a:lnTo>
                <a:pt x="315855" y="2866146"/>
              </a:lnTo>
            </a:path>
          </a:pathLst>
        </a:custGeom>
        <a:noFill/>
        <a:ln w="10795"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3EEED511-767D-4FC6-8D64-E10032063933}">
      <dsp:nvSpPr>
        <dsp:cNvPr id="0" name=""/>
        <dsp:cNvSpPr/>
      </dsp:nvSpPr>
      <dsp:spPr>
        <a:xfrm>
          <a:off x="687630" y="3857830"/>
          <a:ext cx="2256632" cy="881441"/>
        </a:xfrm>
        <a:prstGeom prst="roundRect">
          <a:avLst>
            <a:gd name="adj" fmla="val 10000"/>
          </a:avLst>
        </a:prstGeom>
        <a:solidFill>
          <a:schemeClr val="lt1">
            <a:alpha val="90000"/>
            <a:hueOff val="0"/>
            <a:satOff val="0"/>
            <a:lumOff val="0"/>
            <a:alphaOff val="0"/>
          </a:schemeClr>
        </a:solidFill>
        <a:ln w="1079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0005" tIns="26670" rIns="40005" bIns="26670" numCol="1" spcCol="1270" anchor="ctr" anchorCtr="0">
          <a:noAutofit/>
        </a:bodyPr>
        <a:lstStyle/>
        <a:p>
          <a:pPr lvl="0" algn="ctr" defTabSz="933450">
            <a:lnSpc>
              <a:spcPct val="90000"/>
            </a:lnSpc>
            <a:spcBef>
              <a:spcPct val="0"/>
            </a:spcBef>
            <a:spcAft>
              <a:spcPct val="35000"/>
            </a:spcAft>
          </a:pPr>
          <a:r>
            <a:rPr lang="en-US" sz="2100" kern="1200" dirty="0" smtClean="0"/>
            <a:t>Profile</a:t>
          </a:r>
          <a:endParaRPr lang="en-US" sz="2100" kern="1200" dirty="0"/>
        </a:p>
      </dsp:txBody>
      <dsp:txXfrm>
        <a:off x="713447" y="3883647"/>
        <a:ext cx="2204998" cy="829807"/>
      </dsp:txXfrm>
    </dsp:sp>
    <dsp:sp modelId="{40A03E70-E5F3-4C35-BBAA-966BC63C4EB4}">
      <dsp:nvSpPr>
        <dsp:cNvPr id="0" name=""/>
        <dsp:cNvSpPr/>
      </dsp:nvSpPr>
      <dsp:spPr>
        <a:xfrm>
          <a:off x="3655198" y="1460"/>
          <a:ext cx="1762883" cy="881441"/>
        </a:xfrm>
        <a:prstGeom prst="roundRect">
          <a:avLst>
            <a:gd name="adj" fmla="val 10000"/>
          </a:avLst>
        </a:prstGeom>
        <a:solidFill>
          <a:schemeClr val="bg2"/>
        </a:solidFill>
        <a:ln w="10795" cap="flat" cmpd="sng" algn="ctr">
          <a:solidFill>
            <a:schemeClr val="bg2"/>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43180" rIns="64770" bIns="43180" numCol="1" spcCol="1270" anchor="ctr" anchorCtr="0">
          <a:noAutofit/>
        </a:bodyPr>
        <a:lstStyle/>
        <a:p>
          <a:pPr lvl="0" algn="ctr" defTabSz="1511300">
            <a:lnSpc>
              <a:spcPct val="90000"/>
            </a:lnSpc>
            <a:spcBef>
              <a:spcPct val="0"/>
            </a:spcBef>
            <a:spcAft>
              <a:spcPct val="35000"/>
            </a:spcAft>
          </a:pPr>
          <a:endParaRPr lang="en-US" sz="3400" kern="1200" dirty="0"/>
        </a:p>
      </dsp:txBody>
      <dsp:txXfrm>
        <a:off x="3681015" y="27277"/>
        <a:ext cx="1711249" cy="829807"/>
      </dsp:txXfrm>
    </dsp:sp>
    <dsp:sp modelId="{FB80C775-D1CA-4AD8-966D-A2DD9346A300}">
      <dsp:nvSpPr>
        <dsp:cNvPr id="0" name=""/>
        <dsp:cNvSpPr/>
      </dsp:nvSpPr>
      <dsp:spPr>
        <a:xfrm>
          <a:off x="5858803" y="1460"/>
          <a:ext cx="3179449" cy="1418372"/>
        </a:xfrm>
        <a:prstGeom prst="roundRect">
          <a:avLst>
            <a:gd name="adj" fmla="val 10000"/>
          </a:avLst>
        </a:prstGeom>
        <a:solidFill>
          <a:schemeClr val="accent1">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43180" rIns="64770" bIns="43180" numCol="1" spcCol="1270" anchor="ctr" anchorCtr="0">
          <a:noAutofit/>
        </a:bodyPr>
        <a:lstStyle/>
        <a:p>
          <a:pPr lvl="0" algn="ctr" defTabSz="1511300">
            <a:lnSpc>
              <a:spcPct val="90000"/>
            </a:lnSpc>
            <a:spcBef>
              <a:spcPct val="0"/>
            </a:spcBef>
            <a:spcAft>
              <a:spcPct val="35000"/>
            </a:spcAft>
          </a:pPr>
          <a:r>
            <a:rPr lang="en-US" sz="3400" kern="1200" dirty="0" smtClean="0"/>
            <a:t>2013</a:t>
          </a:r>
        </a:p>
        <a:p>
          <a:pPr lvl="0" algn="ctr" defTabSz="1511300">
            <a:lnSpc>
              <a:spcPct val="90000"/>
            </a:lnSpc>
            <a:spcBef>
              <a:spcPct val="0"/>
            </a:spcBef>
            <a:spcAft>
              <a:spcPct val="35000"/>
            </a:spcAft>
          </a:pPr>
          <a:r>
            <a:rPr lang="en-US" sz="3400" kern="1200" dirty="0" smtClean="0"/>
            <a:t>Newsfeed</a:t>
          </a:r>
          <a:endParaRPr lang="en-US" sz="3400" kern="1200" dirty="0"/>
        </a:p>
      </dsp:txBody>
      <dsp:txXfrm>
        <a:off x="5900346" y="43003"/>
        <a:ext cx="3096363" cy="1335286"/>
      </dsp:txXfrm>
    </dsp:sp>
    <dsp:sp modelId="{AA08586A-1F27-49A0-B1C2-5265E195CE85}">
      <dsp:nvSpPr>
        <dsp:cNvPr id="0" name=""/>
        <dsp:cNvSpPr/>
      </dsp:nvSpPr>
      <dsp:spPr>
        <a:xfrm>
          <a:off x="6176748" y="1419832"/>
          <a:ext cx="317944" cy="661081"/>
        </a:xfrm>
        <a:custGeom>
          <a:avLst/>
          <a:gdLst/>
          <a:ahLst/>
          <a:cxnLst/>
          <a:rect l="0" t="0" r="0" b="0"/>
          <a:pathLst>
            <a:path>
              <a:moveTo>
                <a:pt x="0" y="0"/>
              </a:moveTo>
              <a:lnTo>
                <a:pt x="0" y="661081"/>
              </a:lnTo>
              <a:lnTo>
                <a:pt x="317944" y="661081"/>
              </a:lnTo>
            </a:path>
          </a:pathLst>
        </a:custGeom>
        <a:noFill/>
        <a:ln w="10795"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64223B63-D1F4-4785-8E80-F7082722B3CA}">
      <dsp:nvSpPr>
        <dsp:cNvPr id="0" name=""/>
        <dsp:cNvSpPr/>
      </dsp:nvSpPr>
      <dsp:spPr>
        <a:xfrm>
          <a:off x="6494693" y="1640193"/>
          <a:ext cx="2151804" cy="881441"/>
        </a:xfrm>
        <a:prstGeom prst="roundRect">
          <a:avLst>
            <a:gd name="adj" fmla="val 10000"/>
          </a:avLst>
        </a:prstGeom>
        <a:solidFill>
          <a:schemeClr val="accent2">
            <a:lumMod val="60000"/>
            <a:lumOff val="40000"/>
            <a:alpha val="90000"/>
          </a:schemeClr>
        </a:solidFill>
        <a:ln w="1079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0005" tIns="26670" rIns="40005" bIns="26670" numCol="1" spcCol="1270" anchor="ctr" anchorCtr="0">
          <a:noAutofit/>
        </a:bodyPr>
        <a:lstStyle/>
        <a:p>
          <a:pPr lvl="0" algn="ctr" defTabSz="933450">
            <a:lnSpc>
              <a:spcPct val="90000"/>
            </a:lnSpc>
            <a:spcBef>
              <a:spcPct val="0"/>
            </a:spcBef>
            <a:spcAft>
              <a:spcPct val="35000"/>
            </a:spcAft>
          </a:pPr>
          <a:r>
            <a:rPr lang="en-US" sz="2100" kern="1200" dirty="0" smtClean="0">
              <a:solidFill>
                <a:schemeClr val="bg1">
                  <a:lumMod val="50000"/>
                </a:schemeClr>
              </a:solidFill>
            </a:rPr>
            <a:t>Newsfeed</a:t>
          </a:r>
        </a:p>
        <a:p>
          <a:pPr lvl="0" algn="ctr" defTabSz="933450">
            <a:lnSpc>
              <a:spcPct val="90000"/>
            </a:lnSpc>
            <a:spcBef>
              <a:spcPct val="0"/>
            </a:spcBef>
            <a:spcAft>
              <a:spcPct val="35000"/>
            </a:spcAft>
          </a:pPr>
          <a:r>
            <a:rPr lang="en-US" sz="2100" kern="1200" dirty="0" smtClean="0">
              <a:solidFill>
                <a:schemeClr val="bg1">
                  <a:lumMod val="50000"/>
                </a:schemeClr>
              </a:solidFill>
            </a:rPr>
            <a:t>Content follow</a:t>
          </a:r>
          <a:endParaRPr lang="en-US" sz="2100" kern="1200" dirty="0">
            <a:solidFill>
              <a:schemeClr val="bg1">
                <a:lumMod val="50000"/>
              </a:schemeClr>
            </a:solidFill>
          </a:endParaRPr>
        </a:p>
      </dsp:txBody>
      <dsp:txXfrm>
        <a:off x="6520510" y="1666010"/>
        <a:ext cx="2100170" cy="829807"/>
      </dsp:txXfrm>
    </dsp:sp>
    <dsp:sp modelId="{6D17B8E0-604D-4930-B4C5-11D098C67789}">
      <dsp:nvSpPr>
        <dsp:cNvPr id="0" name=""/>
        <dsp:cNvSpPr/>
      </dsp:nvSpPr>
      <dsp:spPr>
        <a:xfrm>
          <a:off x="6176748" y="1419832"/>
          <a:ext cx="317944" cy="1762883"/>
        </a:xfrm>
        <a:custGeom>
          <a:avLst/>
          <a:gdLst/>
          <a:ahLst/>
          <a:cxnLst/>
          <a:rect l="0" t="0" r="0" b="0"/>
          <a:pathLst>
            <a:path>
              <a:moveTo>
                <a:pt x="0" y="0"/>
              </a:moveTo>
              <a:lnTo>
                <a:pt x="0" y="1762883"/>
              </a:lnTo>
              <a:lnTo>
                <a:pt x="317944" y="1762883"/>
              </a:lnTo>
            </a:path>
          </a:pathLst>
        </a:custGeom>
        <a:noFill/>
        <a:ln w="10795"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BB4DF584-8711-4264-8162-8B9713145001}">
      <dsp:nvSpPr>
        <dsp:cNvPr id="0" name=""/>
        <dsp:cNvSpPr/>
      </dsp:nvSpPr>
      <dsp:spPr>
        <a:xfrm>
          <a:off x="6494693" y="2741995"/>
          <a:ext cx="2188035" cy="881441"/>
        </a:xfrm>
        <a:prstGeom prst="roundRect">
          <a:avLst>
            <a:gd name="adj" fmla="val 10000"/>
          </a:avLst>
        </a:prstGeom>
        <a:solidFill>
          <a:schemeClr val="accent2">
            <a:lumMod val="60000"/>
            <a:lumOff val="40000"/>
            <a:alpha val="90000"/>
          </a:schemeClr>
        </a:solidFill>
        <a:ln w="1079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0005" tIns="26670" rIns="40005" bIns="26670" numCol="1" spcCol="1270" anchor="ctr" anchorCtr="0">
          <a:noAutofit/>
        </a:bodyPr>
        <a:lstStyle/>
        <a:p>
          <a:pPr lvl="0" algn="ctr" defTabSz="933450">
            <a:lnSpc>
              <a:spcPct val="90000"/>
            </a:lnSpc>
            <a:spcBef>
              <a:spcPct val="0"/>
            </a:spcBef>
            <a:spcAft>
              <a:spcPct val="35000"/>
            </a:spcAft>
          </a:pPr>
          <a:r>
            <a:rPr lang="en-US" sz="2100" kern="1200" dirty="0" smtClean="0">
              <a:solidFill>
                <a:schemeClr val="bg1">
                  <a:lumMod val="50000"/>
                </a:schemeClr>
              </a:solidFill>
            </a:rPr>
            <a:t>SkyDrive Pro</a:t>
          </a:r>
        </a:p>
      </dsp:txBody>
      <dsp:txXfrm>
        <a:off x="6520510" y="2767812"/>
        <a:ext cx="2136401" cy="829807"/>
      </dsp:txXfrm>
    </dsp:sp>
    <dsp:sp modelId="{64C57354-4C71-4BA9-83EA-9D8CE915E3B1}">
      <dsp:nvSpPr>
        <dsp:cNvPr id="0" name=""/>
        <dsp:cNvSpPr/>
      </dsp:nvSpPr>
      <dsp:spPr>
        <a:xfrm>
          <a:off x="6176748" y="1419832"/>
          <a:ext cx="317944" cy="2864686"/>
        </a:xfrm>
        <a:custGeom>
          <a:avLst/>
          <a:gdLst/>
          <a:ahLst/>
          <a:cxnLst/>
          <a:rect l="0" t="0" r="0" b="0"/>
          <a:pathLst>
            <a:path>
              <a:moveTo>
                <a:pt x="0" y="0"/>
              </a:moveTo>
              <a:lnTo>
                <a:pt x="0" y="2864686"/>
              </a:lnTo>
              <a:lnTo>
                <a:pt x="317944" y="2864686"/>
              </a:lnTo>
            </a:path>
          </a:pathLst>
        </a:custGeom>
        <a:noFill/>
        <a:ln w="10795"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43241AEE-FF9C-40A2-B1F2-82435B83C085}">
      <dsp:nvSpPr>
        <dsp:cNvPr id="0" name=""/>
        <dsp:cNvSpPr/>
      </dsp:nvSpPr>
      <dsp:spPr>
        <a:xfrm>
          <a:off x="6494693" y="3843798"/>
          <a:ext cx="2224265" cy="881441"/>
        </a:xfrm>
        <a:prstGeom prst="roundRect">
          <a:avLst>
            <a:gd name="adj" fmla="val 10000"/>
          </a:avLst>
        </a:prstGeom>
        <a:solidFill>
          <a:schemeClr val="accent2">
            <a:lumMod val="60000"/>
            <a:lumOff val="40000"/>
            <a:alpha val="90000"/>
          </a:schemeClr>
        </a:solidFill>
        <a:ln w="1079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0005" tIns="26670" rIns="40005" bIns="26670" numCol="1" spcCol="1270" anchor="ctr" anchorCtr="0">
          <a:noAutofit/>
        </a:bodyPr>
        <a:lstStyle/>
        <a:p>
          <a:pPr lvl="0" algn="ctr" defTabSz="933450">
            <a:lnSpc>
              <a:spcPct val="90000"/>
            </a:lnSpc>
            <a:spcBef>
              <a:spcPct val="0"/>
            </a:spcBef>
            <a:spcAft>
              <a:spcPct val="35000"/>
            </a:spcAft>
          </a:pPr>
          <a:r>
            <a:rPr lang="en-US" sz="2100" kern="1200" dirty="0" smtClean="0">
              <a:solidFill>
                <a:schemeClr val="bg1">
                  <a:lumMod val="50000"/>
                </a:schemeClr>
              </a:solidFill>
            </a:rPr>
            <a:t>Profile</a:t>
          </a:r>
        </a:p>
      </dsp:txBody>
      <dsp:txXfrm>
        <a:off x="6520510" y="3869615"/>
        <a:ext cx="2172631" cy="829807"/>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F270CE4-A5A2-45E0-9784-BA7D0B4F0228}">
      <dsp:nvSpPr>
        <dsp:cNvPr id="0" name=""/>
        <dsp:cNvSpPr/>
      </dsp:nvSpPr>
      <dsp:spPr>
        <a:xfrm>
          <a:off x="2320737" y="2495723"/>
          <a:ext cx="977121" cy="465021"/>
        </a:xfrm>
        <a:custGeom>
          <a:avLst/>
          <a:gdLst/>
          <a:ahLst/>
          <a:cxnLst/>
          <a:rect l="0" t="0" r="0" b="0"/>
          <a:pathLst>
            <a:path>
              <a:moveTo>
                <a:pt x="0" y="0"/>
              </a:moveTo>
              <a:lnTo>
                <a:pt x="0" y="316898"/>
              </a:lnTo>
              <a:lnTo>
                <a:pt x="977121" y="316898"/>
              </a:lnTo>
              <a:lnTo>
                <a:pt x="977121" y="465021"/>
              </a:lnTo>
            </a:path>
          </a:pathLst>
        </a:custGeom>
        <a:noFill/>
        <a:ln w="10795"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FFFA70AD-B62F-47CB-9546-7C29EDD9680F}">
      <dsp:nvSpPr>
        <dsp:cNvPr id="0" name=""/>
        <dsp:cNvSpPr/>
      </dsp:nvSpPr>
      <dsp:spPr>
        <a:xfrm>
          <a:off x="1343615" y="2495723"/>
          <a:ext cx="977121" cy="465021"/>
        </a:xfrm>
        <a:custGeom>
          <a:avLst/>
          <a:gdLst/>
          <a:ahLst/>
          <a:cxnLst/>
          <a:rect l="0" t="0" r="0" b="0"/>
          <a:pathLst>
            <a:path>
              <a:moveTo>
                <a:pt x="977121" y="0"/>
              </a:moveTo>
              <a:lnTo>
                <a:pt x="977121" y="316898"/>
              </a:lnTo>
              <a:lnTo>
                <a:pt x="0" y="316898"/>
              </a:lnTo>
              <a:lnTo>
                <a:pt x="0" y="465021"/>
              </a:lnTo>
            </a:path>
          </a:pathLst>
        </a:custGeom>
        <a:noFill/>
        <a:ln w="10795"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2F06F60A-A9AC-464E-A574-5EB86F33D71E}">
      <dsp:nvSpPr>
        <dsp:cNvPr id="0" name=""/>
        <dsp:cNvSpPr/>
      </dsp:nvSpPr>
      <dsp:spPr>
        <a:xfrm>
          <a:off x="2275017" y="1015383"/>
          <a:ext cx="91440" cy="465021"/>
        </a:xfrm>
        <a:custGeom>
          <a:avLst/>
          <a:gdLst/>
          <a:ahLst/>
          <a:cxnLst/>
          <a:rect l="0" t="0" r="0" b="0"/>
          <a:pathLst>
            <a:path>
              <a:moveTo>
                <a:pt x="45720" y="0"/>
              </a:moveTo>
              <a:lnTo>
                <a:pt x="45720" y="465021"/>
              </a:lnTo>
            </a:path>
          </a:pathLst>
        </a:custGeom>
        <a:noFill/>
        <a:ln w="10795"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276B7CC5-F2F9-457F-B41D-507037517B54}">
      <dsp:nvSpPr>
        <dsp:cNvPr id="0" name=""/>
        <dsp:cNvSpPr/>
      </dsp:nvSpPr>
      <dsp:spPr>
        <a:xfrm>
          <a:off x="1521274" y="65"/>
          <a:ext cx="1598926" cy="1015318"/>
        </a:xfrm>
        <a:prstGeom prst="roundRect">
          <a:avLst>
            <a:gd name="adj" fmla="val 10000"/>
          </a:avLst>
        </a:prstGeom>
        <a:solidFill>
          <a:schemeClr val="accent1">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B4E54D79-54A7-41E2-984E-ECA3370EF972}">
      <dsp:nvSpPr>
        <dsp:cNvPr id="0" name=""/>
        <dsp:cNvSpPr/>
      </dsp:nvSpPr>
      <dsp:spPr>
        <a:xfrm>
          <a:off x="1698932" y="168841"/>
          <a:ext cx="1598926" cy="1015318"/>
        </a:xfrm>
        <a:prstGeom prst="roundRect">
          <a:avLst>
            <a:gd name="adj" fmla="val 10000"/>
          </a:avLst>
        </a:prstGeom>
        <a:solidFill>
          <a:schemeClr val="lt1">
            <a:alpha val="90000"/>
            <a:hueOff val="0"/>
            <a:satOff val="0"/>
            <a:lumOff val="0"/>
            <a:alphaOff val="0"/>
          </a:schemeClr>
        </a:solidFill>
        <a:ln w="1079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72390" tIns="72390" rIns="72390" bIns="72390" numCol="1" spcCol="1270" anchor="ctr" anchorCtr="0">
          <a:noAutofit/>
        </a:bodyPr>
        <a:lstStyle/>
        <a:p>
          <a:pPr lvl="0" algn="ctr" defTabSz="844550">
            <a:lnSpc>
              <a:spcPct val="90000"/>
            </a:lnSpc>
            <a:spcBef>
              <a:spcPct val="0"/>
            </a:spcBef>
            <a:spcAft>
              <a:spcPct val="35000"/>
            </a:spcAft>
          </a:pPr>
          <a:r>
            <a:rPr lang="en-US" sz="1900" kern="1200" dirty="0" smtClean="0"/>
            <a:t>Site Contents</a:t>
          </a:r>
          <a:endParaRPr lang="en-US" sz="1900" kern="1200" dirty="0"/>
        </a:p>
      </dsp:txBody>
      <dsp:txXfrm>
        <a:off x="1728670" y="198579"/>
        <a:ext cx="1539450" cy="955842"/>
      </dsp:txXfrm>
    </dsp:sp>
    <dsp:sp modelId="{88C2DC7B-182B-43DA-8574-B0409EB8857B}">
      <dsp:nvSpPr>
        <dsp:cNvPr id="0" name=""/>
        <dsp:cNvSpPr/>
      </dsp:nvSpPr>
      <dsp:spPr>
        <a:xfrm>
          <a:off x="1521274" y="1480405"/>
          <a:ext cx="1598926" cy="1015318"/>
        </a:xfrm>
        <a:prstGeom prst="roundRect">
          <a:avLst>
            <a:gd name="adj" fmla="val 10000"/>
          </a:avLst>
        </a:prstGeom>
        <a:solidFill>
          <a:schemeClr val="accent1">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0EBAB0DD-BF5B-4327-93AE-C7C7B7B05B01}">
      <dsp:nvSpPr>
        <dsp:cNvPr id="0" name=""/>
        <dsp:cNvSpPr/>
      </dsp:nvSpPr>
      <dsp:spPr>
        <a:xfrm>
          <a:off x="1698932" y="1649180"/>
          <a:ext cx="1598926" cy="1015318"/>
        </a:xfrm>
        <a:prstGeom prst="roundRect">
          <a:avLst>
            <a:gd name="adj" fmla="val 10000"/>
          </a:avLst>
        </a:prstGeom>
        <a:solidFill>
          <a:schemeClr val="lt1">
            <a:alpha val="90000"/>
            <a:hueOff val="0"/>
            <a:satOff val="0"/>
            <a:lumOff val="0"/>
            <a:alphaOff val="0"/>
          </a:schemeClr>
        </a:solidFill>
        <a:ln w="1079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72390" tIns="72390" rIns="72390" bIns="72390" numCol="1" spcCol="1270" anchor="ctr" anchorCtr="0">
          <a:noAutofit/>
        </a:bodyPr>
        <a:lstStyle/>
        <a:p>
          <a:pPr lvl="0" algn="ctr" defTabSz="844550">
            <a:lnSpc>
              <a:spcPct val="90000"/>
            </a:lnSpc>
            <a:spcBef>
              <a:spcPct val="0"/>
            </a:spcBef>
            <a:spcAft>
              <a:spcPct val="35000"/>
            </a:spcAft>
          </a:pPr>
          <a:r>
            <a:rPr lang="en-US" sz="1900" kern="1200" dirty="0" smtClean="0"/>
            <a:t>User Photos</a:t>
          </a:r>
          <a:endParaRPr lang="en-US" sz="1900" kern="1200" dirty="0"/>
        </a:p>
      </dsp:txBody>
      <dsp:txXfrm>
        <a:off x="1728670" y="1678918"/>
        <a:ext cx="1539450" cy="955842"/>
      </dsp:txXfrm>
    </dsp:sp>
    <dsp:sp modelId="{A63F7ABE-F827-4F00-9D90-0DE8A1A852B6}">
      <dsp:nvSpPr>
        <dsp:cNvPr id="0" name=""/>
        <dsp:cNvSpPr/>
      </dsp:nvSpPr>
      <dsp:spPr>
        <a:xfrm>
          <a:off x="544152" y="2960744"/>
          <a:ext cx="1598926" cy="1015318"/>
        </a:xfrm>
        <a:prstGeom prst="roundRect">
          <a:avLst>
            <a:gd name="adj" fmla="val 10000"/>
          </a:avLst>
        </a:prstGeom>
        <a:solidFill>
          <a:schemeClr val="accent1">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1E93941B-EB23-4C45-B325-F83DAD97F1F2}">
      <dsp:nvSpPr>
        <dsp:cNvPr id="0" name=""/>
        <dsp:cNvSpPr/>
      </dsp:nvSpPr>
      <dsp:spPr>
        <a:xfrm>
          <a:off x="721811" y="3129520"/>
          <a:ext cx="1598926" cy="1015318"/>
        </a:xfrm>
        <a:prstGeom prst="roundRect">
          <a:avLst>
            <a:gd name="adj" fmla="val 10000"/>
          </a:avLst>
        </a:prstGeom>
        <a:solidFill>
          <a:schemeClr val="lt1">
            <a:alpha val="90000"/>
            <a:hueOff val="0"/>
            <a:satOff val="0"/>
            <a:lumOff val="0"/>
            <a:alphaOff val="0"/>
          </a:schemeClr>
        </a:solidFill>
        <a:ln w="1079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72390" tIns="72390" rIns="72390" bIns="72390" numCol="1" spcCol="1270" anchor="ctr" anchorCtr="0">
          <a:noAutofit/>
        </a:bodyPr>
        <a:lstStyle/>
        <a:p>
          <a:pPr lvl="0" algn="ctr" defTabSz="844550">
            <a:lnSpc>
              <a:spcPct val="90000"/>
            </a:lnSpc>
            <a:spcBef>
              <a:spcPct val="0"/>
            </a:spcBef>
            <a:spcAft>
              <a:spcPct val="35000"/>
            </a:spcAft>
          </a:pPr>
          <a:r>
            <a:rPr lang="en-US" sz="1900" kern="1200" dirty="0" smtClean="0"/>
            <a:t>Profile pictures</a:t>
          </a:r>
          <a:endParaRPr lang="en-US" sz="1900" kern="1200" dirty="0"/>
        </a:p>
      </dsp:txBody>
      <dsp:txXfrm>
        <a:off x="751549" y="3159258"/>
        <a:ext cx="1539450" cy="955842"/>
      </dsp:txXfrm>
    </dsp:sp>
    <dsp:sp modelId="{FB2BFE4B-149B-4EA7-8BDC-403CC2C46BFE}">
      <dsp:nvSpPr>
        <dsp:cNvPr id="0" name=""/>
        <dsp:cNvSpPr/>
      </dsp:nvSpPr>
      <dsp:spPr>
        <a:xfrm>
          <a:off x="2498396" y="2960744"/>
          <a:ext cx="1598926" cy="1015318"/>
        </a:xfrm>
        <a:prstGeom prst="roundRect">
          <a:avLst>
            <a:gd name="adj" fmla="val 10000"/>
          </a:avLst>
        </a:prstGeom>
        <a:solidFill>
          <a:schemeClr val="accent1">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BF41FB61-6669-41EA-8650-C04AA1A1E839}">
      <dsp:nvSpPr>
        <dsp:cNvPr id="0" name=""/>
        <dsp:cNvSpPr/>
      </dsp:nvSpPr>
      <dsp:spPr>
        <a:xfrm>
          <a:off x="2676054" y="3129520"/>
          <a:ext cx="1598926" cy="1015318"/>
        </a:xfrm>
        <a:prstGeom prst="roundRect">
          <a:avLst>
            <a:gd name="adj" fmla="val 10000"/>
          </a:avLst>
        </a:prstGeom>
        <a:solidFill>
          <a:schemeClr val="lt1">
            <a:alpha val="90000"/>
            <a:hueOff val="0"/>
            <a:satOff val="0"/>
            <a:lumOff val="0"/>
            <a:alphaOff val="0"/>
          </a:schemeClr>
        </a:solidFill>
        <a:ln w="1079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72390" tIns="72390" rIns="72390" bIns="72390" numCol="1" spcCol="1270" anchor="ctr" anchorCtr="0">
          <a:noAutofit/>
        </a:bodyPr>
        <a:lstStyle/>
        <a:p>
          <a:pPr lvl="0" algn="ctr" defTabSz="844550">
            <a:lnSpc>
              <a:spcPct val="90000"/>
            </a:lnSpc>
            <a:spcBef>
              <a:spcPct val="0"/>
            </a:spcBef>
            <a:spcAft>
              <a:spcPct val="35000"/>
            </a:spcAft>
          </a:pPr>
          <a:r>
            <a:rPr lang="en-US" sz="1900" kern="1200" dirty="0" smtClean="0"/>
            <a:t>Feed Attachments</a:t>
          </a:r>
          <a:endParaRPr lang="en-US" sz="1900" kern="1200" dirty="0"/>
        </a:p>
      </dsp:txBody>
      <dsp:txXfrm>
        <a:off x="2705792" y="3159258"/>
        <a:ext cx="1539450" cy="955842"/>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595F443-9034-4670-AAB4-E60579979FA8}">
      <dsp:nvSpPr>
        <dsp:cNvPr id="0" name=""/>
        <dsp:cNvSpPr/>
      </dsp:nvSpPr>
      <dsp:spPr>
        <a:xfrm>
          <a:off x="2691829" y="1710863"/>
          <a:ext cx="1910330" cy="454571"/>
        </a:xfrm>
        <a:custGeom>
          <a:avLst/>
          <a:gdLst/>
          <a:ahLst/>
          <a:cxnLst/>
          <a:rect l="0" t="0" r="0" b="0"/>
          <a:pathLst>
            <a:path>
              <a:moveTo>
                <a:pt x="0" y="0"/>
              </a:moveTo>
              <a:lnTo>
                <a:pt x="0" y="309777"/>
              </a:lnTo>
              <a:lnTo>
                <a:pt x="1910330" y="309777"/>
              </a:lnTo>
              <a:lnTo>
                <a:pt x="1910330" y="454571"/>
              </a:lnTo>
            </a:path>
          </a:pathLst>
        </a:custGeom>
        <a:noFill/>
        <a:ln w="10795"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8A286AF1-A52E-45D4-9F00-57433C724935}">
      <dsp:nvSpPr>
        <dsp:cNvPr id="0" name=""/>
        <dsp:cNvSpPr/>
      </dsp:nvSpPr>
      <dsp:spPr>
        <a:xfrm>
          <a:off x="2646109" y="1710863"/>
          <a:ext cx="91440" cy="454571"/>
        </a:xfrm>
        <a:custGeom>
          <a:avLst/>
          <a:gdLst/>
          <a:ahLst/>
          <a:cxnLst/>
          <a:rect l="0" t="0" r="0" b="0"/>
          <a:pathLst>
            <a:path>
              <a:moveTo>
                <a:pt x="45720" y="0"/>
              </a:moveTo>
              <a:lnTo>
                <a:pt x="45720" y="454571"/>
              </a:lnTo>
            </a:path>
          </a:pathLst>
        </a:custGeom>
        <a:noFill/>
        <a:ln w="10795"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2F06F60A-A9AC-464E-A574-5EB86F33D71E}">
      <dsp:nvSpPr>
        <dsp:cNvPr id="0" name=""/>
        <dsp:cNvSpPr/>
      </dsp:nvSpPr>
      <dsp:spPr>
        <a:xfrm>
          <a:off x="781498" y="1710863"/>
          <a:ext cx="1910330" cy="454571"/>
        </a:xfrm>
        <a:custGeom>
          <a:avLst/>
          <a:gdLst/>
          <a:ahLst/>
          <a:cxnLst/>
          <a:rect l="0" t="0" r="0" b="0"/>
          <a:pathLst>
            <a:path>
              <a:moveTo>
                <a:pt x="1910330" y="0"/>
              </a:moveTo>
              <a:lnTo>
                <a:pt x="1910330" y="309777"/>
              </a:lnTo>
              <a:lnTo>
                <a:pt x="0" y="309777"/>
              </a:lnTo>
              <a:lnTo>
                <a:pt x="0" y="454571"/>
              </a:lnTo>
            </a:path>
          </a:pathLst>
        </a:custGeom>
        <a:noFill/>
        <a:ln w="10795"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276B7CC5-F2F9-457F-B41D-507037517B54}">
      <dsp:nvSpPr>
        <dsp:cNvPr id="0" name=""/>
        <dsp:cNvSpPr/>
      </dsp:nvSpPr>
      <dsp:spPr>
        <a:xfrm>
          <a:off x="1910330" y="718359"/>
          <a:ext cx="1562997" cy="992503"/>
        </a:xfrm>
        <a:prstGeom prst="roundRect">
          <a:avLst>
            <a:gd name="adj" fmla="val 10000"/>
          </a:avLst>
        </a:prstGeom>
        <a:solidFill>
          <a:schemeClr val="accent1">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B4E54D79-54A7-41E2-984E-ECA3370EF972}">
      <dsp:nvSpPr>
        <dsp:cNvPr id="0" name=""/>
        <dsp:cNvSpPr/>
      </dsp:nvSpPr>
      <dsp:spPr>
        <a:xfrm>
          <a:off x="2083996" y="883342"/>
          <a:ext cx="1562997" cy="992503"/>
        </a:xfrm>
        <a:prstGeom prst="roundRect">
          <a:avLst>
            <a:gd name="adj" fmla="val 10000"/>
          </a:avLst>
        </a:prstGeom>
        <a:solidFill>
          <a:schemeClr val="lt1">
            <a:alpha val="90000"/>
            <a:hueOff val="0"/>
            <a:satOff val="0"/>
            <a:lumOff val="0"/>
            <a:alphaOff val="0"/>
          </a:schemeClr>
        </a:solidFill>
        <a:ln w="1079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87630" tIns="87630" rIns="87630" bIns="87630" numCol="1" spcCol="1270" anchor="ctr" anchorCtr="0">
          <a:noAutofit/>
        </a:bodyPr>
        <a:lstStyle/>
        <a:p>
          <a:pPr lvl="0" algn="ctr" defTabSz="1022350">
            <a:lnSpc>
              <a:spcPct val="90000"/>
            </a:lnSpc>
            <a:spcBef>
              <a:spcPct val="0"/>
            </a:spcBef>
            <a:spcAft>
              <a:spcPct val="35000"/>
            </a:spcAft>
          </a:pPr>
          <a:r>
            <a:rPr lang="en-US" sz="2300" kern="1200" dirty="0" smtClean="0"/>
            <a:t>Site Contents</a:t>
          </a:r>
          <a:endParaRPr lang="en-US" sz="2300" kern="1200" dirty="0"/>
        </a:p>
      </dsp:txBody>
      <dsp:txXfrm>
        <a:off x="2113065" y="912411"/>
        <a:ext cx="1504859" cy="934365"/>
      </dsp:txXfrm>
    </dsp:sp>
    <dsp:sp modelId="{88C2DC7B-182B-43DA-8574-B0409EB8857B}">
      <dsp:nvSpPr>
        <dsp:cNvPr id="0" name=""/>
        <dsp:cNvSpPr/>
      </dsp:nvSpPr>
      <dsp:spPr>
        <a:xfrm>
          <a:off x="0" y="2165434"/>
          <a:ext cx="1562997" cy="992503"/>
        </a:xfrm>
        <a:prstGeom prst="roundRect">
          <a:avLst>
            <a:gd name="adj" fmla="val 10000"/>
          </a:avLst>
        </a:prstGeom>
        <a:solidFill>
          <a:schemeClr val="accent1">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0EBAB0DD-BF5B-4327-93AE-C7C7B7B05B01}">
      <dsp:nvSpPr>
        <dsp:cNvPr id="0" name=""/>
        <dsp:cNvSpPr/>
      </dsp:nvSpPr>
      <dsp:spPr>
        <a:xfrm>
          <a:off x="173666" y="2330417"/>
          <a:ext cx="1562997" cy="992503"/>
        </a:xfrm>
        <a:prstGeom prst="roundRect">
          <a:avLst>
            <a:gd name="adj" fmla="val 10000"/>
          </a:avLst>
        </a:prstGeom>
        <a:solidFill>
          <a:schemeClr val="lt1">
            <a:alpha val="90000"/>
            <a:hueOff val="0"/>
            <a:satOff val="0"/>
            <a:lumOff val="0"/>
            <a:alphaOff val="0"/>
          </a:schemeClr>
        </a:solidFill>
        <a:ln w="1079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87630" tIns="87630" rIns="87630" bIns="87630" numCol="1" spcCol="1270" anchor="ctr" anchorCtr="0">
          <a:noAutofit/>
        </a:bodyPr>
        <a:lstStyle/>
        <a:p>
          <a:pPr lvl="0" algn="ctr" defTabSz="1022350">
            <a:lnSpc>
              <a:spcPct val="90000"/>
            </a:lnSpc>
            <a:spcBef>
              <a:spcPct val="0"/>
            </a:spcBef>
            <a:spcAft>
              <a:spcPct val="35000"/>
            </a:spcAft>
          </a:pPr>
          <a:r>
            <a:rPr lang="en-US" sz="2300" kern="1200" dirty="0" err="1" smtClean="0"/>
            <a:t>Microfeed</a:t>
          </a:r>
          <a:endParaRPr lang="en-US" sz="2300" kern="1200" dirty="0" smtClean="0"/>
        </a:p>
      </dsp:txBody>
      <dsp:txXfrm>
        <a:off x="202735" y="2359486"/>
        <a:ext cx="1504859" cy="934365"/>
      </dsp:txXfrm>
    </dsp:sp>
    <dsp:sp modelId="{FE205102-5DA8-4918-A70D-A1136E0DB617}">
      <dsp:nvSpPr>
        <dsp:cNvPr id="0" name=""/>
        <dsp:cNvSpPr/>
      </dsp:nvSpPr>
      <dsp:spPr>
        <a:xfrm>
          <a:off x="1910330" y="2165434"/>
          <a:ext cx="1562997" cy="992503"/>
        </a:xfrm>
        <a:prstGeom prst="roundRect">
          <a:avLst>
            <a:gd name="adj" fmla="val 10000"/>
          </a:avLst>
        </a:prstGeom>
        <a:solidFill>
          <a:schemeClr val="accent1">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1D59FFBE-9975-43CF-BA06-1308B980CCCA}">
      <dsp:nvSpPr>
        <dsp:cNvPr id="0" name=""/>
        <dsp:cNvSpPr/>
      </dsp:nvSpPr>
      <dsp:spPr>
        <a:xfrm>
          <a:off x="2083996" y="2330417"/>
          <a:ext cx="1562997" cy="992503"/>
        </a:xfrm>
        <a:prstGeom prst="roundRect">
          <a:avLst>
            <a:gd name="adj" fmla="val 10000"/>
          </a:avLst>
        </a:prstGeom>
        <a:solidFill>
          <a:schemeClr val="lt1">
            <a:alpha val="90000"/>
            <a:hueOff val="0"/>
            <a:satOff val="0"/>
            <a:lumOff val="0"/>
            <a:alphaOff val="0"/>
          </a:schemeClr>
        </a:solidFill>
        <a:ln w="1079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87630" tIns="87630" rIns="87630" bIns="87630" numCol="1" spcCol="1270" anchor="ctr" anchorCtr="0">
          <a:noAutofit/>
        </a:bodyPr>
        <a:lstStyle/>
        <a:p>
          <a:pPr lvl="0" algn="ctr" defTabSz="1022350">
            <a:lnSpc>
              <a:spcPct val="90000"/>
            </a:lnSpc>
            <a:spcBef>
              <a:spcPct val="0"/>
            </a:spcBef>
            <a:spcAft>
              <a:spcPct val="35000"/>
            </a:spcAft>
          </a:pPr>
          <a:r>
            <a:rPr lang="en-US" sz="2300" kern="1200" dirty="0" smtClean="0"/>
            <a:t>Social</a:t>
          </a:r>
          <a:endParaRPr lang="en-US" sz="2300" kern="1200" dirty="0"/>
        </a:p>
      </dsp:txBody>
      <dsp:txXfrm>
        <a:off x="2113065" y="2359486"/>
        <a:ext cx="1504859" cy="934365"/>
      </dsp:txXfrm>
    </dsp:sp>
    <dsp:sp modelId="{DF0EDEDD-1234-42E3-8EB2-E2382B85DD32}">
      <dsp:nvSpPr>
        <dsp:cNvPr id="0" name=""/>
        <dsp:cNvSpPr/>
      </dsp:nvSpPr>
      <dsp:spPr>
        <a:xfrm>
          <a:off x="3820660" y="2165434"/>
          <a:ext cx="1562997" cy="992503"/>
        </a:xfrm>
        <a:prstGeom prst="roundRect">
          <a:avLst>
            <a:gd name="adj" fmla="val 10000"/>
          </a:avLst>
        </a:prstGeom>
        <a:solidFill>
          <a:schemeClr val="accent1">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9266DD3C-B065-4850-9EF2-6994A5799ECA}">
      <dsp:nvSpPr>
        <dsp:cNvPr id="0" name=""/>
        <dsp:cNvSpPr/>
      </dsp:nvSpPr>
      <dsp:spPr>
        <a:xfrm>
          <a:off x="3994327" y="2330417"/>
          <a:ext cx="1562997" cy="992503"/>
        </a:xfrm>
        <a:prstGeom prst="roundRect">
          <a:avLst>
            <a:gd name="adj" fmla="val 10000"/>
          </a:avLst>
        </a:prstGeom>
        <a:solidFill>
          <a:schemeClr val="lt1">
            <a:alpha val="90000"/>
            <a:hueOff val="0"/>
            <a:satOff val="0"/>
            <a:lumOff val="0"/>
            <a:alphaOff val="0"/>
          </a:schemeClr>
        </a:solidFill>
        <a:ln w="1079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87630" tIns="87630" rIns="87630" bIns="87630" numCol="1" spcCol="1270" anchor="ctr" anchorCtr="0">
          <a:noAutofit/>
        </a:bodyPr>
        <a:lstStyle/>
        <a:p>
          <a:pPr lvl="0" algn="ctr" defTabSz="1022350">
            <a:lnSpc>
              <a:spcPct val="90000"/>
            </a:lnSpc>
            <a:spcBef>
              <a:spcPct val="0"/>
            </a:spcBef>
            <a:spcAft>
              <a:spcPct val="35000"/>
            </a:spcAft>
          </a:pPr>
          <a:r>
            <a:rPr lang="en-US" sz="2300" kern="1200" dirty="0" smtClean="0"/>
            <a:t>SkyDrive Pro</a:t>
          </a:r>
          <a:endParaRPr lang="en-US" sz="2300" kern="1200" dirty="0"/>
        </a:p>
      </dsp:txBody>
      <dsp:txXfrm>
        <a:off x="4023396" y="2359486"/>
        <a:ext cx="1504859" cy="934365"/>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hierarchy3">
  <dgm:title val=""/>
  <dgm:desc val=""/>
  <dgm:catLst>
    <dgm:cat type="hierarchy" pri="7000"/>
    <dgm:cat type="list" pri="23000"/>
    <dgm:cat type="relationship" pri="15000"/>
    <dgm:cat type="convert"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1" destId="11" srcOrd="0" destOrd="0"/>
        <dgm:cxn modelId="6" srcId="1" destId="12" srcOrd="1" destOrd="0"/>
        <dgm:cxn modelId="7" srcId="0" destId="2" srcOrd="1" destOrd="0"/>
        <dgm:cxn modelId="8" srcId="2" destId="21" srcOrd="0" destOrd="0"/>
        <dgm:cxn modelId="9" srcId="2" destId="2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forName="rootText" op="equ" val="65"/>
      <dgm:constr type="primFontSz" for="des" forName="childText" op="equ" val="65"/>
      <dgm:constr type="w" for="des" forName="rootComposite" refType="w"/>
      <dgm:constr type="h" for="des" forName="rootComposite" refType="w" fact="0.5"/>
      <dgm:constr type="w" for="des" forName="childText" refType="w" refFor="des" refForName="rootComposite" fact="0.8"/>
      <dgm:constr type="h" for="des" forName="childText" refType="h" refFor="des" refForName="rootComposite"/>
      <dgm:constr type="sibSp" refType="w" refFor="des" refForName="rootComposite" fact="0.25"/>
      <dgm:constr type="sibSp" for="des" forName="childShape" refType="h" refFor="des" refForName="childText" fact="0.25"/>
      <dgm:constr type="sp" for="des" forName="root" refType="h" refFor="des" refForName="childText" fact="0.25"/>
    </dgm:constrLst>
    <dgm:ruleLst/>
    <dgm:forEach name="Name3" axis="ch">
      <dgm:forEach name="Name4" axis="self" ptType="node" cnt="1">
        <dgm:layoutNode name="root">
          <dgm:choose name="Name5">
            <dgm:if name="Name6" func="var" arg="dir" op="equ" val="norm">
              <dgm:alg type="hierRoot">
                <dgm:param type="hierAlign" val="tL"/>
              </dgm:alg>
            </dgm:if>
            <dgm:else name="Name7">
              <dgm:alg type="hierRoot">
                <dgm:param type="hierAlign" val="tR"/>
              </dgm:alg>
            </dgm:else>
          </dgm:choose>
          <dgm:shape xmlns:r="http://schemas.openxmlformats.org/officeDocument/2006/relationships" r:blip="">
            <dgm:adjLst/>
          </dgm:shape>
          <dgm:presOf/>
          <dgm:constrLst>
            <dgm:constr type="alignOff" val="0.2"/>
          </dgm:constrLst>
          <dgm:ruleLst/>
          <dgm:layoutNode name="rootComposite">
            <dgm:alg type="composite"/>
            <dgm:shape xmlns:r="http://schemas.openxmlformats.org/officeDocument/2006/relationships" r:blip="">
              <dgm:adjLst/>
            </dgm:shape>
            <dgm:presOf axis="self" ptType="node" cnt="1"/>
            <dgm:choose name="Name8">
              <dgm:if name="Name9" func="var" arg="dir" op="equ" val="norm">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10">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styleLbl="node1">
              <dgm:alg type="tx"/>
              <dgm:shape xmlns:r="http://schemas.openxmlformats.org/officeDocument/2006/relationships" type="roundRect" r:blip="">
                <dgm:adjLst>
                  <dgm:adj idx="1" val="0.1"/>
                </dgm:adjLst>
              </dgm:shape>
              <dgm:presOf axis="self" ptType="node" cnt="1"/>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rootConnector" moveWith="rootText">
              <dgm:alg type="sp"/>
              <dgm:shape xmlns:r="http://schemas.openxmlformats.org/officeDocument/2006/relationships" type="roundRect" r:blip="" hideGeom="1">
                <dgm:adjLst>
                  <dgm:adj idx="1" val="0.1"/>
                </dgm:adjLst>
              </dgm:shape>
              <dgm:presOf axis="self" ptType="node" cnt="1"/>
              <dgm:constrLst/>
              <dgm:ruleLst/>
            </dgm:layoutNode>
          </dgm:layoutNode>
          <dgm:layoutNode name="childShape">
            <dgm:alg type="hierChild">
              <dgm:param type="chAlign" val="l"/>
              <dgm:param type="linDir" val="fromT"/>
            </dgm:alg>
            <dgm:shape xmlns:r="http://schemas.openxmlformats.org/officeDocument/2006/relationships" r:blip="">
              <dgm:adjLst/>
            </dgm:shape>
            <dgm:presOf/>
            <dgm:constrLst/>
            <dgm:ruleLst/>
            <dgm:forEach name="Name11" axis="ch">
              <dgm:forEach name="Name12" axis="self" ptType="parTrans" cnt="1">
                <dgm:layoutNode name="Name13">
                  <dgm:choose name="Name14">
                    <dgm:if name="Name15" func="var" arg="dir" op="equ" val="norm">
                      <dgm:alg type="conn">
                        <dgm:param type="dim" val="1D"/>
                        <dgm:param type="endSty" val="noArr"/>
                        <dgm:param type="connRout" val="bend"/>
                        <dgm:param type="srcNode" val="rootConnector"/>
                        <dgm:param type="begPts" val="bCtr"/>
                        <dgm:param type="endPts" val="midL"/>
                      </dgm:alg>
                    </dgm:if>
                    <dgm:else name="Name16">
                      <dgm:alg type="conn">
                        <dgm:param type="dim" val="1D"/>
                        <dgm:param type="endSty" val="noArr"/>
                        <dgm:param type="connRout" val="bend"/>
                        <dgm:param type="srcNode" val="rootConnector"/>
                        <dgm:param type="begPts" val="bCtr"/>
                        <dgm:param type="endPts" val="midR"/>
                      </dgm:alg>
                    </dgm:else>
                  </dgm:choose>
                  <dgm:shape xmlns:r="http://schemas.openxmlformats.org/officeDocument/2006/relationships" type="conn" r:blip="">
                    <dgm:adjLst/>
                  </dgm:shape>
                  <dgm:presOf axis="self"/>
                  <dgm:constrLst>
                    <dgm:constr type="begPad"/>
                    <dgm:constr type="endPad"/>
                  </dgm:constrLst>
                  <dgm:ruleLst/>
                </dgm:layoutNode>
              </dgm:forEach>
              <dgm:forEach name="Name17" axis="self" ptType="node">
                <dgm:layoutNode name="childText" styleLbl="bgAcc1">
                  <dgm:varLst>
                    <dgm:bulletEnabled val="1"/>
                  </dgm:varLst>
                  <dgm:alg type="tx"/>
                  <dgm:shape xmlns:r="http://schemas.openxmlformats.org/officeDocument/2006/relationships" type="roundRect" r:blip="">
                    <dgm:adjLst>
                      <dgm:adj idx="1" val="0.1"/>
                    </dgm:adjLst>
                  </dgm:shape>
                  <dgm:presOf axis="self desOrSelf" ptType="node node" st="1 1" cnt="1 0"/>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forEach>
            </dgm:forEach>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hierarchy1">
  <dgm:title val=""/>
  <dgm:desc val=""/>
  <dgm:catLst>
    <dgm:cat type="hierarchy" pri="2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hierChild1">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ptType="node" op="equ" val="65"/>
      <dgm:constr type="w" for="des" forName="composite" refType="w"/>
      <dgm:constr type="h" for="des" forName="composite" refType="w" refFor="des" refForName="composite" fact="0.667"/>
      <dgm:constr type="w" for="des" forName="composite2" refType="w" refFor="des" refForName="composite"/>
      <dgm:constr type="h" for="des" forName="composite2" refType="h" refFor="des" refForName="composite"/>
      <dgm:constr type="w" for="des" forName="composite3" refType="w" refFor="des" refForName="composite"/>
      <dgm:constr type="h" for="des" forName="composite3" refType="h" refFor="des" refForName="composite"/>
      <dgm:constr type="w" for="des" forName="composite4" refType="w" refFor="des" refForName="composite"/>
      <dgm:constr type="h" for="des" forName="composite4" refType="h" refFor="des" refForName="composite"/>
      <dgm:constr type="w" for="des" forName="composite5" refType="w" refFor="des" refForName="composite"/>
      <dgm:constr type="h" for="des" forName="composite5" refType="h" refFor="des" refForName="composite"/>
      <dgm:constr type="sibSp" refType="w" refFor="des" refForName="composite" fact="0.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p" for="des" forName="hierRoot1" refType="h" refFor="des" refForName="composite" fact="0.25"/>
      <dgm:constr type="sp" for="des" forName="hierRoot2" refType="sp" refFor="des" refForName="hierRoot1"/>
      <dgm:constr type="sp" for="des" forName="hierRoot3" refType="sp" refFor="des" refForName="hierRoot1"/>
      <dgm:constr type="sp" for="des" forName="hierRoot4" refType="sp" refFor="des" refForName="hierRoot1"/>
      <dgm:constr type="sp" for="des" forName="hierRoot5" refType="sp" refFor="des" refForName="hierRoot1"/>
    </dgm:constrLst>
    <dgm:ruleLst/>
    <dgm:forEach name="Name3" axis="ch">
      <dgm:forEach name="Name4" axis="self" ptType="node">
        <dgm:layoutNode name="hierRoot1">
          <dgm:alg type="hierRoot"/>
          <dgm:shape xmlns:r="http://schemas.openxmlformats.org/officeDocument/2006/relationships" r:blip="">
            <dgm:adjLst/>
          </dgm:shape>
          <dgm:presOf/>
          <dgm:constrLst>
            <dgm:constr type="bendDist" for="des" ptType="parTrans" refType="sp" fact="0.5"/>
          </dgm:constrLst>
          <dgm:ruleLst/>
          <dgm:layoutNode name="composite">
            <dgm:alg type="composite"/>
            <dgm:shape xmlns:r="http://schemas.openxmlformats.org/officeDocument/2006/relationships" r:blip="">
              <dgm:adjLst/>
            </dgm:shape>
            <dgm:presOf/>
            <dgm:constrLst>
              <dgm:constr type="w" for="ch" forName="background" refType="w" fact="0.9"/>
              <dgm:constr type="h" for="ch" forName="background" refType="w" refFor="ch" refForName="background" fact="0.635"/>
              <dgm:constr type="t" for="ch" forName="background"/>
              <dgm:constr type="l" for="ch" forName="background"/>
              <dgm:constr type="w" for="ch" forName="text" refType="w" fact="0.9"/>
              <dgm:constr type="h" for="ch" forName="text" refType="w" refFor="ch" refForName="text" fact="0.635"/>
              <dgm:constr type="t" for="ch" forName="text" refType="w" fact="0.095"/>
              <dgm:constr type="l" for="ch" forName="text" refType="w" fact="0.1"/>
            </dgm:constrLst>
            <dgm:ruleLst/>
            <dgm:layoutNode name="background" styleLbl="node0" moveWith="text">
              <dgm:alg type="sp"/>
              <dgm:shape xmlns:r="http://schemas.openxmlformats.org/officeDocument/2006/relationships" type="roundRect" r:blip="">
                <dgm:adjLst>
                  <dgm:adj idx="1" val="0.1"/>
                </dgm:adjLst>
              </dgm:shape>
              <dgm:presOf/>
              <dgm:constrLst/>
              <dgm:ruleLst/>
            </dgm:layoutNode>
            <dgm:layoutNode name="text" styleLbl="fgAcc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2">
            <dgm:choose name="Name5">
              <dgm:if name="Name6" func="var" arg="dir" op="equ" val="norm">
                <dgm:alg type="hierChild">
                  <dgm:param type="linDir" val="fromL"/>
                </dgm:alg>
              </dgm:if>
              <dgm:else name="Name7">
                <dgm:alg type="hierChild">
                  <dgm:param type="linDir" val="fromR"/>
                </dgm:alg>
              </dgm:else>
            </dgm:choose>
            <dgm:shape xmlns:r="http://schemas.openxmlformats.org/officeDocument/2006/relationships" r:blip="">
              <dgm:adjLst/>
            </dgm:shape>
            <dgm:presOf/>
            <dgm:constrLst/>
            <dgm:ruleLst/>
            <dgm:forEach name="Name8" axis="ch">
              <dgm:forEach name="Name9" axis="self" ptType="parTrans" cnt="1">
                <dgm:layoutNode name="Name10">
                  <dgm:alg type="conn">
                    <dgm:param type="dim" val="1D"/>
                    <dgm:param type="endSty" val="noArr"/>
                    <dgm:param type="connRout" val="bend"/>
                    <dgm:param type="bendPt" val="end"/>
                    <dgm:param type="begPts" val="bCtr"/>
                    <dgm:param type="endPts" val="tCtr"/>
                    <dgm:param type="srcNode" val="background"/>
                    <dgm:param type="dstNode" val="background2"/>
                  </dgm:alg>
                  <dgm:shape xmlns:r="http://schemas.openxmlformats.org/officeDocument/2006/relationships" type="conn" r:blip="" zOrderOff="-999">
                    <dgm:adjLst/>
                  </dgm:shape>
                  <dgm:presOf axis="self"/>
                  <dgm:constrLst>
                    <dgm:constr type="begPad"/>
                    <dgm:constr type="endPad"/>
                  </dgm:constrLst>
                  <dgm:ruleLst/>
                </dgm:layoutNode>
              </dgm:forEach>
              <dgm:forEach name="Name11" axis="self" ptType="node">
                <dgm:layoutNode name="hierRoot2">
                  <dgm:alg type="hierRoot"/>
                  <dgm:shape xmlns:r="http://schemas.openxmlformats.org/officeDocument/2006/relationships" r:blip="">
                    <dgm:adjLst/>
                  </dgm:shape>
                  <dgm:presOf/>
                  <dgm:constrLst>
                    <dgm:constr type="bendDist" for="des" ptType="parTrans" refType="sp" fact="0.5"/>
                  </dgm:constrLst>
                  <dgm:ruleLst/>
                  <dgm:layoutNode name="composite2">
                    <dgm:alg type="composite"/>
                    <dgm:shape xmlns:r="http://schemas.openxmlformats.org/officeDocument/2006/relationships" r:blip="">
                      <dgm:adjLst/>
                    </dgm:shape>
                    <dgm:presOf/>
                    <dgm:constrLst>
                      <dgm:constr type="w" for="ch" forName="background2" refType="w" fact="0.9"/>
                      <dgm:constr type="h" for="ch" forName="background2" refType="w" refFor="ch" refForName="background2" fact="0.635"/>
                      <dgm:constr type="t" for="ch" forName="background2"/>
                      <dgm:constr type="l" for="ch" forName="background2"/>
                      <dgm:constr type="w" for="ch" forName="text2" refType="w" fact="0.9"/>
                      <dgm:constr type="h" for="ch" forName="text2" refType="w" refFor="ch" refForName="text2" fact="0.635"/>
                      <dgm:constr type="t" for="ch" forName="text2" refType="w" fact="0.095"/>
                      <dgm:constr type="l" for="ch" forName="text2" refType="w" fact="0.1"/>
                    </dgm:constrLst>
                    <dgm:ruleLst/>
                    <dgm:layoutNode name="background2" moveWith="text2">
                      <dgm:alg type="sp"/>
                      <dgm:shape xmlns:r="http://schemas.openxmlformats.org/officeDocument/2006/relationships" type="roundRect" r:blip="">
                        <dgm:adjLst>
                          <dgm:adj idx="1" val="0.1"/>
                        </dgm:adjLst>
                      </dgm:shape>
                      <dgm:presOf/>
                      <dgm:constrLst/>
                      <dgm:ruleLst/>
                    </dgm:layoutNode>
                    <dgm:layoutNode name="text2" styleLbl="fgAcc2">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3">
                    <dgm:choose name="Name12">
                      <dgm:if name="Name13" func="var" arg="dir" op="equ" val="norm">
                        <dgm:alg type="hierChild">
                          <dgm:param type="linDir" val="fromL"/>
                        </dgm:alg>
                      </dgm:if>
                      <dgm:else name="Name14">
                        <dgm:alg type="hierChild">
                          <dgm:param type="linDir" val="fromR"/>
                        </dgm:alg>
                      </dgm:else>
                    </dgm:choose>
                    <dgm:shape xmlns:r="http://schemas.openxmlformats.org/officeDocument/2006/relationships" r:blip="">
                      <dgm:adjLst/>
                    </dgm:shape>
                    <dgm:presOf/>
                    <dgm:constrLst/>
                    <dgm:ruleLst/>
                    <dgm:forEach name="Name15" axis="ch">
                      <dgm:forEach name="Name16" axis="self" ptType="parTrans" cnt="1">
                        <dgm:layoutNode name="Name17">
                          <dgm:alg type="conn">
                            <dgm:param type="dim" val="1D"/>
                            <dgm:param type="endSty" val="noArr"/>
                            <dgm:param type="connRout" val="bend"/>
                            <dgm:param type="bendPt" val="end"/>
                            <dgm:param type="begPts" val="bCtr"/>
                            <dgm:param type="endPts" val="tCtr"/>
                            <dgm:param type="srcNode" val="background2"/>
                            <dgm:param type="dstNode" val="background3"/>
                          </dgm:alg>
                          <dgm:shape xmlns:r="http://schemas.openxmlformats.org/officeDocument/2006/relationships" type="conn" r:blip="" zOrderOff="-999">
                            <dgm:adjLst/>
                          </dgm:shape>
                          <dgm:presOf axis="self"/>
                          <dgm:constrLst>
                            <dgm:constr type="begPad"/>
                            <dgm:constr type="endPad"/>
                          </dgm:constrLst>
                          <dgm:ruleLst/>
                        </dgm:layoutNode>
                      </dgm:forEach>
                      <dgm:forEach name="Name18" axis="self" ptType="node">
                        <dgm:layoutNode name="hierRoot3">
                          <dgm:alg type="hierRoot"/>
                          <dgm:shape xmlns:r="http://schemas.openxmlformats.org/officeDocument/2006/relationships" r:blip="">
                            <dgm:adjLst/>
                          </dgm:shape>
                          <dgm:presOf/>
                          <dgm:constrLst>
                            <dgm:constr type="bendDist" for="des" ptType="parTrans" refType="sp" fact="0.5"/>
                          </dgm:constrLst>
                          <dgm:ruleLst/>
                          <dgm:layoutNode name="composite3">
                            <dgm:alg type="composite"/>
                            <dgm:shape xmlns:r="http://schemas.openxmlformats.org/officeDocument/2006/relationships" r:blip="">
                              <dgm:adjLst/>
                            </dgm:shape>
                            <dgm:presOf/>
                            <dgm:constrLst>
                              <dgm:constr type="w" for="ch" forName="background3" refType="w" fact="0.9"/>
                              <dgm:constr type="h" for="ch" forName="background3" refType="w" refFor="ch" refForName="background3" fact="0.635"/>
                              <dgm:constr type="t" for="ch" forName="background3"/>
                              <dgm:constr type="l" for="ch" forName="background3"/>
                              <dgm:constr type="w" for="ch" forName="text3" refType="w" fact="0.9"/>
                              <dgm:constr type="h" for="ch" forName="text3" refType="w" refFor="ch" refForName="text3" fact="0.635"/>
                              <dgm:constr type="t" for="ch" forName="text3" refType="w" fact="0.095"/>
                              <dgm:constr type="l" for="ch" forName="text3" refType="w" fact="0.1"/>
                            </dgm:constrLst>
                            <dgm:ruleLst/>
                            <dgm:layoutNode name="background3" moveWith="text3">
                              <dgm:alg type="sp"/>
                              <dgm:shape xmlns:r="http://schemas.openxmlformats.org/officeDocument/2006/relationships" type="roundRect" r:blip="">
                                <dgm:adjLst>
                                  <dgm:adj idx="1" val="0.1"/>
                                </dgm:adjLst>
                              </dgm:shape>
                              <dgm:presOf/>
                              <dgm:constrLst/>
                              <dgm:ruleLst/>
                            </dgm:layoutNode>
                            <dgm:layoutNode name="text3" styleLbl="fgAcc3">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4">
                            <dgm:choose name="Name19">
                              <dgm:if name="Name20" func="var" arg="dir" op="equ" val="norm">
                                <dgm:alg type="hierChild">
                                  <dgm:param type="linDir" val="fromL"/>
                                </dgm:alg>
                              </dgm:if>
                              <dgm:else name="Name21">
                                <dgm:alg type="hierChild">
                                  <dgm:param type="linDir" val="fromR"/>
                                </dgm:alg>
                              </dgm:else>
                            </dgm:choose>
                            <dgm:shape xmlns:r="http://schemas.openxmlformats.org/officeDocument/2006/relationships" r:blip="">
                              <dgm:adjLst/>
                            </dgm:shape>
                            <dgm:presOf/>
                            <dgm:constrLst/>
                            <dgm:ruleLst/>
                            <dgm:forEach name="repeat" axis="ch">
                              <dgm:forEach name="Name22" axis="self" ptType="parTrans" cnt="1">
                                <dgm:layoutNode name="Name23">
                                  <dgm:choose name="Name24">
                                    <dgm:if name="Name25" axis="self" func="depth" op="lte" val="4">
                                      <dgm:alg type="conn">
                                        <dgm:param type="dim" val="1D"/>
                                        <dgm:param type="endSty" val="noArr"/>
                                        <dgm:param type="connRout" val="bend"/>
                                        <dgm:param type="bendPt" val="end"/>
                                        <dgm:param type="begPts" val="bCtr"/>
                                        <dgm:param type="endPts" val="tCtr"/>
                                        <dgm:param type="srcNode" val="background3"/>
                                        <dgm:param type="dstNode" val="background4"/>
                                      </dgm:alg>
                                    </dgm:if>
                                    <dgm:else name="Name26">
                                      <dgm:alg type="conn">
                                        <dgm:param type="dim" val="1D"/>
                                        <dgm:param type="endSty" val="noArr"/>
                                        <dgm:param type="connRout" val="bend"/>
                                        <dgm:param type="bendPt" val="end"/>
                                        <dgm:param type="begPts" val="bCtr"/>
                                        <dgm:param type="endPts" val="tCtr"/>
                                        <dgm:param type="srcNode" val="background4"/>
                                        <dgm:param type="dstNode" val="background4"/>
                                      </dgm:alg>
                                    </dgm:else>
                                  </dgm:choose>
                                  <dgm:shape xmlns:r="http://schemas.openxmlformats.org/officeDocument/2006/relationships" type="conn" r:blip="" zOrderOff="-999">
                                    <dgm:adjLst/>
                                  </dgm:shape>
                                  <dgm:presOf axis="self"/>
                                  <dgm:constrLst>
                                    <dgm:constr type="begPad"/>
                                    <dgm:constr type="endPad"/>
                                  </dgm:constrLst>
                                  <dgm:ruleLst/>
                                </dgm:layoutNode>
                              </dgm:forEach>
                              <dgm:forEach name="Name27" axis="self" ptType="node">
                                <dgm:layoutNode name="hierRoot4">
                                  <dgm:alg type="hierRoot"/>
                                  <dgm:shape xmlns:r="http://schemas.openxmlformats.org/officeDocument/2006/relationships" r:blip="">
                                    <dgm:adjLst/>
                                  </dgm:shape>
                                  <dgm:presOf/>
                                  <dgm:constrLst>
                                    <dgm:constr type="bendDist" for="des" ptType="parTrans" refType="sp" fact="0.5"/>
                                  </dgm:constrLst>
                                  <dgm:ruleLst/>
                                  <dgm:layoutNode name="composite4">
                                    <dgm:alg type="composite"/>
                                    <dgm:shape xmlns:r="http://schemas.openxmlformats.org/officeDocument/2006/relationships" r:blip="">
                                      <dgm:adjLst/>
                                    </dgm:shape>
                                    <dgm:presOf/>
                                    <dgm:constrLst>
                                      <dgm:constr type="w" for="ch" forName="background4" refType="w" fact="0.9"/>
                                      <dgm:constr type="h" for="ch" forName="background4" refType="w" refFor="ch" refForName="background4" fact="0.635"/>
                                      <dgm:constr type="t" for="ch" forName="background4"/>
                                      <dgm:constr type="l" for="ch" forName="background4"/>
                                      <dgm:constr type="w" for="ch" forName="text4" refType="w" fact="0.9"/>
                                      <dgm:constr type="h" for="ch" forName="text4" refType="w" refFor="ch" refForName="text4" fact="0.635"/>
                                      <dgm:constr type="t" for="ch" forName="text4" refType="w" fact="0.095"/>
                                      <dgm:constr type="l" for="ch" forName="text4" refType="w" fact="0.1"/>
                                    </dgm:constrLst>
                                    <dgm:ruleLst/>
                                    <dgm:layoutNode name="background4" moveWith="text4">
                                      <dgm:alg type="sp"/>
                                      <dgm:shape xmlns:r="http://schemas.openxmlformats.org/officeDocument/2006/relationships" type="roundRect" r:blip="">
                                        <dgm:adjLst>
                                          <dgm:adj idx="1" val="0.1"/>
                                        </dgm:adjLst>
                                      </dgm:shape>
                                      <dgm:presOf/>
                                      <dgm:constrLst/>
                                      <dgm:ruleLst/>
                                    </dgm:layoutNode>
                                    <dgm:layoutNode name="text4" styleLbl="fgAcc4">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5">
                                    <dgm:choose name="Name28">
                                      <dgm:if name="Name29" func="var" arg="dir" op="equ" val="norm">
                                        <dgm:alg type="hierChild">
                                          <dgm:param type="linDir" val="fromL"/>
                                        </dgm:alg>
                                      </dgm:if>
                                      <dgm:else name="Name30">
                                        <dgm:alg type="hierChild">
                                          <dgm:param type="linDir" val="fromR"/>
                                        </dgm:alg>
                                      </dgm:else>
                                    </dgm:choose>
                                    <dgm:shape xmlns:r="http://schemas.openxmlformats.org/officeDocument/2006/relationships" r:blip="">
                                      <dgm:adjLst/>
                                    </dgm:shape>
                                    <dgm:presOf/>
                                    <dgm:constrLst/>
                                    <dgm:ruleLst/>
                                    <dgm:forEach name="Name31" ref="repeat"/>
                                  </dgm:layoutNode>
                                </dgm:layoutNode>
                              </dgm:forEach>
                            </dgm:forEach>
                          </dgm:layoutNode>
                        </dgm:layoutNode>
                      </dgm:forEach>
                    </dgm:forEach>
                  </dgm:layoutNode>
                </dgm:layoutNode>
              </dgm:forEach>
            </dgm:forEach>
          </dgm:layoutNode>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hierarchy1">
  <dgm:title val=""/>
  <dgm:desc val=""/>
  <dgm:catLst>
    <dgm:cat type="hierarchy" pri="2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hierChild1">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ptType="node" op="equ" val="65"/>
      <dgm:constr type="w" for="des" forName="composite" refType="w"/>
      <dgm:constr type="h" for="des" forName="composite" refType="w" refFor="des" refForName="composite" fact="0.667"/>
      <dgm:constr type="w" for="des" forName="composite2" refType="w" refFor="des" refForName="composite"/>
      <dgm:constr type="h" for="des" forName="composite2" refType="h" refFor="des" refForName="composite"/>
      <dgm:constr type="w" for="des" forName="composite3" refType="w" refFor="des" refForName="composite"/>
      <dgm:constr type="h" for="des" forName="composite3" refType="h" refFor="des" refForName="composite"/>
      <dgm:constr type="w" for="des" forName="composite4" refType="w" refFor="des" refForName="composite"/>
      <dgm:constr type="h" for="des" forName="composite4" refType="h" refFor="des" refForName="composite"/>
      <dgm:constr type="w" for="des" forName="composite5" refType="w" refFor="des" refForName="composite"/>
      <dgm:constr type="h" for="des" forName="composite5" refType="h" refFor="des" refForName="composite"/>
      <dgm:constr type="sibSp" refType="w" refFor="des" refForName="composite" fact="0.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p" for="des" forName="hierRoot1" refType="h" refFor="des" refForName="composite" fact="0.25"/>
      <dgm:constr type="sp" for="des" forName="hierRoot2" refType="sp" refFor="des" refForName="hierRoot1"/>
      <dgm:constr type="sp" for="des" forName="hierRoot3" refType="sp" refFor="des" refForName="hierRoot1"/>
      <dgm:constr type="sp" for="des" forName="hierRoot4" refType="sp" refFor="des" refForName="hierRoot1"/>
      <dgm:constr type="sp" for="des" forName="hierRoot5" refType="sp" refFor="des" refForName="hierRoot1"/>
    </dgm:constrLst>
    <dgm:ruleLst/>
    <dgm:forEach name="Name3" axis="ch">
      <dgm:forEach name="Name4" axis="self" ptType="node">
        <dgm:layoutNode name="hierRoot1">
          <dgm:alg type="hierRoot"/>
          <dgm:shape xmlns:r="http://schemas.openxmlformats.org/officeDocument/2006/relationships" r:blip="">
            <dgm:adjLst/>
          </dgm:shape>
          <dgm:presOf/>
          <dgm:constrLst>
            <dgm:constr type="bendDist" for="des" ptType="parTrans" refType="sp" fact="0.5"/>
          </dgm:constrLst>
          <dgm:ruleLst/>
          <dgm:layoutNode name="composite">
            <dgm:alg type="composite"/>
            <dgm:shape xmlns:r="http://schemas.openxmlformats.org/officeDocument/2006/relationships" r:blip="">
              <dgm:adjLst/>
            </dgm:shape>
            <dgm:presOf/>
            <dgm:constrLst>
              <dgm:constr type="w" for="ch" forName="background" refType="w" fact="0.9"/>
              <dgm:constr type="h" for="ch" forName="background" refType="w" refFor="ch" refForName="background" fact="0.635"/>
              <dgm:constr type="t" for="ch" forName="background"/>
              <dgm:constr type="l" for="ch" forName="background"/>
              <dgm:constr type="w" for="ch" forName="text" refType="w" fact="0.9"/>
              <dgm:constr type="h" for="ch" forName="text" refType="w" refFor="ch" refForName="text" fact="0.635"/>
              <dgm:constr type="t" for="ch" forName="text" refType="w" fact="0.095"/>
              <dgm:constr type="l" for="ch" forName="text" refType="w" fact="0.1"/>
            </dgm:constrLst>
            <dgm:ruleLst/>
            <dgm:layoutNode name="background" styleLbl="node0" moveWith="text">
              <dgm:alg type="sp"/>
              <dgm:shape xmlns:r="http://schemas.openxmlformats.org/officeDocument/2006/relationships" type="roundRect" r:blip="">
                <dgm:adjLst>
                  <dgm:adj idx="1" val="0.1"/>
                </dgm:adjLst>
              </dgm:shape>
              <dgm:presOf/>
              <dgm:constrLst/>
              <dgm:ruleLst/>
            </dgm:layoutNode>
            <dgm:layoutNode name="text" styleLbl="fgAcc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2">
            <dgm:choose name="Name5">
              <dgm:if name="Name6" func="var" arg="dir" op="equ" val="norm">
                <dgm:alg type="hierChild">
                  <dgm:param type="linDir" val="fromL"/>
                </dgm:alg>
              </dgm:if>
              <dgm:else name="Name7">
                <dgm:alg type="hierChild">
                  <dgm:param type="linDir" val="fromR"/>
                </dgm:alg>
              </dgm:else>
            </dgm:choose>
            <dgm:shape xmlns:r="http://schemas.openxmlformats.org/officeDocument/2006/relationships" r:blip="">
              <dgm:adjLst/>
            </dgm:shape>
            <dgm:presOf/>
            <dgm:constrLst/>
            <dgm:ruleLst/>
            <dgm:forEach name="Name8" axis="ch">
              <dgm:forEach name="Name9" axis="self" ptType="parTrans" cnt="1">
                <dgm:layoutNode name="Name10">
                  <dgm:alg type="conn">
                    <dgm:param type="dim" val="1D"/>
                    <dgm:param type="endSty" val="noArr"/>
                    <dgm:param type="connRout" val="bend"/>
                    <dgm:param type="bendPt" val="end"/>
                    <dgm:param type="begPts" val="bCtr"/>
                    <dgm:param type="endPts" val="tCtr"/>
                    <dgm:param type="srcNode" val="background"/>
                    <dgm:param type="dstNode" val="background2"/>
                  </dgm:alg>
                  <dgm:shape xmlns:r="http://schemas.openxmlformats.org/officeDocument/2006/relationships" type="conn" r:blip="" zOrderOff="-999">
                    <dgm:adjLst/>
                  </dgm:shape>
                  <dgm:presOf axis="self"/>
                  <dgm:constrLst>
                    <dgm:constr type="begPad"/>
                    <dgm:constr type="endPad"/>
                  </dgm:constrLst>
                  <dgm:ruleLst/>
                </dgm:layoutNode>
              </dgm:forEach>
              <dgm:forEach name="Name11" axis="self" ptType="node">
                <dgm:layoutNode name="hierRoot2">
                  <dgm:alg type="hierRoot"/>
                  <dgm:shape xmlns:r="http://schemas.openxmlformats.org/officeDocument/2006/relationships" r:blip="">
                    <dgm:adjLst/>
                  </dgm:shape>
                  <dgm:presOf/>
                  <dgm:constrLst>
                    <dgm:constr type="bendDist" for="des" ptType="parTrans" refType="sp" fact="0.5"/>
                  </dgm:constrLst>
                  <dgm:ruleLst/>
                  <dgm:layoutNode name="composite2">
                    <dgm:alg type="composite"/>
                    <dgm:shape xmlns:r="http://schemas.openxmlformats.org/officeDocument/2006/relationships" r:blip="">
                      <dgm:adjLst/>
                    </dgm:shape>
                    <dgm:presOf/>
                    <dgm:constrLst>
                      <dgm:constr type="w" for="ch" forName="background2" refType="w" fact="0.9"/>
                      <dgm:constr type="h" for="ch" forName="background2" refType="w" refFor="ch" refForName="background2" fact="0.635"/>
                      <dgm:constr type="t" for="ch" forName="background2"/>
                      <dgm:constr type="l" for="ch" forName="background2"/>
                      <dgm:constr type="w" for="ch" forName="text2" refType="w" fact="0.9"/>
                      <dgm:constr type="h" for="ch" forName="text2" refType="w" refFor="ch" refForName="text2" fact="0.635"/>
                      <dgm:constr type="t" for="ch" forName="text2" refType="w" fact="0.095"/>
                      <dgm:constr type="l" for="ch" forName="text2" refType="w" fact="0.1"/>
                    </dgm:constrLst>
                    <dgm:ruleLst/>
                    <dgm:layoutNode name="background2" moveWith="text2">
                      <dgm:alg type="sp"/>
                      <dgm:shape xmlns:r="http://schemas.openxmlformats.org/officeDocument/2006/relationships" type="roundRect" r:blip="">
                        <dgm:adjLst>
                          <dgm:adj idx="1" val="0.1"/>
                        </dgm:adjLst>
                      </dgm:shape>
                      <dgm:presOf/>
                      <dgm:constrLst/>
                      <dgm:ruleLst/>
                    </dgm:layoutNode>
                    <dgm:layoutNode name="text2" styleLbl="fgAcc2">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3">
                    <dgm:choose name="Name12">
                      <dgm:if name="Name13" func="var" arg="dir" op="equ" val="norm">
                        <dgm:alg type="hierChild">
                          <dgm:param type="linDir" val="fromL"/>
                        </dgm:alg>
                      </dgm:if>
                      <dgm:else name="Name14">
                        <dgm:alg type="hierChild">
                          <dgm:param type="linDir" val="fromR"/>
                        </dgm:alg>
                      </dgm:else>
                    </dgm:choose>
                    <dgm:shape xmlns:r="http://schemas.openxmlformats.org/officeDocument/2006/relationships" r:blip="">
                      <dgm:adjLst/>
                    </dgm:shape>
                    <dgm:presOf/>
                    <dgm:constrLst/>
                    <dgm:ruleLst/>
                    <dgm:forEach name="Name15" axis="ch">
                      <dgm:forEach name="Name16" axis="self" ptType="parTrans" cnt="1">
                        <dgm:layoutNode name="Name17">
                          <dgm:alg type="conn">
                            <dgm:param type="dim" val="1D"/>
                            <dgm:param type="endSty" val="noArr"/>
                            <dgm:param type="connRout" val="bend"/>
                            <dgm:param type="bendPt" val="end"/>
                            <dgm:param type="begPts" val="bCtr"/>
                            <dgm:param type="endPts" val="tCtr"/>
                            <dgm:param type="srcNode" val="background2"/>
                            <dgm:param type="dstNode" val="background3"/>
                          </dgm:alg>
                          <dgm:shape xmlns:r="http://schemas.openxmlformats.org/officeDocument/2006/relationships" type="conn" r:blip="" zOrderOff="-999">
                            <dgm:adjLst/>
                          </dgm:shape>
                          <dgm:presOf axis="self"/>
                          <dgm:constrLst>
                            <dgm:constr type="begPad"/>
                            <dgm:constr type="endPad"/>
                          </dgm:constrLst>
                          <dgm:ruleLst/>
                        </dgm:layoutNode>
                      </dgm:forEach>
                      <dgm:forEach name="Name18" axis="self" ptType="node">
                        <dgm:layoutNode name="hierRoot3">
                          <dgm:alg type="hierRoot"/>
                          <dgm:shape xmlns:r="http://schemas.openxmlformats.org/officeDocument/2006/relationships" r:blip="">
                            <dgm:adjLst/>
                          </dgm:shape>
                          <dgm:presOf/>
                          <dgm:constrLst>
                            <dgm:constr type="bendDist" for="des" ptType="parTrans" refType="sp" fact="0.5"/>
                          </dgm:constrLst>
                          <dgm:ruleLst/>
                          <dgm:layoutNode name="composite3">
                            <dgm:alg type="composite"/>
                            <dgm:shape xmlns:r="http://schemas.openxmlformats.org/officeDocument/2006/relationships" r:blip="">
                              <dgm:adjLst/>
                            </dgm:shape>
                            <dgm:presOf/>
                            <dgm:constrLst>
                              <dgm:constr type="w" for="ch" forName="background3" refType="w" fact="0.9"/>
                              <dgm:constr type="h" for="ch" forName="background3" refType="w" refFor="ch" refForName="background3" fact="0.635"/>
                              <dgm:constr type="t" for="ch" forName="background3"/>
                              <dgm:constr type="l" for="ch" forName="background3"/>
                              <dgm:constr type="w" for="ch" forName="text3" refType="w" fact="0.9"/>
                              <dgm:constr type="h" for="ch" forName="text3" refType="w" refFor="ch" refForName="text3" fact="0.635"/>
                              <dgm:constr type="t" for="ch" forName="text3" refType="w" fact="0.095"/>
                              <dgm:constr type="l" for="ch" forName="text3" refType="w" fact="0.1"/>
                            </dgm:constrLst>
                            <dgm:ruleLst/>
                            <dgm:layoutNode name="background3" moveWith="text3">
                              <dgm:alg type="sp"/>
                              <dgm:shape xmlns:r="http://schemas.openxmlformats.org/officeDocument/2006/relationships" type="roundRect" r:blip="">
                                <dgm:adjLst>
                                  <dgm:adj idx="1" val="0.1"/>
                                </dgm:adjLst>
                              </dgm:shape>
                              <dgm:presOf/>
                              <dgm:constrLst/>
                              <dgm:ruleLst/>
                            </dgm:layoutNode>
                            <dgm:layoutNode name="text3" styleLbl="fgAcc3">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4">
                            <dgm:choose name="Name19">
                              <dgm:if name="Name20" func="var" arg="dir" op="equ" val="norm">
                                <dgm:alg type="hierChild">
                                  <dgm:param type="linDir" val="fromL"/>
                                </dgm:alg>
                              </dgm:if>
                              <dgm:else name="Name21">
                                <dgm:alg type="hierChild">
                                  <dgm:param type="linDir" val="fromR"/>
                                </dgm:alg>
                              </dgm:else>
                            </dgm:choose>
                            <dgm:shape xmlns:r="http://schemas.openxmlformats.org/officeDocument/2006/relationships" r:blip="">
                              <dgm:adjLst/>
                            </dgm:shape>
                            <dgm:presOf/>
                            <dgm:constrLst/>
                            <dgm:ruleLst/>
                            <dgm:forEach name="repeat" axis="ch">
                              <dgm:forEach name="Name22" axis="self" ptType="parTrans" cnt="1">
                                <dgm:layoutNode name="Name23">
                                  <dgm:choose name="Name24">
                                    <dgm:if name="Name25" axis="self" func="depth" op="lte" val="4">
                                      <dgm:alg type="conn">
                                        <dgm:param type="dim" val="1D"/>
                                        <dgm:param type="endSty" val="noArr"/>
                                        <dgm:param type="connRout" val="bend"/>
                                        <dgm:param type="bendPt" val="end"/>
                                        <dgm:param type="begPts" val="bCtr"/>
                                        <dgm:param type="endPts" val="tCtr"/>
                                        <dgm:param type="srcNode" val="background3"/>
                                        <dgm:param type="dstNode" val="background4"/>
                                      </dgm:alg>
                                    </dgm:if>
                                    <dgm:else name="Name26">
                                      <dgm:alg type="conn">
                                        <dgm:param type="dim" val="1D"/>
                                        <dgm:param type="endSty" val="noArr"/>
                                        <dgm:param type="connRout" val="bend"/>
                                        <dgm:param type="bendPt" val="end"/>
                                        <dgm:param type="begPts" val="bCtr"/>
                                        <dgm:param type="endPts" val="tCtr"/>
                                        <dgm:param type="srcNode" val="background4"/>
                                        <dgm:param type="dstNode" val="background4"/>
                                      </dgm:alg>
                                    </dgm:else>
                                  </dgm:choose>
                                  <dgm:shape xmlns:r="http://schemas.openxmlformats.org/officeDocument/2006/relationships" type="conn" r:blip="" zOrderOff="-999">
                                    <dgm:adjLst/>
                                  </dgm:shape>
                                  <dgm:presOf axis="self"/>
                                  <dgm:constrLst>
                                    <dgm:constr type="begPad"/>
                                    <dgm:constr type="endPad"/>
                                  </dgm:constrLst>
                                  <dgm:ruleLst/>
                                </dgm:layoutNode>
                              </dgm:forEach>
                              <dgm:forEach name="Name27" axis="self" ptType="node">
                                <dgm:layoutNode name="hierRoot4">
                                  <dgm:alg type="hierRoot"/>
                                  <dgm:shape xmlns:r="http://schemas.openxmlformats.org/officeDocument/2006/relationships" r:blip="">
                                    <dgm:adjLst/>
                                  </dgm:shape>
                                  <dgm:presOf/>
                                  <dgm:constrLst>
                                    <dgm:constr type="bendDist" for="des" ptType="parTrans" refType="sp" fact="0.5"/>
                                  </dgm:constrLst>
                                  <dgm:ruleLst/>
                                  <dgm:layoutNode name="composite4">
                                    <dgm:alg type="composite"/>
                                    <dgm:shape xmlns:r="http://schemas.openxmlformats.org/officeDocument/2006/relationships" r:blip="">
                                      <dgm:adjLst/>
                                    </dgm:shape>
                                    <dgm:presOf/>
                                    <dgm:constrLst>
                                      <dgm:constr type="w" for="ch" forName="background4" refType="w" fact="0.9"/>
                                      <dgm:constr type="h" for="ch" forName="background4" refType="w" refFor="ch" refForName="background4" fact="0.635"/>
                                      <dgm:constr type="t" for="ch" forName="background4"/>
                                      <dgm:constr type="l" for="ch" forName="background4"/>
                                      <dgm:constr type="w" for="ch" forName="text4" refType="w" fact="0.9"/>
                                      <dgm:constr type="h" for="ch" forName="text4" refType="w" refFor="ch" refForName="text4" fact="0.635"/>
                                      <dgm:constr type="t" for="ch" forName="text4" refType="w" fact="0.095"/>
                                      <dgm:constr type="l" for="ch" forName="text4" refType="w" fact="0.1"/>
                                    </dgm:constrLst>
                                    <dgm:ruleLst/>
                                    <dgm:layoutNode name="background4" moveWith="text4">
                                      <dgm:alg type="sp"/>
                                      <dgm:shape xmlns:r="http://schemas.openxmlformats.org/officeDocument/2006/relationships" type="roundRect" r:blip="">
                                        <dgm:adjLst>
                                          <dgm:adj idx="1" val="0.1"/>
                                        </dgm:adjLst>
                                      </dgm:shape>
                                      <dgm:presOf/>
                                      <dgm:constrLst/>
                                      <dgm:ruleLst/>
                                    </dgm:layoutNode>
                                    <dgm:layoutNode name="text4" styleLbl="fgAcc4">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5">
                                    <dgm:choose name="Name28">
                                      <dgm:if name="Name29" func="var" arg="dir" op="equ" val="norm">
                                        <dgm:alg type="hierChild">
                                          <dgm:param type="linDir" val="fromL"/>
                                        </dgm:alg>
                                      </dgm:if>
                                      <dgm:else name="Name30">
                                        <dgm:alg type="hierChild">
                                          <dgm:param type="linDir" val="fromR"/>
                                        </dgm:alg>
                                      </dgm:else>
                                    </dgm:choose>
                                    <dgm:shape xmlns:r="http://schemas.openxmlformats.org/officeDocument/2006/relationships" r:blip="">
                                      <dgm:adjLst/>
                                    </dgm:shape>
                                    <dgm:presOf/>
                                    <dgm:constrLst/>
                                    <dgm:ruleLst/>
                                    <dgm:forEach name="Name31" ref="repeat"/>
                                  </dgm:layoutNode>
                                </dgm:layoutNode>
                              </dgm:forEach>
                            </dgm:forEach>
                          </dgm:layoutNode>
                        </dgm:layoutNode>
                      </dgm:forEach>
                    </dgm:forEach>
                  </dgm:layoutNode>
                </dgm:layoutNode>
              </dgm:forEach>
            </dgm:forEach>
          </dgm:layoutNode>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hierarchy1">
  <dgm:title val=""/>
  <dgm:desc val=""/>
  <dgm:catLst>
    <dgm:cat type="hierarchy" pri="2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hierChild1">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ptType="node" op="equ" val="65"/>
      <dgm:constr type="w" for="des" forName="composite" refType="w"/>
      <dgm:constr type="h" for="des" forName="composite" refType="w" refFor="des" refForName="composite" fact="0.667"/>
      <dgm:constr type="w" for="des" forName="composite2" refType="w" refFor="des" refForName="composite"/>
      <dgm:constr type="h" for="des" forName="composite2" refType="h" refFor="des" refForName="composite"/>
      <dgm:constr type="w" for="des" forName="composite3" refType="w" refFor="des" refForName="composite"/>
      <dgm:constr type="h" for="des" forName="composite3" refType="h" refFor="des" refForName="composite"/>
      <dgm:constr type="w" for="des" forName="composite4" refType="w" refFor="des" refForName="composite"/>
      <dgm:constr type="h" for="des" forName="composite4" refType="h" refFor="des" refForName="composite"/>
      <dgm:constr type="w" for="des" forName="composite5" refType="w" refFor="des" refForName="composite"/>
      <dgm:constr type="h" for="des" forName="composite5" refType="h" refFor="des" refForName="composite"/>
      <dgm:constr type="sibSp" refType="w" refFor="des" refForName="composite" fact="0.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p" for="des" forName="hierRoot1" refType="h" refFor="des" refForName="composite" fact="0.25"/>
      <dgm:constr type="sp" for="des" forName="hierRoot2" refType="sp" refFor="des" refForName="hierRoot1"/>
      <dgm:constr type="sp" for="des" forName="hierRoot3" refType="sp" refFor="des" refForName="hierRoot1"/>
      <dgm:constr type="sp" for="des" forName="hierRoot4" refType="sp" refFor="des" refForName="hierRoot1"/>
      <dgm:constr type="sp" for="des" forName="hierRoot5" refType="sp" refFor="des" refForName="hierRoot1"/>
    </dgm:constrLst>
    <dgm:ruleLst/>
    <dgm:forEach name="Name3" axis="ch">
      <dgm:forEach name="Name4" axis="self" ptType="node">
        <dgm:layoutNode name="hierRoot1">
          <dgm:alg type="hierRoot"/>
          <dgm:shape xmlns:r="http://schemas.openxmlformats.org/officeDocument/2006/relationships" r:blip="">
            <dgm:adjLst/>
          </dgm:shape>
          <dgm:presOf/>
          <dgm:constrLst>
            <dgm:constr type="bendDist" for="des" ptType="parTrans" refType="sp" fact="0.5"/>
          </dgm:constrLst>
          <dgm:ruleLst/>
          <dgm:layoutNode name="composite">
            <dgm:alg type="composite"/>
            <dgm:shape xmlns:r="http://schemas.openxmlformats.org/officeDocument/2006/relationships" r:blip="">
              <dgm:adjLst/>
            </dgm:shape>
            <dgm:presOf/>
            <dgm:constrLst>
              <dgm:constr type="w" for="ch" forName="background" refType="w" fact="0.9"/>
              <dgm:constr type="h" for="ch" forName="background" refType="w" refFor="ch" refForName="background" fact="0.635"/>
              <dgm:constr type="t" for="ch" forName="background"/>
              <dgm:constr type="l" for="ch" forName="background"/>
              <dgm:constr type="w" for="ch" forName="text" refType="w" fact="0.9"/>
              <dgm:constr type="h" for="ch" forName="text" refType="w" refFor="ch" refForName="text" fact="0.635"/>
              <dgm:constr type="t" for="ch" forName="text" refType="w" fact="0.095"/>
              <dgm:constr type="l" for="ch" forName="text" refType="w" fact="0.1"/>
            </dgm:constrLst>
            <dgm:ruleLst/>
            <dgm:layoutNode name="background" styleLbl="node0" moveWith="text">
              <dgm:alg type="sp"/>
              <dgm:shape xmlns:r="http://schemas.openxmlformats.org/officeDocument/2006/relationships" type="roundRect" r:blip="">
                <dgm:adjLst>
                  <dgm:adj idx="1" val="0.1"/>
                </dgm:adjLst>
              </dgm:shape>
              <dgm:presOf/>
              <dgm:constrLst/>
              <dgm:ruleLst/>
            </dgm:layoutNode>
            <dgm:layoutNode name="text" styleLbl="fgAcc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2">
            <dgm:choose name="Name5">
              <dgm:if name="Name6" func="var" arg="dir" op="equ" val="norm">
                <dgm:alg type="hierChild">
                  <dgm:param type="linDir" val="fromL"/>
                </dgm:alg>
              </dgm:if>
              <dgm:else name="Name7">
                <dgm:alg type="hierChild">
                  <dgm:param type="linDir" val="fromR"/>
                </dgm:alg>
              </dgm:else>
            </dgm:choose>
            <dgm:shape xmlns:r="http://schemas.openxmlformats.org/officeDocument/2006/relationships" r:blip="">
              <dgm:adjLst/>
            </dgm:shape>
            <dgm:presOf/>
            <dgm:constrLst/>
            <dgm:ruleLst/>
            <dgm:forEach name="Name8" axis="ch">
              <dgm:forEach name="Name9" axis="self" ptType="parTrans" cnt="1">
                <dgm:layoutNode name="Name10">
                  <dgm:alg type="conn">
                    <dgm:param type="dim" val="1D"/>
                    <dgm:param type="endSty" val="noArr"/>
                    <dgm:param type="connRout" val="bend"/>
                    <dgm:param type="bendPt" val="end"/>
                    <dgm:param type="begPts" val="bCtr"/>
                    <dgm:param type="endPts" val="tCtr"/>
                    <dgm:param type="srcNode" val="background"/>
                    <dgm:param type="dstNode" val="background2"/>
                  </dgm:alg>
                  <dgm:shape xmlns:r="http://schemas.openxmlformats.org/officeDocument/2006/relationships" type="conn" r:blip="" zOrderOff="-999">
                    <dgm:adjLst/>
                  </dgm:shape>
                  <dgm:presOf axis="self"/>
                  <dgm:constrLst>
                    <dgm:constr type="begPad"/>
                    <dgm:constr type="endPad"/>
                  </dgm:constrLst>
                  <dgm:ruleLst/>
                </dgm:layoutNode>
              </dgm:forEach>
              <dgm:forEach name="Name11" axis="self" ptType="node">
                <dgm:layoutNode name="hierRoot2">
                  <dgm:alg type="hierRoot"/>
                  <dgm:shape xmlns:r="http://schemas.openxmlformats.org/officeDocument/2006/relationships" r:blip="">
                    <dgm:adjLst/>
                  </dgm:shape>
                  <dgm:presOf/>
                  <dgm:constrLst>
                    <dgm:constr type="bendDist" for="des" ptType="parTrans" refType="sp" fact="0.5"/>
                  </dgm:constrLst>
                  <dgm:ruleLst/>
                  <dgm:layoutNode name="composite2">
                    <dgm:alg type="composite"/>
                    <dgm:shape xmlns:r="http://schemas.openxmlformats.org/officeDocument/2006/relationships" r:blip="">
                      <dgm:adjLst/>
                    </dgm:shape>
                    <dgm:presOf/>
                    <dgm:constrLst>
                      <dgm:constr type="w" for="ch" forName="background2" refType="w" fact="0.9"/>
                      <dgm:constr type="h" for="ch" forName="background2" refType="w" refFor="ch" refForName="background2" fact="0.635"/>
                      <dgm:constr type="t" for="ch" forName="background2"/>
                      <dgm:constr type="l" for="ch" forName="background2"/>
                      <dgm:constr type="w" for="ch" forName="text2" refType="w" fact="0.9"/>
                      <dgm:constr type="h" for="ch" forName="text2" refType="w" refFor="ch" refForName="text2" fact="0.635"/>
                      <dgm:constr type="t" for="ch" forName="text2" refType="w" fact="0.095"/>
                      <dgm:constr type="l" for="ch" forName="text2" refType="w" fact="0.1"/>
                    </dgm:constrLst>
                    <dgm:ruleLst/>
                    <dgm:layoutNode name="background2" moveWith="text2">
                      <dgm:alg type="sp"/>
                      <dgm:shape xmlns:r="http://schemas.openxmlformats.org/officeDocument/2006/relationships" type="roundRect" r:blip="">
                        <dgm:adjLst>
                          <dgm:adj idx="1" val="0.1"/>
                        </dgm:adjLst>
                      </dgm:shape>
                      <dgm:presOf/>
                      <dgm:constrLst/>
                      <dgm:ruleLst/>
                    </dgm:layoutNode>
                    <dgm:layoutNode name="text2" styleLbl="fgAcc2">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3">
                    <dgm:choose name="Name12">
                      <dgm:if name="Name13" func="var" arg="dir" op="equ" val="norm">
                        <dgm:alg type="hierChild">
                          <dgm:param type="linDir" val="fromL"/>
                        </dgm:alg>
                      </dgm:if>
                      <dgm:else name="Name14">
                        <dgm:alg type="hierChild">
                          <dgm:param type="linDir" val="fromR"/>
                        </dgm:alg>
                      </dgm:else>
                    </dgm:choose>
                    <dgm:shape xmlns:r="http://schemas.openxmlformats.org/officeDocument/2006/relationships" r:blip="">
                      <dgm:adjLst/>
                    </dgm:shape>
                    <dgm:presOf/>
                    <dgm:constrLst/>
                    <dgm:ruleLst/>
                    <dgm:forEach name="Name15" axis="ch">
                      <dgm:forEach name="Name16" axis="self" ptType="parTrans" cnt="1">
                        <dgm:layoutNode name="Name17">
                          <dgm:alg type="conn">
                            <dgm:param type="dim" val="1D"/>
                            <dgm:param type="endSty" val="noArr"/>
                            <dgm:param type="connRout" val="bend"/>
                            <dgm:param type="bendPt" val="end"/>
                            <dgm:param type="begPts" val="bCtr"/>
                            <dgm:param type="endPts" val="tCtr"/>
                            <dgm:param type="srcNode" val="background2"/>
                            <dgm:param type="dstNode" val="background3"/>
                          </dgm:alg>
                          <dgm:shape xmlns:r="http://schemas.openxmlformats.org/officeDocument/2006/relationships" type="conn" r:blip="" zOrderOff="-999">
                            <dgm:adjLst/>
                          </dgm:shape>
                          <dgm:presOf axis="self"/>
                          <dgm:constrLst>
                            <dgm:constr type="begPad"/>
                            <dgm:constr type="endPad"/>
                          </dgm:constrLst>
                          <dgm:ruleLst/>
                        </dgm:layoutNode>
                      </dgm:forEach>
                      <dgm:forEach name="Name18" axis="self" ptType="node">
                        <dgm:layoutNode name="hierRoot3">
                          <dgm:alg type="hierRoot"/>
                          <dgm:shape xmlns:r="http://schemas.openxmlformats.org/officeDocument/2006/relationships" r:blip="">
                            <dgm:adjLst/>
                          </dgm:shape>
                          <dgm:presOf/>
                          <dgm:constrLst>
                            <dgm:constr type="bendDist" for="des" ptType="parTrans" refType="sp" fact="0.5"/>
                          </dgm:constrLst>
                          <dgm:ruleLst/>
                          <dgm:layoutNode name="composite3">
                            <dgm:alg type="composite"/>
                            <dgm:shape xmlns:r="http://schemas.openxmlformats.org/officeDocument/2006/relationships" r:blip="">
                              <dgm:adjLst/>
                            </dgm:shape>
                            <dgm:presOf/>
                            <dgm:constrLst>
                              <dgm:constr type="w" for="ch" forName="background3" refType="w" fact="0.9"/>
                              <dgm:constr type="h" for="ch" forName="background3" refType="w" refFor="ch" refForName="background3" fact="0.635"/>
                              <dgm:constr type="t" for="ch" forName="background3"/>
                              <dgm:constr type="l" for="ch" forName="background3"/>
                              <dgm:constr type="w" for="ch" forName="text3" refType="w" fact="0.9"/>
                              <dgm:constr type="h" for="ch" forName="text3" refType="w" refFor="ch" refForName="text3" fact="0.635"/>
                              <dgm:constr type="t" for="ch" forName="text3" refType="w" fact="0.095"/>
                              <dgm:constr type="l" for="ch" forName="text3" refType="w" fact="0.1"/>
                            </dgm:constrLst>
                            <dgm:ruleLst/>
                            <dgm:layoutNode name="background3" moveWith="text3">
                              <dgm:alg type="sp"/>
                              <dgm:shape xmlns:r="http://schemas.openxmlformats.org/officeDocument/2006/relationships" type="roundRect" r:blip="">
                                <dgm:adjLst>
                                  <dgm:adj idx="1" val="0.1"/>
                                </dgm:adjLst>
                              </dgm:shape>
                              <dgm:presOf/>
                              <dgm:constrLst/>
                              <dgm:ruleLst/>
                            </dgm:layoutNode>
                            <dgm:layoutNode name="text3" styleLbl="fgAcc3">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4">
                            <dgm:choose name="Name19">
                              <dgm:if name="Name20" func="var" arg="dir" op="equ" val="norm">
                                <dgm:alg type="hierChild">
                                  <dgm:param type="linDir" val="fromL"/>
                                </dgm:alg>
                              </dgm:if>
                              <dgm:else name="Name21">
                                <dgm:alg type="hierChild">
                                  <dgm:param type="linDir" val="fromR"/>
                                </dgm:alg>
                              </dgm:else>
                            </dgm:choose>
                            <dgm:shape xmlns:r="http://schemas.openxmlformats.org/officeDocument/2006/relationships" r:blip="">
                              <dgm:adjLst/>
                            </dgm:shape>
                            <dgm:presOf/>
                            <dgm:constrLst/>
                            <dgm:ruleLst/>
                            <dgm:forEach name="repeat" axis="ch">
                              <dgm:forEach name="Name22" axis="self" ptType="parTrans" cnt="1">
                                <dgm:layoutNode name="Name23">
                                  <dgm:choose name="Name24">
                                    <dgm:if name="Name25" axis="self" func="depth" op="lte" val="4">
                                      <dgm:alg type="conn">
                                        <dgm:param type="dim" val="1D"/>
                                        <dgm:param type="endSty" val="noArr"/>
                                        <dgm:param type="connRout" val="bend"/>
                                        <dgm:param type="bendPt" val="end"/>
                                        <dgm:param type="begPts" val="bCtr"/>
                                        <dgm:param type="endPts" val="tCtr"/>
                                        <dgm:param type="srcNode" val="background3"/>
                                        <dgm:param type="dstNode" val="background4"/>
                                      </dgm:alg>
                                    </dgm:if>
                                    <dgm:else name="Name26">
                                      <dgm:alg type="conn">
                                        <dgm:param type="dim" val="1D"/>
                                        <dgm:param type="endSty" val="noArr"/>
                                        <dgm:param type="connRout" val="bend"/>
                                        <dgm:param type="bendPt" val="end"/>
                                        <dgm:param type="begPts" val="bCtr"/>
                                        <dgm:param type="endPts" val="tCtr"/>
                                        <dgm:param type="srcNode" val="background4"/>
                                        <dgm:param type="dstNode" val="background4"/>
                                      </dgm:alg>
                                    </dgm:else>
                                  </dgm:choose>
                                  <dgm:shape xmlns:r="http://schemas.openxmlformats.org/officeDocument/2006/relationships" type="conn" r:blip="" zOrderOff="-999">
                                    <dgm:adjLst/>
                                  </dgm:shape>
                                  <dgm:presOf axis="self"/>
                                  <dgm:constrLst>
                                    <dgm:constr type="begPad"/>
                                    <dgm:constr type="endPad"/>
                                  </dgm:constrLst>
                                  <dgm:ruleLst/>
                                </dgm:layoutNode>
                              </dgm:forEach>
                              <dgm:forEach name="Name27" axis="self" ptType="node">
                                <dgm:layoutNode name="hierRoot4">
                                  <dgm:alg type="hierRoot"/>
                                  <dgm:shape xmlns:r="http://schemas.openxmlformats.org/officeDocument/2006/relationships" r:blip="">
                                    <dgm:adjLst/>
                                  </dgm:shape>
                                  <dgm:presOf/>
                                  <dgm:constrLst>
                                    <dgm:constr type="bendDist" for="des" ptType="parTrans" refType="sp" fact="0.5"/>
                                  </dgm:constrLst>
                                  <dgm:ruleLst/>
                                  <dgm:layoutNode name="composite4">
                                    <dgm:alg type="composite"/>
                                    <dgm:shape xmlns:r="http://schemas.openxmlformats.org/officeDocument/2006/relationships" r:blip="">
                                      <dgm:adjLst/>
                                    </dgm:shape>
                                    <dgm:presOf/>
                                    <dgm:constrLst>
                                      <dgm:constr type="w" for="ch" forName="background4" refType="w" fact="0.9"/>
                                      <dgm:constr type="h" for="ch" forName="background4" refType="w" refFor="ch" refForName="background4" fact="0.635"/>
                                      <dgm:constr type="t" for="ch" forName="background4"/>
                                      <dgm:constr type="l" for="ch" forName="background4"/>
                                      <dgm:constr type="w" for="ch" forName="text4" refType="w" fact="0.9"/>
                                      <dgm:constr type="h" for="ch" forName="text4" refType="w" refFor="ch" refForName="text4" fact="0.635"/>
                                      <dgm:constr type="t" for="ch" forName="text4" refType="w" fact="0.095"/>
                                      <dgm:constr type="l" for="ch" forName="text4" refType="w" fact="0.1"/>
                                    </dgm:constrLst>
                                    <dgm:ruleLst/>
                                    <dgm:layoutNode name="background4" moveWith="text4">
                                      <dgm:alg type="sp"/>
                                      <dgm:shape xmlns:r="http://schemas.openxmlformats.org/officeDocument/2006/relationships" type="roundRect" r:blip="">
                                        <dgm:adjLst>
                                          <dgm:adj idx="1" val="0.1"/>
                                        </dgm:adjLst>
                                      </dgm:shape>
                                      <dgm:presOf/>
                                      <dgm:constrLst/>
                                      <dgm:ruleLst/>
                                    </dgm:layoutNode>
                                    <dgm:layoutNode name="text4" styleLbl="fgAcc4">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5">
                                    <dgm:choose name="Name28">
                                      <dgm:if name="Name29" func="var" arg="dir" op="equ" val="norm">
                                        <dgm:alg type="hierChild">
                                          <dgm:param type="linDir" val="fromL"/>
                                        </dgm:alg>
                                      </dgm:if>
                                      <dgm:else name="Name30">
                                        <dgm:alg type="hierChild">
                                          <dgm:param type="linDir" val="fromR"/>
                                        </dgm:alg>
                                      </dgm:else>
                                    </dgm:choose>
                                    <dgm:shape xmlns:r="http://schemas.openxmlformats.org/officeDocument/2006/relationships" r:blip="">
                                      <dgm:adjLst/>
                                    </dgm:shape>
                                    <dgm:presOf/>
                                    <dgm:constrLst/>
                                    <dgm:ruleLst/>
                                    <dgm:forEach name="Name31" ref="repeat"/>
                                  </dgm:layoutNode>
                                </dgm:layoutNode>
                              </dgm:forEach>
                            </dgm:forEach>
                          </dgm:layoutNode>
                        </dgm:layoutNode>
                      </dgm:forEach>
                    </dgm:forEach>
                  </dgm:layoutNode>
                </dgm:layoutNode>
              </dgm:forEach>
            </dgm:forEach>
          </dgm:layoutNode>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11/layout/CircleProcess">
  <dgm:title val="Circle Process"/>
  <dgm:desc val="Use to show sequential steps in a process. Limited to eleven Level 1 shapes with an unlimited number of Level 2 shapes. Works best with small amounts of text. Unused text does not appear, but remains available if you switch layouts."/>
  <dgm:catLst>
    <dgm:cat type="process" pri="8500"/>
    <dgm:cat type="officeonline" pri="8500"/>
  </dgm:catLst>
  <dgm:samp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ampData>
  <dgm:styleData>
    <dgm:dataModel>
      <dgm:ptLst>
        <dgm:pt modelId="0" type="doc"/>
        <dgm:pt modelId="10">
          <dgm:prSet phldr="1"/>
        </dgm:pt>
        <dgm:pt modelId="20">
          <dgm:prSet phldr="1"/>
        </dgm:pt>
      </dgm:ptLst>
      <dgm:cxnLst>
        <dgm:cxn modelId="30" srcId="0" destId="10" srcOrd="0" destOrd="0"/>
        <dgm:cxn modelId="4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50" srcId="0" destId="10" srcOrd="0" destOrd="0"/>
        <dgm:cxn modelId="60" srcId="0" destId="20" srcOrd="1" destOrd="0"/>
        <dgm:cxn modelId="70" srcId="0" destId="30" srcOrd="2" destOrd="0"/>
        <dgm:cxn modelId="80" srcId="0" destId="40" srcOrd="3" destOrd="0"/>
      </dgm:cxnLst>
      <dgm:bg/>
      <dgm:whole/>
    </dgm:dataModel>
  </dgm:clrData>
  <dgm:layoutNode name="Name0">
    <dgm:varLst>
      <dgm:chMax val="11"/>
      <dgm:chPref val="11"/>
      <dgm:dir/>
      <dgm:resizeHandles/>
    </dgm:varLst>
    <dgm:shape xmlns:r="http://schemas.openxmlformats.org/officeDocument/2006/relationships" r:blip="">
      <dgm:adjLst/>
    </dgm:shape>
    <dgm:choose name="Name1">
      <dgm:if name="Name2" func="var" arg="dir" op="equ" val="norm">
        <dgm:choose name="Name3">
          <dgm:if name="Name4" axis="ch" ptType="node" func="cnt" op="equ" val="1">
            <dgm:alg type="composite">
              <dgm:param type="ar" val="0.6383"/>
            </dgm:alg>
            <dgm:constrLst>
              <dgm:constr type="primFontSz" for="des" forName="Child1" val="65"/>
              <dgm:constr type="primFontSz" for="des" forName="Parent1" val="65"/>
              <dgm:constr type="primFontSz" for="des" forName="Child1" refType="primFontSz" refFor="des" refForName="Parent1" op="lte"/>
              <dgm:constr type="l" for="ch" forName="Parent1" refType="w" fact="0.1667"/>
              <dgm:constr type="t" for="ch" forName="Parent1" refType="h" fact="0.1064"/>
              <dgm:constr type="w" for="ch" forName="Parent1" refType="w" fact="0.6667"/>
              <dgm:constr type="h" for="ch" forName="Parent1" refType="h" fact="0.4255"/>
              <dgm:constr type="l" for="ch" forName="Accent1" refType="w" fact="0"/>
              <dgm:constr type="t" for="ch" forName="Accent1" refType="h" fact="0"/>
              <dgm:constr type="w" for="ch" forName="Accent1" refType="w"/>
              <dgm:constr type="h" for="ch" forName="Accent1" refType="h" fact="0.6383"/>
              <dgm:constr type="l" for="ch" forName="ParentBackground1" refType="w" fact="0.0333"/>
              <dgm:constr type="t" for="ch" forName="ParentBackground1" refType="h" fact="0.0213"/>
              <dgm:constr type="w" for="ch" forName="ParentBackground1" refType="w" fact="0.9333"/>
              <dgm:constr type="h" for="ch" forName="ParentBackground1" refType="h" fact="0.5957"/>
              <dgm:constr type="l" for="ch" forName="Child1" refType="w" fact="0.0333"/>
              <dgm:constr type="t" for="ch" forName="Child1" refType="h" fact="0.6574"/>
              <dgm:constr type="w" for="ch" forName="Child1" refType="w" fact="0.9333"/>
              <dgm:constr type="h" for="ch" forName="Child1" refType="h" fact="0.3426"/>
            </dgm:constrLst>
          </dgm:if>
          <dgm:if name="Name5" axis="ch" ptType="node" func="cnt" op="equ" val="2">
            <dgm:alg type="composite">
              <dgm:param type="ar" val="1.2659"/>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Parent2" refType="primFontSz" refFor="des" refForName="Parent1" op="equ"/>
              <dgm:constr type="primFontSz" for="des" forName="Child2" refType="primFontSz" refFor="des" refForName="Child1" op="equ"/>
              <dgm:constr type="l" for="ch" forName="Parent2" refType="w" fact="0.6249"/>
              <dgm:constr type="t" for="ch" forName="Parent2" refType="h" fact="0.2022"/>
              <dgm:constr type="w" for="ch" forName="Parent2" refType="w" fact="0.3001"/>
              <dgm:constr type="h" for="ch" forName="Parent2" refType="h" fact="0.3799"/>
              <dgm:constr type="l" for="ch" forName="Parent1" refType="w" fact="0.1597"/>
              <dgm:constr type="t" for="ch" forName="Parent1" refType="h" fact="0.2022"/>
              <dgm:constr type="w" for="ch" forName="Parent1" refType="w" fact="0.3001"/>
              <dgm:constr type="h" for="ch" forName="Parent1" refType="h" fact="0.3799"/>
              <dgm:constr type="l" for="ch" forName="Accent2" refType="w" fact="0.5498"/>
              <dgm:constr type="t" for="ch" forName="Accent2" refType="h" fact="0.1072"/>
              <dgm:constr type="w" for="ch" forName="Accent2" refType="w" fact="0.4502"/>
              <dgm:constr type="h" for="ch" forName="Accent2" refType="h" fact="0.5699"/>
              <dgm:constr type="l" for="ch" forName="ParentBackground2" refType="w" fact="0.5648"/>
              <dgm:constr type="t" for="ch" forName="ParentBackground2" refType="h" fact="0.1262"/>
              <dgm:constr type="w" for="ch" forName="ParentBackground2" refType="w" fact="0.4201"/>
              <dgm:constr type="h" for="ch" forName="ParentBackground2" refType="h" fact="0.5319"/>
              <dgm:constr type="l" for="ch" forName="Child2" refType="w" fact="0.5648"/>
              <dgm:constr type="t" for="ch" forName="Child2" refType="h" fact="0.6876"/>
              <dgm:constr type="w" for="ch" forName="Child2" refType="w" fact="0.4201"/>
              <dgm:constr type="h" for="ch" forName="Child2" refType="h" fact="0.3124"/>
              <dgm:constr type="l" for="ch" forName="Accent1" refType="w" fact="-0.0086"/>
              <dgm:constr type="t" for="ch" forName="Accent1" refType="h" fact="-0.0109"/>
              <dgm:constr type="w" for="ch" forName="Accent1" refType="w" fact="0.6367"/>
              <dgm:constr type="h" for="ch" forName="Accent1" refType="h" fact="0.806"/>
              <dgm:constr type="l" for="ch" forName="ParentBackground1" refType="w" fact="0.0997"/>
              <dgm:constr type="t" for="ch" forName="ParentBackground1" refType="h" fact="0.1262"/>
              <dgm:constr type="w" for="ch" forName="ParentBackground1" refType="w" fact="0.4201"/>
              <dgm:constr type="h" for="ch" forName="ParentBackground1" refType="h" fact="0.5319"/>
              <dgm:constr type="l" for="ch" forName="Child1" refType="w" fact="0.0997"/>
              <dgm:constr type="t" for="ch" forName="Child1" refType="h" fact="0.6876"/>
              <dgm:constr type="w" for="ch" forName="Child1" refType="w" fact="0.4201"/>
              <dgm:constr type="h" for="ch" forName="Child1" refType="h" fact="0.3124"/>
            </dgm:constrLst>
          </dgm:if>
          <dgm:if name="Name6" axis="ch" ptType="node" func="cnt" op="equ" val="3">
            <dgm:alg type="composite">
              <dgm:param type="ar" val="1.8548"/>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Parent2" refType="primFontSz" refFor="des" refForName="Parent1" op="equ"/>
              <dgm:constr type="primFontSz" for="des" forName="Parent3" refType="primFontSz" refFor="des" refForName="Parent1" op="equ"/>
              <dgm:constr type="primFontSz" for="des" forName="Child2" refType="primFontSz" refFor="des" refForName="Child1" op="equ"/>
              <dgm:constr type="primFontSz" for="des" forName="Child3" refType="primFontSz" refFor="des" refForName="Child1" op="equ"/>
              <dgm:constr type="l" for="ch" forName="Parent3" refType="w" fact="0.744"/>
              <dgm:constr type="t" for="ch" forName="Parent3" refType="h" fact="0.2022"/>
              <dgm:constr type="w" for="ch" forName="Parent3" refType="w" fact="0.2048"/>
              <dgm:constr type="h" for="ch" forName="Parent3" refType="h" fact="0.3799"/>
              <dgm:constr type="l" for="ch" forName="Parent2" refType="w" fact="0.4265"/>
              <dgm:constr type="t" for="ch" forName="Parent2" refType="h" fact="0.2022"/>
              <dgm:constr type="w" for="ch" forName="Parent2" refType="w" fact="0.2048"/>
              <dgm:constr type="h" for="ch" forName="Parent2" refType="h" fact="0.3799"/>
              <dgm:constr type="l" for="ch" forName="Parent1" refType="w" fact="0.109"/>
              <dgm:constr type="t" for="ch" forName="Parent1" refType="h" fact="0.2022"/>
              <dgm:constr type="w" for="ch" forName="Parent1" refType="w" fact="0.2048"/>
              <dgm:constr type="h" for="ch" forName="Parent1" refType="h" fact="0.3799"/>
              <dgm:constr type="l" for="ch" forName="Accent3" refType="w" fact="0.6928"/>
              <dgm:constr type="t" for="ch" forName="Accent3" refType="h" fact="0.1072"/>
              <dgm:constr type="w" for="ch" forName="Accent3" refType="w" fact="0.3072"/>
              <dgm:constr type="h" for="ch" forName="Accent3" refType="h" fact="0.5699"/>
              <dgm:constr type="l" for="ch" forName="ParentBackground3" refType="w" fact="0.703"/>
              <dgm:constr type="t" for="ch" forName="ParentBackground3" refType="h" fact="0.1262"/>
              <dgm:constr type="w" for="ch" forName="ParentBackground3" refType="w" fact="0.2868"/>
              <dgm:constr type="h" for="ch" forName="ParentBackground3" refType="h" fact="0.5319"/>
              <dgm:constr type="l" for="ch" forName="Child3" refType="w" fact="0.703"/>
              <dgm:constr type="t" for="ch" forName="Child3" refType="h" fact="0.6876"/>
              <dgm:constr type="w" for="ch" forName="Child3" refType="w" fact="0.2868"/>
              <dgm:constr type="h" for="ch" forName="Child3" refType="h" fact="0.3124"/>
              <dgm:constr type="l" for="ch" forName="Accent2" refType="w" fact="0.3122"/>
              <dgm:constr type="t" for="ch" forName="Accent2" refType="h" fact="-0.0109"/>
              <dgm:constr type="w" for="ch" forName="Accent2" refType="w" fact="0.4334"/>
              <dgm:constr type="h" for="ch" forName="Accent2" refType="h" fact="0.806"/>
              <dgm:constr type="l" for="ch" forName="ParentBackground2" refType="w" fact="0.3855"/>
              <dgm:constr type="t" for="ch" forName="ParentBackground2" refType="h" fact="0.1262"/>
              <dgm:constr type="w" for="ch" forName="ParentBackground2" refType="w" fact="0.2868"/>
              <dgm:constr type="h" for="ch" forName="ParentBackground2" refType="h" fact="0.5319"/>
              <dgm:constr type="l" for="ch" forName="Child2" refType="w" fact="0.3855"/>
              <dgm:constr type="t" for="ch" forName="Child2" refType="h" fact="0.6876"/>
              <dgm:constr type="w" for="ch" forName="Child2" refType="w" fact="0.2868"/>
              <dgm:constr type="h" for="ch" forName="Child2" refType="h" fact="0.3124"/>
              <dgm:constr type="l" for="ch" forName="Accent1" refType="w" fact="-0.0053"/>
              <dgm:constr type="t" for="ch" forName="Accent1" refType="h" fact="-0.0109"/>
              <dgm:constr type="w" for="ch" forName="Accent1" refType="w" fact="0.4334"/>
              <dgm:constr type="h" for="ch" forName="Accent1" refType="h" fact="0.806"/>
              <dgm:constr type="l" for="ch" forName="ParentBackground1" refType="w" fact="0.068"/>
              <dgm:constr type="t" for="ch" forName="ParentBackground1" refType="h" fact="0.1262"/>
              <dgm:constr type="w" for="ch" forName="ParentBackground1" refType="w" fact="0.2868"/>
              <dgm:constr type="h" for="ch" forName="ParentBackground1" refType="h" fact="0.5319"/>
              <dgm:constr type="l" for="ch" forName="Child1" refType="w" fact="0.068"/>
              <dgm:constr type="t" for="ch" forName="Child1" refType="h" fact="0.6876"/>
              <dgm:constr type="w" for="ch" forName="Child1" refType="w" fact="0.2868"/>
              <dgm:constr type="h" for="ch" forName="Child1" refType="h" fact="0.3124"/>
            </dgm:constrLst>
          </dgm:if>
          <dgm:if name="Name7" axis="ch" ptType="node" func="cnt" op="equ" val="4">
            <dgm:alg type="composite">
              <dgm:param type="ar" val="2.4437"/>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l" for="ch" forName="Parent4" refType="w" fact="0.8057"/>
              <dgm:constr type="t" for="ch" forName="Parent4" refType="h" fact="0.2022"/>
              <dgm:constr type="w" for="ch" forName="Parent4" refType="w" fact="0.1555"/>
              <dgm:constr type="h" for="ch" forName="Parent4" refType="h" fact="0.3799"/>
              <dgm:constr type="l" for="ch" forName="Parent3" refType="w" fact="0.5647"/>
              <dgm:constr type="t" for="ch" forName="Parent3" refType="h" fact="0.2022"/>
              <dgm:constr type="w" for="ch" forName="Parent3" refType="w" fact="0.1555"/>
              <dgm:constr type="h" for="ch" forName="Parent3" refType="h" fact="0.3799"/>
              <dgm:constr type="l" for="ch" forName="Parent2" refType="w" fact="0.3237"/>
              <dgm:constr type="t" for="ch" forName="Parent2" refType="h" fact="0.2022"/>
              <dgm:constr type="w" for="ch" forName="Parent2" refType="w" fact="0.1555"/>
              <dgm:constr type="h" for="ch" forName="Parent2" refType="h" fact="0.3799"/>
              <dgm:constr type="l" for="ch" forName="Parent1" refType="w" fact="0.0827"/>
              <dgm:constr type="t" for="ch" forName="Parent1" refType="h" fact="0.2022"/>
              <dgm:constr type="w" for="ch" forName="Parent1" refType="w" fact="0.1555"/>
              <dgm:constr type="h" for="ch" forName="Parent1" refType="h" fact="0.3799"/>
              <dgm:constr type="l" for="ch" forName="Accent4" refType="w" fact="0.7668"/>
              <dgm:constr type="t" for="ch" forName="Accent4" refType="h" fact="0.1072"/>
              <dgm:constr type="w" for="ch" forName="Accent4" refType="w" fact="0.2332"/>
              <dgm:constr type="h" for="ch" forName="Accent4" refType="h" fact="0.5699"/>
              <dgm:constr type="l" for="ch" forName="ParentBackground4" refType="w" fact="0.7746"/>
              <dgm:constr type="t" for="ch" forName="ParentBackground4" refType="h" fact="0.1262"/>
              <dgm:constr type="w" for="ch" forName="ParentBackground4" refType="w" fact="0.2177"/>
              <dgm:constr type="h" for="ch" forName="ParentBackground4" refType="h" fact="0.5319"/>
              <dgm:constr type="l" for="ch" forName="Child4" refType="w" fact="0.7746"/>
              <dgm:constr type="t" for="ch" forName="Child4" refType="h" fact="0.6876"/>
              <dgm:constr type="w" for="ch" forName="Child4" refType="w" fact="0.2177"/>
              <dgm:constr type="h" for="ch" forName="Child4" refType="h" fact="0.3124"/>
              <dgm:constr type="l" for="ch" forName="Accent3" refType="w" fact="0.4765"/>
              <dgm:constr type="t" for="ch" forName="Accent3" refType="h" fact="-0.0109"/>
              <dgm:constr type="w" for="ch" forName="Accent3" refType="w" fact="0.3298"/>
              <dgm:constr type="h" for="ch" forName="Accent3" refType="h" fact="0.806"/>
              <dgm:constr type="l" for="ch" forName="ParentBackground3" refType="w" fact="0.5336"/>
              <dgm:constr type="t" for="ch" forName="ParentBackground3" refType="h" fact="0.1262"/>
              <dgm:constr type="w" for="ch" forName="ParentBackground3" refType="w" fact="0.2177"/>
              <dgm:constr type="h" for="ch" forName="ParentBackground3" refType="h" fact="0.5319"/>
              <dgm:constr type="l" for="ch" forName="Child3" refType="w" fact="0.5336"/>
              <dgm:constr type="t" for="ch" forName="Child3" refType="h" fact="0.6876"/>
              <dgm:constr type="w" for="ch" forName="Child3" refType="w" fact="0.2177"/>
              <dgm:constr type="h" for="ch" forName="Child3" refType="h" fact="0.3124"/>
              <dgm:constr type="l" for="ch" forName="Accent2" refType="w" fact="0.2365"/>
              <dgm:constr type="t" for="ch" forName="Accent2" refType="h" fact="-0.0109"/>
              <dgm:constr type="w" for="ch" forName="Accent2" refType="w" fact="0.3298"/>
              <dgm:constr type="h" for="ch" forName="Accent2" refType="h" fact="0.806"/>
              <dgm:constr type="l" for="ch" forName="ParentBackground2" refType="w" fact="0.2926"/>
              <dgm:constr type="t" for="ch" forName="ParentBackground2" refType="h" fact="0.1262"/>
              <dgm:constr type="w" for="ch" forName="ParentBackground2" refType="w" fact="0.2177"/>
              <dgm:constr type="h" for="ch" forName="ParentBackground2" refType="h" fact="0.5319"/>
              <dgm:constr type="l" for="ch" forName="Child2" refType="w" fact="0.2926"/>
              <dgm:constr type="t" for="ch" forName="Child2" refType="h" fact="0.6876"/>
              <dgm:constr type="w" for="ch" forName="Child2" refType="w" fact="0.2177"/>
              <dgm:constr type="h" for="ch" forName="Child2" refType="h" fact="0.3124"/>
              <dgm:constr type="l" for="ch" forName="Accent1" refType="w" fact="-0.0045"/>
              <dgm:constr type="t" for="ch" forName="Accent1" refType="h" fact="-0.0109"/>
              <dgm:constr type="w" for="ch" forName="Accent1" refType="w" fact="0.3298"/>
              <dgm:constr type="h" for="ch" forName="Accent1" refType="h" fact="0.806"/>
              <dgm:constr type="l" for="ch" forName="ParentBackground1" refType="w" fact="0.0516"/>
              <dgm:constr type="t" for="ch" forName="ParentBackground1" refType="h" fact="0.1262"/>
              <dgm:constr type="w" for="ch" forName="ParentBackground1" refType="w" fact="0.2177"/>
              <dgm:constr type="h" for="ch" forName="ParentBackground1" refType="h" fact="0.5319"/>
              <dgm:constr type="l" for="ch" forName="Child1" refType="w" fact="0.0516"/>
              <dgm:constr type="t" for="ch" forName="Child1" refType="h" fact="0.6876"/>
              <dgm:constr type="w" for="ch" forName="Child1" refType="w" fact="0.2177"/>
              <dgm:constr type="h" for="ch" forName="Child1" refType="h" fact="0.3124"/>
            </dgm:constrLst>
          </dgm:if>
          <dgm:if name="Name8" axis="ch" ptType="node" func="cnt" op="equ" val="5">
            <dgm:alg type="composite">
              <dgm:param type="ar" val="3.0325"/>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l" for="ch" forName="Parent5" refType="w" fact="0.8434"/>
              <dgm:constr type="t" for="ch" forName="Parent5" refType="h" fact="0.2022"/>
              <dgm:constr type="w" for="ch" forName="Parent5" refType="w" fact="0.1253"/>
              <dgm:constr type="h" for="ch" forName="Parent5" refType="h" fact="0.3799"/>
              <dgm:constr type="l" for="ch" forName="Parent4" refType="w" fact="0.6492"/>
              <dgm:constr type="t" for="ch" forName="Parent4" refType="h" fact="0.2022"/>
              <dgm:constr type="w" for="ch" forName="Parent4" refType="w" fact="0.1253"/>
              <dgm:constr type="h" for="ch" forName="Parent4" refType="h" fact="0.3799"/>
              <dgm:constr type="l" for="ch" forName="Parent3" refType="w" fact="0.455"/>
              <dgm:constr type="t" for="ch" forName="Parent3" refType="h" fact="0.2022"/>
              <dgm:constr type="w" for="ch" forName="Parent3" refType="w" fact="0.1253"/>
              <dgm:constr type="h" for="ch" forName="Parent3" refType="h" fact="0.3799"/>
              <dgm:constr type="l" for="ch" forName="Parent2" refType="w" fact="0.2609"/>
              <dgm:constr type="t" for="ch" forName="Parent2" refType="h" fact="0.2022"/>
              <dgm:constr type="w" for="ch" forName="Parent2" refType="w" fact="0.1253"/>
              <dgm:constr type="h" for="ch" forName="Parent2" refType="h" fact="0.3799"/>
              <dgm:constr type="l" for="ch" forName="Parent1" refType="w" fact="0.0667"/>
              <dgm:constr type="t" for="ch" forName="Parent1" refType="h" fact="0.2022"/>
              <dgm:constr type="w" for="ch" forName="Parent1" refType="w" fact="0.1253"/>
              <dgm:constr type="h" for="ch" forName="Parent1" refType="h" fact="0.3799"/>
              <dgm:constr type="l" for="ch" forName="Accent5" refType="w" fact="0.8121"/>
              <dgm:constr type="t" for="ch" forName="Accent5" refType="h" fact="0.1072"/>
              <dgm:constr type="w" for="ch" forName="Accent5" refType="w" fact="0.1879"/>
              <dgm:constr type="h" for="ch" forName="Accent5" refType="h" fact="0.5699"/>
              <dgm:constr type="l" for="ch" forName="ParentBackground5" refType="w" fact="0.8183"/>
              <dgm:constr type="t" for="ch" forName="ParentBackground5" refType="h" fact="0.1262"/>
              <dgm:constr type="w" for="ch" forName="ParentBackground5" refType="w" fact="0.1754"/>
              <dgm:constr type="h" for="ch" forName="ParentBackground5" refType="h" fact="0.5319"/>
              <dgm:constr type="l" for="ch" forName="Child5" refType="w" fact="0.8183"/>
              <dgm:constr type="t" for="ch" forName="Child5" refType="h" fact="0.6876"/>
              <dgm:constr type="w" for="ch" forName="Child5" refType="w" fact="0.1754"/>
              <dgm:constr type="h" for="ch" forName="Child5" refType="h" fact="0.3124"/>
              <dgm:constr type="l" for="ch" forName="Accent4" refType="w" fact="0.5789"/>
              <dgm:constr type="t" for="ch" forName="Accent4" refType="h" fact="-0.0109"/>
              <dgm:constr type="w" for="ch" forName="Accent4" refType="w" fact="0.2657"/>
              <dgm:constr type="h" for="ch" forName="Accent4" refType="h" fact="0.806"/>
              <dgm:constr type="l" for="ch" forName="ParentBackground4" refType="w" fact="0.6242"/>
              <dgm:constr type="t" for="ch" forName="ParentBackground4" refType="h" fact="0.1262"/>
              <dgm:constr type="w" for="ch" forName="ParentBackground4" refType="w" fact="0.1754"/>
              <dgm:constr type="h" for="ch" forName="ParentBackground4" refType="h" fact="0.5319"/>
              <dgm:constr type="l" for="ch" forName="Child4" refType="w" fact="0.6242"/>
              <dgm:constr type="t" for="ch" forName="Child4" refType="h" fact="0.6876"/>
              <dgm:constr type="w" for="ch" forName="Child4" refType="w" fact="0.1754"/>
              <dgm:constr type="h" for="ch" forName="Child4" refType="h" fact="0.3124"/>
              <dgm:constr type="l" for="ch" forName="Accent3" refType="w" fact="0.3848"/>
              <dgm:constr type="t" for="ch" forName="Accent3" refType="h" fact="-0.0109"/>
              <dgm:constr type="w" for="ch" forName="Accent3" refType="w" fact="0.2657"/>
              <dgm:constr type="h" for="ch" forName="Accent3" refType="h" fact="0.806"/>
              <dgm:constr type="l" for="ch" forName="ParentBackground3" refType="w" fact="0.43"/>
              <dgm:constr type="t" for="ch" forName="ParentBackground3" refType="h" fact="0.1262"/>
              <dgm:constr type="w" for="ch" forName="ParentBackground3" refType="w" fact="0.1754"/>
              <dgm:constr type="h" for="ch" forName="ParentBackground3" refType="h" fact="0.5319"/>
              <dgm:constr type="l" for="ch" forName="Child3" refType="w" fact="0.43"/>
              <dgm:constr type="t" for="ch" forName="Child3" refType="h" fact="0.6876"/>
              <dgm:constr type="w" for="ch" forName="Child3" refType="w" fact="0.1754"/>
              <dgm:constr type="h" for="ch" forName="Child3" refType="h" fact="0.3124"/>
              <dgm:constr type="l" for="ch" forName="Accent2" refType="w" fact="0.1906"/>
              <dgm:constr type="t" for="ch" forName="Accent2" refType="h" fact="-0.0109"/>
              <dgm:constr type="w" for="ch" forName="Accent2" refType="w" fact="0.2657"/>
              <dgm:constr type="h" for="ch" forName="Accent2" refType="h" fact="0.806"/>
              <dgm:constr type="l" for="ch" forName="ParentBackground2" refType="w" fact="0.2358"/>
              <dgm:constr type="t" for="ch" forName="ParentBackground2" refType="h" fact="0.1262"/>
              <dgm:constr type="w" for="ch" forName="ParentBackground2" refType="w" fact="0.1754"/>
              <dgm:constr type="h" for="ch" forName="ParentBackground2" refType="h" fact="0.5319"/>
              <dgm:constr type="l" for="ch" forName="Child2" refType="w" fact="0.2358"/>
              <dgm:constr type="t" for="ch" forName="Child2" refType="h" fact="0.6876"/>
              <dgm:constr type="w" for="ch" forName="Child2" refType="w" fact="0.1754"/>
              <dgm:constr type="h" for="ch" forName="Child2" refType="h" fact="0.3124"/>
              <dgm:constr type="l" for="ch" forName="Accent1" refType="w" fact="-0.0036"/>
              <dgm:constr type="t" for="ch" forName="Accent1" refType="h" fact="-0.0109"/>
              <dgm:constr type="w" for="ch" forName="Accent1" refType="w" fact="0.2657"/>
              <dgm:constr type="h" for="ch" forName="Accent1" refType="h" fact="0.806"/>
              <dgm:constr type="l" for="ch" forName="ParentBackground1" refType="w" fact="0.0416"/>
              <dgm:constr type="t" for="ch" forName="ParentBackground1" refType="h" fact="0.1262"/>
              <dgm:constr type="w" for="ch" forName="ParentBackground1" refType="w" fact="0.1754"/>
              <dgm:constr type="h" for="ch" forName="ParentBackground1" refType="h" fact="0.5319"/>
              <dgm:constr type="l" for="ch" forName="Child1" refType="w" fact="0.0416"/>
              <dgm:constr type="t" for="ch" forName="Child1" refType="h" fact="0.6876"/>
              <dgm:constr type="w" for="ch" forName="Child1" refType="w" fact="0.1754"/>
              <dgm:constr type="h" for="ch" forName="Child1" refType="h" fact="0.3124"/>
            </dgm:constrLst>
          </dgm:if>
          <dgm:if name="Name9" axis="ch" ptType="node" func="cnt" op="equ" val="6">
            <dgm:alg type="composite">
              <dgm:param type="ar" val="3.6214"/>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l" for="ch" forName="Parent6" refType="w" fact="0.8689"/>
              <dgm:constr type="t" for="ch" forName="Parent6" refType="h" fact="0.2022"/>
              <dgm:constr type="w" for="ch" forName="Parent6" refType="w" fact="0.1049"/>
              <dgm:constr type="h" for="ch" forName="Parent6" refType="h" fact="0.3799"/>
              <dgm:constr type="l" for="ch" forName="Parent5" refType="w" fact="0.7063"/>
              <dgm:constr type="t" for="ch" forName="Parent5" refType="h" fact="0.2022"/>
              <dgm:constr type="w" for="ch" forName="Parent5" refType="w" fact="0.1049"/>
              <dgm:constr type="h" for="ch" forName="Parent5" refType="h" fact="0.3799"/>
              <dgm:constr type="l" for="ch" forName="Parent4" refType="w" fact="0.5437"/>
              <dgm:constr type="t" for="ch" forName="Parent4" refType="h" fact="0.2022"/>
              <dgm:constr type="w" for="ch" forName="Parent4" refType="w" fact="0.1049"/>
              <dgm:constr type="h" for="ch" forName="Parent4" refType="h" fact="0.3799"/>
              <dgm:constr type="l" for="ch" forName="Parent3" refType="w" fact="0.381"/>
              <dgm:constr type="t" for="ch" forName="Parent3" refType="h" fact="0.2022"/>
              <dgm:constr type="w" for="ch" forName="Parent3" refType="w" fact="0.1049"/>
              <dgm:constr type="h" for="ch" forName="Parent3" refType="h" fact="0.3799"/>
              <dgm:constr type="l" for="ch" forName="Parent2" refType="w" fact="0.2184"/>
              <dgm:constr type="t" for="ch" forName="Parent2" refType="h" fact="0.2022"/>
              <dgm:constr type="w" for="ch" forName="Parent2" refType="w" fact="0.1049"/>
              <dgm:constr type="h" for="ch" forName="Parent2" refType="h" fact="0.3799"/>
              <dgm:constr type="l" for="ch" forName="Parent1" refType="w" fact="0.0558"/>
              <dgm:constr type="t" for="ch" forName="Parent1" refType="h" fact="0.2022"/>
              <dgm:constr type="w" for="ch" forName="Parent1" refType="w" fact="0.1049"/>
              <dgm:constr type="h" for="ch" forName="Parent1" refType="h" fact="0.3799"/>
              <dgm:constr type="l" for="ch" forName="Accent6" refType="w" fact="0.8426"/>
              <dgm:constr type="t" for="ch" forName="Accent6" refType="h" fact="0.1072"/>
              <dgm:constr type="w" for="ch" forName="Accent6" refType="w" fact="0.1574"/>
              <dgm:constr type="h" for="ch" forName="Accent6" refType="h" fact="0.5699"/>
              <dgm:constr type="l" for="ch" forName="ParentBackground6" refType="w" fact="0.8479"/>
              <dgm:constr type="t" for="ch" forName="ParentBackground6" refType="h" fact="0.1262"/>
              <dgm:constr type="w" for="ch" forName="ParentBackground6" refType="w" fact="0.1469"/>
              <dgm:constr type="h" for="ch" forName="ParentBackground6" refType="h" fact="0.5319"/>
              <dgm:constr type="l" for="ch" forName="Child6" refType="w" fact="0.8479"/>
              <dgm:constr type="t" for="ch" forName="Child6" refType="h" fact="0.6876"/>
              <dgm:constr type="w" for="ch" forName="Child6" refType="w" fact="0.1469"/>
              <dgm:constr type="h" for="ch" forName="Child6" refType="h" fact="0.3124"/>
              <dgm:constr type="l" for="ch" forName="Accent5" refType="w" fact="0.6474"/>
              <dgm:constr type="t" for="ch" forName="Accent5" refType="h" fact="-0.0109"/>
              <dgm:constr type="w" for="ch" forName="Accent5" refType="w" fact="0.2226"/>
              <dgm:constr type="h" for="ch" forName="Accent5" refType="h" fact="0.806"/>
              <dgm:constr type="l" for="ch" forName="ParentBackground5" refType="w" fact="0.6853"/>
              <dgm:constr type="t" for="ch" forName="ParentBackground5" refType="h" fact="0.1262"/>
              <dgm:constr type="w" for="ch" forName="ParentBackground5" refType="w" fact="0.1469"/>
              <dgm:constr type="h" for="ch" forName="ParentBackground5" refType="h" fact="0.5319"/>
              <dgm:constr type="l" for="ch" forName="Child5" refType="w" fact="0.6853"/>
              <dgm:constr type="t" for="ch" forName="Child5" refType="h" fact="0.6876"/>
              <dgm:constr type="w" for="ch" forName="Child5" refType="w" fact="0.1469"/>
              <dgm:constr type="h" for="ch" forName="Child5" refType="h" fact="0.3124"/>
              <dgm:constr type="l" for="ch" forName="Accent4" refType="w" fact="0.4848"/>
              <dgm:constr type="t" for="ch" forName="Accent4" refType="h" fact="-0.0109"/>
              <dgm:constr type="w" for="ch" forName="Accent4" refType="w" fact="0.2226"/>
              <dgm:constr type="h" for="ch" forName="Accent4" refType="h" fact="0.806"/>
              <dgm:constr type="l" for="ch" forName="ParentBackground4" refType="w" fact="0.5227"/>
              <dgm:constr type="t" for="ch" forName="ParentBackground4" refType="h" fact="0.1262"/>
              <dgm:constr type="w" for="ch" forName="ParentBackground4" refType="w" fact="0.1469"/>
              <dgm:constr type="h" for="ch" forName="ParentBackground4" refType="h" fact="0.5319"/>
              <dgm:constr type="l" for="ch" forName="Child4" refType="w" fact="0.5227"/>
              <dgm:constr type="t" for="ch" forName="Child4" refType="h" fact="0.6876"/>
              <dgm:constr type="w" for="ch" forName="Child4" refType="w" fact="0.1469"/>
              <dgm:constr type="h" for="ch" forName="Child4" refType="h" fact="0.3124"/>
              <dgm:constr type="l" for="ch" forName="Accent3" refType="w" fact="0.3222"/>
              <dgm:constr type="t" for="ch" forName="Accent3" refType="h" fact="-0.0109"/>
              <dgm:constr type="w" for="ch" forName="Accent3" refType="w" fact="0.2226"/>
              <dgm:constr type="h" for="ch" forName="Accent3" refType="h" fact="0.806"/>
              <dgm:constr type="l" for="ch" forName="ParentBackground3" refType="w" fact="0.3601"/>
              <dgm:constr type="t" for="ch" forName="ParentBackground3" refType="h" fact="0.1262"/>
              <dgm:constr type="w" for="ch" forName="ParentBackground3" refType="w" fact="0.1469"/>
              <dgm:constr type="h" for="ch" forName="ParentBackground3" refType="h" fact="0.5319"/>
              <dgm:constr type="l" for="ch" forName="Child3" refType="w" fact="0.3601"/>
              <dgm:constr type="t" for="ch" forName="Child3" refType="h" fact="0.6876"/>
              <dgm:constr type="w" for="ch" forName="Child3" refType="w" fact="0.1469"/>
              <dgm:constr type="h" for="ch" forName="Child3" refType="h" fact="0.3124"/>
              <dgm:constr type="l" for="ch" forName="Accent2" refType="w" fact="0.1596"/>
              <dgm:constr type="t" for="ch" forName="Accent2" refType="h" fact="-0.0109"/>
              <dgm:constr type="w" for="ch" forName="Accent2" refType="w" fact="0.2226"/>
              <dgm:constr type="h" for="ch" forName="Accent2" refType="h" fact="0.806"/>
              <dgm:constr type="l" for="ch" forName="ParentBackground2" refType="w" fact="0.1975"/>
              <dgm:constr type="t" for="ch" forName="ParentBackground2" refType="h" fact="0.1262"/>
              <dgm:constr type="w" for="ch" forName="ParentBackground2" refType="w" fact="0.1469"/>
              <dgm:constr type="h" for="ch" forName="ParentBackground2" refType="h" fact="0.5319"/>
              <dgm:constr type="l" for="ch" forName="Child2" refType="w" fact="0.1975"/>
              <dgm:constr type="t" for="ch" forName="Child2" refType="h" fact="0.6876"/>
              <dgm:constr type="w" for="ch" forName="Child2" refType="w" fact="0.1469"/>
              <dgm:constr type="h" for="ch" forName="Child2" refType="h" fact="0.3124"/>
              <dgm:constr type="l" for="ch" forName="Accent1" refType="w" fact="-0.003"/>
              <dgm:constr type="t" for="ch" forName="Accent1" refType="h" fact="-0.0109"/>
              <dgm:constr type="w" for="ch" forName="Accent1" refType="w" fact="0.2226"/>
              <dgm:constr type="h" for="ch" forName="Accent1" refType="h" fact="0.806"/>
              <dgm:constr type="l" for="ch" forName="ParentBackground1" refType="w" fact="0.0348"/>
              <dgm:constr type="t" for="ch" forName="ParentBackground1" refType="h" fact="0.1262"/>
              <dgm:constr type="w" for="ch" forName="ParentBackground1" refType="w" fact="0.1469"/>
              <dgm:constr type="h" for="ch" forName="ParentBackground1" refType="h" fact="0.5319"/>
              <dgm:constr type="l" for="ch" forName="Child1" refType="w" fact="0.0348"/>
              <dgm:constr type="t" for="ch" forName="Child1" refType="h" fact="0.6876"/>
              <dgm:constr type="w" for="ch" forName="Child1" refType="w" fact="0.1469"/>
              <dgm:constr type="h" for="ch" forName="Child1" refType="h" fact="0.3124"/>
            </dgm:constrLst>
          </dgm:if>
          <dgm:if name="Name10" axis="ch" ptType="node" func="cnt" op="equ" val="7">
            <dgm:alg type="composite">
              <dgm:param type="ar" val="4.2103"/>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l" for="ch" forName="Parent7" refType="w" fact="0.8872"/>
              <dgm:constr type="t" for="ch" forName="Parent7" refType="h" fact="0.2022"/>
              <dgm:constr type="w" for="ch" forName="Parent7" refType="w" fact="0.0902"/>
              <dgm:constr type="h" for="ch" forName="Parent7" refType="h" fact="0.3799"/>
              <dgm:constr type="l" for="ch" forName="Parent6" refType="w" fact="0.7473"/>
              <dgm:constr type="t" for="ch" forName="Parent6" refType="h" fact="0.2022"/>
              <dgm:constr type="w" for="ch" forName="Parent6" refType="w" fact="0.0902"/>
              <dgm:constr type="h" for="ch" forName="Parent6" refType="h" fact="0.3799"/>
              <dgm:constr type="l" for="ch" forName="Parent5" refType="w" fact="0.6075"/>
              <dgm:constr type="t" for="ch" forName="Parent5" refType="h" fact="0.2022"/>
              <dgm:constr type="w" for="ch" forName="Parent5" refType="w" fact="0.0902"/>
              <dgm:constr type="h" for="ch" forName="Parent5" refType="h" fact="0.3799"/>
              <dgm:constr type="l" for="ch" forName="Parent4" refType="w" fact="0.4676"/>
              <dgm:constr type="t" for="ch" forName="Parent4" refType="h" fact="0.2022"/>
              <dgm:constr type="w" for="ch" forName="Parent4" refType="w" fact="0.0902"/>
              <dgm:constr type="h" for="ch" forName="Parent4" refType="h" fact="0.3799"/>
              <dgm:constr type="l" for="ch" forName="Parent3" refType="w" fact="0.3277"/>
              <dgm:constr type="t" for="ch" forName="Parent3" refType="h" fact="0.2022"/>
              <dgm:constr type="w" for="ch" forName="Parent3" refType="w" fact="0.0902"/>
              <dgm:constr type="h" for="ch" forName="Parent3" refType="h" fact="0.3799"/>
              <dgm:constr type="l" for="ch" forName="Parent2" refType="w" fact="0.1879"/>
              <dgm:constr type="t" for="ch" forName="Parent2" refType="h" fact="0.2022"/>
              <dgm:constr type="w" for="ch" forName="Parent2" refType="w" fact="0.0902"/>
              <dgm:constr type="h" for="ch" forName="Parent2" refType="h" fact="0.3799"/>
              <dgm:constr type="l" for="ch" forName="Parent1" refType="w" fact="0.048"/>
              <dgm:constr type="t" for="ch" forName="Parent1" refType="h" fact="0.2022"/>
              <dgm:constr type="w" for="ch" forName="Parent1" refType="w" fact="0.0902"/>
              <dgm:constr type="h" for="ch" forName="Parent1" refType="h" fact="0.3799"/>
              <dgm:constr type="l" for="ch" forName="Accent7" refType="w" fact="0.8646"/>
              <dgm:constr type="t" for="ch" forName="Accent7" refType="h" fact="0.1072"/>
              <dgm:constr type="w" for="ch" forName="Accent7" refType="w" fact="0.1354"/>
              <dgm:constr type="h" for="ch" forName="Accent7" refType="h" fact="0.5699"/>
              <dgm:constr type="l" for="ch" forName="ParentBackground7" refType="w" fact="0.8692"/>
              <dgm:constr type="t" for="ch" forName="ParentBackground7" refType="h" fact="0.1262"/>
              <dgm:constr type="w" for="ch" forName="ParentBackground7" refType="w" fact="0.1263"/>
              <dgm:constr type="h" for="ch" forName="ParentBackground7" refType="h" fact="0.5319"/>
              <dgm:constr type="l" for="ch" forName="Child7" refType="w" fact="0.8692"/>
              <dgm:constr type="t" for="ch" forName="Child7" refType="h" fact="0.6876"/>
              <dgm:constr type="w" for="ch" forName="Child7" refType="w" fact="0.1263"/>
              <dgm:constr type="h" for="ch" forName="Child7" refType="h" fact="0.3124"/>
              <dgm:constr type="l" for="ch" forName="Accent6" refType="w" fact="0.6967"/>
              <dgm:constr type="t" for="ch" forName="Accent6" refType="h" fact="-0.0109"/>
              <dgm:constr type="w" for="ch" forName="Accent6" refType="w" fact="0.1915"/>
              <dgm:constr type="h" for="ch" forName="Accent6" refType="h" fact="0.806"/>
              <dgm:constr type="l" for="ch" forName="ParentBackground6" refType="w" fact="0.7293"/>
              <dgm:constr type="t" for="ch" forName="ParentBackground6" refType="h" fact="0.1262"/>
              <dgm:constr type="w" for="ch" forName="ParentBackground6" refType="w" fact="0.1263"/>
              <dgm:constr type="h" for="ch" forName="ParentBackground6" refType="h" fact="0.5319"/>
              <dgm:constr type="l" for="ch" forName="Child6" refType="w" fact="0.7293"/>
              <dgm:constr type="t" for="ch" forName="Child6" refType="h" fact="0.6876"/>
              <dgm:constr type="w" for="ch" forName="Child6" refType="w" fact="0.1263"/>
              <dgm:constr type="h" for="ch" forName="Child6" refType="h" fact="0.3124"/>
              <dgm:constr type="l" for="ch" forName="Accent5" refType="w" fact="0.5569"/>
              <dgm:constr type="t" for="ch" forName="Accent5" refType="h" fact="-0.0109"/>
              <dgm:constr type="w" for="ch" forName="Accent5" refType="w" fact="0.1915"/>
              <dgm:constr type="h" for="ch" forName="Accent5" refType="h" fact="0.806"/>
              <dgm:constr type="l" for="ch" forName="ParentBackground5" refType="w" fact="0.5894"/>
              <dgm:constr type="t" for="ch" forName="ParentBackground5" refType="h" fact="0.1262"/>
              <dgm:constr type="w" for="ch" forName="ParentBackground5" refType="w" fact="0.1263"/>
              <dgm:constr type="h" for="ch" forName="ParentBackground5" refType="h" fact="0.5319"/>
              <dgm:constr type="l" for="ch" forName="Child5" refType="w" fact="0.5894"/>
              <dgm:constr type="t" for="ch" forName="Child5" refType="h" fact="0.6876"/>
              <dgm:constr type="w" for="ch" forName="Child5" refType="w" fact="0.1263"/>
              <dgm:constr type="h" for="ch" forName="Child5" refType="h" fact="0.3124"/>
              <dgm:constr type="l" for="ch" forName="Accent4" refType="w" fact="0.417"/>
              <dgm:constr type="t" for="ch" forName="Accent4" refType="h" fact="-0.0109"/>
              <dgm:constr type="w" for="ch" forName="Accent4" refType="w" fact="0.1915"/>
              <dgm:constr type="h" for="ch" forName="Accent4" refType="h" fact="0.806"/>
              <dgm:constr type="l" for="ch" forName="ParentBackground4" refType="w" fact="0.4496"/>
              <dgm:constr type="t" for="ch" forName="ParentBackground4" refType="h" fact="0.1262"/>
              <dgm:constr type="w" for="ch" forName="ParentBackground4" refType="w" fact="0.1263"/>
              <dgm:constr type="h" for="ch" forName="ParentBackground4" refType="h" fact="0.5319"/>
              <dgm:constr type="l" for="ch" forName="Child4" refType="w" fact="0.4496"/>
              <dgm:constr type="t" for="ch" forName="Child4" refType="h" fact="0.6876"/>
              <dgm:constr type="w" for="ch" forName="Child4" refType="w" fact="0.1263"/>
              <dgm:constr type="h" for="ch" forName="Child4" refType="h" fact="0.3124"/>
              <dgm:constr type="l" for="ch" forName="Accent3" refType="w" fact="0.2771"/>
              <dgm:constr type="t" for="ch" forName="Accent3" refType="h" fact="-0.0109"/>
              <dgm:constr type="w" for="ch" forName="Accent3" refType="w" fact="0.1915"/>
              <dgm:constr type="h" for="ch" forName="Accent3" refType="h" fact="0.806"/>
              <dgm:constr type="l" for="ch" forName="ParentBackground3" refType="w" fact="0.3097"/>
              <dgm:constr type="t" for="ch" forName="ParentBackground3" refType="h" fact="0.1262"/>
              <dgm:constr type="w" for="ch" forName="ParentBackground3" refType="w" fact="0.1263"/>
              <dgm:constr type="h" for="ch" forName="ParentBackground3" refType="h" fact="0.5319"/>
              <dgm:constr type="l" for="ch" forName="Child3" refType="w" fact="0.3097"/>
              <dgm:constr type="t" for="ch" forName="Child3" refType="h" fact="0.6876"/>
              <dgm:constr type="w" for="ch" forName="Child3" refType="w" fact="0.1263"/>
              <dgm:constr type="h" for="ch" forName="Child3" refType="h" fact="0.3124"/>
              <dgm:constr type="l" for="ch" forName="Accent2" refType="w" fact="0.1373"/>
              <dgm:constr type="t" for="ch" forName="Accent2" refType="h" fact="-0.0109"/>
              <dgm:constr type="w" for="ch" forName="Accent2" refType="w" fact="0.1915"/>
              <dgm:constr type="h" for="ch" forName="Accent2" refType="h" fact="0.806"/>
              <dgm:constr type="l" for="ch" forName="ParentBackground2" refType="w" fact="0.1698"/>
              <dgm:constr type="t" for="ch" forName="ParentBackground2" refType="h" fact="0.1262"/>
              <dgm:constr type="w" for="ch" forName="ParentBackground2" refType="w" fact="0.1263"/>
              <dgm:constr type="h" for="ch" forName="ParentBackground2" refType="h" fact="0.5319"/>
              <dgm:constr type="l" for="ch" forName="Child2" refType="w" fact="0.1698"/>
              <dgm:constr type="t" for="ch" forName="Child2" refType="h" fact="0.6876"/>
              <dgm:constr type="w" for="ch" forName="Child2" refType="w" fact="0.1263"/>
              <dgm:constr type="h" for="ch" forName="Child2" refType="h" fact="0.3124"/>
              <dgm:constr type="l" for="ch" forName="Accent1" refType="w" fact="-0.0026"/>
              <dgm:constr type="t" for="ch" forName="Accent1" refType="h" fact="-0.0109"/>
              <dgm:constr type="w" for="ch" forName="Accent1" refType="w" fact="0.1915"/>
              <dgm:constr type="h" for="ch" forName="Accent1" refType="h" fact="0.806"/>
              <dgm:constr type="l" for="ch" forName="ParentBackground1" refType="w" fact="0.03"/>
              <dgm:constr type="t" for="ch" forName="ParentBackground1" refType="h" fact="0.1262"/>
              <dgm:constr type="w" for="ch" forName="ParentBackground1" refType="w" fact="0.1263"/>
              <dgm:constr type="h" for="ch" forName="ParentBackground1" refType="h" fact="0.5319"/>
              <dgm:constr type="l" for="ch" forName="Child1" refType="w" fact="0.03"/>
              <dgm:constr type="t" for="ch" forName="Child1" refType="h" fact="0.6876"/>
              <dgm:constr type="w" for="ch" forName="Child1" refType="w" fact="0.1263"/>
              <dgm:constr type="h" for="ch" forName="Child1" refType="h" fact="0.3124"/>
            </dgm:constrLst>
          </dgm:if>
          <dgm:if name="Name11" axis="ch" ptType="node" func="cnt" op="equ" val="8">
            <dgm:alg type="composite">
              <dgm:param type="ar" val="4.799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8"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8"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8"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8"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8"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8"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Child8" refType="primFontSz" refFor="des" refForName="Parent7" op="lte"/>
              <dgm:constr type="primFontSz" for="des" forName="Child1" refType="primFontSz" refFor="des" refForName="Parent8" op="lte"/>
              <dgm:constr type="primFontSz" for="des" forName="Child2" refType="primFontSz" refFor="des" refForName="Parent8" op="lte"/>
              <dgm:constr type="primFontSz" for="des" forName="Child3" refType="primFontSz" refFor="des" refForName="Parent8" op="lte"/>
              <dgm:constr type="primFontSz" for="des" forName="Child4" refType="primFontSz" refFor="des" refForName="Parent8" op="lte"/>
              <dgm:constr type="primFontSz" for="des" forName="Child5" refType="primFontSz" refFor="des" refForName="Parent8" op="lte"/>
              <dgm:constr type="primFontSz" for="des" forName="Child6" refType="primFontSz" refFor="des" refForName="Parent8" op="lte"/>
              <dgm:constr type="primFontSz" for="des" forName="Child7" refType="primFontSz" refFor="des" refForName="Parent8" op="lte"/>
              <dgm:constr type="primFontSz" for="des" forName="Child8" refType="primFontSz" refFor="des" refForName="Parent8"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Parent8"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forName="Child8" refType="primFontSz" refFor="des" refForName="Child1" op="equ"/>
              <dgm:constr type="l" for="ch" forName="Parent8" refType="w" fact="0.901"/>
              <dgm:constr type="t" for="ch" forName="Parent8" refType="h" fact="0.2022"/>
              <dgm:constr type="w" for="ch" forName="Parent8" refType="w" fact="0.0792"/>
              <dgm:constr type="h" for="ch" forName="Parent8" refType="h" fact="0.3799"/>
              <dgm:constr type="l" for="ch" forName="Parent7" refType="w" fact="0.7783"/>
              <dgm:constr type="t" for="ch" forName="Parent7" refType="h" fact="0.2022"/>
              <dgm:constr type="w" for="ch" forName="Parent7" refType="w" fact="0.0792"/>
              <dgm:constr type="h" for="ch" forName="Parent7" refType="h" fact="0.3799"/>
              <dgm:constr type="l" for="ch" forName="Parent6" refType="w" fact="0.6556"/>
              <dgm:constr type="t" for="ch" forName="Parent6" refType="h" fact="0.2022"/>
              <dgm:constr type="w" for="ch" forName="Parent6" refType="w" fact="0.0792"/>
              <dgm:constr type="h" for="ch" forName="Parent6" refType="h" fact="0.3799"/>
              <dgm:constr type="l" for="ch" forName="Parent5" refType="w" fact="0.5329"/>
              <dgm:constr type="t" for="ch" forName="Parent5" refType="h" fact="0.2022"/>
              <dgm:constr type="w" for="ch" forName="Parent5" refType="w" fact="0.0792"/>
              <dgm:constr type="h" for="ch" forName="Parent5" refType="h" fact="0.3799"/>
              <dgm:constr type="l" for="ch" forName="Parent4" refType="w" fact="0.4102"/>
              <dgm:constr type="t" for="ch" forName="Parent4" refType="h" fact="0.2022"/>
              <dgm:constr type="w" for="ch" forName="Parent4" refType="w" fact="0.0792"/>
              <dgm:constr type="h" for="ch" forName="Parent4" refType="h" fact="0.3799"/>
              <dgm:constr type="l" for="ch" forName="Parent3" refType="w" fact="0.2875"/>
              <dgm:constr type="t" for="ch" forName="Parent3" refType="h" fact="0.2022"/>
              <dgm:constr type="w" for="ch" forName="Parent3" refType="w" fact="0.0792"/>
              <dgm:constr type="h" for="ch" forName="Parent3" refType="h" fact="0.3799"/>
              <dgm:constr type="l" for="ch" forName="Parent2" refType="w" fact="0.1648"/>
              <dgm:constr type="t" for="ch" forName="Parent2" refType="h" fact="0.2022"/>
              <dgm:constr type="w" for="ch" forName="Parent2" refType="w" fact="0.0792"/>
              <dgm:constr type="h" for="ch" forName="Parent2" refType="h" fact="0.3799"/>
              <dgm:constr type="l" for="ch" forName="Parent1" refType="w" fact="0.0421"/>
              <dgm:constr type="t" for="ch" forName="Parent1" refType="h" fact="0.2022"/>
              <dgm:constr type="w" for="ch" forName="Parent1" refType="w" fact="0.0792"/>
              <dgm:constr type="h" for="ch" forName="Parent1" refType="h" fact="0.3799"/>
              <dgm:constr type="l" for="ch" forName="Accent8" refType="w" fact="0.8813"/>
              <dgm:constr type="t" for="ch" forName="Accent8" refType="h" fact="0.1072"/>
              <dgm:constr type="w" for="ch" forName="Accent8" refType="w" fact="0.1187"/>
              <dgm:constr type="h" for="ch" forName="Accent8" refType="h" fact="0.5699"/>
              <dgm:constr type="l" for="ch" forName="ParentBackground8" refType="w" fact="0.8852"/>
              <dgm:constr type="t" for="ch" forName="ParentBackground8" refType="h" fact="0.1262"/>
              <dgm:constr type="w" for="ch" forName="ParentBackground8" refType="w" fact="0.1108"/>
              <dgm:constr type="h" for="ch" forName="ParentBackground8" refType="h" fact="0.5319"/>
              <dgm:constr type="l" for="ch" forName="Child8" refType="w" fact="0.8852"/>
              <dgm:constr type="t" for="ch" forName="Child8" refType="h" fact="0.6876"/>
              <dgm:constr type="w" for="ch" forName="Child8" refType="w" fact="0.1108"/>
              <dgm:constr type="h" for="ch" forName="Child8" refType="h" fact="0.3124"/>
              <dgm:constr type="l" for="ch" forName="Accent7" refType="w" fact="0.7339"/>
              <dgm:constr type="t" for="ch" forName="Accent7" refType="h" fact="-0.0109"/>
              <dgm:constr type="w" for="ch" forName="Accent7" refType="w" fact="0.1679"/>
              <dgm:constr type="h" for="ch" forName="Accent7" refType="h" fact="0.806"/>
              <dgm:constr type="l" for="ch" forName="ParentBackground7" refType="w" fact="0.7625"/>
              <dgm:constr type="t" for="ch" forName="ParentBackground7" refType="h" fact="0.1262"/>
              <dgm:constr type="w" for="ch" forName="ParentBackground7" refType="w" fact="0.1108"/>
              <dgm:constr type="h" for="ch" forName="ParentBackground7" refType="h" fact="0.5319"/>
              <dgm:constr type="l" for="ch" forName="Child7" refType="w" fact="0.7625"/>
              <dgm:constr type="t" for="ch" forName="Child7" refType="h" fact="0.6876"/>
              <dgm:constr type="w" for="ch" forName="Child7" refType="w" fact="0.1108"/>
              <dgm:constr type="h" for="ch" forName="Child7" refType="h" fact="0.3124"/>
              <dgm:constr type="l" for="ch" forName="Accent6" refType="w" fact="0.6112"/>
              <dgm:constr type="t" for="ch" forName="Accent6" refType="h" fact="-0.0109"/>
              <dgm:constr type="w" for="ch" forName="Accent6" refType="w" fact="0.1679"/>
              <dgm:constr type="h" for="ch" forName="Accent6" refType="h" fact="0.806"/>
              <dgm:constr type="l" for="ch" forName="ParentBackground6" refType="w" fact="0.6398"/>
              <dgm:constr type="t" for="ch" forName="ParentBackground6" refType="h" fact="0.1262"/>
              <dgm:constr type="w" for="ch" forName="ParentBackground6" refType="w" fact="0.1108"/>
              <dgm:constr type="h" for="ch" forName="ParentBackground6" refType="h" fact="0.5319"/>
              <dgm:constr type="l" for="ch" forName="Child6" refType="w" fact="0.6398"/>
              <dgm:constr type="t" for="ch" forName="Child6" refType="h" fact="0.6876"/>
              <dgm:constr type="w" for="ch" forName="Child6" refType="w" fact="0.1108"/>
              <dgm:constr type="h" for="ch" forName="Child6" refType="h" fact="0.3124"/>
              <dgm:constr type="l" for="ch" forName="Accent5" refType="w" fact="0.4885"/>
              <dgm:constr type="t" for="ch" forName="Accent5" refType="h" fact="-0.0109"/>
              <dgm:constr type="w" for="ch" forName="Accent5" refType="w" fact="0.1679"/>
              <dgm:constr type="h" for="ch" forName="Accent5" refType="h" fact="0.806"/>
              <dgm:constr type="l" for="ch" forName="ParentBackground5" refType="w" fact="0.5171"/>
              <dgm:constr type="t" for="ch" forName="ParentBackground5" refType="h" fact="0.1262"/>
              <dgm:constr type="w" for="ch" forName="ParentBackground5" refType="w" fact="0.1108"/>
              <dgm:constr type="h" for="ch" forName="ParentBackground5" refType="h" fact="0.5319"/>
              <dgm:constr type="l" for="ch" forName="Child5" refType="w" fact="0.5171"/>
              <dgm:constr type="t" for="ch" forName="Child5" refType="h" fact="0.6876"/>
              <dgm:constr type="w" for="ch" forName="Child5" refType="w" fact="0.1108"/>
              <dgm:constr type="h" for="ch" forName="Child5" refType="h" fact="0.3124"/>
              <dgm:constr type="l" for="ch" forName="Accent4" refType="w" fact="0.3658"/>
              <dgm:constr type="t" for="ch" forName="Accent4" refType="h" fact="-0.0109"/>
              <dgm:constr type="w" for="ch" forName="Accent4" refType="w" fact="0.1679"/>
              <dgm:constr type="h" for="ch" forName="Accent4" refType="h" fact="0.806"/>
              <dgm:constr type="l" for="ch" forName="ParentBackground4" refType="w" fact="0.3944"/>
              <dgm:constr type="t" for="ch" forName="ParentBackground4" refType="h" fact="0.1262"/>
              <dgm:constr type="w" for="ch" forName="ParentBackground4" refType="w" fact="0.1108"/>
              <dgm:constr type="h" for="ch" forName="ParentBackground4" refType="h" fact="0.5319"/>
              <dgm:constr type="l" for="ch" forName="Child4" refType="w" fact="0.3944"/>
              <dgm:constr type="t" for="ch" forName="Child4" refType="h" fact="0.6876"/>
              <dgm:constr type="w" for="ch" forName="Child4" refType="w" fact="0.1108"/>
              <dgm:constr type="h" for="ch" forName="Child4" refType="h" fact="0.3124"/>
              <dgm:constr type="l" for="ch" forName="Accent3" refType="w" fact="0.2431"/>
              <dgm:constr type="t" for="ch" forName="Accent3" refType="h" fact="-0.0109"/>
              <dgm:constr type="w" for="ch" forName="Accent3" refType="w" fact="0.1679"/>
              <dgm:constr type="h" for="ch" forName="Accent3" refType="h" fact="0.806"/>
              <dgm:constr type="l" for="ch" forName="ParentBackground3" refType="w" fact="0.2717"/>
              <dgm:constr type="t" for="ch" forName="ParentBackground3" refType="h" fact="0.1262"/>
              <dgm:constr type="w" for="ch" forName="ParentBackground3" refType="w" fact="0.1108"/>
              <dgm:constr type="h" for="ch" forName="ParentBackground3" refType="h" fact="0.5319"/>
              <dgm:constr type="l" for="ch" forName="Child3" refType="w" fact="0.2717"/>
              <dgm:constr type="t" for="ch" forName="Child3" refType="h" fact="0.6876"/>
              <dgm:constr type="w" for="ch" forName="Child3" refType="w" fact="0.1108"/>
              <dgm:constr type="h" for="ch" forName="Child3" refType="h" fact="0.3124"/>
              <dgm:constr type="l" for="ch" forName="Accent2" refType="w" fact="0.1204"/>
              <dgm:constr type="t" for="ch" forName="Accent2" refType="h" fact="-0.0109"/>
              <dgm:constr type="w" for="ch" forName="Accent2" refType="w" fact="0.1679"/>
              <dgm:constr type="h" for="ch" forName="Accent2" refType="h" fact="0.806"/>
              <dgm:constr type="l" for="ch" forName="ParentBackground2" refType="w" fact="0.149"/>
              <dgm:constr type="t" for="ch" forName="ParentBackground2" refType="h" fact="0.1262"/>
              <dgm:constr type="w" for="ch" forName="ParentBackground2" refType="w" fact="0.1108"/>
              <dgm:constr type="h" for="ch" forName="ParentBackground2" refType="h" fact="0.5319"/>
              <dgm:constr type="l" for="ch" forName="Child2" refType="w" fact="0.149"/>
              <dgm:constr type="t" for="ch" forName="Child2" refType="h" fact="0.6876"/>
              <dgm:constr type="w" for="ch" forName="Child2" refType="w" fact="0.1108"/>
              <dgm:constr type="h" for="ch" forName="Child2" refType="h" fact="0.3124"/>
              <dgm:constr type="l" for="ch" forName="Accent1" refType="w" fact="-0.0023"/>
              <dgm:constr type="t" for="ch" forName="Accent1" refType="h" fact="-0.0109"/>
              <dgm:constr type="w" for="ch" forName="Accent1" refType="w" fact="0.1679"/>
              <dgm:constr type="h" for="ch" forName="Accent1" refType="h" fact="0.806"/>
              <dgm:constr type="l" for="ch" forName="ParentBackground1" refType="w" fact="0.0263"/>
              <dgm:constr type="t" for="ch" forName="ParentBackground1" refType="h" fact="0.1262"/>
              <dgm:constr type="w" for="ch" forName="ParentBackground1" refType="w" fact="0.1108"/>
              <dgm:constr type="h" for="ch" forName="ParentBackground1" refType="h" fact="0.5319"/>
              <dgm:constr type="l" for="ch" forName="Child1" refType="w" fact="0.0263"/>
              <dgm:constr type="t" for="ch" forName="Child1" refType="h" fact="0.6876"/>
              <dgm:constr type="w" for="ch" forName="Child1" refType="w" fact="0.1108"/>
              <dgm:constr type="h" for="ch" forName="Child1" refType="h" fact="0.3124"/>
            </dgm:constrLst>
          </dgm:if>
          <dgm:if name="Name12" axis="ch" ptType="node" func="cnt" op="equ" val="9">
            <dgm:alg type="composite">
              <dgm:param type="ar" val="5.388"/>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8" refType="primFontSz" refFor="des" refForName="Parent1" op="lte"/>
              <dgm:constr type="primFontSz" for="des" forName="Child9"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8" refType="primFontSz" refFor="des" refForName="Parent2" op="lte"/>
              <dgm:constr type="primFontSz" for="des" forName="Child9"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8" refType="primFontSz" refFor="des" refForName="Parent3" op="lte"/>
              <dgm:constr type="primFontSz" for="des" forName="Child9"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8" refType="primFontSz" refFor="des" refForName="Parent4" op="lte"/>
              <dgm:constr type="primFontSz" for="des" forName="Child9"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8" refType="primFontSz" refFor="des" refForName="Parent5" op="lte"/>
              <dgm:constr type="primFontSz" for="des" forName="Child9"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8" refType="primFontSz" refFor="des" refForName="Parent6" op="lte"/>
              <dgm:constr type="primFontSz" for="des" forName="Child9"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Child8" refType="primFontSz" refFor="des" refForName="Parent7" op="lte"/>
              <dgm:constr type="primFontSz" for="des" forName="Child9" refType="primFontSz" refFor="des" refForName="Parent7" op="lte"/>
              <dgm:constr type="primFontSz" for="des" forName="Child1" refType="primFontSz" refFor="des" refForName="Parent8" op="lte"/>
              <dgm:constr type="primFontSz" for="des" forName="Child2" refType="primFontSz" refFor="des" refForName="Parent8" op="lte"/>
              <dgm:constr type="primFontSz" for="des" forName="Child3" refType="primFontSz" refFor="des" refForName="Parent8" op="lte"/>
              <dgm:constr type="primFontSz" for="des" forName="Child4" refType="primFontSz" refFor="des" refForName="Parent8" op="lte"/>
              <dgm:constr type="primFontSz" for="des" forName="Child5" refType="primFontSz" refFor="des" refForName="Parent8" op="lte"/>
              <dgm:constr type="primFontSz" for="des" forName="Child6" refType="primFontSz" refFor="des" refForName="Parent8" op="lte"/>
              <dgm:constr type="primFontSz" for="des" forName="Child7" refType="primFontSz" refFor="des" refForName="Parent8" op="lte"/>
              <dgm:constr type="primFontSz" for="des" forName="Child8" refType="primFontSz" refFor="des" refForName="Parent8" op="lte"/>
              <dgm:constr type="primFontSz" for="des" forName="Child9" refType="primFontSz" refFor="des" refForName="Parent8" op="lte"/>
              <dgm:constr type="primFontSz" for="des" forName="Child1" refType="primFontSz" refFor="des" refForName="Parent9" op="lte"/>
              <dgm:constr type="primFontSz" for="des" forName="Child2" refType="primFontSz" refFor="des" refForName="Parent9" op="lte"/>
              <dgm:constr type="primFontSz" for="des" forName="Child3" refType="primFontSz" refFor="des" refForName="Parent9" op="lte"/>
              <dgm:constr type="primFontSz" for="des" forName="Child4" refType="primFontSz" refFor="des" refForName="Parent9" op="lte"/>
              <dgm:constr type="primFontSz" for="des" forName="Child5" refType="primFontSz" refFor="des" refForName="Parent9" op="lte"/>
              <dgm:constr type="primFontSz" for="des" forName="Child6" refType="primFontSz" refFor="des" refForName="Parent9" op="lte"/>
              <dgm:constr type="primFontSz" for="des" forName="Child7" refType="primFontSz" refFor="des" refForName="Parent9" op="lte"/>
              <dgm:constr type="primFontSz" for="des" forName="Child8" refType="primFontSz" refFor="des" refForName="Parent9" op="lte"/>
              <dgm:constr type="primFontSz" for="des" forName="Child9" refType="primFontSz" refFor="des" refForName="Parent9"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Parent8" refType="primFontSz" refFor="des" refForName="Parent1" op="equ"/>
              <dgm:constr type="primFontSz" for="des" forName="Parent9"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forName="Child8" refType="primFontSz" refFor="des" refForName="Child1" op="equ"/>
              <dgm:constr type="primFontSz" for="des" forName="Child9" refType="primFontSz" refFor="des" refForName="Child1" op="equ"/>
              <dgm:constr type="l" for="ch" forName="Parent9" refType="w" fact="0.9119"/>
              <dgm:constr type="t" for="ch" forName="Parent9" refType="h" fact="0.2022"/>
              <dgm:constr type="w" for="ch" forName="Parent9" refType="w" fact="0.0705"/>
              <dgm:constr type="h" for="ch" forName="Parent9" refType="h" fact="0.3799"/>
              <dgm:constr type="l" for="ch" forName="Parent8" refType="w" fact="0.8026"/>
              <dgm:constr type="t" for="ch" forName="Parent8" refType="h" fact="0.2022"/>
              <dgm:constr type="w" for="ch" forName="Parent8" refType="w" fact="0.0705"/>
              <dgm:constr type="h" for="ch" forName="Parent8" refType="h" fact="0.3799"/>
              <dgm:constr type="l" for="ch" forName="Parent7" refType="w" fact="0.6933"/>
              <dgm:constr type="t" for="ch" forName="Parent7" refType="h" fact="0.2022"/>
              <dgm:constr type="w" for="ch" forName="Parent7" refType="w" fact="0.0705"/>
              <dgm:constr type="h" for="ch" forName="Parent7" refType="h" fact="0.3799"/>
              <dgm:constr type="l" for="ch" forName="Parent6" refType="w" fact="0.584"/>
              <dgm:constr type="t" for="ch" forName="Parent6" refType="h" fact="0.2022"/>
              <dgm:constr type="w" for="ch" forName="Parent6" refType="w" fact="0.0705"/>
              <dgm:constr type="h" for="ch" forName="Parent6" refType="h" fact="0.3799"/>
              <dgm:constr type="l" for="ch" forName="Parent5" refType="w" fact="0.4747"/>
              <dgm:constr type="t" for="ch" forName="Parent5" refType="h" fact="0.2022"/>
              <dgm:constr type="w" for="ch" forName="Parent5" refType="w" fact="0.0705"/>
              <dgm:constr type="h" for="ch" forName="Parent5" refType="h" fact="0.3799"/>
              <dgm:constr type="l" for="ch" forName="Parent4" refType="w" fact="0.3654"/>
              <dgm:constr type="t" for="ch" forName="Parent4" refType="h" fact="0.2022"/>
              <dgm:constr type="w" for="ch" forName="Parent4" refType="w" fact="0.0705"/>
              <dgm:constr type="h" for="ch" forName="Parent4" refType="h" fact="0.3799"/>
              <dgm:constr type="l" for="ch" forName="Parent3" refType="w" fact="0.2561"/>
              <dgm:constr type="t" for="ch" forName="Parent3" refType="h" fact="0.2022"/>
              <dgm:constr type="w" for="ch" forName="Parent3" refType="w" fact="0.0705"/>
              <dgm:constr type="h" for="ch" forName="Parent3" refType="h" fact="0.3799"/>
              <dgm:constr type="l" for="ch" forName="Parent2" refType="w" fact="0.1468"/>
              <dgm:constr type="t" for="ch" forName="Parent2" refType="h" fact="0.2022"/>
              <dgm:constr type="w" for="ch" forName="Parent2" refType="w" fact="0.0705"/>
              <dgm:constr type="h" for="ch" forName="Parent2" refType="h" fact="0.3799"/>
              <dgm:constr type="l" for="ch" forName="Parent1" refType="w" fact="0.0375"/>
              <dgm:constr type="t" for="ch" forName="Parent1" refType="h" fact="0.2022"/>
              <dgm:constr type="w" for="ch" forName="Parent1" refType="w" fact="0.0705"/>
              <dgm:constr type="h" for="ch" forName="Parent1" refType="h" fact="0.3799"/>
              <dgm:constr type="l" for="ch" forName="Accent9" refType="w" fact="0.8942"/>
              <dgm:constr type="t" for="ch" forName="Accent9" refType="h" fact="0.1072"/>
              <dgm:constr type="w" for="ch" forName="Accent9" refType="w" fact="0.1058"/>
              <dgm:constr type="h" for="ch" forName="Accent9" refType="h" fact="0.5699"/>
              <dgm:constr type="l" for="ch" forName="ParentBackground9" refType="w" fact="0.8978"/>
              <dgm:constr type="t" for="ch" forName="ParentBackground9" refType="h" fact="0.1262"/>
              <dgm:constr type="w" for="ch" forName="ParentBackground9" refType="w" fact="0.0987"/>
              <dgm:constr type="h" for="ch" forName="ParentBackground9" refType="h" fact="0.5319"/>
              <dgm:constr type="l" for="ch" forName="Child9" refType="w" fact="0.8978"/>
              <dgm:constr type="t" for="ch" forName="Child9" refType="h" fact="0.6876"/>
              <dgm:constr type="w" for="ch" forName="Child9" refType="w" fact="0.0987"/>
              <dgm:constr type="h" for="ch" forName="Child9" refType="h" fact="0.3124"/>
              <dgm:constr type="l" for="ch" forName="Accent8" refType="w" fact="0.763"/>
              <dgm:constr type="t" for="ch" forName="Accent8" refType="h" fact="-0.0109"/>
              <dgm:constr type="w" for="ch" forName="Accent8" refType="w" fact="0.1496"/>
              <dgm:constr type="h" for="ch" forName="Accent8" refType="h" fact="0.806"/>
              <dgm:constr type="l" for="ch" forName="ParentBackground8" refType="w" fact="0.7885"/>
              <dgm:constr type="t" for="ch" forName="ParentBackground8" refType="h" fact="0.1262"/>
              <dgm:constr type="w" for="ch" forName="ParentBackground8" refType="w" fact="0.0987"/>
              <dgm:constr type="h" for="ch" forName="ParentBackground8" refType="h" fact="0.5319"/>
              <dgm:constr type="l" for="ch" forName="Child8" refType="w" fact="0.7885"/>
              <dgm:constr type="t" for="ch" forName="Child8" refType="h" fact="0.6876"/>
              <dgm:constr type="w" for="ch" forName="Child8" refType="w" fact="0.0987"/>
              <dgm:constr type="h" for="ch" forName="Child8" refType="h" fact="0.3124"/>
              <dgm:constr type="l" for="ch" forName="Accent7" refType="w" fact="0.6538"/>
              <dgm:constr type="t" for="ch" forName="Accent7" refType="h" fact="-0.0109"/>
              <dgm:constr type="w" for="ch" forName="Accent7" refType="w" fact="0.1496"/>
              <dgm:constr type="h" for="ch" forName="Accent7" refType="h" fact="0.806"/>
              <dgm:constr type="l" for="ch" forName="ParentBackground7" refType="w" fact="0.6792"/>
              <dgm:constr type="t" for="ch" forName="ParentBackground7" refType="h" fact="0.1262"/>
              <dgm:constr type="w" for="ch" forName="ParentBackground7" refType="w" fact="0.0987"/>
              <dgm:constr type="h" for="ch" forName="ParentBackground7" refType="h" fact="0.5319"/>
              <dgm:constr type="l" for="ch" forName="Child7" refType="w" fact="0.6792"/>
              <dgm:constr type="t" for="ch" forName="Child7" refType="h" fact="0.6876"/>
              <dgm:constr type="w" for="ch" forName="Child7" refType="w" fact="0.0987"/>
              <dgm:constr type="h" for="ch" forName="Child7" refType="h" fact="0.3124"/>
              <dgm:constr type="l" for="ch" forName="Accent6" refType="w" fact="0.5445"/>
              <dgm:constr type="t" for="ch" forName="Accent6" refType="h" fact="-0.0109"/>
              <dgm:constr type="w" for="ch" forName="Accent6" refType="w" fact="0.1496"/>
              <dgm:constr type="h" for="ch" forName="Accent6" refType="h" fact="0.806"/>
              <dgm:constr type="l" for="ch" forName="ParentBackground6" refType="w" fact="0.5699"/>
              <dgm:constr type="t" for="ch" forName="ParentBackground6" refType="h" fact="0.1262"/>
              <dgm:constr type="w" for="ch" forName="ParentBackground6" refType="w" fact="0.0987"/>
              <dgm:constr type="h" for="ch" forName="ParentBackground6" refType="h" fact="0.5319"/>
              <dgm:constr type="l" for="ch" forName="Child6" refType="w" fact="0.5699"/>
              <dgm:constr type="t" for="ch" forName="Child6" refType="h" fact="0.6876"/>
              <dgm:constr type="w" for="ch" forName="Child6" refType="w" fact="0.0987"/>
              <dgm:constr type="h" for="ch" forName="Child6" refType="h" fact="0.3124"/>
              <dgm:constr type="l" for="ch" forName="Accent5" refType="w" fact="0.4352"/>
              <dgm:constr type="t" for="ch" forName="Accent5" refType="h" fact="-0.0109"/>
              <dgm:constr type="w" for="ch" forName="Accent5" refType="w" fact="0.1496"/>
              <dgm:constr type="h" for="ch" forName="Accent5" refType="h" fact="0.806"/>
              <dgm:constr type="l" for="ch" forName="ParentBackground5" refType="w" fact="0.4606"/>
              <dgm:constr type="t" for="ch" forName="ParentBackground5" refType="h" fact="0.1262"/>
              <dgm:constr type="w" for="ch" forName="ParentBackground5" refType="w" fact="0.0987"/>
              <dgm:constr type="h" for="ch" forName="ParentBackground5" refType="h" fact="0.5319"/>
              <dgm:constr type="l" for="ch" forName="Child5" refType="w" fact="0.4606"/>
              <dgm:constr type="t" for="ch" forName="Child5" refType="h" fact="0.6876"/>
              <dgm:constr type="w" for="ch" forName="Child5" refType="w" fact="0.0987"/>
              <dgm:constr type="h" for="ch" forName="Child5" refType="h" fact="0.3124"/>
              <dgm:constr type="l" for="ch" forName="Accent4" refType="w" fact="0.3259"/>
              <dgm:constr type="t" for="ch" forName="Accent4" refType="h" fact="-0.0109"/>
              <dgm:constr type="w" for="ch" forName="Accent4" refType="w" fact="0.1496"/>
              <dgm:constr type="h" for="ch" forName="Accent4" refType="h" fact="0.806"/>
              <dgm:constr type="l" for="ch" forName="ParentBackground4" refType="w" fact="0.3513"/>
              <dgm:constr type="t" for="ch" forName="ParentBackground4" refType="h" fact="0.1262"/>
              <dgm:constr type="w" for="ch" forName="ParentBackground4" refType="w" fact="0.0987"/>
              <dgm:constr type="h" for="ch" forName="ParentBackground4" refType="h" fact="0.5319"/>
              <dgm:constr type="l" for="ch" forName="Child4" refType="w" fact="0.3513"/>
              <dgm:constr type="t" for="ch" forName="Child4" refType="h" fact="0.6876"/>
              <dgm:constr type="w" for="ch" forName="Child4" refType="w" fact="0.0987"/>
              <dgm:constr type="h" for="ch" forName="Child4" refType="h" fact="0.3124"/>
              <dgm:constr type="l" for="ch" forName="Accent3" refType="w" fact="0.2166"/>
              <dgm:constr type="t" for="ch" forName="Accent3" refType="h" fact="-0.0109"/>
              <dgm:constr type="w" for="ch" forName="Accent3" refType="w" fact="0.1496"/>
              <dgm:constr type="h" for="ch" forName="Accent3" refType="h" fact="0.806"/>
              <dgm:constr type="l" for="ch" forName="ParentBackground3" refType="w" fact="0.242"/>
              <dgm:constr type="t" for="ch" forName="ParentBackground3" refType="h" fact="0.1262"/>
              <dgm:constr type="w" for="ch" forName="ParentBackground3" refType="w" fact="0.0987"/>
              <dgm:constr type="h" for="ch" forName="ParentBackground3" refType="h" fact="0.5319"/>
              <dgm:constr type="l" for="ch" forName="Child3" refType="w" fact="0.242"/>
              <dgm:constr type="t" for="ch" forName="Child3" refType="h" fact="0.6876"/>
              <dgm:constr type="w" for="ch" forName="Child3" refType="w" fact="0.0987"/>
              <dgm:constr type="h" for="ch" forName="Child3" refType="h" fact="0.3124"/>
              <dgm:constr type="l" for="ch" forName="Accent2" refType="w" fact="0.1073"/>
              <dgm:constr type="t" for="ch" forName="Accent2" refType="h" fact="-0.0109"/>
              <dgm:constr type="w" for="ch" forName="Accent2" refType="w" fact="0.1496"/>
              <dgm:constr type="h" for="ch" forName="Accent2" refType="h" fact="0.806"/>
              <dgm:constr type="l" for="ch" forName="ParentBackground2" refType="w" fact="0.1327"/>
              <dgm:constr type="t" for="ch" forName="ParentBackground2" refType="h" fact="0.1262"/>
              <dgm:constr type="w" for="ch" forName="ParentBackground2" refType="w" fact="0.0987"/>
              <dgm:constr type="h" for="ch" forName="ParentBackground2" refType="h" fact="0.5319"/>
              <dgm:constr type="l" for="ch" forName="Child2" refType="w" fact="0.1327"/>
              <dgm:constr type="t" for="ch" forName="Child2" refType="h" fact="0.6876"/>
              <dgm:constr type="w" for="ch" forName="Child2" refType="w" fact="0.0987"/>
              <dgm:constr type="h" for="ch" forName="Child2" refType="h" fact="0.3124"/>
              <dgm:constr type="l" for="ch" forName="Accent1" refType="w" fact="-0.002"/>
              <dgm:constr type="t" for="ch" forName="Accent1" refType="h" fact="-0.0109"/>
              <dgm:constr type="w" for="ch" forName="Accent1" refType="w" fact="0.1496"/>
              <dgm:constr type="h" for="ch" forName="Accent1" refType="h" fact="0.806"/>
              <dgm:constr type="l" for="ch" forName="ParentBackground1" refType="w" fact="0.0234"/>
              <dgm:constr type="t" for="ch" forName="ParentBackground1" refType="h" fact="0.1262"/>
              <dgm:constr type="w" for="ch" forName="ParentBackground1" refType="w" fact="0.0987"/>
              <dgm:constr type="h" for="ch" forName="ParentBackground1" refType="h" fact="0.5319"/>
              <dgm:constr type="l" for="ch" forName="Child1" refType="w" fact="0.0234"/>
              <dgm:constr type="t" for="ch" forName="Child1" refType="h" fact="0.6876"/>
              <dgm:constr type="w" for="ch" forName="Child1" refType="w" fact="0.0987"/>
              <dgm:constr type="h" for="ch" forName="Child1" refType="h" fact="0.3124"/>
            </dgm:constrLst>
          </dgm:if>
          <dgm:if name="Name13" axis="ch" ptType="node" func="cnt" op="equ" val="10">
            <dgm:alg type="composite">
              <dgm:param type="ar" val="5.9769"/>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8" refType="primFontSz" refFor="des" refForName="Parent1" op="lte"/>
              <dgm:constr type="primFontSz" for="des" forName="Child9" refType="primFontSz" refFor="des" refForName="Parent1" op="lte"/>
              <dgm:constr type="primFontSz" for="des" forName="Child10"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8" refType="primFontSz" refFor="des" refForName="Parent2" op="lte"/>
              <dgm:constr type="primFontSz" for="des" forName="Child9" refType="primFontSz" refFor="des" refForName="Parent2" op="lte"/>
              <dgm:constr type="primFontSz" for="des" forName="Child10"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8" refType="primFontSz" refFor="des" refForName="Parent3" op="lte"/>
              <dgm:constr type="primFontSz" for="des" forName="Child9" refType="primFontSz" refFor="des" refForName="Parent3" op="lte"/>
              <dgm:constr type="primFontSz" for="des" forName="Child10"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8" refType="primFontSz" refFor="des" refForName="Parent4" op="lte"/>
              <dgm:constr type="primFontSz" for="des" forName="Child9" refType="primFontSz" refFor="des" refForName="Parent4" op="lte"/>
              <dgm:constr type="primFontSz" for="des" forName="Child10"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8" refType="primFontSz" refFor="des" refForName="Parent5" op="lte"/>
              <dgm:constr type="primFontSz" for="des" forName="Child9" refType="primFontSz" refFor="des" refForName="Parent5" op="lte"/>
              <dgm:constr type="primFontSz" for="des" forName="Child10"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8" refType="primFontSz" refFor="des" refForName="Parent6" op="lte"/>
              <dgm:constr type="primFontSz" for="des" forName="Child9" refType="primFontSz" refFor="des" refForName="Parent6" op="lte"/>
              <dgm:constr type="primFontSz" for="des" forName="Child10" refType="primFontSz" refFor="des" refForName="Parent7"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Child8" refType="primFontSz" refFor="des" refForName="Parent7" op="lte"/>
              <dgm:constr type="primFontSz" for="des" forName="Child9" refType="primFontSz" refFor="des" refForName="Parent7" op="lte"/>
              <dgm:constr type="primFontSz" for="des" forName="Child10" refType="primFontSz" refFor="des" refForName="Parent7" op="lte"/>
              <dgm:constr type="primFontSz" for="des" forName="Child1" refType="primFontSz" refFor="des" refForName="Parent8" op="lte"/>
              <dgm:constr type="primFontSz" for="des" forName="Child2" refType="primFontSz" refFor="des" refForName="Parent8" op="lte"/>
              <dgm:constr type="primFontSz" for="des" forName="Child3" refType="primFontSz" refFor="des" refForName="Parent8" op="lte"/>
              <dgm:constr type="primFontSz" for="des" forName="Child4" refType="primFontSz" refFor="des" refForName="Parent8" op="lte"/>
              <dgm:constr type="primFontSz" for="des" forName="Child5" refType="primFontSz" refFor="des" refForName="Parent8" op="lte"/>
              <dgm:constr type="primFontSz" for="des" forName="Child6" refType="primFontSz" refFor="des" refForName="Parent8" op="lte"/>
              <dgm:constr type="primFontSz" for="des" forName="Child7" refType="primFontSz" refFor="des" refForName="Parent8" op="lte"/>
              <dgm:constr type="primFontSz" for="des" forName="Child8" refType="primFontSz" refFor="des" refForName="Parent8" op="lte"/>
              <dgm:constr type="primFontSz" for="des" forName="Child9" refType="primFontSz" refFor="des" refForName="Parent8" op="lte"/>
              <dgm:constr type="primFontSz" for="des" forName="Child10" refType="primFontSz" refFor="des" refForName="Parent8" op="lte"/>
              <dgm:constr type="primFontSz" for="des" forName="Child1" refType="primFontSz" refFor="des" refForName="Parent9" op="lte"/>
              <dgm:constr type="primFontSz" for="des" forName="Child2" refType="primFontSz" refFor="des" refForName="Parent9" op="lte"/>
              <dgm:constr type="primFontSz" for="des" forName="Child3" refType="primFontSz" refFor="des" refForName="Parent9" op="lte"/>
              <dgm:constr type="primFontSz" for="des" forName="Child4" refType="primFontSz" refFor="des" refForName="Parent9" op="lte"/>
              <dgm:constr type="primFontSz" for="des" forName="Child5" refType="primFontSz" refFor="des" refForName="Parent9" op="lte"/>
              <dgm:constr type="primFontSz" for="des" forName="Child6" refType="primFontSz" refFor="des" refForName="Parent9" op="lte"/>
              <dgm:constr type="primFontSz" for="des" forName="Child7" refType="primFontSz" refFor="des" refForName="Parent9" op="lte"/>
              <dgm:constr type="primFontSz" for="des" forName="Child8" refType="primFontSz" refFor="des" refForName="Parent9" op="lte"/>
              <dgm:constr type="primFontSz" for="des" forName="Child9" refType="primFontSz" refFor="des" refForName="Parent9" op="lte"/>
              <dgm:constr type="primFontSz" for="des" forName="Child10" refType="primFontSz" refFor="des" refForName="Parent9" op="lte"/>
              <dgm:constr type="primFontSz" for="des" forName="Child1" refType="primFontSz" refFor="des" refForName="Parent10" op="lte"/>
              <dgm:constr type="primFontSz" for="des" forName="Child2" refType="primFontSz" refFor="des" refForName="Parent10" op="lte"/>
              <dgm:constr type="primFontSz" for="des" forName="Child3" refType="primFontSz" refFor="des" refForName="Parent10" op="lte"/>
              <dgm:constr type="primFontSz" for="des" forName="Child4" refType="primFontSz" refFor="des" refForName="Parent10" op="lte"/>
              <dgm:constr type="primFontSz" for="des" forName="Child5" refType="primFontSz" refFor="des" refForName="Parent10" op="lte"/>
              <dgm:constr type="primFontSz" for="des" forName="Child6" refType="primFontSz" refFor="des" refForName="Parent10" op="lte"/>
              <dgm:constr type="primFontSz" for="des" forName="Child7" refType="primFontSz" refFor="des" refForName="Parent10" op="lte"/>
              <dgm:constr type="primFontSz" for="des" forName="Child8" refType="primFontSz" refFor="des" refForName="Parent10" op="lte"/>
              <dgm:constr type="primFontSz" for="des" forName="Child9" refType="primFontSz" refFor="des" refForName="Parent10" op="lte"/>
              <dgm:constr type="primFontSz" for="des" forName="Child10" refType="primFontSz" refFor="des" refForName="Parent10"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Parent8" refType="primFontSz" refFor="des" refForName="Parent1" op="equ"/>
              <dgm:constr type="primFontSz" for="des" forName="Parent9" refType="primFontSz" refFor="des" refForName="Parent1" op="equ"/>
              <dgm:constr type="primFontSz" for="des" forName="Parent10"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forName="Child8" refType="primFontSz" refFor="des" refForName="Child1" op="equ"/>
              <dgm:constr type="primFontSz" for="des" forName="Child9" refType="primFontSz" refFor="des" refForName="Child1" op="equ"/>
              <dgm:constr type="primFontSz" for="des" forName="Child10" refType="primFontSz" refFor="des" refForName="Child1" op="equ"/>
              <dgm:constr type="l" for="ch" forName="Parent10" refType="w" fact="0.9205"/>
              <dgm:constr type="t" for="ch" forName="Parent10" refType="h" fact="0.2022"/>
              <dgm:constr type="w" for="ch" forName="Parent10" refType="w" fact="0.0636"/>
              <dgm:constr type="h" for="ch" forName="Parent10" refType="h" fact="0.3799"/>
              <dgm:constr type="l" for="ch" forName="Parent9" refType="w" fact="0.822"/>
              <dgm:constr type="t" for="ch" forName="Parent9" refType="h" fact="0.2022"/>
              <dgm:constr type="w" for="ch" forName="Parent9" refType="w" fact="0.0636"/>
              <dgm:constr type="h" for="ch" forName="Parent9" refType="h" fact="0.3799"/>
              <dgm:constr type="l" for="ch" forName="Parent8" refType="w" fact="0.7235"/>
              <dgm:constr type="t" for="ch" forName="Parent8" refType="h" fact="0.2022"/>
              <dgm:constr type="w" for="ch" forName="Parent8" refType="w" fact="0.0636"/>
              <dgm:constr type="h" for="ch" forName="Parent8" refType="h" fact="0.3799"/>
              <dgm:constr type="l" for="ch" forName="Parent7" refType="w" fact="0.625"/>
              <dgm:constr type="t" for="ch" forName="Parent7" refType="h" fact="0.2022"/>
              <dgm:constr type="w" for="ch" forName="Parent7" refType="w" fact="0.0636"/>
              <dgm:constr type="h" for="ch" forName="Parent7" refType="h" fact="0.3799"/>
              <dgm:constr type="l" for="ch" forName="Parent6" refType="w" fact="0.5264"/>
              <dgm:constr type="t" for="ch" forName="Parent6" refType="h" fact="0.2022"/>
              <dgm:constr type="w" for="ch" forName="Parent6" refType="w" fact="0.0636"/>
              <dgm:constr type="h" for="ch" forName="Parent6" refType="h" fact="0.3799"/>
              <dgm:constr type="l" for="ch" forName="Parent5" refType="w" fact="0.4279"/>
              <dgm:constr type="t" for="ch" forName="Parent5" refType="h" fact="0.2022"/>
              <dgm:constr type="w" for="ch" forName="Parent5" refType="w" fact="0.0636"/>
              <dgm:constr type="h" for="ch" forName="Parent5" refType="h" fact="0.3799"/>
              <dgm:constr type="l" for="ch" forName="Parent4" refType="w" fact="0.3294"/>
              <dgm:constr type="t" for="ch" forName="Parent4" refType="h" fact="0.2022"/>
              <dgm:constr type="w" for="ch" forName="Parent4" refType="w" fact="0.0636"/>
              <dgm:constr type="h" for="ch" forName="Parent4" refType="h" fact="0.3799"/>
              <dgm:constr type="l" for="ch" forName="Parent3" refType="w" fact="0.2309"/>
              <dgm:constr type="t" for="ch" forName="Parent3" refType="h" fact="0.2022"/>
              <dgm:constr type="w" for="ch" forName="Parent3" refType="w" fact="0.0636"/>
              <dgm:constr type="h" for="ch" forName="Parent3" refType="h" fact="0.3799"/>
              <dgm:constr type="l" for="ch" forName="Parent2" refType="w" fact="0.1324"/>
              <dgm:constr type="t" for="ch" forName="Parent2" refType="h" fact="0.2022"/>
              <dgm:constr type="w" for="ch" forName="Parent2" refType="w" fact="0.0636"/>
              <dgm:constr type="h" for="ch" forName="Parent2" refType="h" fact="0.3799"/>
              <dgm:constr type="l" for="ch" forName="Parent1" refType="w" fact="0.0338"/>
              <dgm:constr type="t" for="ch" forName="Parent1" refType="h" fact="0.2022"/>
              <dgm:constr type="w" for="ch" forName="Parent1" refType="w" fact="0.0636"/>
              <dgm:constr type="h" for="ch" forName="Parent1" refType="h" fact="0.3799"/>
              <dgm:constr type="l" for="ch" forName="Accent10" refType="w" fact="0.9047"/>
              <dgm:constr type="t" for="ch" forName="Accent10" refType="h" fact="0.1072"/>
              <dgm:constr type="w" for="ch" forName="Accent10" refType="w" fact="0.0953"/>
              <dgm:constr type="h" for="ch" forName="Accent10" refType="h" fact="0.5699"/>
              <dgm:constr type="l" for="ch" forName="ParentBackground10" refType="w" fact="0.9078"/>
              <dgm:constr type="t" for="ch" forName="ParentBackground10" refType="h" fact="0.1262"/>
              <dgm:constr type="w" for="ch" forName="ParentBackground10" refType="w" fact="0.089"/>
              <dgm:constr type="h" for="ch" forName="ParentBackground10" refType="h" fact="0.5319"/>
              <dgm:constr type="l" for="ch" forName="Child10" refType="w" fact="0.9078"/>
              <dgm:constr type="t" for="ch" forName="Child10" refType="h" fact="0.6876"/>
              <dgm:constr type="w" for="ch" forName="Child10" refType="w" fact="0.089"/>
              <dgm:constr type="h" for="ch" forName="Child10" refType="h" fact="0.3124"/>
              <dgm:constr type="l" for="ch" forName="Accent9" refType="w" fact="0.7864"/>
              <dgm:constr type="t" for="ch" forName="Accent9" refType="h" fact="-0.0109"/>
              <dgm:constr type="w" for="ch" forName="Accent9" refType="w" fact="0.1348"/>
              <dgm:constr type="h" for="ch" forName="Accent9" refType="h" fact="0.806"/>
              <dgm:constr type="l" for="ch" forName="ParentBackground9" refType="w" fact="0.8093"/>
              <dgm:constr type="t" for="ch" forName="ParentBackground9" refType="h" fact="0.1262"/>
              <dgm:constr type="w" for="ch" forName="ParentBackground9" refType="w" fact="0.089"/>
              <dgm:constr type="h" for="ch" forName="ParentBackground9" refType="h" fact="0.5319"/>
              <dgm:constr type="l" for="ch" forName="Child9" refType="w" fact="0.8093"/>
              <dgm:constr type="t" for="ch" forName="Child9" refType="h" fact="0.6876"/>
              <dgm:constr type="w" for="ch" forName="Child9" refType="w" fact="0.089"/>
              <dgm:constr type="h" for="ch" forName="Child9" refType="h" fact="0.3124"/>
              <dgm:constr type="l" for="ch" forName="Accent8" refType="w" fact="0.6879"/>
              <dgm:constr type="t" for="ch" forName="Accent8" refType="h" fact="-0.0109"/>
              <dgm:constr type="w" for="ch" forName="Accent8" refType="w" fact="0.1348"/>
              <dgm:constr type="h" for="ch" forName="Accent8" refType="h" fact="0.806"/>
              <dgm:constr type="l" for="ch" forName="ParentBackground8" refType="w" fact="0.7108"/>
              <dgm:constr type="t" for="ch" forName="ParentBackground8" refType="h" fact="0.1262"/>
              <dgm:constr type="w" for="ch" forName="ParentBackground8" refType="w" fact="0.089"/>
              <dgm:constr type="h" for="ch" forName="ParentBackground8" refType="h" fact="0.5319"/>
              <dgm:constr type="l" for="ch" forName="Child8" refType="w" fact="0.7108"/>
              <dgm:constr type="t" for="ch" forName="Child8" refType="h" fact="0.6876"/>
              <dgm:constr type="w" for="ch" forName="Child8" refType="w" fact="0.089"/>
              <dgm:constr type="h" for="ch" forName="Child8" refType="h" fact="0.3124"/>
              <dgm:constr type="l" for="ch" forName="Accent7" refType="w" fact="0.5893"/>
              <dgm:constr type="t" for="ch" forName="Accent7" refType="h" fact="-0.0109"/>
              <dgm:constr type="w" for="ch" forName="Accent7" refType="w" fact="0.1348"/>
              <dgm:constr type="h" for="ch" forName="Accent7" refType="h" fact="0.806"/>
              <dgm:constr type="l" for="ch" forName="ParentBackground7" refType="w" fact="0.6123"/>
              <dgm:constr type="t" for="ch" forName="ParentBackground7" refType="h" fact="0.1262"/>
              <dgm:constr type="w" for="ch" forName="ParentBackground7" refType="w" fact="0.089"/>
              <dgm:constr type="h" for="ch" forName="ParentBackground7" refType="h" fact="0.5319"/>
              <dgm:constr type="l" for="ch" forName="Child7" refType="w" fact="0.6123"/>
              <dgm:constr type="t" for="ch" forName="Child7" refType="h" fact="0.6876"/>
              <dgm:constr type="w" for="ch" forName="Child7" refType="w" fact="0.089"/>
              <dgm:constr type="h" for="ch" forName="Child7" refType="h" fact="0.3124"/>
              <dgm:constr type="l" for="ch" forName="Accent6" refType="w" fact="0.4908"/>
              <dgm:constr type="t" for="ch" forName="Accent6" refType="h" fact="-0.0109"/>
              <dgm:constr type="w" for="ch" forName="Accent6" refType="w" fact="0.1348"/>
              <dgm:constr type="h" for="ch" forName="Accent6" refType="h" fact="0.806"/>
              <dgm:constr type="l" for="ch" forName="ParentBackground6" refType="w" fact="0.5137"/>
              <dgm:constr type="t" for="ch" forName="ParentBackground6" refType="h" fact="0.1262"/>
              <dgm:constr type="w" for="ch" forName="ParentBackground6" refType="w" fact="0.089"/>
              <dgm:constr type="h" for="ch" forName="ParentBackground6" refType="h" fact="0.5319"/>
              <dgm:constr type="l" for="ch" forName="Child6" refType="w" fact="0.5137"/>
              <dgm:constr type="t" for="ch" forName="Child6" refType="h" fact="0.6876"/>
              <dgm:constr type="w" for="ch" forName="Child6" refType="w" fact="0.089"/>
              <dgm:constr type="h" for="ch" forName="Child6" refType="h" fact="0.3124"/>
              <dgm:constr type="l" for="ch" forName="Accent5" refType="w" fact="0.3923"/>
              <dgm:constr type="t" for="ch" forName="Accent5" refType="h" fact="-0.0109"/>
              <dgm:constr type="w" for="ch" forName="Accent5" refType="w" fact="0.1348"/>
              <dgm:constr type="h" for="ch" forName="Accent5" refType="h" fact="0.806"/>
              <dgm:constr type="l" for="ch" forName="ParentBackground5" refType="w" fact="0.4152"/>
              <dgm:constr type="t" for="ch" forName="ParentBackground5" refType="h" fact="0.1262"/>
              <dgm:constr type="w" for="ch" forName="ParentBackground5" refType="w" fact="0.089"/>
              <dgm:constr type="h" for="ch" forName="ParentBackground5" refType="h" fact="0.5319"/>
              <dgm:constr type="l" for="ch" forName="Child5" refType="w" fact="0.4152"/>
              <dgm:constr type="t" for="ch" forName="Child5" refType="h" fact="0.6876"/>
              <dgm:constr type="w" for="ch" forName="Child5" refType="w" fact="0.089"/>
              <dgm:constr type="h" for="ch" forName="Child5" refType="h" fact="0.3124"/>
              <dgm:constr type="l" for="ch" forName="Accent4" refType="w" fact="0.2938"/>
              <dgm:constr type="t" for="ch" forName="Accent4" refType="h" fact="-0.0109"/>
              <dgm:constr type="w" for="ch" forName="Accent4" refType="w" fact="0.1348"/>
              <dgm:constr type="h" for="ch" forName="Accent4" refType="h" fact="0.806"/>
              <dgm:constr type="l" for="ch" forName="ParentBackground4" refType="w" fact="0.3167"/>
              <dgm:constr type="t" for="ch" forName="ParentBackground4" refType="h" fact="0.1262"/>
              <dgm:constr type="w" for="ch" forName="ParentBackground4" refType="w" fact="0.089"/>
              <dgm:constr type="h" for="ch" forName="ParentBackground4" refType="h" fact="0.5319"/>
              <dgm:constr type="l" for="ch" forName="Child4" refType="w" fact="0.3167"/>
              <dgm:constr type="t" for="ch" forName="Child4" refType="h" fact="0.6876"/>
              <dgm:constr type="w" for="ch" forName="Child4" refType="w" fact="0.089"/>
              <dgm:constr type="h" for="ch" forName="Child4" refType="h" fact="0.3124"/>
              <dgm:constr type="l" for="ch" forName="Accent3" refType="w" fact="0.1952"/>
              <dgm:constr type="t" for="ch" forName="Accent3" refType="h" fact="-0.0109"/>
              <dgm:constr type="w" for="ch" forName="Accent3" refType="w" fact="0.1348"/>
              <dgm:constr type="h" for="ch" forName="Accent3" refType="h" fact="0.806"/>
              <dgm:constr type="l" for="ch" forName="ParentBackground3" refType="w" fact="0.2182"/>
              <dgm:constr type="t" for="ch" forName="ParentBackground3" refType="h" fact="0.1262"/>
              <dgm:constr type="w" for="ch" forName="ParentBackground3" refType="w" fact="0.089"/>
              <dgm:constr type="h" for="ch" forName="ParentBackground3" refType="h" fact="0.5319"/>
              <dgm:constr type="l" for="ch" forName="Child3" refType="w" fact="0.2182"/>
              <dgm:constr type="t" for="ch" forName="Child3" refType="h" fact="0.6876"/>
              <dgm:constr type="w" for="ch" forName="Child3" refType="w" fact="0.089"/>
              <dgm:constr type="h" for="ch" forName="Child3" refType="h" fact="0.3124"/>
              <dgm:constr type="l" for="ch" forName="Accent2" refType="w" fact="0.0967"/>
              <dgm:constr type="t" for="ch" forName="Accent2" refType="h" fact="-0.0109"/>
              <dgm:constr type="w" for="ch" forName="Accent2" refType="w" fact="0.1348"/>
              <dgm:constr type="h" for="ch" forName="Accent2" refType="h" fact="0.806"/>
              <dgm:constr type="l" for="ch" forName="ParentBackground2" refType="w" fact="0.1196"/>
              <dgm:constr type="t" for="ch" forName="ParentBackground2" refType="h" fact="0.1262"/>
              <dgm:constr type="w" for="ch" forName="ParentBackground2" refType="w" fact="0.089"/>
              <dgm:constr type="h" for="ch" forName="ParentBackground2" refType="h" fact="0.5319"/>
              <dgm:constr type="l" for="ch" forName="Child2" refType="w" fact="0.1196"/>
              <dgm:constr type="t" for="ch" forName="Child2" refType="h" fact="0.6876"/>
              <dgm:constr type="w" for="ch" forName="Child2" refType="w" fact="0.089"/>
              <dgm:constr type="h" for="ch" forName="Child2" refType="h" fact="0.3124"/>
              <dgm:constr type="l" for="ch" forName="Accent1" refType="w" fact="-0.0018"/>
              <dgm:constr type="t" for="ch" forName="Accent1" refType="h" fact="-0.0109"/>
              <dgm:constr type="w" for="ch" forName="Accent1" refType="w" fact="0.1348"/>
              <dgm:constr type="h" for="ch" forName="Accent1" refType="h" fact="0.806"/>
              <dgm:constr type="l" for="ch" forName="ParentBackground1" refType="w" fact="0.0211"/>
              <dgm:constr type="t" for="ch" forName="ParentBackground1" refType="h" fact="0.1262"/>
              <dgm:constr type="w" for="ch" forName="ParentBackground1" refType="w" fact="0.089"/>
              <dgm:constr type="h" for="ch" forName="ParentBackground1" refType="h" fact="0.5319"/>
              <dgm:constr type="l" for="ch" forName="Child1" refType="w" fact="0.0211"/>
              <dgm:constr type="t" for="ch" forName="Child1" refType="h" fact="0.6876"/>
              <dgm:constr type="w" for="ch" forName="Child1" refType="w" fact="0.089"/>
              <dgm:constr type="h" for="ch" forName="Child1" refType="h" fact="0.3124"/>
            </dgm:constrLst>
          </dgm:if>
          <dgm:else name="Name14">
            <dgm:alg type="composite">
              <dgm:param type="ar" val="6.5658"/>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8" refType="primFontSz" refFor="des" refForName="Parent1" op="lte"/>
              <dgm:constr type="primFontSz" for="des" forName="Child9" refType="primFontSz" refFor="des" refForName="Parent1" op="lte"/>
              <dgm:constr type="primFontSz" for="des" forName="Child10" refType="primFontSz" refFor="des" refForName="Parent1" op="lte"/>
              <dgm:constr type="primFontSz" for="des" forName="Child11"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8" refType="primFontSz" refFor="des" refForName="Parent2" op="lte"/>
              <dgm:constr type="primFontSz" for="des" forName="Child9" refType="primFontSz" refFor="des" refForName="Parent2" op="lte"/>
              <dgm:constr type="primFontSz" for="des" forName="Child10" refType="primFontSz" refFor="des" refForName="Parent2" op="lte"/>
              <dgm:constr type="primFontSz" for="des" forName="Child11"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8" refType="primFontSz" refFor="des" refForName="Parent3" op="lte"/>
              <dgm:constr type="primFontSz" for="des" forName="Child9" refType="primFontSz" refFor="des" refForName="Parent3" op="lte"/>
              <dgm:constr type="primFontSz" for="des" forName="Child10" refType="primFontSz" refFor="des" refForName="Parent3" op="lte"/>
              <dgm:constr type="primFontSz" for="des" forName="Child11"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8" refType="primFontSz" refFor="des" refForName="Parent4" op="lte"/>
              <dgm:constr type="primFontSz" for="des" forName="Child9" refType="primFontSz" refFor="des" refForName="Parent4" op="lte"/>
              <dgm:constr type="primFontSz" for="des" forName="Child10" refType="primFontSz" refFor="des" refForName="Parent4" op="lte"/>
              <dgm:constr type="primFontSz" for="des" forName="Child11"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8" refType="primFontSz" refFor="des" refForName="Parent5" op="lte"/>
              <dgm:constr type="primFontSz" for="des" forName="Child9" refType="primFontSz" refFor="des" refForName="Parent5" op="lte"/>
              <dgm:constr type="primFontSz" for="des" forName="Child10" refType="primFontSz" refFor="des" refForName="Parent5" op="lte"/>
              <dgm:constr type="primFontSz" for="des" forName="Child11"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8" refType="primFontSz" refFor="des" refForName="Parent6" op="lte"/>
              <dgm:constr type="primFontSz" for="des" forName="Child9" refType="primFontSz" refFor="des" refForName="Parent6" op="lte"/>
              <dgm:constr type="primFontSz" for="des" forName="Child10" refType="primFontSz" refFor="des" refForName="Parent6" op="lte"/>
              <dgm:constr type="primFontSz" for="des" forName="Child11"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Child8" refType="primFontSz" refFor="des" refForName="Parent7" op="lte"/>
              <dgm:constr type="primFontSz" for="des" forName="Child9" refType="primFontSz" refFor="des" refForName="Parent7" op="lte"/>
              <dgm:constr type="primFontSz" for="des" forName="Child10" refType="primFontSz" refFor="des" refForName="Parent7" op="lte"/>
              <dgm:constr type="primFontSz" for="des" forName="Child11" refType="primFontSz" refFor="des" refForName="Parent7" op="lte"/>
              <dgm:constr type="primFontSz" for="des" forName="Child1" refType="primFontSz" refFor="des" refForName="Parent8" op="lte"/>
              <dgm:constr type="primFontSz" for="des" forName="Child2" refType="primFontSz" refFor="des" refForName="Parent8" op="lte"/>
              <dgm:constr type="primFontSz" for="des" forName="Child3" refType="primFontSz" refFor="des" refForName="Parent8" op="lte"/>
              <dgm:constr type="primFontSz" for="des" forName="Child4" refType="primFontSz" refFor="des" refForName="Parent8" op="lte"/>
              <dgm:constr type="primFontSz" for="des" forName="Child5" refType="primFontSz" refFor="des" refForName="Parent8" op="lte"/>
              <dgm:constr type="primFontSz" for="des" forName="Child6" refType="primFontSz" refFor="des" refForName="Parent8" op="lte"/>
              <dgm:constr type="primFontSz" for="des" forName="Child7" refType="primFontSz" refFor="des" refForName="Parent8" op="lte"/>
              <dgm:constr type="primFontSz" for="des" forName="Child8" refType="primFontSz" refFor="des" refForName="Parent8" op="lte"/>
              <dgm:constr type="primFontSz" for="des" forName="Child9" refType="primFontSz" refFor="des" refForName="Parent8" op="lte"/>
              <dgm:constr type="primFontSz" for="des" forName="Child10" refType="primFontSz" refFor="des" refForName="Parent8" op="lte"/>
              <dgm:constr type="primFontSz" for="des" forName="Child11" refType="primFontSz" refFor="des" refForName="Parent8" op="lte"/>
              <dgm:constr type="primFontSz" for="des" forName="Child1" refType="primFontSz" refFor="des" refForName="Parent9" op="lte"/>
              <dgm:constr type="primFontSz" for="des" forName="Child2" refType="primFontSz" refFor="des" refForName="Parent9" op="lte"/>
              <dgm:constr type="primFontSz" for="des" forName="Child3" refType="primFontSz" refFor="des" refForName="Parent9" op="lte"/>
              <dgm:constr type="primFontSz" for="des" forName="Child4" refType="primFontSz" refFor="des" refForName="Parent9" op="lte"/>
              <dgm:constr type="primFontSz" for="des" forName="Child5" refType="primFontSz" refFor="des" refForName="Parent9" op="lte"/>
              <dgm:constr type="primFontSz" for="des" forName="Child6" refType="primFontSz" refFor="des" refForName="Parent9" op="lte"/>
              <dgm:constr type="primFontSz" for="des" forName="Child7" refType="primFontSz" refFor="des" refForName="Parent9" op="lte"/>
              <dgm:constr type="primFontSz" for="des" forName="Child8" refType="primFontSz" refFor="des" refForName="Parent9" op="lte"/>
              <dgm:constr type="primFontSz" for="des" forName="Child9" refType="primFontSz" refFor="des" refForName="Parent9" op="lte"/>
              <dgm:constr type="primFontSz" for="des" forName="Child10" refType="primFontSz" refFor="des" refForName="Parent9" op="lte"/>
              <dgm:constr type="primFontSz" for="des" forName="Child11" refType="primFontSz" refFor="des" refForName="Parent9" op="lte"/>
              <dgm:constr type="primFontSz" for="des" forName="Child1" refType="primFontSz" refFor="des" refForName="Parent10" op="lte"/>
              <dgm:constr type="primFontSz" for="des" forName="Child2" refType="primFontSz" refFor="des" refForName="Parent10" op="lte"/>
              <dgm:constr type="primFontSz" for="des" forName="Child3" refType="primFontSz" refFor="des" refForName="Parent10" op="lte"/>
              <dgm:constr type="primFontSz" for="des" forName="Child4" refType="primFontSz" refFor="des" refForName="Parent10" op="lte"/>
              <dgm:constr type="primFontSz" for="des" forName="Child5" refType="primFontSz" refFor="des" refForName="Parent10" op="lte"/>
              <dgm:constr type="primFontSz" for="des" forName="Child6" refType="primFontSz" refFor="des" refForName="Parent10" op="lte"/>
              <dgm:constr type="primFontSz" for="des" forName="Child7" refType="primFontSz" refFor="des" refForName="Parent10" op="lte"/>
              <dgm:constr type="primFontSz" for="des" forName="Child8" refType="primFontSz" refFor="des" refForName="Parent10" op="lte"/>
              <dgm:constr type="primFontSz" for="des" forName="Child9" refType="primFontSz" refFor="des" refForName="Parent10" op="lte"/>
              <dgm:constr type="primFontSz" for="des" forName="Child10" refType="primFontSz" refFor="des" refForName="Parent10" op="lte"/>
              <dgm:constr type="primFontSz" for="des" forName="Child11" refType="primFontSz" refFor="des" refForName="Parent10" op="lte"/>
              <dgm:constr type="primFontSz" for="des" forName="Child1" refType="primFontSz" refFor="des" refForName="Parent11" op="lte"/>
              <dgm:constr type="primFontSz" for="des" forName="Child2" refType="primFontSz" refFor="des" refForName="Parent11" op="lte"/>
              <dgm:constr type="primFontSz" for="des" forName="Child3" refType="primFontSz" refFor="des" refForName="Parent11" op="lte"/>
              <dgm:constr type="primFontSz" for="des" forName="Child4" refType="primFontSz" refFor="des" refForName="Parent11" op="lte"/>
              <dgm:constr type="primFontSz" for="des" forName="Child5" refType="primFontSz" refFor="des" refForName="Parent11" op="lte"/>
              <dgm:constr type="primFontSz" for="des" forName="Child6" refType="primFontSz" refFor="des" refForName="Parent11" op="lte"/>
              <dgm:constr type="primFontSz" for="des" forName="Child7" refType="primFontSz" refFor="des" refForName="Parent11" op="lte"/>
              <dgm:constr type="primFontSz" for="des" forName="Child8" refType="primFontSz" refFor="des" refForName="Parent11" op="lte"/>
              <dgm:constr type="primFontSz" for="des" forName="Child9" refType="primFontSz" refFor="des" refForName="Parent11" op="lte"/>
              <dgm:constr type="primFontSz" for="des" forName="Child10" refType="primFontSz" refFor="des" refForName="Parent11" op="lte"/>
              <dgm:constr type="primFontSz" for="des" forName="Child11" refType="primFontSz" refFor="des" refForName="Parent11"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Parent8" refType="primFontSz" refFor="des" refForName="Parent1" op="equ"/>
              <dgm:constr type="primFontSz" for="des" forName="Parent9" refType="primFontSz" refFor="des" refForName="Parent1" op="equ"/>
              <dgm:constr type="primFontSz" for="des" forName="Parent10" refType="primFontSz" refFor="des" refForName="Parent1" op="equ"/>
              <dgm:constr type="primFontSz" for="des" forName="Parent11"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forName="Child8" refType="primFontSz" refFor="des" refForName="Child1" op="equ"/>
              <dgm:constr type="primFontSz" for="des" forName="Child9" refType="primFontSz" refFor="des" refForName="Child1" op="equ"/>
              <dgm:constr type="primFontSz" for="des" forName="Child10" refType="primFontSz" refFor="des" refForName="Child1" op="equ"/>
              <dgm:constr type="primFontSz" for="des" forName="Child11" refType="primFontSz" refFor="des" refForName="Child1" op="equ"/>
              <dgm:constr type="l" for="ch" forName="Parent11" refType="w" fact="0.9277"/>
              <dgm:constr type="t" for="ch" forName="Parent11" refType="h" fact="0.2022"/>
              <dgm:constr type="w" for="ch" forName="Parent11" refType="w" fact="0.0579"/>
              <dgm:constr type="h" for="ch" forName="Parent11" refType="h" fact="0.3799"/>
              <dgm:constr type="l" for="ch" forName="Parent10" refType="w" fact="0.838"/>
              <dgm:constr type="t" for="ch" forName="Parent10" refType="h" fact="0.2022"/>
              <dgm:constr type="w" for="ch" forName="Parent10" refType="w" fact="0.0579"/>
              <dgm:constr type="h" for="ch" forName="Parent10" refType="h" fact="0.3799"/>
              <dgm:constr type="l" for="ch" forName="Parent9" refType="w" fact="0.7483"/>
              <dgm:constr type="t" for="ch" forName="Parent9" refType="h" fact="0.2022"/>
              <dgm:constr type="w" for="ch" forName="Parent9" refType="w" fact="0.0579"/>
              <dgm:constr type="h" for="ch" forName="Parent9" refType="h" fact="0.3799"/>
              <dgm:constr type="l" for="ch" forName="Parent8" refType="w" fact="0.6586"/>
              <dgm:constr type="t" for="ch" forName="Parent8" refType="h" fact="0.2022"/>
              <dgm:constr type="w" for="ch" forName="Parent8" refType="w" fact="0.0579"/>
              <dgm:constr type="h" for="ch" forName="Parent8" refType="h" fact="0.3799"/>
              <dgm:constr type="l" for="ch" forName="Parent7" refType="w" fact="0.5689"/>
              <dgm:constr type="t" for="ch" forName="Parent7" refType="h" fact="0.2022"/>
              <dgm:constr type="w" for="ch" forName="Parent7" refType="w" fact="0.0579"/>
              <dgm:constr type="h" for="ch" forName="Parent7" refType="h" fact="0.3799"/>
              <dgm:constr type="l" for="ch" forName="Parent6" refType="w" fact="0.4792"/>
              <dgm:constr type="t" for="ch" forName="Parent6" refType="h" fact="0.2022"/>
              <dgm:constr type="w" for="ch" forName="Parent6" refType="w" fact="0.0579"/>
              <dgm:constr type="h" for="ch" forName="Parent6" refType="h" fact="0.3799"/>
              <dgm:constr type="l" for="ch" forName="Parent5" refType="w" fact="0.3895"/>
              <dgm:constr type="t" for="ch" forName="Parent5" refType="h" fact="0.2022"/>
              <dgm:constr type="w" for="ch" forName="Parent5" refType="w" fact="0.0579"/>
              <dgm:constr type="h" for="ch" forName="Parent5" refType="h" fact="0.3799"/>
              <dgm:constr type="l" for="ch" forName="Parent4" refType="w" fact="0.2999"/>
              <dgm:constr type="t" for="ch" forName="Parent4" refType="h" fact="0.2022"/>
              <dgm:constr type="w" for="ch" forName="Parent4" refType="w" fact="0.0579"/>
              <dgm:constr type="h" for="ch" forName="Parent4" refType="h" fact="0.3799"/>
              <dgm:constr type="l" for="ch" forName="Parent3" refType="w" fact="0.2102"/>
              <dgm:constr type="t" for="ch" forName="Parent3" refType="h" fact="0.2022"/>
              <dgm:constr type="w" for="ch" forName="Parent3" refType="w" fact="0.0579"/>
              <dgm:constr type="h" for="ch" forName="Parent3" refType="h" fact="0.3799"/>
              <dgm:constr type="l" for="ch" forName="Parent2" refType="w" fact="0.1205"/>
              <dgm:constr type="t" for="ch" forName="Parent2" refType="h" fact="0.2022"/>
              <dgm:constr type="w" for="ch" forName="Parent2" refType="w" fact="0.0579"/>
              <dgm:constr type="h" for="ch" forName="Parent2" refType="h" fact="0.3799"/>
              <dgm:constr type="l" for="ch" forName="Parent1" refType="w" fact="0.0308"/>
              <dgm:constr type="t" for="ch" forName="Parent1" refType="h" fact="0.2022"/>
              <dgm:constr type="w" for="ch" forName="Parent1" refType="w" fact="0.0579"/>
              <dgm:constr type="h" for="ch" forName="Parent1" refType="h" fact="0.3799"/>
              <dgm:constr type="l" for="ch" forName="Accent11" refType="w" fact="0.9132"/>
              <dgm:constr type="t" for="ch" forName="Accent11" refType="h" fact="0.1072"/>
              <dgm:constr type="w" for="ch" forName="Accent11" refType="w" fact="0.0868"/>
              <dgm:constr type="h" for="ch" forName="Accent11" refType="h" fact="0.5699"/>
              <dgm:constr type="l" for="ch" forName="ParentBackground11" refType="w" fact="0.9161"/>
              <dgm:constr type="t" for="ch" forName="ParentBackground11" refType="h" fact="0.1262"/>
              <dgm:constr type="w" for="ch" forName="ParentBackground11" refType="w" fact="0.081"/>
              <dgm:constr type="h" for="ch" forName="ParentBackground11" refType="h" fact="0.5319"/>
              <dgm:constr type="l" for="ch" forName="Child11" refType="w" fact="0.9161"/>
              <dgm:constr type="t" for="ch" forName="Child11" refType="h" fact="0.6876"/>
              <dgm:constr type="w" for="ch" forName="Child11" refType="w" fact="0.081"/>
              <dgm:constr type="h" for="ch" forName="Child11" refType="h" fact="0.3124"/>
              <dgm:constr type="l" for="ch" forName="Accent10" refType="w" fact="0.8055"/>
              <dgm:constr type="t" for="ch" forName="Accent10" refType="h" fact="-0.0109"/>
              <dgm:constr type="w" for="ch" forName="Accent10" refType="w" fact="0.1228"/>
              <dgm:constr type="h" for="ch" forName="Accent10" refType="h" fact="0.806"/>
              <dgm:constr type="l" for="ch" forName="ParentBackground10" refType="w" fact="0.8264"/>
              <dgm:constr type="t" for="ch" forName="ParentBackground10" refType="h" fact="0.1262"/>
              <dgm:constr type="w" for="ch" forName="ParentBackground10" refType="w" fact="0.081"/>
              <dgm:constr type="h" for="ch" forName="ParentBackground10" refType="h" fact="0.5319"/>
              <dgm:constr type="l" for="ch" forName="Child10" refType="w" fact="0.8264"/>
              <dgm:constr type="t" for="ch" forName="Child10" refType="h" fact="0.6876"/>
              <dgm:constr type="w" for="ch" forName="Child10" refType="w" fact="0.081"/>
              <dgm:constr type="h" for="ch" forName="Child10" refType="h" fact="0.3124"/>
              <dgm:constr type="l" for="ch" forName="Accent9" refType="w" fact="0.7158"/>
              <dgm:constr type="t" for="ch" forName="Accent9" refType="h" fact="-0.0109"/>
              <dgm:constr type="w" for="ch" forName="Accent9" refType="w" fact="0.1228"/>
              <dgm:constr type="h" for="ch" forName="Accent9" refType="h" fact="0.806"/>
              <dgm:constr type="l" for="ch" forName="ParentBackground9" refType="w" fact="0.7367"/>
              <dgm:constr type="t" for="ch" forName="ParentBackground9" refType="h" fact="0.1262"/>
              <dgm:constr type="w" for="ch" forName="ParentBackground9" refType="w" fact="0.081"/>
              <dgm:constr type="h" for="ch" forName="ParentBackground9" refType="h" fact="0.5319"/>
              <dgm:constr type="l" for="ch" forName="Child9" refType="w" fact="0.7367"/>
              <dgm:constr type="t" for="ch" forName="Child9" refType="h" fact="0.6876"/>
              <dgm:constr type="w" for="ch" forName="Child9" refType="w" fact="0.081"/>
              <dgm:constr type="h" for="ch" forName="Child9" refType="h" fact="0.3124"/>
              <dgm:constr type="l" for="ch" forName="Accent8" refType="w" fact="0.6261"/>
              <dgm:constr type="t" for="ch" forName="Accent8" refType="h" fact="-0.0109"/>
              <dgm:constr type="w" for="ch" forName="Accent8" refType="w" fact="0.1228"/>
              <dgm:constr type="h" for="ch" forName="Accent8" refType="h" fact="0.806"/>
              <dgm:constr type="l" for="ch" forName="ParentBackground8" refType="w" fact="0.647"/>
              <dgm:constr type="t" for="ch" forName="ParentBackground8" refType="h" fact="0.1262"/>
              <dgm:constr type="w" for="ch" forName="ParentBackground8" refType="w" fact="0.081"/>
              <dgm:constr type="h" for="ch" forName="ParentBackground8" refType="h" fact="0.5319"/>
              <dgm:constr type="l" for="ch" forName="Child8" refType="w" fact="0.647"/>
              <dgm:constr type="t" for="ch" forName="Child8" refType="h" fact="0.6876"/>
              <dgm:constr type="w" for="ch" forName="Child8" refType="w" fact="0.081"/>
              <dgm:constr type="h" for="ch" forName="Child8" refType="h" fact="0.3124"/>
              <dgm:constr type="l" for="ch" forName="Accent7" refType="w" fact="0.5364"/>
              <dgm:constr type="t" for="ch" forName="Accent7" refType="h" fact="-0.0109"/>
              <dgm:constr type="w" for="ch" forName="Accent7" refType="w" fact="0.1228"/>
              <dgm:constr type="h" for="ch" forName="Accent7" refType="h" fact="0.806"/>
              <dgm:constr type="l" for="ch" forName="ParentBackground7" refType="w" fact="0.5573"/>
              <dgm:constr type="t" for="ch" forName="ParentBackground7" refType="h" fact="0.1262"/>
              <dgm:constr type="w" for="ch" forName="ParentBackground7" refType="w" fact="0.081"/>
              <dgm:constr type="h" for="ch" forName="ParentBackground7" refType="h" fact="0.5319"/>
              <dgm:constr type="l" for="ch" forName="Child7" refType="w" fact="0.5573"/>
              <dgm:constr type="t" for="ch" forName="Child7" refType="h" fact="0.6876"/>
              <dgm:constr type="w" for="ch" forName="Child7" refType="w" fact="0.081"/>
              <dgm:constr type="h" for="ch" forName="Child7" refType="h" fact="0.3124"/>
              <dgm:constr type="l" for="ch" forName="Accent6" refType="w" fact="0.4467"/>
              <dgm:constr type="t" for="ch" forName="Accent6" refType="h" fact="-0.0109"/>
              <dgm:constr type="w" for="ch" forName="Accent6" refType="w" fact="0.1228"/>
              <dgm:constr type="h" for="ch" forName="Accent6" refType="h" fact="0.806"/>
              <dgm:constr type="l" for="ch" forName="ParentBackground6" refType="w" fact="0.4677"/>
              <dgm:constr type="t" for="ch" forName="ParentBackground6" refType="h" fact="0.1262"/>
              <dgm:constr type="w" for="ch" forName="ParentBackground6" refType="w" fact="0.081"/>
              <dgm:constr type="h" for="ch" forName="ParentBackground6" refType="h" fact="0.5319"/>
              <dgm:constr type="l" for="ch" forName="Child6" refType="w" fact="0.4677"/>
              <dgm:constr type="t" for="ch" forName="Child6" refType="h" fact="0.6876"/>
              <dgm:constr type="w" for="ch" forName="Child6" refType="w" fact="0.081"/>
              <dgm:constr type="h" for="ch" forName="Child6" refType="h" fact="0.3124"/>
              <dgm:constr type="l" for="ch" forName="Accent5" refType="w" fact="0.3571"/>
              <dgm:constr type="t" for="ch" forName="Accent5" refType="h" fact="-0.0109"/>
              <dgm:constr type="w" for="ch" forName="Accent5" refType="w" fact="0.1228"/>
              <dgm:constr type="h" for="ch" forName="Accent5" refType="h" fact="0.806"/>
              <dgm:constr type="l" for="ch" forName="ParentBackground5" refType="w" fact="0.378"/>
              <dgm:constr type="t" for="ch" forName="ParentBackground5" refType="h" fact="0.1262"/>
              <dgm:constr type="w" for="ch" forName="ParentBackground5" refType="w" fact="0.081"/>
              <dgm:constr type="h" for="ch" forName="ParentBackground5" refType="h" fact="0.5319"/>
              <dgm:constr type="l" for="ch" forName="Child5" refType="w" fact="0.378"/>
              <dgm:constr type="t" for="ch" forName="Child5" refType="h" fact="0.6876"/>
              <dgm:constr type="w" for="ch" forName="Child5" refType="w" fact="0.081"/>
              <dgm:constr type="h" for="ch" forName="Child5" refType="h" fact="0.3124"/>
              <dgm:constr type="l" for="ch" forName="Accent4" refType="w" fact="0.2674"/>
              <dgm:constr type="t" for="ch" forName="Accent4" refType="h" fact="-0.0109"/>
              <dgm:constr type="w" for="ch" forName="Accent4" refType="w" fact="0.1228"/>
              <dgm:constr type="h" for="ch" forName="Accent4" refType="h" fact="0.806"/>
              <dgm:constr type="l" for="ch" forName="ParentBackground4" refType="w" fact="0.2883"/>
              <dgm:constr type="t" for="ch" forName="ParentBackground4" refType="h" fact="0.1262"/>
              <dgm:constr type="w" for="ch" forName="ParentBackground4" refType="w" fact="0.081"/>
              <dgm:constr type="h" for="ch" forName="ParentBackground4" refType="h" fact="0.5319"/>
              <dgm:constr type="l" for="ch" forName="Child4" refType="w" fact="0.2883"/>
              <dgm:constr type="t" for="ch" forName="Child4" refType="h" fact="0.6876"/>
              <dgm:constr type="w" for="ch" forName="Child4" refType="w" fact="0.081"/>
              <dgm:constr type="h" for="ch" forName="Child4" refType="h" fact="0.3124"/>
              <dgm:constr type="l" for="ch" forName="Accent3" refType="w" fact="0.1777"/>
              <dgm:constr type="t" for="ch" forName="Accent3" refType="h" fact="-0.0109"/>
              <dgm:constr type="w" for="ch" forName="Accent3" refType="w" fact="0.1228"/>
              <dgm:constr type="h" for="ch" forName="Accent3" refType="h" fact="0.806"/>
              <dgm:constr type="l" for="ch" forName="ParentBackground3" refType="w" fact="0.1986"/>
              <dgm:constr type="t" for="ch" forName="ParentBackground3" refType="h" fact="0.1262"/>
              <dgm:constr type="w" for="ch" forName="ParentBackground3" refType="w" fact="0.081"/>
              <dgm:constr type="h" for="ch" forName="ParentBackground3" refType="h" fact="0.5319"/>
              <dgm:constr type="l" for="ch" forName="Child3" refType="w" fact="0.1986"/>
              <dgm:constr type="t" for="ch" forName="Child3" refType="h" fact="0.6876"/>
              <dgm:constr type="w" for="ch" forName="Child3" refType="w" fact="0.081"/>
              <dgm:constr type="h" for="ch" forName="Child3" refType="h" fact="0.3124"/>
              <dgm:constr type="l" for="ch" forName="Accent2" refType="w" fact="0.088"/>
              <dgm:constr type="t" for="ch" forName="Accent2" refType="h" fact="-0.0109"/>
              <dgm:constr type="w" for="ch" forName="Accent2" refType="w" fact="0.1228"/>
              <dgm:constr type="h" for="ch" forName="Accent2" refType="h" fact="0.806"/>
              <dgm:constr type="l" for="ch" forName="ParentBackground2" refType="w" fact="0.1089"/>
              <dgm:constr type="t" for="ch" forName="ParentBackground2" refType="h" fact="0.1262"/>
              <dgm:constr type="w" for="ch" forName="ParentBackground2" refType="w" fact="0.081"/>
              <dgm:constr type="h" for="ch" forName="ParentBackground2" refType="h" fact="0.5319"/>
              <dgm:constr type="l" for="ch" forName="Child2" refType="w" fact="0.1089"/>
              <dgm:constr type="t" for="ch" forName="Child2" refType="h" fact="0.6876"/>
              <dgm:constr type="w" for="ch" forName="Child2" refType="w" fact="0.081"/>
              <dgm:constr type="h" for="ch" forName="Child2" refType="h" fact="0.3124"/>
              <dgm:constr type="l" for="ch" forName="Accent1" refType="w" fact="-0.0017"/>
              <dgm:constr type="t" for="ch" forName="Accent1" refType="h" fact="-0.0109"/>
              <dgm:constr type="w" for="ch" forName="Accent1" refType="w" fact="0.1228"/>
              <dgm:constr type="h" for="ch" forName="Accent1" refType="h" fact="0.806"/>
              <dgm:constr type="l" for="ch" forName="ParentBackground1" refType="w" fact="0.0192"/>
              <dgm:constr type="t" for="ch" forName="ParentBackground1" refType="h" fact="0.1262"/>
              <dgm:constr type="w" for="ch" forName="ParentBackground1" refType="w" fact="0.081"/>
              <dgm:constr type="h" for="ch" forName="ParentBackground1" refType="h" fact="0.5319"/>
              <dgm:constr type="l" for="ch" forName="Child1" refType="w" fact="0.0192"/>
              <dgm:constr type="t" for="ch" forName="Child1" refType="h" fact="0.6876"/>
              <dgm:constr type="w" for="ch" forName="Child1" refType="w" fact="0.081"/>
              <dgm:constr type="h" for="ch" forName="Child1" refType="h" fact="0.3124"/>
            </dgm:constrLst>
          </dgm:else>
        </dgm:choose>
      </dgm:if>
      <dgm:else name="Name15">
        <dgm:choose name="Name16">
          <dgm:if name="Name17" axis="ch" ptType="node" func="cnt" op="equ" val="1">
            <dgm:alg type="composite">
              <dgm:param type="ar" val="0.6383"/>
            </dgm:alg>
            <dgm:constrLst>
              <dgm:constr type="primFontSz" for="des" forName="Child1" val="65"/>
              <dgm:constr type="primFontSz" for="des" forName="Parent1" val="65"/>
              <dgm:constr type="primFontSz" for="des" forName="Child1" refType="primFontSz" refFor="des" refForName="Parent1" op="lte"/>
              <dgm:constr type="l" for="ch" forName="Parent1" refType="w" fact="0.1667"/>
              <dgm:constr type="t" for="ch" forName="Parent1" refType="h" fact="0.1064"/>
              <dgm:constr type="w" for="ch" forName="Parent1" refType="w" fact="0.6667"/>
              <dgm:constr type="h" for="ch" forName="Parent1" refType="h" fact="0.4255"/>
              <dgm:constr type="l" for="ch" forName="Accent1" refType="w" fact="0"/>
              <dgm:constr type="t" for="ch" forName="Accent1" refType="h" fact="0"/>
              <dgm:constr type="w" for="ch" forName="Accent1" refType="w"/>
              <dgm:constr type="h" for="ch" forName="Accent1" refType="h" fact="0.6383"/>
              <dgm:constr type="l" for="ch" forName="ParentBackground1" refType="w" fact="0.0333"/>
              <dgm:constr type="t" for="ch" forName="ParentBackground1" refType="h" fact="0.0213"/>
              <dgm:constr type="w" for="ch" forName="ParentBackground1" refType="w" fact="0.9333"/>
              <dgm:constr type="h" for="ch" forName="ParentBackground1" refType="h" fact="0.5957"/>
              <dgm:constr type="l" for="ch" forName="Child1" refType="w" fact="0.0333"/>
              <dgm:constr type="t" for="ch" forName="Child1" refType="h" fact="0.6574"/>
              <dgm:constr type="w" for="ch" forName="Child1" refType="w" fact="0.9333"/>
              <dgm:constr type="h" for="ch" forName="Child1" refType="h" fact="0.3426"/>
            </dgm:constrLst>
          </dgm:if>
          <dgm:if name="Name18" axis="ch" ptType="node" func="cnt" op="equ" val="2">
            <dgm:alg type="composite">
              <dgm:param type="ar" val="1.2659"/>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Parent2" refType="primFontSz" refFor="des" refForName="Parent1" op="equ"/>
              <dgm:constr type="primFontSz" for="des" forName="Child2" refType="primFontSz" refFor="des" refForName="Child1" op="equ"/>
              <dgm:constr type="r" for="ch" forName="Parent2" refType="w" fact="0.3751"/>
              <dgm:constr type="t" for="ch" forName="Parent2" refType="h" fact="0.2022"/>
              <dgm:constr type="w" for="ch" forName="Parent2" refType="w" fact="0.3001"/>
              <dgm:constr type="h" for="ch" forName="Parent2" refType="h" fact="0.3799"/>
              <dgm:constr type="r" for="ch" forName="Parent1" refType="w" fact="0.8403"/>
              <dgm:constr type="t" for="ch" forName="Parent1" refType="h" fact="0.2022"/>
              <dgm:constr type="w" for="ch" forName="Parent1" refType="w" fact="0.3001"/>
              <dgm:constr type="h" for="ch" forName="Parent1" refType="h" fact="0.3799"/>
              <dgm:constr type="r" for="ch" forName="Accent2" refType="w" fact="0.4502"/>
              <dgm:constr type="t" for="ch" forName="Accent2" refType="h" fact="0.1072"/>
              <dgm:constr type="w" for="ch" forName="Accent2" refType="w" fact="0.4502"/>
              <dgm:constr type="h" for="ch" forName="Accent2" refType="h" fact="0.5699"/>
              <dgm:constr type="r" for="ch" forName="ParentBackground2" refType="w" fact="0.4352"/>
              <dgm:constr type="t" for="ch" forName="ParentBackground2" refType="h" fact="0.1262"/>
              <dgm:constr type="w" for="ch" forName="ParentBackground2" refType="w" fact="0.4201"/>
              <dgm:constr type="h" for="ch" forName="ParentBackground2" refType="h" fact="0.5319"/>
              <dgm:constr type="r" for="ch" forName="Child2" refType="w" fact="0.4352"/>
              <dgm:constr type="t" for="ch" forName="Child2" refType="h" fact="0.6876"/>
              <dgm:constr type="w" for="ch" forName="Child2" refType="w" fact="0.4201"/>
              <dgm:constr type="h" for="ch" forName="Child2" refType="h" fact="0.3124"/>
              <dgm:constr type="r" for="ch" forName="Accent1" refType="w" fact="1.0086"/>
              <dgm:constr type="t" for="ch" forName="Accent1" refType="h" fact="-0.0109"/>
              <dgm:constr type="w" for="ch" forName="Accent1" refType="w" fact="0.6367"/>
              <dgm:constr type="h" for="ch" forName="Accent1" refType="h" fact="0.806"/>
              <dgm:constr type="r" for="ch" forName="ParentBackground1" refType="w" fact="0.9003"/>
              <dgm:constr type="t" for="ch" forName="ParentBackground1" refType="h" fact="0.1262"/>
              <dgm:constr type="w" for="ch" forName="ParentBackground1" refType="w" fact="0.4201"/>
              <dgm:constr type="h" for="ch" forName="ParentBackground1" refType="h" fact="0.5319"/>
              <dgm:constr type="r" for="ch" forName="Child1" refType="w" fact="0.9003"/>
              <dgm:constr type="t" for="ch" forName="Child1" refType="h" fact="0.6876"/>
              <dgm:constr type="w" for="ch" forName="Child1" refType="w" fact="0.4201"/>
              <dgm:constr type="h" for="ch" forName="Child1" refType="h" fact="0.3124"/>
            </dgm:constrLst>
          </dgm:if>
          <dgm:if name="Name19" axis="ch" ptType="node" func="cnt" op="equ" val="3">
            <dgm:alg type="composite">
              <dgm:param type="ar" val="1.8548"/>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Parent2" refType="primFontSz" refFor="des" refForName="Parent1" op="equ"/>
              <dgm:constr type="primFontSz" for="des" forName="Parent3" refType="primFontSz" refFor="des" refForName="Parent1" op="equ"/>
              <dgm:constr type="primFontSz" for="des" forName="Child2" refType="primFontSz" refFor="des" refForName="Child1" op="equ"/>
              <dgm:constr type="primFontSz" for="des" forName="Child3" refType="primFontSz" refFor="des" refForName="Child1" op="equ"/>
              <dgm:constr type="r" for="ch" forName="Parent3" refType="w" fact="0.256"/>
              <dgm:constr type="t" for="ch" forName="Parent3" refType="h" fact="0.2022"/>
              <dgm:constr type="w" for="ch" forName="Parent3" refType="w" fact="0.2048"/>
              <dgm:constr type="h" for="ch" forName="Parent3" refType="h" fact="0.3799"/>
              <dgm:constr type="r" for="ch" forName="Parent2" refType="w" fact="0.5735"/>
              <dgm:constr type="t" for="ch" forName="Parent2" refType="h" fact="0.2022"/>
              <dgm:constr type="w" for="ch" forName="Parent2" refType="w" fact="0.2048"/>
              <dgm:constr type="h" for="ch" forName="Parent2" refType="h" fact="0.3799"/>
              <dgm:constr type="r" for="ch" forName="Parent1" refType="w" fact="0.891"/>
              <dgm:constr type="t" for="ch" forName="Parent1" refType="h" fact="0.2022"/>
              <dgm:constr type="w" for="ch" forName="Parent1" refType="w" fact="0.2048"/>
              <dgm:constr type="h" for="ch" forName="Parent1" refType="h" fact="0.3799"/>
              <dgm:constr type="r" for="ch" forName="Accent3" refType="w" fact="0.3072"/>
              <dgm:constr type="t" for="ch" forName="Accent3" refType="h" fact="0.1072"/>
              <dgm:constr type="w" for="ch" forName="Accent3" refType="w" fact="0.3072"/>
              <dgm:constr type="h" for="ch" forName="Accent3" refType="h" fact="0.5699"/>
              <dgm:constr type="r" for="ch" forName="ParentBackground3" refType="w" fact="0.297"/>
              <dgm:constr type="t" for="ch" forName="ParentBackground3" refType="h" fact="0.1262"/>
              <dgm:constr type="w" for="ch" forName="ParentBackground3" refType="w" fact="0.2868"/>
              <dgm:constr type="h" for="ch" forName="ParentBackground3" refType="h" fact="0.5319"/>
              <dgm:constr type="r" for="ch" forName="Child3" refType="w" fact="0.297"/>
              <dgm:constr type="t" for="ch" forName="Child3" refType="h" fact="0.6876"/>
              <dgm:constr type="w" for="ch" forName="Child3" refType="w" fact="0.2868"/>
              <dgm:constr type="h" for="ch" forName="Child3" refType="h" fact="0.3124"/>
              <dgm:constr type="r" for="ch" forName="Accent2" refType="w" fact="0.6878"/>
              <dgm:constr type="t" for="ch" forName="Accent2" refType="h" fact="-0.0109"/>
              <dgm:constr type="w" for="ch" forName="Accent2" refType="w" fact="0.4334"/>
              <dgm:constr type="h" for="ch" forName="Accent2" refType="h" fact="0.806"/>
              <dgm:constr type="r" for="ch" forName="ParentBackground2" refType="w" fact="0.6145"/>
              <dgm:constr type="t" for="ch" forName="ParentBackground2" refType="h" fact="0.1262"/>
              <dgm:constr type="w" for="ch" forName="ParentBackground2" refType="w" fact="0.2868"/>
              <dgm:constr type="h" for="ch" forName="ParentBackground2" refType="h" fact="0.5319"/>
              <dgm:constr type="r" for="ch" forName="Child2" refType="w" fact="0.6145"/>
              <dgm:constr type="t" for="ch" forName="Child2" refType="h" fact="0.6876"/>
              <dgm:constr type="w" for="ch" forName="Child2" refType="w" fact="0.2868"/>
              <dgm:constr type="h" for="ch" forName="Child2" refType="h" fact="0.3124"/>
              <dgm:constr type="r" for="ch" forName="Accent1" refType="w" fact="1.0053"/>
              <dgm:constr type="t" for="ch" forName="Accent1" refType="h" fact="-0.0109"/>
              <dgm:constr type="w" for="ch" forName="Accent1" refType="w" fact="0.4334"/>
              <dgm:constr type="h" for="ch" forName="Accent1" refType="h" fact="0.806"/>
              <dgm:constr type="r" for="ch" forName="ParentBackground1" refType="w" fact="0.932"/>
              <dgm:constr type="t" for="ch" forName="ParentBackground1" refType="h" fact="0.1262"/>
              <dgm:constr type="w" for="ch" forName="ParentBackground1" refType="w" fact="0.2868"/>
              <dgm:constr type="h" for="ch" forName="ParentBackground1" refType="h" fact="0.5319"/>
              <dgm:constr type="r" for="ch" forName="Child1" refType="w" fact="0.932"/>
              <dgm:constr type="t" for="ch" forName="Child1" refType="h" fact="0.6876"/>
              <dgm:constr type="w" for="ch" forName="Child1" refType="w" fact="0.2868"/>
              <dgm:constr type="h" for="ch" forName="Child1" refType="h" fact="0.3124"/>
            </dgm:constrLst>
          </dgm:if>
          <dgm:if name="Name20" axis="ch" ptType="node" func="cnt" op="equ" val="4">
            <dgm:alg type="composite">
              <dgm:param type="ar" val="2.4437"/>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r" for="ch" forName="Parent4" refType="w" fact="0.1943"/>
              <dgm:constr type="t" for="ch" forName="Parent4" refType="h" fact="0.2022"/>
              <dgm:constr type="w" for="ch" forName="Parent4" refType="w" fact="0.1555"/>
              <dgm:constr type="h" for="ch" forName="Parent4" refType="h" fact="0.3799"/>
              <dgm:constr type="r" for="ch" forName="Parent3" refType="w" fact="0.4353"/>
              <dgm:constr type="t" for="ch" forName="Parent3" refType="h" fact="0.2022"/>
              <dgm:constr type="w" for="ch" forName="Parent3" refType="w" fact="0.1555"/>
              <dgm:constr type="h" for="ch" forName="Parent3" refType="h" fact="0.3799"/>
              <dgm:constr type="r" for="ch" forName="Parent2" refType="w" fact="0.6763"/>
              <dgm:constr type="t" for="ch" forName="Parent2" refType="h" fact="0.2022"/>
              <dgm:constr type="w" for="ch" forName="Parent2" refType="w" fact="0.1555"/>
              <dgm:constr type="h" for="ch" forName="Parent2" refType="h" fact="0.3799"/>
              <dgm:constr type="r" for="ch" forName="Parent1" refType="w" fact="0.9173"/>
              <dgm:constr type="t" for="ch" forName="Parent1" refType="h" fact="0.2022"/>
              <dgm:constr type="w" for="ch" forName="Parent1" refType="w" fact="0.1555"/>
              <dgm:constr type="h" for="ch" forName="Parent1" refType="h" fact="0.3799"/>
              <dgm:constr type="r" for="ch" forName="Accent4" refType="w" fact="0.2332"/>
              <dgm:constr type="t" for="ch" forName="Accent4" refType="h" fact="0.1072"/>
              <dgm:constr type="w" for="ch" forName="Accent4" refType="w" fact="0.2332"/>
              <dgm:constr type="h" for="ch" forName="Accent4" refType="h" fact="0.5699"/>
              <dgm:constr type="r" for="ch" forName="ParentBackground4" refType="w" fact="0.2254"/>
              <dgm:constr type="t" for="ch" forName="ParentBackground4" refType="h" fact="0.1262"/>
              <dgm:constr type="w" for="ch" forName="ParentBackground4" refType="w" fact="0.2177"/>
              <dgm:constr type="h" for="ch" forName="ParentBackground4" refType="h" fact="0.5319"/>
              <dgm:constr type="r" for="ch" forName="Child4" refType="w" fact="0.2254"/>
              <dgm:constr type="t" for="ch" forName="Child4" refType="h" fact="0.6876"/>
              <dgm:constr type="w" for="ch" forName="Child4" refType="w" fact="0.2177"/>
              <dgm:constr type="h" for="ch" forName="Child4" refType="h" fact="0.3124"/>
              <dgm:constr type="r" for="ch" forName="Accent3" refType="w" fact="0.5235"/>
              <dgm:constr type="t" for="ch" forName="Accent3" refType="h" fact="-0.0109"/>
              <dgm:constr type="w" for="ch" forName="Accent3" refType="w" fact="0.3298"/>
              <dgm:constr type="h" for="ch" forName="Accent3" refType="h" fact="0.806"/>
              <dgm:constr type="r" for="ch" forName="ParentBackground3" refType="w" fact="0.4664"/>
              <dgm:constr type="t" for="ch" forName="ParentBackground3" refType="h" fact="0.1262"/>
              <dgm:constr type="w" for="ch" forName="ParentBackground3" refType="w" fact="0.2177"/>
              <dgm:constr type="h" for="ch" forName="ParentBackground3" refType="h" fact="0.5319"/>
              <dgm:constr type="r" for="ch" forName="Child3" refType="w" fact="0.4664"/>
              <dgm:constr type="t" for="ch" forName="Child3" refType="h" fact="0.6876"/>
              <dgm:constr type="w" for="ch" forName="Child3" refType="w" fact="0.2177"/>
              <dgm:constr type="h" for="ch" forName="Child3" refType="h" fact="0.3124"/>
              <dgm:constr type="r" for="ch" forName="Accent2" refType="w" fact="0.7635"/>
              <dgm:constr type="t" for="ch" forName="Accent2" refType="h" fact="-0.0109"/>
              <dgm:constr type="w" for="ch" forName="Accent2" refType="w" fact="0.3298"/>
              <dgm:constr type="h" for="ch" forName="Accent2" refType="h" fact="0.806"/>
              <dgm:constr type="r" for="ch" forName="ParentBackground2" refType="w" fact="0.7074"/>
              <dgm:constr type="t" for="ch" forName="ParentBackground2" refType="h" fact="0.1262"/>
              <dgm:constr type="w" for="ch" forName="ParentBackground2" refType="w" fact="0.2177"/>
              <dgm:constr type="h" for="ch" forName="ParentBackground2" refType="h" fact="0.5319"/>
              <dgm:constr type="r" for="ch" forName="Child2" refType="w" fact="0.7074"/>
              <dgm:constr type="t" for="ch" forName="Child2" refType="h" fact="0.6876"/>
              <dgm:constr type="w" for="ch" forName="Child2" refType="w" fact="0.2177"/>
              <dgm:constr type="h" for="ch" forName="Child2" refType="h" fact="0.3124"/>
              <dgm:constr type="r" for="ch" forName="Accent1" refType="w" fact="1.0045"/>
              <dgm:constr type="t" for="ch" forName="Accent1" refType="h" fact="-0.0109"/>
              <dgm:constr type="w" for="ch" forName="Accent1" refType="w" fact="0.3298"/>
              <dgm:constr type="h" for="ch" forName="Accent1" refType="h" fact="0.806"/>
              <dgm:constr type="r" for="ch" forName="ParentBackground1" refType="w" fact="0.9484"/>
              <dgm:constr type="t" for="ch" forName="ParentBackground1" refType="h" fact="0.1262"/>
              <dgm:constr type="w" for="ch" forName="ParentBackground1" refType="w" fact="0.2177"/>
              <dgm:constr type="h" for="ch" forName="ParentBackground1" refType="h" fact="0.5319"/>
              <dgm:constr type="r" for="ch" forName="Child1" refType="w" fact="0.9484"/>
              <dgm:constr type="t" for="ch" forName="Child1" refType="h" fact="0.6876"/>
              <dgm:constr type="w" for="ch" forName="Child1" refType="w" fact="0.2177"/>
              <dgm:constr type="h" for="ch" forName="Child1" refType="h" fact="0.3124"/>
            </dgm:constrLst>
          </dgm:if>
          <dgm:if name="Name21" axis="ch" ptType="node" func="cnt" op="equ" val="5">
            <dgm:alg type="composite">
              <dgm:param type="ar" val="3.0325"/>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r" for="ch" forName="Parent5" refType="w" fact="0.1566"/>
              <dgm:constr type="t" for="ch" forName="Parent5" refType="h" fact="0.2022"/>
              <dgm:constr type="w" for="ch" forName="Parent5" refType="w" fact="0.1253"/>
              <dgm:constr type="h" for="ch" forName="Parent5" refType="h" fact="0.3799"/>
              <dgm:constr type="r" for="ch" forName="Parent4" refType="w" fact="0.3508"/>
              <dgm:constr type="t" for="ch" forName="Parent4" refType="h" fact="0.2022"/>
              <dgm:constr type="w" for="ch" forName="Parent4" refType="w" fact="0.1253"/>
              <dgm:constr type="h" for="ch" forName="Parent4" refType="h" fact="0.3799"/>
              <dgm:constr type="r" for="ch" forName="Parent3" refType="w" fact="0.545"/>
              <dgm:constr type="t" for="ch" forName="Parent3" refType="h" fact="0.2022"/>
              <dgm:constr type="w" for="ch" forName="Parent3" refType="w" fact="0.1253"/>
              <dgm:constr type="h" for="ch" forName="Parent3" refType="h" fact="0.3799"/>
              <dgm:constr type="r" for="ch" forName="Parent2" refType="w" fact="0.7391"/>
              <dgm:constr type="t" for="ch" forName="Parent2" refType="h" fact="0.2022"/>
              <dgm:constr type="w" for="ch" forName="Parent2" refType="w" fact="0.1253"/>
              <dgm:constr type="h" for="ch" forName="Parent2" refType="h" fact="0.3799"/>
              <dgm:constr type="r" for="ch" forName="Parent1" refType="w" fact="0.9333"/>
              <dgm:constr type="t" for="ch" forName="Parent1" refType="h" fact="0.2022"/>
              <dgm:constr type="w" for="ch" forName="Parent1" refType="w" fact="0.1253"/>
              <dgm:constr type="h" for="ch" forName="Parent1" refType="h" fact="0.3799"/>
              <dgm:constr type="r" for="ch" forName="Accent5" refType="w" fact="0.1879"/>
              <dgm:constr type="t" for="ch" forName="Accent5" refType="h" fact="0.1072"/>
              <dgm:constr type="w" for="ch" forName="Accent5" refType="w" fact="0.1879"/>
              <dgm:constr type="h" for="ch" forName="Accent5" refType="h" fact="0.5699"/>
              <dgm:constr type="r" for="ch" forName="ParentBackground5" refType="w" fact="0.1817"/>
              <dgm:constr type="t" for="ch" forName="ParentBackground5" refType="h" fact="0.1262"/>
              <dgm:constr type="w" for="ch" forName="ParentBackground5" refType="w" fact="0.1754"/>
              <dgm:constr type="h" for="ch" forName="ParentBackground5" refType="h" fact="0.5319"/>
              <dgm:constr type="r" for="ch" forName="Child5" refType="w" fact="0.1817"/>
              <dgm:constr type="t" for="ch" forName="Child5" refType="h" fact="0.6876"/>
              <dgm:constr type="w" for="ch" forName="Child5" refType="w" fact="0.1754"/>
              <dgm:constr type="h" for="ch" forName="Child5" refType="h" fact="0.3124"/>
              <dgm:constr type="r" for="ch" forName="Accent4" refType="w" fact="0.4211"/>
              <dgm:constr type="t" for="ch" forName="Accent4" refType="h" fact="-0.0109"/>
              <dgm:constr type="w" for="ch" forName="Accent4" refType="w" fact="0.2657"/>
              <dgm:constr type="h" for="ch" forName="Accent4" refType="h" fact="0.806"/>
              <dgm:constr type="r" for="ch" forName="ParentBackground4" refType="w" fact="0.3758"/>
              <dgm:constr type="t" for="ch" forName="ParentBackground4" refType="h" fact="0.1262"/>
              <dgm:constr type="w" for="ch" forName="ParentBackground4" refType="w" fact="0.1754"/>
              <dgm:constr type="h" for="ch" forName="ParentBackground4" refType="h" fact="0.5319"/>
              <dgm:constr type="r" for="ch" forName="Child4" refType="w" fact="0.3758"/>
              <dgm:constr type="t" for="ch" forName="Child4" refType="h" fact="0.6876"/>
              <dgm:constr type="w" for="ch" forName="Child4" refType="w" fact="0.1754"/>
              <dgm:constr type="h" for="ch" forName="Child4" refType="h" fact="0.3124"/>
              <dgm:constr type="r" for="ch" forName="Accent3" refType="w" fact="0.6152"/>
              <dgm:constr type="t" for="ch" forName="Accent3" refType="h" fact="-0.0109"/>
              <dgm:constr type="w" for="ch" forName="Accent3" refType="w" fact="0.2657"/>
              <dgm:constr type="h" for="ch" forName="Accent3" refType="h" fact="0.806"/>
              <dgm:constr type="r" for="ch" forName="ParentBackground3" refType="w" fact="0.57"/>
              <dgm:constr type="t" for="ch" forName="ParentBackground3" refType="h" fact="0.1262"/>
              <dgm:constr type="w" for="ch" forName="ParentBackground3" refType="w" fact="0.1754"/>
              <dgm:constr type="h" for="ch" forName="ParentBackground3" refType="h" fact="0.5319"/>
              <dgm:constr type="r" for="ch" forName="Child3" refType="w" fact="0.57"/>
              <dgm:constr type="t" for="ch" forName="Child3" refType="h" fact="0.6876"/>
              <dgm:constr type="w" for="ch" forName="Child3" refType="w" fact="0.1754"/>
              <dgm:constr type="h" for="ch" forName="Child3" refType="h" fact="0.3124"/>
              <dgm:constr type="r" for="ch" forName="Accent2" refType="w" fact="0.8094"/>
              <dgm:constr type="t" for="ch" forName="Accent2" refType="h" fact="-0.0109"/>
              <dgm:constr type="w" for="ch" forName="Accent2" refType="w" fact="0.2657"/>
              <dgm:constr type="h" for="ch" forName="Accent2" refType="h" fact="0.806"/>
              <dgm:constr type="r" for="ch" forName="ParentBackground2" refType="w" fact="0.7642"/>
              <dgm:constr type="t" for="ch" forName="ParentBackground2" refType="h" fact="0.1262"/>
              <dgm:constr type="w" for="ch" forName="ParentBackground2" refType="w" fact="0.1754"/>
              <dgm:constr type="h" for="ch" forName="ParentBackground2" refType="h" fact="0.5319"/>
              <dgm:constr type="r" for="ch" forName="Child2" refType="w" fact="0.7642"/>
              <dgm:constr type="t" for="ch" forName="Child2" refType="h" fact="0.6876"/>
              <dgm:constr type="w" for="ch" forName="Child2" refType="w" fact="0.1754"/>
              <dgm:constr type="h" for="ch" forName="Child2" refType="h" fact="0.3124"/>
              <dgm:constr type="r" for="ch" forName="Accent1" refType="w" fact="1.0036"/>
              <dgm:constr type="t" for="ch" forName="Accent1" refType="h" fact="-0.0109"/>
              <dgm:constr type="w" for="ch" forName="Accent1" refType="w" fact="0.2657"/>
              <dgm:constr type="h" for="ch" forName="Accent1" refType="h" fact="0.806"/>
              <dgm:constr type="r" for="ch" forName="ParentBackground1" refType="w" fact="0.9584"/>
              <dgm:constr type="t" for="ch" forName="ParentBackground1" refType="h" fact="0.1262"/>
              <dgm:constr type="w" for="ch" forName="ParentBackground1" refType="w" fact="0.1754"/>
              <dgm:constr type="h" for="ch" forName="ParentBackground1" refType="h" fact="0.5319"/>
              <dgm:constr type="r" for="ch" forName="Child1" refType="w" fact="0.9584"/>
              <dgm:constr type="t" for="ch" forName="Child1" refType="h" fact="0.6876"/>
              <dgm:constr type="w" for="ch" forName="Child1" refType="w" fact="0.1754"/>
              <dgm:constr type="h" for="ch" forName="Child1" refType="h" fact="0.3124"/>
            </dgm:constrLst>
          </dgm:if>
          <dgm:if name="Name22" axis="ch" ptType="node" func="cnt" op="equ" val="6">
            <dgm:alg type="composite">
              <dgm:param type="ar" val="3.6214"/>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r" for="ch" forName="Parent6" refType="w" fact="0.1311"/>
              <dgm:constr type="t" for="ch" forName="Parent6" refType="h" fact="0.2022"/>
              <dgm:constr type="w" for="ch" forName="Parent6" refType="w" fact="0.1049"/>
              <dgm:constr type="h" for="ch" forName="Parent6" refType="h" fact="0.3799"/>
              <dgm:constr type="r" for="ch" forName="Parent5" refType="w" fact="0.2937"/>
              <dgm:constr type="t" for="ch" forName="Parent5" refType="h" fact="0.2022"/>
              <dgm:constr type="w" for="ch" forName="Parent5" refType="w" fact="0.1049"/>
              <dgm:constr type="h" for="ch" forName="Parent5" refType="h" fact="0.3799"/>
              <dgm:constr type="r" for="ch" forName="Parent4" refType="w" fact="0.4563"/>
              <dgm:constr type="t" for="ch" forName="Parent4" refType="h" fact="0.2022"/>
              <dgm:constr type="w" for="ch" forName="Parent4" refType="w" fact="0.1049"/>
              <dgm:constr type="h" for="ch" forName="Parent4" refType="h" fact="0.3799"/>
              <dgm:constr type="r" for="ch" forName="Parent3" refType="w" fact="0.619"/>
              <dgm:constr type="t" for="ch" forName="Parent3" refType="h" fact="0.2022"/>
              <dgm:constr type="w" for="ch" forName="Parent3" refType="w" fact="0.1049"/>
              <dgm:constr type="h" for="ch" forName="Parent3" refType="h" fact="0.3799"/>
              <dgm:constr type="r" for="ch" forName="Parent2" refType="w" fact="0.7816"/>
              <dgm:constr type="t" for="ch" forName="Parent2" refType="h" fact="0.2022"/>
              <dgm:constr type="w" for="ch" forName="Parent2" refType="w" fact="0.1049"/>
              <dgm:constr type="h" for="ch" forName="Parent2" refType="h" fact="0.3799"/>
              <dgm:constr type="r" for="ch" forName="Parent1" refType="w" fact="0.9442"/>
              <dgm:constr type="t" for="ch" forName="Parent1" refType="h" fact="0.2022"/>
              <dgm:constr type="w" for="ch" forName="Parent1" refType="w" fact="0.1049"/>
              <dgm:constr type="h" for="ch" forName="Parent1" refType="h" fact="0.3799"/>
              <dgm:constr type="r" for="ch" forName="Accent6" refType="w" fact="0.1574"/>
              <dgm:constr type="t" for="ch" forName="Accent6" refType="h" fact="0.1072"/>
              <dgm:constr type="w" for="ch" forName="Accent6" refType="w" fact="0.1574"/>
              <dgm:constr type="h" for="ch" forName="Accent6" refType="h" fact="0.5699"/>
              <dgm:constr type="r" for="ch" forName="ParentBackground6" refType="w" fact="0.1521"/>
              <dgm:constr type="t" for="ch" forName="ParentBackground6" refType="h" fact="0.1262"/>
              <dgm:constr type="w" for="ch" forName="ParentBackground6" refType="w" fact="0.1469"/>
              <dgm:constr type="h" for="ch" forName="ParentBackground6" refType="h" fact="0.5319"/>
              <dgm:constr type="r" for="ch" forName="Child6" refType="w" fact="0.1521"/>
              <dgm:constr type="t" for="ch" forName="Child6" refType="h" fact="0.6876"/>
              <dgm:constr type="w" for="ch" forName="Child6" refType="w" fact="0.1469"/>
              <dgm:constr type="h" for="ch" forName="Child6" refType="h" fact="0.3124"/>
              <dgm:constr type="r" for="ch" forName="Accent5" refType="w" fact="0.3526"/>
              <dgm:constr type="t" for="ch" forName="Accent5" refType="h" fact="-0.0109"/>
              <dgm:constr type="w" for="ch" forName="Accent5" refType="w" fact="0.2226"/>
              <dgm:constr type="h" for="ch" forName="Accent5" refType="h" fact="0.806"/>
              <dgm:constr type="r" for="ch" forName="ParentBackground5" refType="w" fact="0.3147"/>
              <dgm:constr type="t" for="ch" forName="ParentBackground5" refType="h" fact="0.1262"/>
              <dgm:constr type="w" for="ch" forName="ParentBackground5" refType="w" fact="0.1469"/>
              <dgm:constr type="h" for="ch" forName="ParentBackground5" refType="h" fact="0.5319"/>
              <dgm:constr type="r" for="ch" forName="Child5" refType="w" fact="0.3147"/>
              <dgm:constr type="t" for="ch" forName="Child5" refType="h" fact="0.6876"/>
              <dgm:constr type="w" for="ch" forName="Child5" refType="w" fact="0.1469"/>
              <dgm:constr type="h" for="ch" forName="Child5" refType="h" fact="0.3124"/>
              <dgm:constr type="r" for="ch" forName="Accent4" refType="w" fact="0.5152"/>
              <dgm:constr type="t" for="ch" forName="Accent4" refType="h" fact="-0.0109"/>
              <dgm:constr type="w" for="ch" forName="Accent4" refType="w" fact="0.2226"/>
              <dgm:constr type="h" for="ch" forName="Accent4" refType="h" fact="0.806"/>
              <dgm:constr type="r" for="ch" forName="ParentBackground4" refType="w" fact="0.4773"/>
              <dgm:constr type="t" for="ch" forName="ParentBackground4" refType="h" fact="0.1262"/>
              <dgm:constr type="w" for="ch" forName="ParentBackground4" refType="w" fact="0.1469"/>
              <dgm:constr type="h" for="ch" forName="ParentBackground4" refType="h" fact="0.5319"/>
              <dgm:constr type="r" for="ch" forName="Child4" refType="w" fact="0.4773"/>
              <dgm:constr type="t" for="ch" forName="Child4" refType="h" fact="0.6876"/>
              <dgm:constr type="w" for="ch" forName="Child4" refType="w" fact="0.1469"/>
              <dgm:constr type="h" for="ch" forName="Child4" refType="h" fact="0.3124"/>
              <dgm:constr type="r" for="ch" forName="Accent3" refType="w" fact="0.6778"/>
              <dgm:constr type="t" for="ch" forName="Accent3" refType="h" fact="-0.0109"/>
              <dgm:constr type="w" for="ch" forName="Accent3" refType="w" fact="0.2226"/>
              <dgm:constr type="h" for="ch" forName="Accent3" refType="h" fact="0.806"/>
              <dgm:constr type="r" for="ch" forName="ParentBackground3" refType="w" fact="0.6399"/>
              <dgm:constr type="t" for="ch" forName="ParentBackground3" refType="h" fact="0.1262"/>
              <dgm:constr type="w" for="ch" forName="ParentBackground3" refType="w" fact="0.1469"/>
              <dgm:constr type="h" for="ch" forName="ParentBackground3" refType="h" fact="0.5319"/>
              <dgm:constr type="r" for="ch" forName="Child3" refType="w" fact="0.6399"/>
              <dgm:constr type="t" for="ch" forName="Child3" refType="h" fact="0.6876"/>
              <dgm:constr type="w" for="ch" forName="Child3" refType="w" fact="0.1469"/>
              <dgm:constr type="h" for="ch" forName="Child3" refType="h" fact="0.3124"/>
              <dgm:constr type="r" for="ch" forName="Accent2" refType="w" fact="0.8404"/>
              <dgm:constr type="t" for="ch" forName="Accent2" refType="h" fact="-0.0109"/>
              <dgm:constr type="w" for="ch" forName="Accent2" refType="w" fact="0.2226"/>
              <dgm:constr type="h" for="ch" forName="Accent2" refType="h" fact="0.806"/>
              <dgm:constr type="r" for="ch" forName="ParentBackground2" refType="w" fact="0.8025"/>
              <dgm:constr type="t" for="ch" forName="ParentBackground2" refType="h" fact="0.1262"/>
              <dgm:constr type="w" for="ch" forName="ParentBackground2" refType="w" fact="0.1469"/>
              <dgm:constr type="h" for="ch" forName="ParentBackground2" refType="h" fact="0.5319"/>
              <dgm:constr type="r" for="ch" forName="Child2" refType="w" fact="0.8025"/>
              <dgm:constr type="t" for="ch" forName="Child2" refType="h" fact="0.6876"/>
              <dgm:constr type="w" for="ch" forName="Child2" refType="w" fact="0.1469"/>
              <dgm:constr type="h" for="ch" forName="Child2" refType="h" fact="0.3124"/>
              <dgm:constr type="r" for="ch" forName="Accent1" refType="w" fact="1.003"/>
              <dgm:constr type="t" for="ch" forName="Accent1" refType="h" fact="-0.0109"/>
              <dgm:constr type="w" for="ch" forName="Accent1" refType="w" fact="0.2226"/>
              <dgm:constr type="h" for="ch" forName="Accent1" refType="h" fact="0.806"/>
              <dgm:constr type="r" for="ch" forName="ParentBackground1" refType="w" fact="0.9652"/>
              <dgm:constr type="t" for="ch" forName="ParentBackground1" refType="h" fact="0.1262"/>
              <dgm:constr type="w" for="ch" forName="ParentBackground1" refType="w" fact="0.1469"/>
              <dgm:constr type="h" for="ch" forName="ParentBackground1" refType="h" fact="0.5319"/>
              <dgm:constr type="r" for="ch" forName="Child1" refType="w" fact="0.9652"/>
              <dgm:constr type="t" for="ch" forName="Child1" refType="h" fact="0.6876"/>
              <dgm:constr type="w" for="ch" forName="Child1" refType="w" fact="0.1469"/>
              <dgm:constr type="h" for="ch" forName="Child1" refType="h" fact="0.3124"/>
            </dgm:constrLst>
          </dgm:if>
          <dgm:if name="Name23" axis="ch" ptType="node" func="cnt" op="equ" val="7">
            <dgm:alg type="composite">
              <dgm:param type="ar" val="4.2103"/>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r" for="ch" forName="Parent7" refType="w" fact="0.1128"/>
              <dgm:constr type="t" for="ch" forName="Parent7" refType="h" fact="0.2022"/>
              <dgm:constr type="w" for="ch" forName="Parent7" refType="w" fact="0.0902"/>
              <dgm:constr type="h" for="ch" forName="Parent7" refType="h" fact="0.3799"/>
              <dgm:constr type="r" for="ch" forName="Parent6" refType="w" fact="0.2527"/>
              <dgm:constr type="t" for="ch" forName="Parent6" refType="h" fact="0.2022"/>
              <dgm:constr type="w" for="ch" forName="Parent6" refType="w" fact="0.0902"/>
              <dgm:constr type="h" for="ch" forName="Parent6" refType="h" fact="0.3799"/>
              <dgm:constr type="r" for="ch" forName="Parent5" refType="w" fact="0.3925"/>
              <dgm:constr type="t" for="ch" forName="Parent5" refType="h" fact="0.2022"/>
              <dgm:constr type="w" for="ch" forName="Parent5" refType="w" fact="0.0902"/>
              <dgm:constr type="h" for="ch" forName="Parent5" refType="h" fact="0.3799"/>
              <dgm:constr type="r" for="ch" forName="Parent4" refType="w" fact="0.5324"/>
              <dgm:constr type="t" for="ch" forName="Parent4" refType="h" fact="0.2022"/>
              <dgm:constr type="w" for="ch" forName="Parent4" refType="w" fact="0.0902"/>
              <dgm:constr type="h" for="ch" forName="Parent4" refType="h" fact="0.3799"/>
              <dgm:constr type="r" for="ch" forName="Parent3" refType="w" fact="0.6723"/>
              <dgm:constr type="t" for="ch" forName="Parent3" refType="h" fact="0.2022"/>
              <dgm:constr type="w" for="ch" forName="Parent3" refType="w" fact="0.0902"/>
              <dgm:constr type="h" for="ch" forName="Parent3" refType="h" fact="0.3799"/>
              <dgm:constr type="r" for="ch" forName="Parent2" refType="w" fact="0.8121"/>
              <dgm:constr type="t" for="ch" forName="Parent2" refType="h" fact="0.2022"/>
              <dgm:constr type="w" for="ch" forName="Parent2" refType="w" fact="0.0902"/>
              <dgm:constr type="h" for="ch" forName="Parent2" refType="h" fact="0.3799"/>
              <dgm:constr type="r" for="ch" forName="Parent1" refType="w" fact="0.952"/>
              <dgm:constr type="t" for="ch" forName="Parent1" refType="h" fact="0.2022"/>
              <dgm:constr type="w" for="ch" forName="Parent1" refType="w" fact="0.0902"/>
              <dgm:constr type="h" for="ch" forName="Parent1" refType="h" fact="0.3799"/>
              <dgm:constr type="r" for="ch" forName="Accent7" refType="w" fact="0.1354"/>
              <dgm:constr type="t" for="ch" forName="Accent7" refType="h" fact="0.1072"/>
              <dgm:constr type="w" for="ch" forName="Accent7" refType="w" fact="0.1354"/>
              <dgm:constr type="h" for="ch" forName="Accent7" refType="h" fact="0.5699"/>
              <dgm:constr type="r" for="ch" forName="ParentBackground7" refType="w" fact="0.1308"/>
              <dgm:constr type="t" for="ch" forName="ParentBackground7" refType="h" fact="0.1262"/>
              <dgm:constr type="w" for="ch" forName="ParentBackground7" refType="w" fact="0.1263"/>
              <dgm:constr type="h" for="ch" forName="ParentBackground7" refType="h" fact="0.5319"/>
              <dgm:constr type="r" for="ch" forName="Child7" refType="w" fact="0.1308"/>
              <dgm:constr type="t" for="ch" forName="Child7" refType="h" fact="0.6876"/>
              <dgm:constr type="w" for="ch" forName="Child7" refType="w" fact="0.1263"/>
              <dgm:constr type="h" for="ch" forName="Child7" refType="h" fact="0.3124"/>
              <dgm:constr type="r" for="ch" forName="Accent6" refType="w" fact="0.3033"/>
              <dgm:constr type="t" for="ch" forName="Accent6" refType="h" fact="-0.0109"/>
              <dgm:constr type="w" for="ch" forName="Accent6" refType="w" fact="0.1915"/>
              <dgm:constr type="h" for="ch" forName="Accent6" refType="h" fact="0.806"/>
              <dgm:constr type="r" for="ch" forName="ParentBackground6" refType="w" fact="0.2707"/>
              <dgm:constr type="t" for="ch" forName="ParentBackground6" refType="h" fact="0.1262"/>
              <dgm:constr type="w" for="ch" forName="ParentBackground6" refType="w" fact="0.1263"/>
              <dgm:constr type="h" for="ch" forName="ParentBackground6" refType="h" fact="0.5319"/>
              <dgm:constr type="r" for="ch" forName="Child6" refType="w" fact="0.2707"/>
              <dgm:constr type="t" for="ch" forName="Child6" refType="h" fact="0.6876"/>
              <dgm:constr type="w" for="ch" forName="Child6" refType="w" fact="0.1263"/>
              <dgm:constr type="h" for="ch" forName="Child6" refType="h" fact="0.3124"/>
              <dgm:constr type="r" for="ch" forName="Accent5" refType="w" fact="0.4431"/>
              <dgm:constr type="t" for="ch" forName="Accent5" refType="h" fact="-0.0109"/>
              <dgm:constr type="w" for="ch" forName="Accent5" refType="w" fact="0.1915"/>
              <dgm:constr type="h" for="ch" forName="Accent5" refType="h" fact="0.806"/>
              <dgm:constr type="r" for="ch" forName="ParentBackground5" refType="w" fact="0.4106"/>
              <dgm:constr type="t" for="ch" forName="ParentBackground5" refType="h" fact="0.1262"/>
              <dgm:constr type="w" for="ch" forName="ParentBackground5" refType="w" fact="0.1263"/>
              <dgm:constr type="h" for="ch" forName="ParentBackground5" refType="h" fact="0.5319"/>
              <dgm:constr type="r" for="ch" forName="Child5" refType="w" fact="0.4106"/>
              <dgm:constr type="t" for="ch" forName="Child5" refType="h" fact="0.6876"/>
              <dgm:constr type="w" for="ch" forName="Child5" refType="w" fact="0.1263"/>
              <dgm:constr type="h" for="ch" forName="Child5" refType="h" fact="0.3124"/>
              <dgm:constr type="r" for="ch" forName="Accent4" refType="w" fact="0.583"/>
              <dgm:constr type="t" for="ch" forName="Accent4" refType="h" fact="-0.0109"/>
              <dgm:constr type="w" for="ch" forName="Accent4" refType="w" fact="0.1915"/>
              <dgm:constr type="h" for="ch" forName="Accent4" refType="h" fact="0.806"/>
              <dgm:constr type="r" for="ch" forName="ParentBackground4" refType="w" fact="0.5504"/>
              <dgm:constr type="t" for="ch" forName="ParentBackground4" refType="h" fact="0.1262"/>
              <dgm:constr type="w" for="ch" forName="ParentBackground4" refType="w" fact="0.1263"/>
              <dgm:constr type="h" for="ch" forName="ParentBackground4" refType="h" fact="0.5319"/>
              <dgm:constr type="r" for="ch" forName="Child4" refType="w" fact="0.5504"/>
              <dgm:constr type="t" for="ch" forName="Child4" refType="h" fact="0.6876"/>
              <dgm:constr type="w" for="ch" forName="Child4" refType="w" fact="0.1263"/>
              <dgm:constr type="h" for="ch" forName="Child4" refType="h" fact="0.3124"/>
              <dgm:constr type="r" for="ch" forName="Accent3" refType="w" fact="0.7229"/>
              <dgm:constr type="t" for="ch" forName="Accent3" refType="h" fact="-0.0109"/>
              <dgm:constr type="w" for="ch" forName="Accent3" refType="w" fact="0.1915"/>
              <dgm:constr type="h" for="ch" forName="Accent3" refType="h" fact="0.806"/>
              <dgm:constr type="r" for="ch" forName="ParentBackground3" refType="w" fact="0.6903"/>
              <dgm:constr type="t" for="ch" forName="ParentBackground3" refType="h" fact="0.1262"/>
              <dgm:constr type="w" for="ch" forName="ParentBackground3" refType="w" fact="0.1263"/>
              <dgm:constr type="h" for="ch" forName="ParentBackground3" refType="h" fact="0.5319"/>
              <dgm:constr type="r" for="ch" forName="Child3" refType="w" fact="0.6903"/>
              <dgm:constr type="t" for="ch" forName="Child3" refType="h" fact="0.6876"/>
              <dgm:constr type="w" for="ch" forName="Child3" refType="w" fact="0.1263"/>
              <dgm:constr type="h" for="ch" forName="Child3" refType="h" fact="0.3124"/>
              <dgm:constr type="r" for="ch" forName="Accent2" refType="w" fact="0.8627"/>
              <dgm:constr type="t" for="ch" forName="Accent2" refType="h" fact="-0.0109"/>
              <dgm:constr type="w" for="ch" forName="Accent2" refType="w" fact="0.1915"/>
              <dgm:constr type="h" for="ch" forName="Accent2" refType="h" fact="0.806"/>
              <dgm:constr type="r" for="ch" forName="ParentBackground2" refType="w" fact="0.8302"/>
              <dgm:constr type="t" for="ch" forName="ParentBackground2" refType="h" fact="0.1262"/>
              <dgm:constr type="w" for="ch" forName="ParentBackground2" refType="w" fact="0.1263"/>
              <dgm:constr type="h" for="ch" forName="ParentBackground2" refType="h" fact="0.5319"/>
              <dgm:constr type="r" for="ch" forName="Child2" refType="w" fact="0.8302"/>
              <dgm:constr type="t" for="ch" forName="Child2" refType="h" fact="0.6876"/>
              <dgm:constr type="w" for="ch" forName="Child2" refType="w" fact="0.1263"/>
              <dgm:constr type="h" for="ch" forName="Child2" refType="h" fact="0.3124"/>
              <dgm:constr type="r" for="ch" forName="Accent1" refType="w" fact="1.0026"/>
              <dgm:constr type="t" for="ch" forName="Accent1" refType="h" fact="-0.0109"/>
              <dgm:constr type="w" for="ch" forName="Accent1" refType="w" fact="0.1915"/>
              <dgm:constr type="h" for="ch" forName="Accent1" refType="h" fact="0.806"/>
              <dgm:constr type="r" for="ch" forName="ParentBackground1" refType="w" fact="0.97"/>
              <dgm:constr type="t" for="ch" forName="ParentBackground1" refType="h" fact="0.1262"/>
              <dgm:constr type="w" for="ch" forName="ParentBackground1" refType="w" fact="0.1263"/>
              <dgm:constr type="h" for="ch" forName="ParentBackground1" refType="h" fact="0.5319"/>
              <dgm:constr type="r" for="ch" forName="Child1" refType="w" fact="0.97"/>
              <dgm:constr type="t" for="ch" forName="Child1" refType="h" fact="0.6876"/>
              <dgm:constr type="w" for="ch" forName="Child1" refType="w" fact="0.1263"/>
              <dgm:constr type="h" for="ch" forName="Child1" refType="h" fact="0.3124"/>
            </dgm:constrLst>
          </dgm:if>
          <dgm:if name="Name24" axis="ch" ptType="node" func="cnt" op="equ" val="8">
            <dgm:alg type="composite">
              <dgm:param type="ar" val="4.799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8"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8"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8"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8"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8"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8"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Child8" refType="primFontSz" refFor="des" refForName="Parent7" op="lte"/>
              <dgm:constr type="primFontSz" for="des" forName="Child1" refType="primFontSz" refFor="des" refForName="Parent8" op="lte"/>
              <dgm:constr type="primFontSz" for="des" forName="Child2" refType="primFontSz" refFor="des" refForName="Parent8" op="lte"/>
              <dgm:constr type="primFontSz" for="des" forName="Child3" refType="primFontSz" refFor="des" refForName="Parent8" op="lte"/>
              <dgm:constr type="primFontSz" for="des" forName="Child4" refType="primFontSz" refFor="des" refForName="Parent8" op="lte"/>
              <dgm:constr type="primFontSz" for="des" forName="Child5" refType="primFontSz" refFor="des" refForName="Parent8" op="lte"/>
              <dgm:constr type="primFontSz" for="des" forName="Child6" refType="primFontSz" refFor="des" refForName="Parent8" op="lte"/>
              <dgm:constr type="primFontSz" for="des" forName="Child7" refType="primFontSz" refFor="des" refForName="Parent8" op="lte"/>
              <dgm:constr type="primFontSz" for="des" forName="Child8" refType="primFontSz" refFor="des" refForName="Parent8"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Parent8"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forName="Child8" refType="primFontSz" refFor="des" refForName="Child1" op="equ"/>
              <dgm:constr type="r" for="ch" forName="Parent8" refType="w" fact="0.099"/>
              <dgm:constr type="t" for="ch" forName="Parent8" refType="h" fact="0.2022"/>
              <dgm:constr type="w" for="ch" forName="Parent8" refType="w" fact="0.0792"/>
              <dgm:constr type="h" for="ch" forName="Parent8" refType="h" fact="0.3799"/>
              <dgm:constr type="r" for="ch" forName="Parent7" refType="w" fact="0.2217"/>
              <dgm:constr type="t" for="ch" forName="Parent7" refType="h" fact="0.2022"/>
              <dgm:constr type="w" for="ch" forName="Parent7" refType="w" fact="0.0792"/>
              <dgm:constr type="h" for="ch" forName="Parent7" refType="h" fact="0.3799"/>
              <dgm:constr type="r" for="ch" forName="Parent6" refType="w" fact="0.3444"/>
              <dgm:constr type="t" for="ch" forName="Parent6" refType="h" fact="0.2022"/>
              <dgm:constr type="w" for="ch" forName="Parent6" refType="w" fact="0.0792"/>
              <dgm:constr type="h" for="ch" forName="Parent6" refType="h" fact="0.3799"/>
              <dgm:constr type="r" for="ch" forName="Parent5" refType="w" fact="0.4671"/>
              <dgm:constr type="t" for="ch" forName="Parent5" refType="h" fact="0.2022"/>
              <dgm:constr type="w" for="ch" forName="Parent5" refType="w" fact="0.0792"/>
              <dgm:constr type="h" for="ch" forName="Parent5" refType="h" fact="0.3799"/>
              <dgm:constr type="r" for="ch" forName="Parent4" refType="w" fact="0.5898"/>
              <dgm:constr type="t" for="ch" forName="Parent4" refType="h" fact="0.2022"/>
              <dgm:constr type="w" for="ch" forName="Parent4" refType="w" fact="0.0792"/>
              <dgm:constr type="h" for="ch" forName="Parent4" refType="h" fact="0.3799"/>
              <dgm:constr type="r" for="ch" forName="Parent3" refType="w" fact="0.7125"/>
              <dgm:constr type="t" for="ch" forName="Parent3" refType="h" fact="0.2022"/>
              <dgm:constr type="w" for="ch" forName="Parent3" refType="w" fact="0.0792"/>
              <dgm:constr type="h" for="ch" forName="Parent3" refType="h" fact="0.3799"/>
              <dgm:constr type="r" for="ch" forName="Parent2" refType="w" fact="0.8352"/>
              <dgm:constr type="t" for="ch" forName="Parent2" refType="h" fact="0.2022"/>
              <dgm:constr type="w" for="ch" forName="Parent2" refType="w" fact="0.0792"/>
              <dgm:constr type="h" for="ch" forName="Parent2" refType="h" fact="0.3799"/>
              <dgm:constr type="r" for="ch" forName="Parent1" refType="w" fact="0.9579"/>
              <dgm:constr type="t" for="ch" forName="Parent1" refType="h" fact="0.2022"/>
              <dgm:constr type="w" for="ch" forName="Parent1" refType="w" fact="0.0792"/>
              <dgm:constr type="h" for="ch" forName="Parent1" refType="h" fact="0.3799"/>
              <dgm:constr type="r" for="ch" forName="Accent8" refType="w" fact="0.1187"/>
              <dgm:constr type="t" for="ch" forName="Accent8" refType="h" fact="0.1072"/>
              <dgm:constr type="w" for="ch" forName="Accent8" refType="w" fact="0.1187"/>
              <dgm:constr type="h" for="ch" forName="Accent8" refType="h" fact="0.5699"/>
              <dgm:constr type="r" for="ch" forName="ParentBackground8" refType="w" fact="0.1148"/>
              <dgm:constr type="t" for="ch" forName="ParentBackground8" refType="h" fact="0.1262"/>
              <dgm:constr type="w" for="ch" forName="ParentBackground8" refType="w" fact="0.1108"/>
              <dgm:constr type="h" for="ch" forName="ParentBackground8" refType="h" fact="0.5319"/>
              <dgm:constr type="r" for="ch" forName="Child8" refType="w" fact="0.1148"/>
              <dgm:constr type="t" for="ch" forName="Child8" refType="h" fact="0.6876"/>
              <dgm:constr type="w" for="ch" forName="Child8" refType="w" fact="0.1108"/>
              <dgm:constr type="h" for="ch" forName="Child8" refType="h" fact="0.3124"/>
              <dgm:constr type="r" for="ch" forName="Accent7" refType="w" fact="0.2661"/>
              <dgm:constr type="t" for="ch" forName="Accent7" refType="h" fact="-0.0109"/>
              <dgm:constr type="w" for="ch" forName="Accent7" refType="w" fact="0.1679"/>
              <dgm:constr type="h" for="ch" forName="Accent7" refType="h" fact="0.806"/>
              <dgm:constr type="r" for="ch" forName="ParentBackground7" refType="w" fact="0.2375"/>
              <dgm:constr type="t" for="ch" forName="ParentBackground7" refType="h" fact="0.1262"/>
              <dgm:constr type="w" for="ch" forName="ParentBackground7" refType="w" fact="0.1108"/>
              <dgm:constr type="h" for="ch" forName="ParentBackground7" refType="h" fact="0.5319"/>
              <dgm:constr type="r" for="ch" forName="Child7" refType="w" fact="0.2375"/>
              <dgm:constr type="t" for="ch" forName="Child7" refType="h" fact="0.6876"/>
              <dgm:constr type="w" for="ch" forName="Child7" refType="w" fact="0.1108"/>
              <dgm:constr type="h" for="ch" forName="Child7" refType="h" fact="0.3124"/>
              <dgm:constr type="r" for="ch" forName="Accent6" refType="w" fact="0.3888"/>
              <dgm:constr type="t" for="ch" forName="Accent6" refType="h" fact="-0.0109"/>
              <dgm:constr type="w" for="ch" forName="Accent6" refType="w" fact="0.1679"/>
              <dgm:constr type="h" for="ch" forName="Accent6" refType="h" fact="0.806"/>
              <dgm:constr type="r" for="ch" forName="ParentBackground6" refType="w" fact="0.3602"/>
              <dgm:constr type="t" for="ch" forName="ParentBackground6" refType="h" fact="0.1262"/>
              <dgm:constr type="w" for="ch" forName="ParentBackground6" refType="w" fact="0.1108"/>
              <dgm:constr type="h" for="ch" forName="ParentBackground6" refType="h" fact="0.5319"/>
              <dgm:constr type="r" for="ch" forName="Child6" refType="w" fact="0.3602"/>
              <dgm:constr type="t" for="ch" forName="Child6" refType="h" fact="0.6876"/>
              <dgm:constr type="w" for="ch" forName="Child6" refType="w" fact="0.1108"/>
              <dgm:constr type="h" for="ch" forName="Child6" refType="h" fact="0.3124"/>
              <dgm:constr type="r" for="ch" forName="Accent5" refType="w" fact="0.5115"/>
              <dgm:constr type="t" for="ch" forName="Accent5" refType="h" fact="-0.0109"/>
              <dgm:constr type="w" for="ch" forName="Accent5" refType="w" fact="0.1679"/>
              <dgm:constr type="h" for="ch" forName="Accent5" refType="h" fact="0.806"/>
              <dgm:constr type="r" for="ch" forName="ParentBackground5" refType="w" fact="0.4829"/>
              <dgm:constr type="t" for="ch" forName="ParentBackground5" refType="h" fact="0.1262"/>
              <dgm:constr type="w" for="ch" forName="ParentBackground5" refType="w" fact="0.1108"/>
              <dgm:constr type="h" for="ch" forName="ParentBackground5" refType="h" fact="0.5319"/>
              <dgm:constr type="r" for="ch" forName="Child5" refType="w" fact="0.4829"/>
              <dgm:constr type="t" for="ch" forName="Child5" refType="h" fact="0.6876"/>
              <dgm:constr type="w" for="ch" forName="Child5" refType="w" fact="0.1108"/>
              <dgm:constr type="h" for="ch" forName="Child5" refType="h" fact="0.3124"/>
              <dgm:constr type="r" for="ch" forName="Accent4" refType="w" fact="0.6342"/>
              <dgm:constr type="t" for="ch" forName="Accent4" refType="h" fact="-0.0109"/>
              <dgm:constr type="w" for="ch" forName="Accent4" refType="w" fact="0.1679"/>
              <dgm:constr type="h" for="ch" forName="Accent4" refType="h" fact="0.806"/>
              <dgm:constr type="r" for="ch" forName="ParentBackground4" refType="w" fact="0.6056"/>
              <dgm:constr type="t" for="ch" forName="ParentBackground4" refType="h" fact="0.1262"/>
              <dgm:constr type="w" for="ch" forName="ParentBackground4" refType="w" fact="0.1108"/>
              <dgm:constr type="h" for="ch" forName="ParentBackground4" refType="h" fact="0.5319"/>
              <dgm:constr type="r" for="ch" forName="Child4" refType="w" fact="0.6056"/>
              <dgm:constr type="t" for="ch" forName="Child4" refType="h" fact="0.6876"/>
              <dgm:constr type="w" for="ch" forName="Child4" refType="w" fact="0.1108"/>
              <dgm:constr type="h" for="ch" forName="Child4" refType="h" fact="0.3124"/>
              <dgm:constr type="r" for="ch" forName="Accent3" refType="w" fact="0.7569"/>
              <dgm:constr type="t" for="ch" forName="Accent3" refType="h" fact="-0.0109"/>
              <dgm:constr type="w" for="ch" forName="Accent3" refType="w" fact="0.1679"/>
              <dgm:constr type="h" for="ch" forName="Accent3" refType="h" fact="0.806"/>
              <dgm:constr type="r" for="ch" forName="ParentBackground3" refType="w" fact="0.7283"/>
              <dgm:constr type="t" for="ch" forName="ParentBackground3" refType="h" fact="0.1262"/>
              <dgm:constr type="w" for="ch" forName="ParentBackground3" refType="w" fact="0.1108"/>
              <dgm:constr type="h" for="ch" forName="ParentBackground3" refType="h" fact="0.5319"/>
              <dgm:constr type="r" for="ch" forName="Child3" refType="w" fact="0.7283"/>
              <dgm:constr type="t" for="ch" forName="Child3" refType="h" fact="0.6876"/>
              <dgm:constr type="w" for="ch" forName="Child3" refType="w" fact="0.1108"/>
              <dgm:constr type="h" for="ch" forName="Child3" refType="h" fact="0.3124"/>
              <dgm:constr type="r" for="ch" forName="Accent2" refType="w" fact="0.8796"/>
              <dgm:constr type="t" for="ch" forName="Accent2" refType="h" fact="-0.0109"/>
              <dgm:constr type="w" for="ch" forName="Accent2" refType="w" fact="0.1679"/>
              <dgm:constr type="h" for="ch" forName="Accent2" refType="h" fact="0.806"/>
              <dgm:constr type="r" for="ch" forName="ParentBackground2" refType="w" fact="0.851"/>
              <dgm:constr type="t" for="ch" forName="ParentBackground2" refType="h" fact="0.1262"/>
              <dgm:constr type="w" for="ch" forName="ParentBackground2" refType="w" fact="0.1108"/>
              <dgm:constr type="h" for="ch" forName="ParentBackground2" refType="h" fact="0.5319"/>
              <dgm:constr type="r" for="ch" forName="Child2" refType="w" fact="0.851"/>
              <dgm:constr type="t" for="ch" forName="Child2" refType="h" fact="0.6876"/>
              <dgm:constr type="w" for="ch" forName="Child2" refType="w" fact="0.1108"/>
              <dgm:constr type="h" for="ch" forName="Child2" refType="h" fact="0.3124"/>
              <dgm:constr type="r" for="ch" forName="Accent1" refType="w" fact="1.0023"/>
              <dgm:constr type="t" for="ch" forName="Accent1" refType="h" fact="-0.0109"/>
              <dgm:constr type="w" for="ch" forName="Accent1" refType="w" fact="0.1679"/>
              <dgm:constr type="h" for="ch" forName="Accent1" refType="h" fact="0.806"/>
              <dgm:constr type="r" for="ch" forName="ParentBackground1" refType="w" fact="0.9737"/>
              <dgm:constr type="t" for="ch" forName="ParentBackground1" refType="h" fact="0.1262"/>
              <dgm:constr type="w" for="ch" forName="ParentBackground1" refType="w" fact="0.1108"/>
              <dgm:constr type="h" for="ch" forName="ParentBackground1" refType="h" fact="0.5319"/>
              <dgm:constr type="r" for="ch" forName="Child1" refType="w" fact="0.9737"/>
              <dgm:constr type="t" for="ch" forName="Child1" refType="h" fact="0.6876"/>
              <dgm:constr type="w" for="ch" forName="Child1" refType="w" fact="0.1108"/>
              <dgm:constr type="h" for="ch" forName="Child1" refType="h" fact="0.3124"/>
            </dgm:constrLst>
          </dgm:if>
          <dgm:if name="Name25" axis="ch" ptType="node" func="cnt" op="equ" val="9">
            <dgm:alg type="composite">
              <dgm:param type="ar" val="5.388"/>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8" refType="primFontSz" refFor="des" refForName="Parent1" op="lte"/>
              <dgm:constr type="primFontSz" for="des" forName="Child9"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8" refType="primFontSz" refFor="des" refForName="Parent2" op="lte"/>
              <dgm:constr type="primFontSz" for="des" forName="Child9"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8" refType="primFontSz" refFor="des" refForName="Parent3" op="lte"/>
              <dgm:constr type="primFontSz" for="des" forName="Child9"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8" refType="primFontSz" refFor="des" refForName="Parent4" op="lte"/>
              <dgm:constr type="primFontSz" for="des" forName="Child9"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8" refType="primFontSz" refFor="des" refForName="Parent5" op="lte"/>
              <dgm:constr type="primFontSz" for="des" forName="Child9"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8" refType="primFontSz" refFor="des" refForName="Parent6" op="lte"/>
              <dgm:constr type="primFontSz" for="des" forName="Child9"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Child8" refType="primFontSz" refFor="des" refForName="Parent7" op="lte"/>
              <dgm:constr type="primFontSz" for="des" forName="Child9" refType="primFontSz" refFor="des" refForName="Parent7" op="lte"/>
              <dgm:constr type="primFontSz" for="des" forName="Child1" refType="primFontSz" refFor="des" refForName="Parent8" op="lte"/>
              <dgm:constr type="primFontSz" for="des" forName="Child2" refType="primFontSz" refFor="des" refForName="Parent8" op="lte"/>
              <dgm:constr type="primFontSz" for="des" forName="Child3" refType="primFontSz" refFor="des" refForName="Parent8" op="lte"/>
              <dgm:constr type="primFontSz" for="des" forName="Child4" refType="primFontSz" refFor="des" refForName="Parent8" op="lte"/>
              <dgm:constr type="primFontSz" for="des" forName="Child5" refType="primFontSz" refFor="des" refForName="Parent8" op="lte"/>
              <dgm:constr type="primFontSz" for="des" forName="Child6" refType="primFontSz" refFor="des" refForName="Parent8" op="lte"/>
              <dgm:constr type="primFontSz" for="des" forName="Child7" refType="primFontSz" refFor="des" refForName="Parent8" op="lte"/>
              <dgm:constr type="primFontSz" for="des" forName="Child8" refType="primFontSz" refFor="des" refForName="Parent8" op="lte"/>
              <dgm:constr type="primFontSz" for="des" forName="Child9" refType="primFontSz" refFor="des" refForName="Parent8" op="lte"/>
              <dgm:constr type="primFontSz" for="des" forName="Child1" refType="primFontSz" refFor="des" refForName="Parent9" op="lte"/>
              <dgm:constr type="primFontSz" for="des" forName="Child2" refType="primFontSz" refFor="des" refForName="Parent9" op="lte"/>
              <dgm:constr type="primFontSz" for="des" forName="Child3" refType="primFontSz" refFor="des" refForName="Parent9" op="lte"/>
              <dgm:constr type="primFontSz" for="des" forName="Child4" refType="primFontSz" refFor="des" refForName="Parent9" op="lte"/>
              <dgm:constr type="primFontSz" for="des" forName="Child5" refType="primFontSz" refFor="des" refForName="Parent9" op="lte"/>
              <dgm:constr type="primFontSz" for="des" forName="Child6" refType="primFontSz" refFor="des" refForName="Parent9" op="lte"/>
              <dgm:constr type="primFontSz" for="des" forName="Child7" refType="primFontSz" refFor="des" refForName="Parent9" op="lte"/>
              <dgm:constr type="primFontSz" for="des" forName="Child8" refType="primFontSz" refFor="des" refForName="Parent9" op="lte"/>
              <dgm:constr type="primFontSz" for="des" forName="Child9" refType="primFontSz" refFor="des" refForName="Parent9"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Parent8" refType="primFontSz" refFor="des" refForName="Parent1" op="equ"/>
              <dgm:constr type="primFontSz" for="des" forName="Parent9"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forName="Child8" refType="primFontSz" refFor="des" refForName="Child1" op="equ"/>
              <dgm:constr type="primFontSz" for="des" forName="Child9" refType="primFontSz" refFor="des" refForName="Child1" op="equ"/>
              <dgm:constr type="r" for="ch" forName="Parent9" refType="w" fact="0.0881"/>
              <dgm:constr type="t" for="ch" forName="Parent9" refType="h" fact="0.2022"/>
              <dgm:constr type="w" for="ch" forName="Parent9" refType="w" fact="0.0705"/>
              <dgm:constr type="h" for="ch" forName="Parent9" refType="h" fact="0.3799"/>
              <dgm:constr type="r" for="ch" forName="Parent8" refType="w" fact="0.1974"/>
              <dgm:constr type="t" for="ch" forName="Parent8" refType="h" fact="0.2022"/>
              <dgm:constr type="w" for="ch" forName="Parent8" refType="w" fact="0.0705"/>
              <dgm:constr type="h" for="ch" forName="Parent8" refType="h" fact="0.3799"/>
              <dgm:constr type="r" for="ch" forName="Parent7" refType="w" fact="0.3067"/>
              <dgm:constr type="t" for="ch" forName="Parent7" refType="h" fact="0.2022"/>
              <dgm:constr type="w" for="ch" forName="Parent7" refType="w" fact="0.0705"/>
              <dgm:constr type="h" for="ch" forName="Parent7" refType="h" fact="0.3799"/>
              <dgm:constr type="r" for="ch" forName="Parent6" refType="w" fact="0.416"/>
              <dgm:constr type="t" for="ch" forName="Parent6" refType="h" fact="0.2022"/>
              <dgm:constr type="w" for="ch" forName="Parent6" refType="w" fact="0.0705"/>
              <dgm:constr type="h" for="ch" forName="Parent6" refType="h" fact="0.3799"/>
              <dgm:constr type="r" for="ch" forName="Parent5" refType="w" fact="0.5253"/>
              <dgm:constr type="t" for="ch" forName="Parent5" refType="h" fact="0.2022"/>
              <dgm:constr type="w" for="ch" forName="Parent5" refType="w" fact="0.0705"/>
              <dgm:constr type="h" for="ch" forName="Parent5" refType="h" fact="0.3799"/>
              <dgm:constr type="r" for="ch" forName="Parent4" refType="w" fact="0.6346"/>
              <dgm:constr type="t" for="ch" forName="Parent4" refType="h" fact="0.2022"/>
              <dgm:constr type="w" for="ch" forName="Parent4" refType="w" fact="0.0705"/>
              <dgm:constr type="h" for="ch" forName="Parent4" refType="h" fact="0.3799"/>
              <dgm:constr type="r" for="ch" forName="Parent3" refType="w" fact="0.7439"/>
              <dgm:constr type="t" for="ch" forName="Parent3" refType="h" fact="0.2022"/>
              <dgm:constr type="w" for="ch" forName="Parent3" refType="w" fact="0.0705"/>
              <dgm:constr type="h" for="ch" forName="Parent3" refType="h" fact="0.3799"/>
              <dgm:constr type="r" for="ch" forName="Parent2" refType="w" fact="0.8532"/>
              <dgm:constr type="t" for="ch" forName="Parent2" refType="h" fact="0.2022"/>
              <dgm:constr type="w" for="ch" forName="Parent2" refType="w" fact="0.0705"/>
              <dgm:constr type="h" for="ch" forName="Parent2" refType="h" fact="0.3799"/>
              <dgm:constr type="r" for="ch" forName="Parent1" refType="w" fact="0.9625"/>
              <dgm:constr type="t" for="ch" forName="Parent1" refType="h" fact="0.2022"/>
              <dgm:constr type="w" for="ch" forName="Parent1" refType="w" fact="0.0705"/>
              <dgm:constr type="h" for="ch" forName="Parent1" refType="h" fact="0.3799"/>
              <dgm:constr type="r" for="ch" forName="Accent9" refType="w" fact="0.1058"/>
              <dgm:constr type="t" for="ch" forName="Accent9" refType="h" fact="0.1072"/>
              <dgm:constr type="w" for="ch" forName="Accent9" refType="w" fact="0.1058"/>
              <dgm:constr type="h" for="ch" forName="Accent9" refType="h" fact="0.5699"/>
              <dgm:constr type="r" for="ch" forName="ParentBackground9" refType="w" fact="0.1022"/>
              <dgm:constr type="t" for="ch" forName="ParentBackground9" refType="h" fact="0.1262"/>
              <dgm:constr type="w" for="ch" forName="ParentBackground9" refType="w" fact="0.0987"/>
              <dgm:constr type="h" for="ch" forName="ParentBackground9" refType="h" fact="0.5319"/>
              <dgm:constr type="r" for="ch" forName="Child9" refType="w" fact="0.1022"/>
              <dgm:constr type="t" for="ch" forName="Child9" refType="h" fact="0.6876"/>
              <dgm:constr type="w" for="ch" forName="Child9" refType="w" fact="0.0987"/>
              <dgm:constr type="h" for="ch" forName="Child9" refType="h" fact="0.3124"/>
              <dgm:constr type="r" for="ch" forName="Accent8" refType="w" fact="0.237"/>
              <dgm:constr type="t" for="ch" forName="Accent8" refType="h" fact="-0.0109"/>
              <dgm:constr type="w" for="ch" forName="Accent8" refType="w" fact="0.1496"/>
              <dgm:constr type="h" for="ch" forName="Accent8" refType="h" fact="0.806"/>
              <dgm:constr type="r" for="ch" forName="ParentBackground8" refType="w" fact="0.2115"/>
              <dgm:constr type="t" for="ch" forName="ParentBackground8" refType="h" fact="0.1262"/>
              <dgm:constr type="w" for="ch" forName="ParentBackground8" refType="w" fact="0.0987"/>
              <dgm:constr type="h" for="ch" forName="ParentBackground8" refType="h" fact="0.5319"/>
              <dgm:constr type="r" for="ch" forName="Child8" refType="w" fact="0.2115"/>
              <dgm:constr type="t" for="ch" forName="Child8" refType="h" fact="0.6876"/>
              <dgm:constr type="w" for="ch" forName="Child8" refType="w" fact="0.0987"/>
              <dgm:constr type="h" for="ch" forName="Child8" refType="h" fact="0.3124"/>
              <dgm:constr type="r" for="ch" forName="Accent7" refType="w" fact="0.3462"/>
              <dgm:constr type="t" for="ch" forName="Accent7" refType="h" fact="-0.0109"/>
              <dgm:constr type="w" for="ch" forName="Accent7" refType="w" fact="0.1496"/>
              <dgm:constr type="h" for="ch" forName="Accent7" refType="h" fact="0.806"/>
              <dgm:constr type="r" for="ch" forName="ParentBackground7" refType="w" fact="0.3208"/>
              <dgm:constr type="t" for="ch" forName="ParentBackground7" refType="h" fact="0.1262"/>
              <dgm:constr type="w" for="ch" forName="ParentBackground7" refType="w" fact="0.0987"/>
              <dgm:constr type="h" for="ch" forName="ParentBackground7" refType="h" fact="0.5319"/>
              <dgm:constr type="r" for="ch" forName="Child7" refType="w" fact="0.3208"/>
              <dgm:constr type="t" for="ch" forName="Child7" refType="h" fact="0.6876"/>
              <dgm:constr type="w" for="ch" forName="Child7" refType="w" fact="0.0987"/>
              <dgm:constr type="h" for="ch" forName="Child7" refType="h" fact="0.3124"/>
              <dgm:constr type="r" for="ch" forName="Accent6" refType="w" fact="0.4555"/>
              <dgm:constr type="t" for="ch" forName="Accent6" refType="h" fact="-0.0109"/>
              <dgm:constr type="w" for="ch" forName="Accent6" refType="w" fact="0.1496"/>
              <dgm:constr type="h" for="ch" forName="Accent6" refType="h" fact="0.806"/>
              <dgm:constr type="r" for="ch" forName="ParentBackground6" refType="w" fact="0.4301"/>
              <dgm:constr type="t" for="ch" forName="ParentBackground6" refType="h" fact="0.1262"/>
              <dgm:constr type="w" for="ch" forName="ParentBackground6" refType="w" fact="0.0987"/>
              <dgm:constr type="h" for="ch" forName="ParentBackground6" refType="h" fact="0.5319"/>
              <dgm:constr type="r" for="ch" forName="Child6" refType="w" fact="0.4301"/>
              <dgm:constr type="t" for="ch" forName="Child6" refType="h" fact="0.6876"/>
              <dgm:constr type="w" for="ch" forName="Child6" refType="w" fact="0.0987"/>
              <dgm:constr type="h" for="ch" forName="Child6" refType="h" fact="0.3124"/>
              <dgm:constr type="r" for="ch" forName="Accent5" refType="w" fact="0.5648"/>
              <dgm:constr type="t" for="ch" forName="Accent5" refType="h" fact="-0.0109"/>
              <dgm:constr type="w" for="ch" forName="Accent5" refType="w" fact="0.1496"/>
              <dgm:constr type="h" for="ch" forName="Accent5" refType="h" fact="0.806"/>
              <dgm:constr type="r" for="ch" forName="ParentBackground5" refType="w" fact="0.5394"/>
              <dgm:constr type="t" for="ch" forName="ParentBackground5" refType="h" fact="0.1262"/>
              <dgm:constr type="w" for="ch" forName="ParentBackground5" refType="w" fact="0.0987"/>
              <dgm:constr type="h" for="ch" forName="ParentBackground5" refType="h" fact="0.5319"/>
              <dgm:constr type="r" for="ch" forName="Child5" refType="w" fact="0.5394"/>
              <dgm:constr type="t" for="ch" forName="Child5" refType="h" fact="0.6876"/>
              <dgm:constr type="w" for="ch" forName="Child5" refType="w" fact="0.0987"/>
              <dgm:constr type="h" for="ch" forName="Child5" refType="h" fact="0.3124"/>
              <dgm:constr type="r" for="ch" forName="Accent4" refType="w" fact="0.6741"/>
              <dgm:constr type="t" for="ch" forName="Accent4" refType="h" fact="-0.0109"/>
              <dgm:constr type="w" for="ch" forName="Accent4" refType="w" fact="0.1496"/>
              <dgm:constr type="h" for="ch" forName="Accent4" refType="h" fact="0.806"/>
              <dgm:constr type="r" for="ch" forName="ParentBackground4" refType="w" fact="0.6487"/>
              <dgm:constr type="t" for="ch" forName="ParentBackground4" refType="h" fact="0.1262"/>
              <dgm:constr type="w" for="ch" forName="ParentBackground4" refType="w" fact="0.0987"/>
              <dgm:constr type="h" for="ch" forName="ParentBackground4" refType="h" fact="0.5319"/>
              <dgm:constr type="r" for="ch" forName="Child4" refType="w" fact="0.6487"/>
              <dgm:constr type="t" for="ch" forName="Child4" refType="h" fact="0.6876"/>
              <dgm:constr type="w" for="ch" forName="Child4" refType="w" fact="0.0987"/>
              <dgm:constr type="h" for="ch" forName="Child4" refType="h" fact="0.3124"/>
              <dgm:constr type="r" for="ch" forName="Accent3" refType="w" fact="0.7834"/>
              <dgm:constr type="t" for="ch" forName="Accent3" refType="h" fact="-0.0109"/>
              <dgm:constr type="w" for="ch" forName="Accent3" refType="w" fact="0.1496"/>
              <dgm:constr type="h" for="ch" forName="Accent3" refType="h" fact="0.806"/>
              <dgm:constr type="r" for="ch" forName="ParentBackground3" refType="w" fact="0.758"/>
              <dgm:constr type="t" for="ch" forName="ParentBackground3" refType="h" fact="0.1262"/>
              <dgm:constr type="w" for="ch" forName="ParentBackground3" refType="w" fact="0.0987"/>
              <dgm:constr type="h" for="ch" forName="ParentBackground3" refType="h" fact="0.5319"/>
              <dgm:constr type="r" for="ch" forName="Child3" refType="w" fact="0.758"/>
              <dgm:constr type="t" for="ch" forName="Child3" refType="h" fact="0.6876"/>
              <dgm:constr type="w" for="ch" forName="Child3" refType="w" fact="0.0987"/>
              <dgm:constr type="h" for="ch" forName="Child3" refType="h" fact="0.3124"/>
              <dgm:constr type="r" for="ch" forName="Accent2" refType="w" fact="0.8927"/>
              <dgm:constr type="t" for="ch" forName="Accent2" refType="h" fact="-0.0109"/>
              <dgm:constr type="w" for="ch" forName="Accent2" refType="w" fact="0.1496"/>
              <dgm:constr type="h" for="ch" forName="Accent2" refType="h" fact="0.806"/>
              <dgm:constr type="r" for="ch" forName="ParentBackground2" refType="w" fact="0.8673"/>
              <dgm:constr type="t" for="ch" forName="ParentBackground2" refType="h" fact="0.1262"/>
              <dgm:constr type="w" for="ch" forName="ParentBackground2" refType="w" fact="0.0987"/>
              <dgm:constr type="h" for="ch" forName="ParentBackground2" refType="h" fact="0.5319"/>
              <dgm:constr type="r" for="ch" forName="Child2" refType="w" fact="0.8673"/>
              <dgm:constr type="t" for="ch" forName="Child2" refType="h" fact="0.6876"/>
              <dgm:constr type="w" for="ch" forName="Child2" refType="w" fact="0.0987"/>
              <dgm:constr type="h" for="ch" forName="Child2" refType="h" fact="0.3124"/>
              <dgm:constr type="r" for="ch" forName="Accent1" refType="w" fact="1.002"/>
              <dgm:constr type="t" for="ch" forName="Accent1" refType="h" fact="-0.0109"/>
              <dgm:constr type="w" for="ch" forName="Accent1" refType="w" fact="0.1496"/>
              <dgm:constr type="h" for="ch" forName="Accent1" refType="h" fact="0.806"/>
              <dgm:constr type="r" for="ch" forName="ParentBackground1" refType="w" fact="0.9765"/>
              <dgm:constr type="t" for="ch" forName="ParentBackground1" refType="h" fact="0.1262"/>
              <dgm:constr type="w" for="ch" forName="ParentBackground1" refType="w" fact="0.0987"/>
              <dgm:constr type="h" for="ch" forName="ParentBackground1" refType="h" fact="0.5319"/>
              <dgm:constr type="r" for="ch" forName="Child1" refType="w" fact="0.9765"/>
              <dgm:constr type="t" for="ch" forName="Child1" refType="h" fact="0.6876"/>
              <dgm:constr type="w" for="ch" forName="Child1" refType="w" fact="0.0987"/>
              <dgm:constr type="h" for="ch" forName="Child1" refType="h" fact="0.3124"/>
            </dgm:constrLst>
          </dgm:if>
          <dgm:if name="Name26" axis="ch" ptType="node" func="cnt" op="equ" val="10">
            <dgm:alg type="composite">
              <dgm:param type="ar" val="5.9769"/>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8" refType="primFontSz" refFor="des" refForName="Parent1" op="lte"/>
              <dgm:constr type="primFontSz" for="des" forName="Child9" refType="primFontSz" refFor="des" refForName="Parent1" op="lte"/>
              <dgm:constr type="primFontSz" for="des" forName="Child10"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8" refType="primFontSz" refFor="des" refForName="Parent2" op="lte"/>
              <dgm:constr type="primFontSz" for="des" forName="Child9" refType="primFontSz" refFor="des" refForName="Parent2" op="lte"/>
              <dgm:constr type="primFontSz" for="des" forName="Child10"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8" refType="primFontSz" refFor="des" refForName="Parent3" op="lte"/>
              <dgm:constr type="primFontSz" for="des" forName="Child9" refType="primFontSz" refFor="des" refForName="Parent3" op="lte"/>
              <dgm:constr type="primFontSz" for="des" forName="Child10"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8" refType="primFontSz" refFor="des" refForName="Parent4" op="lte"/>
              <dgm:constr type="primFontSz" for="des" forName="Child9" refType="primFontSz" refFor="des" refForName="Parent4" op="lte"/>
              <dgm:constr type="primFontSz" for="des" forName="Child10"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8" refType="primFontSz" refFor="des" refForName="Parent5" op="lte"/>
              <dgm:constr type="primFontSz" for="des" forName="Child9" refType="primFontSz" refFor="des" refForName="Parent5" op="lte"/>
              <dgm:constr type="primFontSz" for="des" forName="Child10"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8" refType="primFontSz" refFor="des" refForName="Parent6" op="lte"/>
              <dgm:constr type="primFontSz" for="des" forName="Child9" refType="primFontSz" refFor="des" refForName="Parent6" op="lte"/>
              <dgm:constr type="primFontSz" for="des" forName="Child10" refType="primFontSz" refFor="des" refForName="Parent7"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Child8" refType="primFontSz" refFor="des" refForName="Parent7" op="lte"/>
              <dgm:constr type="primFontSz" for="des" forName="Child9" refType="primFontSz" refFor="des" refForName="Parent7" op="lte"/>
              <dgm:constr type="primFontSz" for="des" forName="Child10" refType="primFontSz" refFor="des" refForName="Parent7" op="lte"/>
              <dgm:constr type="primFontSz" for="des" forName="Child1" refType="primFontSz" refFor="des" refForName="Parent8" op="lte"/>
              <dgm:constr type="primFontSz" for="des" forName="Child2" refType="primFontSz" refFor="des" refForName="Parent8" op="lte"/>
              <dgm:constr type="primFontSz" for="des" forName="Child3" refType="primFontSz" refFor="des" refForName="Parent8" op="lte"/>
              <dgm:constr type="primFontSz" for="des" forName="Child4" refType="primFontSz" refFor="des" refForName="Parent8" op="lte"/>
              <dgm:constr type="primFontSz" for="des" forName="Child5" refType="primFontSz" refFor="des" refForName="Parent8" op="lte"/>
              <dgm:constr type="primFontSz" for="des" forName="Child6" refType="primFontSz" refFor="des" refForName="Parent8" op="lte"/>
              <dgm:constr type="primFontSz" for="des" forName="Child7" refType="primFontSz" refFor="des" refForName="Parent8" op="lte"/>
              <dgm:constr type="primFontSz" for="des" forName="Child8" refType="primFontSz" refFor="des" refForName="Parent8" op="lte"/>
              <dgm:constr type="primFontSz" for="des" forName="Child9" refType="primFontSz" refFor="des" refForName="Parent8" op="lte"/>
              <dgm:constr type="primFontSz" for="des" forName="Child10" refType="primFontSz" refFor="des" refForName="Parent8" op="lte"/>
              <dgm:constr type="primFontSz" for="des" forName="Child1" refType="primFontSz" refFor="des" refForName="Parent9" op="lte"/>
              <dgm:constr type="primFontSz" for="des" forName="Child2" refType="primFontSz" refFor="des" refForName="Parent9" op="lte"/>
              <dgm:constr type="primFontSz" for="des" forName="Child3" refType="primFontSz" refFor="des" refForName="Parent9" op="lte"/>
              <dgm:constr type="primFontSz" for="des" forName="Child4" refType="primFontSz" refFor="des" refForName="Parent9" op="lte"/>
              <dgm:constr type="primFontSz" for="des" forName="Child5" refType="primFontSz" refFor="des" refForName="Parent9" op="lte"/>
              <dgm:constr type="primFontSz" for="des" forName="Child6" refType="primFontSz" refFor="des" refForName="Parent9" op="lte"/>
              <dgm:constr type="primFontSz" for="des" forName="Child7" refType="primFontSz" refFor="des" refForName="Parent9" op="lte"/>
              <dgm:constr type="primFontSz" for="des" forName="Child8" refType="primFontSz" refFor="des" refForName="Parent9" op="lte"/>
              <dgm:constr type="primFontSz" for="des" forName="Child9" refType="primFontSz" refFor="des" refForName="Parent9" op="lte"/>
              <dgm:constr type="primFontSz" for="des" forName="Child10" refType="primFontSz" refFor="des" refForName="Parent9" op="lte"/>
              <dgm:constr type="primFontSz" for="des" forName="Child1" refType="primFontSz" refFor="des" refForName="Parent10" op="lte"/>
              <dgm:constr type="primFontSz" for="des" forName="Child2" refType="primFontSz" refFor="des" refForName="Parent10" op="lte"/>
              <dgm:constr type="primFontSz" for="des" forName="Child3" refType="primFontSz" refFor="des" refForName="Parent10" op="lte"/>
              <dgm:constr type="primFontSz" for="des" forName="Child4" refType="primFontSz" refFor="des" refForName="Parent10" op="lte"/>
              <dgm:constr type="primFontSz" for="des" forName="Child5" refType="primFontSz" refFor="des" refForName="Parent10" op="lte"/>
              <dgm:constr type="primFontSz" for="des" forName="Child6" refType="primFontSz" refFor="des" refForName="Parent10" op="lte"/>
              <dgm:constr type="primFontSz" for="des" forName="Child7" refType="primFontSz" refFor="des" refForName="Parent10" op="lte"/>
              <dgm:constr type="primFontSz" for="des" forName="Child8" refType="primFontSz" refFor="des" refForName="Parent10" op="lte"/>
              <dgm:constr type="primFontSz" for="des" forName="Child9" refType="primFontSz" refFor="des" refForName="Parent10" op="lte"/>
              <dgm:constr type="primFontSz" for="des" forName="Child10" refType="primFontSz" refFor="des" refForName="Parent10"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Parent8" refType="primFontSz" refFor="des" refForName="Parent1" op="equ"/>
              <dgm:constr type="primFontSz" for="des" forName="Parent9" refType="primFontSz" refFor="des" refForName="Parent1" op="equ"/>
              <dgm:constr type="primFontSz" for="des" forName="Parent10"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forName="Child8" refType="primFontSz" refFor="des" refForName="Child1" op="equ"/>
              <dgm:constr type="primFontSz" for="des" forName="Child9" refType="primFontSz" refFor="des" refForName="Child1" op="equ"/>
              <dgm:constr type="primFontSz" for="des" forName="Child10" refType="primFontSz" refFor="des" refForName="Child1" op="equ"/>
              <dgm:constr type="r" for="ch" forName="Parent10" refType="w" fact="0.0795"/>
              <dgm:constr type="t" for="ch" forName="Parent10" refType="h" fact="0.2022"/>
              <dgm:constr type="w" for="ch" forName="Parent10" refType="w" fact="0.0636"/>
              <dgm:constr type="h" for="ch" forName="Parent10" refType="h" fact="0.3799"/>
              <dgm:constr type="r" for="ch" forName="Parent9" refType="w" fact="0.178"/>
              <dgm:constr type="t" for="ch" forName="Parent9" refType="h" fact="0.2022"/>
              <dgm:constr type="w" for="ch" forName="Parent9" refType="w" fact="0.0636"/>
              <dgm:constr type="h" for="ch" forName="Parent9" refType="h" fact="0.3799"/>
              <dgm:constr type="r" for="ch" forName="Parent8" refType="w" fact="0.2765"/>
              <dgm:constr type="t" for="ch" forName="Parent8" refType="h" fact="0.2022"/>
              <dgm:constr type="w" for="ch" forName="Parent8" refType="w" fact="0.0636"/>
              <dgm:constr type="h" for="ch" forName="Parent8" refType="h" fact="0.3799"/>
              <dgm:constr type="r" for="ch" forName="Parent7" refType="w" fact="0.375"/>
              <dgm:constr type="t" for="ch" forName="Parent7" refType="h" fact="0.2022"/>
              <dgm:constr type="w" for="ch" forName="Parent7" refType="w" fact="0.0636"/>
              <dgm:constr type="h" for="ch" forName="Parent7" refType="h" fact="0.3799"/>
              <dgm:constr type="r" for="ch" forName="Parent6" refType="w" fact="0.4736"/>
              <dgm:constr type="t" for="ch" forName="Parent6" refType="h" fact="0.2022"/>
              <dgm:constr type="w" for="ch" forName="Parent6" refType="w" fact="0.0636"/>
              <dgm:constr type="h" for="ch" forName="Parent6" refType="h" fact="0.3799"/>
              <dgm:constr type="r" for="ch" forName="Parent5" refType="w" fact="0.5721"/>
              <dgm:constr type="t" for="ch" forName="Parent5" refType="h" fact="0.2022"/>
              <dgm:constr type="w" for="ch" forName="Parent5" refType="w" fact="0.0636"/>
              <dgm:constr type="h" for="ch" forName="Parent5" refType="h" fact="0.3799"/>
              <dgm:constr type="r" for="ch" forName="Parent4" refType="w" fact="0.6706"/>
              <dgm:constr type="t" for="ch" forName="Parent4" refType="h" fact="0.2022"/>
              <dgm:constr type="w" for="ch" forName="Parent4" refType="w" fact="0.0636"/>
              <dgm:constr type="h" for="ch" forName="Parent4" refType="h" fact="0.3799"/>
              <dgm:constr type="r" for="ch" forName="Parent3" refType="w" fact="0.7691"/>
              <dgm:constr type="t" for="ch" forName="Parent3" refType="h" fact="0.2022"/>
              <dgm:constr type="w" for="ch" forName="Parent3" refType="w" fact="0.0636"/>
              <dgm:constr type="h" for="ch" forName="Parent3" refType="h" fact="0.3799"/>
              <dgm:constr type="r" for="ch" forName="Parent2" refType="w" fact="0.8676"/>
              <dgm:constr type="t" for="ch" forName="Parent2" refType="h" fact="0.2022"/>
              <dgm:constr type="w" for="ch" forName="Parent2" refType="w" fact="0.0636"/>
              <dgm:constr type="h" for="ch" forName="Parent2" refType="h" fact="0.3799"/>
              <dgm:constr type="r" for="ch" forName="Parent1" refType="w" fact="0.9662"/>
              <dgm:constr type="t" for="ch" forName="Parent1" refType="h" fact="0.2022"/>
              <dgm:constr type="w" for="ch" forName="Parent1" refType="w" fact="0.0636"/>
              <dgm:constr type="h" for="ch" forName="Parent1" refType="h" fact="0.3799"/>
              <dgm:constr type="r" for="ch" forName="Accent10" refType="w" fact="0.0953"/>
              <dgm:constr type="t" for="ch" forName="Accent10" refType="h" fact="0.1072"/>
              <dgm:constr type="w" for="ch" forName="Accent10" refType="w" fact="0.0953"/>
              <dgm:constr type="h" for="ch" forName="Accent10" refType="h" fact="0.5699"/>
              <dgm:constr type="r" for="ch" forName="ParentBackground10" refType="w" fact="0.0922"/>
              <dgm:constr type="t" for="ch" forName="ParentBackground10" refType="h" fact="0.1262"/>
              <dgm:constr type="w" for="ch" forName="ParentBackground10" refType="w" fact="0.089"/>
              <dgm:constr type="h" for="ch" forName="ParentBackground10" refType="h" fact="0.5319"/>
              <dgm:constr type="r" for="ch" forName="Child10" refType="w" fact="0.0922"/>
              <dgm:constr type="t" for="ch" forName="Child10" refType="h" fact="0.6876"/>
              <dgm:constr type="w" for="ch" forName="Child10" refType="w" fact="0.089"/>
              <dgm:constr type="h" for="ch" forName="Child10" refType="h" fact="0.3124"/>
              <dgm:constr type="r" for="ch" forName="Accent9" refType="w" fact="0.2136"/>
              <dgm:constr type="t" for="ch" forName="Accent9" refType="h" fact="-0.0109"/>
              <dgm:constr type="w" for="ch" forName="Accent9" refType="w" fact="0.1348"/>
              <dgm:constr type="h" for="ch" forName="Accent9" refType="h" fact="0.806"/>
              <dgm:constr type="r" for="ch" forName="ParentBackground9" refType="w" fact="0.1907"/>
              <dgm:constr type="t" for="ch" forName="ParentBackground9" refType="h" fact="0.1262"/>
              <dgm:constr type="w" for="ch" forName="ParentBackground9" refType="w" fact="0.089"/>
              <dgm:constr type="h" for="ch" forName="ParentBackground9" refType="h" fact="0.5319"/>
              <dgm:constr type="r" for="ch" forName="Child9" refType="w" fact="0.1907"/>
              <dgm:constr type="t" for="ch" forName="Child9" refType="h" fact="0.6876"/>
              <dgm:constr type="w" for="ch" forName="Child9" refType="w" fact="0.089"/>
              <dgm:constr type="h" for="ch" forName="Child9" refType="h" fact="0.3124"/>
              <dgm:constr type="r" for="ch" forName="Accent8" refType="w" fact="0.3121"/>
              <dgm:constr type="t" for="ch" forName="Accent8" refType="h" fact="-0.0109"/>
              <dgm:constr type="w" for="ch" forName="Accent8" refType="w" fact="0.1348"/>
              <dgm:constr type="h" for="ch" forName="Accent8" refType="h" fact="0.806"/>
              <dgm:constr type="r" for="ch" forName="ParentBackground8" refType="w" fact="0.2892"/>
              <dgm:constr type="t" for="ch" forName="ParentBackground8" refType="h" fact="0.1262"/>
              <dgm:constr type="w" for="ch" forName="ParentBackground8" refType="w" fact="0.089"/>
              <dgm:constr type="h" for="ch" forName="ParentBackground8" refType="h" fact="0.5319"/>
              <dgm:constr type="r" for="ch" forName="Child8" refType="w" fact="0.2892"/>
              <dgm:constr type="t" for="ch" forName="Child8" refType="h" fact="0.6876"/>
              <dgm:constr type="w" for="ch" forName="Child8" refType="w" fact="0.089"/>
              <dgm:constr type="h" for="ch" forName="Child8" refType="h" fact="0.3124"/>
              <dgm:constr type="r" for="ch" forName="Accent7" refType="w" fact="0.4107"/>
              <dgm:constr type="t" for="ch" forName="Accent7" refType="h" fact="-0.0109"/>
              <dgm:constr type="w" for="ch" forName="Accent7" refType="w" fact="0.1348"/>
              <dgm:constr type="h" for="ch" forName="Accent7" refType="h" fact="0.806"/>
              <dgm:constr type="r" for="ch" forName="ParentBackground7" refType="w" fact="0.3877"/>
              <dgm:constr type="t" for="ch" forName="ParentBackground7" refType="h" fact="0.1262"/>
              <dgm:constr type="w" for="ch" forName="ParentBackground7" refType="w" fact="0.089"/>
              <dgm:constr type="h" for="ch" forName="ParentBackground7" refType="h" fact="0.5319"/>
              <dgm:constr type="r" for="ch" forName="Child7" refType="w" fact="0.3877"/>
              <dgm:constr type="t" for="ch" forName="Child7" refType="h" fact="0.6876"/>
              <dgm:constr type="w" for="ch" forName="Child7" refType="w" fact="0.089"/>
              <dgm:constr type="h" for="ch" forName="Child7" refType="h" fact="0.3124"/>
              <dgm:constr type="r" for="ch" forName="Accent6" refType="w" fact="0.5092"/>
              <dgm:constr type="t" for="ch" forName="Accent6" refType="h" fact="-0.0109"/>
              <dgm:constr type="w" for="ch" forName="Accent6" refType="w" fact="0.1348"/>
              <dgm:constr type="h" for="ch" forName="Accent6" refType="h" fact="0.806"/>
              <dgm:constr type="r" for="ch" forName="ParentBackground6" refType="w" fact="0.4863"/>
              <dgm:constr type="t" for="ch" forName="ParentBackground6" refType="h" fact="0.1262"/>
              <dgm:constr type="w" for="ch" forName="ParentBackground6" refType="w" fact="0.089"/>
              <dgm:constr type="h" for="ch" forName="ParentBackground6" refType="h" fact="0.5319"/>
              <dgm:constr type="r" for="ch" forName="Child6" refType="w" fact="0.4863"/>
              <dgm:constr type="t" for="ch" forName="Child6" refType="h" fact="0.6876"/>
              <dgm:constr type="w" for="ch" forName="Child6" refType="w" fact="0.089"/>
              <dgm:constr type="h" for="ch" forName="Child6" refType="h" fact="0.3124"/>
              <dgm:constr type="r" for="ch" forName="Accent5" refType="w" fact="0.6077"/>
              <dgm:constr type="t" for="ch" forName="Accent5" refType="h" fact="-0.0109"/>
              <dgm:constr type="w" for="ch" forName="Accent5" refType="w" fact="0.1348"/>
              <dgm:constr type="h" for="ch" forName="Accent5" refType="h" fact="0.806"/>
              <dgm:constr type="r" for="ch" forName="ParentBackground5" refType="w" fact="0.5848"/>
              <dgm:constr type="t" for="ch" forName="ParentBackground5" refType="h" fact="0.1262"/>
              <dgm:constr type="w" for="ch" forName="ParentBackground5" refType="w" fact="0.089"/>
              <dgm:constr type="h" for="ch" forName="ParentBackground5" refType="h" fact="0.5319"/>
              <dgm:constr type="r" for="ch" forName="Child5" refType="w" fact="0.5848"/>
              <dgm:constr type="t" for="ch" forName="Child5" refType="h" fact="0.6876"/>
              <dgm:constr type="w" for="ch" forName="Child5" refType="w" fact="0.089"/>
              <dgm:constr type="h" for="ch" forName="Child5" refType="h" fact="0.3124"/>
              <dgm:constr type="r" for="ch" forName="Accent4" refType="w" fact="0.7062"/>
              <dgm:constr type="t" for="ch" forName="Accent4" refType="h" fact="-0.0109"/>
              <dgm:constr type="w" for="ch" forName="Accent4" refType="w" fact="0.1348"/>
              <dgm:constr type="h" for="ch" forName="Accent4" refType="h" fact="0.806"/>
              <dgm:constr type="r" for="ch" forName="ParentBackground4" refType="w" fact="0.6833"/>
              <dgm:constr type="t" for="ch" forName="ParentBackground4" refType="h" fact="0.1262"/>
              <dgm:constr type="w" for="ch" forName="ParentBackground4" refType="w" fact="0.089"/>
              <dgm:constr type="h" for="ch" forName="ParentBackground4" refType="h" fact="0.5319"/>
              <dgm:constr type="r" for="ch" forName="Child4" refType="w" fact="0.6833"/>
              <dgm:constr type="t" for="ch" forName="Child4" refType="h" fact="0.6876"/>
              <dgm:constr type="w" for="ch" forName="Child4" refType="w" fact="0.089"/>
              <dgm:constr type="h" for="ch" forName="Child4" refType="h" fact="0.3124"/>
              <dgm:constr type="r" for="ch" forName="Accent3" refType="w" fact="0.8048"/>
              <dgm:constr type="t" for="ch" forName="Accent3" refType="h" fact="-0.0109"/>
              <dgm:constr type="w" for="ch" forName="Accent3" refType="w" fact="0.1348"/>
              <dgm:constr type="h" for="ch" forName="Accent3" refType="h" fact="0.806"/>
              <dgm:constr type="r" for="ch" forName="ParentBackground3" refType="w" fact="0.7818"/>
              <dgm:constr type="t" for="ch" forName="ParentBackground3" refType="h" fact="0.1262"/>
              <dgm:constr type="w" for="ch" forName="ParentBackground3" refType="w" fact="0.089"/>
              <dgm:constr type="h" for="ch" forName="ParentBackground3" refType="h" fact="0.5319"/>
              <dgm:constr type="r" for="ch" forName="Child3" refType="w" fact="0.7818"/>
              <dgm:constr type="t" for="ch" forName="Child3" refType="h" fact="0.6876"/>
              <dgm:constr type="w" for="ch" forName="Child3" refType="w" fact="0.089"/>
              <dgm:constr type="h" for="ch" forName="Child3" refType="h" fact="0.3124"/>
              <dgm:constr type="r" for="ch" forName="Accent2" refType="w" fact="0.9033"/>
              <dgm:constr type="t" for="ch" forName="Accent2" refType="h" fact="-0.0109"/>
              <dgm:constr type="w" for="ch" forName="Accent2" refType="w" fact="0.1348"/>
              <dgm:constr type="h" for="ch" forName="Accent2" refType="h" fact="0.806"/>
              <dgm:constr type="r" for="ch" forName="ParentBackground2" refType="w" fact="0.8804"/>
              <dgm:constr type="t" for="ch" forName="ParentBackground2" refType="h" fact="0.1262"/>
              <dgm:constr type="w" for="ch" forName="ParentBackground2" refType="w" fact="0.089"/>
              <dgm:constr type="h" for="ch" forName="ParentBackground2" refType="h" fact="0.5319"/>
              <dgm:constr type="r" for="ch" forName="Child2" refType="w" fact="0.8804"/>
              <dgm:constr type="t" for="ch" forName="Child2" refType="h" fact="0.6876"/>
              <dgm:constr type="w" for="ch" forName="Child2" refType="w" fact="0.089"/>
              <dgm:constr type="h" for="ch" forName="Child2" refType="h" fact="0.3124"/>
              <dgm:constr type="r" for="ch" forName="Accent1" refType="w" fact="1.0018"/>
              <dgm:constr type="t" for="ch" forName="Accent1" refType="h" fact="-0.0109"/>
              <dgm:constr type="w" for="ch" forName="Accent1" refType="w" fact="0.1348"/>
              <dgm:constr type="h" for="ch" forName="Accent1" refType="h" fact="0.806"/>
              <dgm:constr type="r" for="ch" forName="ParentBackground1" refType="w" fact="0.9789"/>
              <dgm:constr type="t" for="ch" forName="ParentBackground1" refType="h" fact="0.1262"/>
              <dgm:constr type="w" for="ch" forName="ParentBackground1" refType="w" fact="0.089"/>
              <dgm:constr type="h" for="ch" forName="ParentBackground1" refType="h" fact="0.5319"/>
              <dgm:constr type="r" for="ch" forName="Child1" refType="w" fact="0.9789"/>
              <dgm:constr type="t" for="ch" forName="Child1" refType="h" fact="0.6876"/>
              <dgm:constr type="w" for="ch" forName="Child1" refType="w" fact="0.089"/>
              <dgm:constr type="h" for="ch" forName="Child1" refType="h" fact="0.3124"/>
            </dgm:constrLst>
          </dgm:if>
          <dgm:else name="Name27">
            <dgm:alg type="composite">
              <dgm:param type="ar" val="6.5658"/>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8" refType="primFontSz" refFor="des" refForName="Parent1" op="lte"/>
              <dgm:constr type="primFontSz" for="des" forName="Child9" refType="primFontSz" refFor="des" refForName="Parent1" op="lte"/>
              <dgm:constr type="primFontSz" for="des" forName="Child10" refType="primFontSz" refFor="des" refForName="Parent1" op="lte"/>
              <dgm:constr type="primFontSz" for="des" forName="Child11"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8" refType="primFontSz" refFor="des" refForName="Parent2" op="lte"/>
              <dgm:constr type="primFontSz" for="des" forName="Child9" refType="primFontSz" refFor="des" refForName="Parent2" op="lte"/>
              <dgm:constr type="primFontSz" for="des" forName="Child10" refType="primFontSz" refFor="des" refForName="Parent2" op="lte"/>
              <dgm:constr type="primFontSz" for="des" forName="Child11"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8" refType="primFontSz" refFor="des" refForName="Parent3" op="lte"/>
              <dgm:constr type="primFontSz" for="des" forName="Child9" refType="primFontSz" refFor="des" refForName="Parent3" op="lte"/>
              <dgm:constr type="primFontSz" for="des" forName="Child10" refType="primFontSz" refFor="des" refForName="Parent3" op="lte"/>
              <dgm:constr type="primFontSz" for="des" forName="Child11"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8" refType="primFontSz" refFor="des" refForName="Parent4" op="lte"/>
              <dgm:constr type="primFontSz" for="des" forName="Child9" refType="primFontSz" refFor="des" refForName="Parent4" op="lte"/>
              <dgm:constr type="primFontSz" for="des" forName="Child10" refType="primFontSz" refFor="des" refForName="Parent4" op="lte"/>
              <dgm:constr type="primFontSz" for="des" forName="Child11"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8" refType="primFontSz" refFor="des" refForName="Parent5" op="lte"/>
              <dgm:constr type="primFontSz" for="des" forName="Child9" refType="primFontSz" refFor="des" refForName="Parent5" op="lte"/>
              <dgm:constr type="primFontSz" for="des" forName="Child10" refType="primFontSz" refFor="des" refForName="Parent5" op="lte"/>
              <dgm:constr type="primFontSz" for="des" forName="Child11"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8" refType="primFontSz" refFor="des" refForName="Parent6" op="lte"/>
              <dgm:constr type="primFontSz" for="des" forName="Child9" refType="primFontSz" refFor="des" refForName="Parent6" op="lte"/>
              <dgm:constr type="primFontSz" for="des" forName="Child10" refType="primFontSz" refFor="des" refForName="Parent6" op="lte"/>
              <dgm:constr type="primFontSz" for="des" forName="Child11"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Child8" refType="primFontSz" refFor="des" refForName="Parent7" op="lte"/>
              <dgm:constr type="primFontSz" for="des" forName="Child9" refType="primFontSz" refFor="des" refForName="Parent7" op="lte"/>
              <dgm:constr type="primFontSz" for="des" forName="Child10" refType="primFontSz" refFor="des" refForName="Parent7" op="lte"/>
              <dgm:constr type="primFontSz" for="des" forName="Child11" refType="primFontSz" refFor="des" refForName="Parent7" op="lte"/>
              <dgm:constr type="primFontSz" for="des" forName="Child1" refType="primFontSz" refFor="des" refForName="Parent8" op="lte"/>
              <dgm:constr type="primFontSz" for="des" forName="Child2" refType="primFontSz" refFor="des" refForName="Parent8" op="lte"/>
              <dgm:constr type="primFontSz" for="des" forName="Child3" refType="primFontSz" refFor="des" refForName="Parent8" op="lte"/>
              <dgm:constr type="primFontSz" for="des" forName="Child4" refType="primFontSz" refFor="des" refForName="Parent8" op="lte"/>
              <dgm:constr type="primFontSz" for="des" forName="Child5" refType="primFontSz" refFor="des" refForName="Parent8" op="lte"/>
              <dgm:constr type="primFontSz" for="des" forName="Child6" refType="primFontSz" refFor="des" refForName="Parent8" op="lte"/>
              <dgm:constr type="primFontSz" for="des" forName="Child7" refType="primFontSz" refFor="des" refForName="Parent8" op="lte"/>
              <dgm:constr type="primFontSz" for="des" forName="Child8" refType="primFontSz" refFor="des" refForName="Parent8" op="lte"/>
              <dgm:constr type="primFontSz" for="des" forName="Child9" refType="primFontSz" refFor="des" refForName="Parent8" op="lte"/>
              <dgm:constr type="primFontSz" for="des" forName="Child10" refType="primFontSz" refFor="des" refForName="Parent8" op="lte"/>
              <dgm:constr type="primFontSz" for="des" forName="Child11" refType="primFontSz" refFor="des" refForName="Parent8" op="lte"/>
              <dgm:constr type="primFontSz" for="des" forName="Child1" refType="primFontSz" refFor="des" refForName="Parent9" op="lte"/>
              <dgm:constr type="primFontSz" for="des" forName="Child2" refType="primFontSz" refFor="des" refForName="Parent9" op="lte"/>
              <dgm:constr type="primFontSz" for="des" forName="Child3" refType="primFontSz" refFor="des" refForName="Parent9" op="lte"/>
              <dgm:constr type="primFontSz" for="des" forName="Child4" refType="primFontSz" refFor="des" refForName="Parent9" op="lte"/>
              <dgm:constr type="primFontSz" for="des" forName="Child5" refType="primFontSz" refFor="des" refForName="Parent9" op="lte"/>
              <dgm:constr type="primFontSz" for="des" forName="Child6" refType="primFontSz" refFor="des" refForName="Parent9" op="lte"/>
              <dgm:constr type="primFontSz" for="des" forName="Child7" refType="primFontSz" refFor="des" refForName="Parent9" op="lte"/>
              <dgm:constr type="primFontSz" for="des" forName="Child8" refType="primFontSz" refFor="des" refForName="Parent9" op="lte"/>
              <dgm:constr type="primFontSz" for="des" forName="Child9" refType="primFontSz" refFor="des" refForName="Parent9" op="lte"/>
              <dgm:constr type="primFontSz" for="des" forName="Child10" refType="primFontSz" refFor="des" refForName="Parent9" op="lte"/>
              <dgm:constr type="primFontSz" for="des" forName="Child11" refType="primFontSz" refFor="des" refForName="Parent9" op="lte"/>
              <dgm:constr type="primFontSz" for="des" forName="Child1" refType="primFontSz" refFor="des" refForName="Parent10" op="lte"/>
              <dgm:constr type="primFontSz" for="des" forName="Child2" refType="primFontSz" refFor="des" refForName="Parent10" op="lte"/>
              <dgm:constr type="primFontSz" for="des" forName="Child3" refType="primFontSz" refFor="des" refForName="Parent10" op="lte"/>
              <dgm:constr type="primFontSz" for="des" forName="Child4" refType="primFontSz" refFor="des" refForName="Parent10" op="lte"/>
              <dgm:constr type="primFontSz" for="des" forName="Child5" refType="primFontSz" refFor="des" refForName="Parent10" op="lte"/>
              <dgm:constr type="primFontSz" for="des" forName="Child6" refType="primFontSz" refFor="des" refForName="Parent10" op="lte"/>
              <dgm:constr type="primFontSz" for="des" forName="Child7" refType="primFontSz" refFor="des" refForName="Parent10" op="lte"/>
              <dgm:constr type="primFontSz" for="des" forName="Child8" refType="primFontSz" refFor="des" refForName="Parent10" op="lte"/>
              <dgm:constr type="primFontSz" for="des" forName="Child9" refType="primFontSz" refFor="des" refForName="Parent10" op="lte"/>
              <dgm:constr type="primFontSz" for="des" forName="Child10" refType="primFontSz" refFor="des" refForName="Parent10" op="lte"/>
              <dgm:constr type="primFontSz" for="des" forName="Child11" refType="primFontSz" refFor="des" refForName="Parent10" op="lte"/>
              <dgm:constr type="primFontSz" for="des" forName="Child1" refType="primFontSz" refFor="des" refForName="Parent11" op="lte"/>
              <dgm:constr type="primFontSz" for="des" forName="Child2" refType="primFontSz" refFor="des" refForName="Parent11" op="lte"/>
              <dgm:constr type="primFontSz" for="des" forName="Child3" refType="primFontSz" refFor="des" refForName="Parent11" op="lte"/>
              <dgm:constr type="primFontSz" for="des" forName="Child4" refType="primFontSz" refFor="des" refForName="Parent11" op="lte"/>
              <dgm:constr type="primFontSz" for="des" forName="Child5" refType="primFontSz" refFor="des" refForName="Parent11" op="lte"/>
              <dgm:constr type="primFontSz" for="des" forName="Child6" refType="primFontSz" refFor="des" refForName="Parent11" op="lte"/>
              <dgm:constr type="primFontSz" for="des" forName="Child7" refType="primFontSz" refFor="des" refForName="Parent11" op="lte"/>
              <dgm:constr type="primFontSz" for="des" forName="Child8" refType="primFontSz" refFor="des" refForName="Parent11" op="lte"/>
              <dgm:constr type="primFontSz" for="des" forName="Child9" refType="primFontSz" refFor="des" refForName="Parent11" op="lte"/>
              <dgm:constr type="primFontSz" for="des" forName="Child10" refType="primFontSz" refFor="des" refForName="Parent11" op="lte"/>
              <dgm:constr type="primFontSz" for="des" forName="Child11" refType="primFontSz" refFor="des" refForName="Parent11"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Parent8" refType="primFontSz" refFor="des" refForName="Parent1" op="equ"/>
              <dgm:constr type="primFontSz" for="des" forName="Parent9" refType="primFontSz" refFor="des" refForName="Parent1" op="equ"/>
              <dgm:constr type="primFontSz" for="des" forName="Parent10" refType="primFontSz" refFor="des" refForName="Parent1" op="equ"/>
              <dgm:constr type="primFontSz" for="des" forName="Parent11"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forName="Child8" refType="primFontSz" refFor="des" refForName="Child1" op="equ"/>
              <dgm:constr type="primFontSz" for="des" forName="Child9" refType="primFontSz" refFor="des" refForName="Child1" op="equ"/>
              <dgm:constr type="primFontSz" for="des" forName="Child10" refType="primFontSz" refFor="des" refForName="Child1" op="equ"/>
              <dgm:constr type="primFontSz" for="des" forName="Child11" refType="primFontSz" refFor="des" refForName="Child1" op="equ"/>
              <dgm:constr type="r" for="ch" forName="Parent11" refType="w" fact="0.0723"/>
              <dgm:constr type="t" for="ch" forName="Parent11" refType="h" fact="0.2022"/>
              <dgm:constr type="w" for="ch" forName="Parent11" refType="w" fact="0.0579"/>
              <dgm:constr type="h" for="ch" forName="Parent11" refType="h" fact="0.3799"/>
              <dgm:constr type="r" for="ch" forName="Parent10" refType="w" fact="0.162"/>
              <dgm:constr type="t" for="ch" forName="Parent10" refType="h" fact="0.2022"/>
              <dgm:constr type="w" for="ch" forName="Parent10" refType="w" fact="0.0579"/>
              <dgm:constr type="h" for="ch" forName="Parent10" refType="h" fact="0.3799"/>
              <dgm:constr type="r" for="ch" forName="Parent9" refType="w" fact="0.2517"/>
              <dgm:constr type="t" for="ch" forName="Parent9" refType="h" fact="0.2022"/>
              <dgm:constr type="w" for="ch" forName="Parent9" refType="w" fact="0.0579"/>
              <dgm:constr type="h" for="ch" forName="Parent9" refType="h" fact="0.3799"/>
              <dgm:constr type="r" for="ch" forName="Parent8" refType="w" fact="0.3414"/>
              <dgm:constr type="t" for="ch" forName="Parent8" refType="h" fact="0.2022"/>
              <dgm:constr type="w" for="ch" forName="Parent8" refType="w" fact="0.0579"/>
              <dgm:constr type="h" for="ch" forName="Parent8" refType="h" fact="0.3799"/>
              <dgm:constr type="r" for="ch" forName="Parent7" refType="w" fact="0.4311"/>
              <dgm:constr type="t" for="ch" forName="Parent7" refType="h" fact="0.2022"/>
              <dgm:constr type="w" for="ch" forName="Parent7" refType="w" fact="0.0579"/>
              <dgm:constr type="h" for="ch" forName="Parent7" refType="h" fact="0.3799"/>
              <dgm:constr type="r" for="ch" forName="Parent6" refType="w" fact="0.5208"/>
              <dgm:constr type="t" for="ch" forName="Parent6" refType="h" fact="0.2022"/>
              <dgm:constr type="w" for="ch" forName="Parent6" refType="w" fact="0.0579"/>
              <dgm:constr type="h" for="ch" forName="Parent6" refType="h" fact="0.3799"/>
              <dgm:constr type="r" for="ch" forName="Parent5" refType="w" fact="0.6105"/>
              <dgm:constr type="t" for="ch" forName="Parent5" refType="h" fact="0.2022"/>
              <dgm:constr type="w" for="ch" forName="Parent5" refType="w" fact="0.0579"/>
              <dgm:constr type="h" for="ch" forName="Parent5" refType="h" fact="0.3799"/>
              <dgm:constr type="r" for="ch" forName="Parent4" refType="w" fact="0.7001"/>
              <dgm:constr type="t" for="ch" forName="Parent4" refType="h" fact="0.2022"/>
              <dgm:constr type="w" for="ch" forName="Parent4" refType="w" fact="0.0579"/>
              <dgm:constr type="h" for="ch" forName="Parent4" refType="h" fact="0.3799"/>
              <dgm:constr type="r" for="ch" forName="Parent3" refType="w" fact="0.7898"/>
              <dgm:constr type="t" for="ch" forName="Parent3" refType="h" fact="0.2022"/>
              <dgm:constr type="w" for="ch" forName="Parent3" refType="w" fact="0.0579"/>
              <dgm:constr type="h" for="ch" forName="Parent3" refType="h" fact="0.3799"/>
              <dgm:constr type="r" for="ch" forName="Parent2" refType="w" fact="0.8795"/>
              <dgm:constr type="t" for="ch" forName="Parent2" refType="h" fact="0.2022"/>
              <dgm:constr type="w" for="ch" forName="Parent2" refType="w" fact="0.0579"/>
              <dgm:constr type="h" for="ch" forName="Parent2" refType="h" fact="0.3799"/>
              <dgm:constr type="r" for="ch" forName="Parent1" refType="w" fact="0.9692"/>
              <dgm:constr type="t" for="ch" forName="Parent1" refType="h" fact="0.2022"/>
              <dgm:constr type="w" for="ch" forName="Parent1" refType="w" fact="0.0579"/>
              <dgm:constr type="h" for="ch" forName="Parent1" refType="h" fact="0.3799"/>
              <dgm:constr type="r" for="ch" forName="Accent11" refType="w" fact="0.0868"/>
              <dgm:constr type="t" for="ch" forName="Accent11" refType="h" fact="0.1072"/>
              <dgm:constr type="w" for="ch" forName="Accent11" refType="w" fact="0.0868"/>
              <dgm:constr type="h" for="ch" forName="Accent11" refType="h" fact="0.5699"/>
              <dgm:constr type="r" for="ch" forName="ParentBackground11" refType="w" fact="0.0839"/>
              <dgm:constr type="t" for="ch" forName="ParentBackground11" refType="h" fact="0.1262"/>
              <dgm:constr type="w" for="ch" forName="ParentBackground11" refType="w" fact="0.081"/>
              <dgm:constr type="h" for="ch" forName="ParentBackground11" refType="h" fact="0.5319"/>
              <dgm:constr type="r" for="ch" forName="Child11" refType="w" fact="0.0839"/>
              <dgm:constr type="t" for="ch" forName="Child11" refType="h" fact="0.6876"/>
              <dgm:constr type="w" for="ch" forName="Child11" refType="w" fact="0.081"/>
              <dgm:constr type="h" for="ch" forName="Child11" refType="h" fact="0.3124"/>
              <dgm:constr type="r" for="ch" forName="Accent10" refType="w" fact="0.1945"/>
              <dgm:constr type="t" for="ch" forName="Accent10" refType="h" fact="-0.0109"/>
              <dgm:constr type="w" for="ch" forName="Accent10" refType="w" fact="0.1228"/>
              <dgm:constr type="h" for="ch" forName="Accent10" refType="h" fact="0.806"/>
              <dgm:constr type="r" for="ch" forName="ParentBackground10" refType="w" fact="0.1736"/>
              <dgm:constr type="t" for="ch" forName="ParentBackground10" refType="h" fact="0.1262"/>
              <dgm:constr type="w" for="ch" forName="ParentBackground10" refType="w" fact="0.081"/>
              <dgm:constr type="h" for="ch" forName="ParentBackground10" refType="h" fact="0.5319"/>
              <dgm:constr type="r" for="ch" forName="Child10" refType="w" fact="0.1736"/>
              <dgm:constr type="t" for="ch" forName="Child10" refType="h" fact="0.6876"/>
              <dgm:constr type="w" for="ch" forName="Child10" refType="w" fact="0.081"/>
              <dgm:constr type="h" for="ch" forName="Child10" refType="h" fact="0.3124"/>
              <dgm:constr type="r" for="ch" forName="Accent9" refType="w" fact="0.2842"/>
              <dgm:constr type="t" for="ch" forName="Accent9" refType="h" fact="-0.0109"/>
              <dgm:constr type="w" for="ch" forName="Accent9" refType="w" fact="0.1228"/>
              <dgm:constr type="h" for="ch" forName="Accent9" refType="h" fact="0.806"/>
              <dgm:constr type="r" for="ch" forName="ParentBackground9" refType="w" fact="0.2633"/>
              <dgm:constr type="t" for="ch" forName="ParentBackground9" refType="h" fact="0.1262"/>
              <dgm:constr type="w" for="ch" forName="ParentBackground9" refType="w" fact="0.081"/>
              <dgm:constr type="h" for="ch" forName="ParentBackground9" refType="h" fact="0.5319"/>
              <dgm:constr type="r" for="ch" forName="Child9" refType="w" fact="0.2633"/>
              <dgm:constr type="t" for="ch" forName="Child9" refType="h" fact="0.6876"/>
              <dgm:constr type="w" for="ch" forName="Child9" refType="w" fact="0.081"/>
              <dgm:constr type="h" for="ch" forName="Child9" refType="h" fact="0.3124"/>
              <dgm:constr type="r" for="ch" forName="Accent8" refType="w" fact="0.3739"/>
              <dgm:constr type="t" for="ch" forName="Accent8" refType="h" fact="-0.0109"/>
              <dgm:constr type="w" for="ch" forName="Accent8" refType="w" fact="0.1228"/>
              <dgm:constr type="h" for="ch" forName="Accent8" refType="h" fact="0.806"/>
              <dgm:constr type="r" for="ch" forName="ParentBackground8" refType="w" fact="0.353"/>
              <dgm:constr type="t" for="ch" forName="ParentBackground8" refType="h" fact="0.1262"/>
              <dgm:constr type="w" for="ch" forName="ParentBackground8" refType="w" fact="0.081"/>
              <dgm:constr type="h" for="ch" forName="ParentBackground8" refType="h" fact="0.5319"/>
              <dgm:constr type="r" for="ch" forName="Child8" refType="w" fact="0.353"/>
              <dgm:constr type="t" for="ch" forName="Child8" refType="h" fact="0.6876"/>
              <dgm:constr type="w" for="ch" forName="Child8" refType="w" fact="0.081"/>
              <dgm:constr type="h" for="ch" forName="Child8" refType="h" fact="0.3124"/>
              <dgm:constr type="r" for="ch" forName="Accent7" refType="w" fact="0.4636"/>
              <dgm:constr type="t" for="ch" forName="Accent7" refType="h" fact="-0.0109"/>
              <dgm:constr type="w" for="ch" forName="Accent7" refType="w" fact="0.1228"/>
              <dgm:constr type="h" for="ch" forName="Accent7" refType="h" fact="0.806"/>
              <dgm:constr type="r" for="ch" forName="ParentBackground7" refType="w" fact="0.4427"/>
              <dgm:constr type="t" for="ch" forName="ParentBackground7" refType="h" fact="0.1262"/>
              <dgm:constr type="w" for="ch" forName="ParentBackground7" refType="w" fact="0.081"/>
              <dgm:constr type="h" for="ch" forName="ParentBackground7" refType="h" fact="0.5319"/>
              <dgm:constr type="r" for="ch" forName="Child7" refType="w" fact="0.4427"/>
              <dgm:constr type="t" for="ch" forName="Child7" refType="h" fact="0.6876"/>
              <dgm:constr type="w" for="ch" forName="Child7" refType="w" fact="0.081"/>
              <dgm:constr type="h" for="ch" forName="Child7" refType="h" fact="0.3124"/>
              <dgm:constr type="r" for="ch" forName="Accent6" refType="w" fact="0.5533"/>
              <dgm:constr type="t" for="ch" forName="Accent6" refType="h" fact="-0.0109"/>
              <dgm:constr type="w" for="ch" forName="Accent6" refType="w" fact="0.1228"/>
              <dgm:constr type="h" for="ch" forName="Accent6" refType="h" fact="0.806"/>
              <dgm:constr type="r" for="ch" forName="ParentBackground6" refType="w" fact="0.5323"/>
              <dgm:constr type="t" for="ch" forName="ParentBackground6" refType="h" fact="0.1262"/>
              <dgm:constr type="w" for="ch" forName="ParentBackground6" refType="w" fact="0.081"/>
              <dgm:constr type="h" for="ch" forName="ParentBackground6" refType="h" fact="0.5319"/>
              <dgm:constr type="r" for="ch" forName="Child6" refType="w" fact="0.5323"/>
              <dgm:constr type="t" for="ch" forName="Child6" refType="h" fact="0.6876"/>
              <dgm:constr type="w" for="ch" forName="Child6" refType="w" fact="0.081"/>
              <dgm:constr type="h" for="ch" forName="Child6" refType="h" fact="0.3124"/>
              <dgm:constr type="r" for="ch" forName="Accent5" refType="w" fact="0.6429"/>
              <dgm:constr type="t" for="ch" forName="Accent5" refType="h" fact="-0.0109"/>
              <dgm:constr type="w" for="ch" forName="Accent5" refType="w" fact="0.1228"/>
              <dgm:constr type="h" for="ch" forName="Accent5" refType="h" fact="0.806"/>
              <dgm:constr type="r" for="ch" forName="ParentBackground5" refType="w" fact="0.622"/>
              <dgm:constr type="t" for="ch" forName="ParentBackground5" refType="h" fact="0.1262"/>
              <dgm:constr type="w" for="ch" forName="ParentBackground5" refType="w" fact="0.081"/>
              <dgm:constr type="h" for="ch" forName="ParentBackground5" refType="h" fact="0.5319"/>
              <dgm:constr type="r" for="ch" forName="Child5" refType="w" fact="0.622"/>
              <dgm:constr type="t" for="ch" forName="Child5" refType="h" fact="0.6876"/>
              <dgm:constr type="w" for="ch" forName="Child5" refType="w" fact="0.081"/>
              <dgm:constr type="h" for="ch" forName="Child5" refType="h" fact="0.3124"/>
              <dgm:constr type="r" for="ch" forName="Accent4" refType="w" fact="0.7326"/>
              <dgm:constr type="t" for="ch" forName="Accent4" refType="h" fact="-0.0109"/>
              <dgm:constr type="w" for="ch" forName="Accent4" refType="w" fact="0.1228"/>
              <dgm:constr type="h" for="ch" forName="Accent4" refType="h" fact="0.806"/>
              <dgm:constr type="r" for="ch" forName="ParentBackground4" refType="w" fact="0.7117"/>
              <dgm:constr type="t" for="ch" forName="ParentBackground4" refType="h" fact="0.1262"/>
              <dgm:constr type="w" for="ch" forName="ParentBackground4" refType="w" fact="0.081"/>
              <dgm:constr type="h" for="ch" forName="ParentBackground4" refType="h" fact="0.5319"/>
              <dgm:constr type="r" for="ch" forName="Child4" refType="w" fact="0.7117"/>
              <dgm:constr type="t" for="ch" forName="Child4" refType="h" fact="0.6876"/>
              <dgm:constr type="w" for="ch" forName="Child4" refType="w" fact="0.081"/>
              <dgm:constr type="h" for="ch" forName="Child4" refType="h" fact="0.3124"/>
              <dgm:constr type="r" for="ch" forName="Accent3" refType="w" fact="0.8223"/>
              <dgm:constr type="t" for="ch" forName="Accent3" refType="h" fact="-0.0109"/>
              <dgm:constr type="w" for="ch" forName="Accent3" refType="w" fact="0.1228"/>
              <dgm:constr type="h" for="ch" forName="Accent3" refType="h" fact="0.806"/>
              <dgm:constr type="r" for="ch" forName="ParentBackground3" refType="w" fact="0.8014"/>
              <dgm:constr type="t" for="ch" forName="ParentBackground3" refType="h" fact="0.1262"/>
              <dgm:constr type="w" for="ch" forName="ParentBackground3" refType="w" fact="0.081"/>
              <dgm:constr type="h" for="ch" forName="ParentBackground3" refType="h" fact="0.5319"/>
              <dgm:constr type="r" for="ch" forName="Child3" refType="w" fact="0.8014"/>
              <dgm:constr type="t" for="ch" forName="Child3" refType="h" fact="0.6876"/>
              <dgm:constr type="w" for="ch" forName="Child3" refType="w" fact="0.081"/>
              <dgm:constr type="h" for="ch" forName="Child3" refType="h" fact="0.3124"/>
              <dgm:constr type="r" for="ch" forName="Accent2" refType="w" fact="0.912"/>
              <dgm:constr type="t" for="ch" forName="Accent2" refType="h" fact="-0.0109"/>
              <dgm:constr type="w" for="ch" forName="Accent2" refType="w" fact="0.1228"/>
              <dgm:constr type="h" for="ch" forName="Accent2" refType="h" fact="0.806"/>
              <dgm:constr type="r" for="ch" forName="ParentBackground2" refType="w" fact="0.8911"/>
              <dgm:constr type="t" for="ch" forName="ParentBackground2" refType="h" fact="0.1262"/>
              <dgm:constr type="w" for="ch" forName="ParentBackground2" refType="w" fact="0.081"/>
              <dgm:constr type="h" for="ch" forName="ParentBackground2" refType="h" fact="0.5319"/>
              <dgm:constr type="r" for="ch" forName="Child2" refType="w" fact="0.8911"/>
              <dgm:constr type="t" for="ch" forName="Child2" refType="h" fact="0.6876"/>
              <dgm:constr type="w" for="ch" forName="Child2" refType="w" fact="0.081"/>
              <dgm:constr type="h" for="ch" forName="Child2" refType="h" fact="0.3124"/>
              <dgm:constr type="r" for="ch" forName="Accent1" refType="w" fact="1.0017"/>
              <dgm:constr type="t" for="ch" forName="Accent1" refType="h" fact="-0.0109"/>
              <dgm:constr type="w" for="ch" forName="Accent1" refType="w" fact="0.1228"/>
              <dgm:constr type="h" for="ch" forName="Accent1" refType="h" fact="0.806"/>
              <dgm:constr type="r" for="ch" forName="ParentBackground1" refType="w" fact="0.9808"/>
              <dgm:constr type="t" for="ch" forName="ParentBackground1" refType="h" fact="0.1262"/>
              <dgm:constr type="w" for="ch" forName="ParentBackground1" refType="w" fact="0.081"/>
              <dgm:constr type="h" for="ch" forName="ParentBackground1" refType="h" fact="0.5319"/>
              <dgm:constr type="r" for="ch" forName="Child1" refType="w" fact="0.9808"/>
              <dgm:constr type="t" for="ch" forName="Child1" refType="h" fact="0.6876"/>
              <dgm:constr type="w" for="ch" forName="Child1" refType="w" fact="0.081"/>
              <dgm:constr type="h" for="ch" forName="Child1" refType="h" fact="0.3124"/>
            </dgm:constrLst>
          </dgm:else>
        </dgm:choose>
      </dgm:else>
    </dgm:choose>
    <dgm:forEach name="wrapper" axis="self" ptType="parTrans">
      <dgm:forEach name="accentRepeat" axis="self">
        <dgm:layoutNode name="Accent" styleLbl="node1">
          <dgm:alg type="sp"/>
          <dgm:choose name="Name28">
            <dgm:if name="Name29" axis="followSib" ptType="node" func="cnt" op="equ" val="0">
              <dgm:shape xmlns:r="http://schemas.openxmlformats.org/officeDocument/2006/relationships" type="ellipse" r:blip="">
                <dgm:adjLst/>
              </dgm:shape>
            </dgm:if>
            <dgm:else name="Name30">
              <dgm:choose name="Name31">
                <dgm:if name="Name32" axis="precedSib" ptType="node" func="cnt" op="equ" val="10">
                  <dgm:shape xmlns:r="http://schemas.openxmlformats.org/officeDocument/2006/relationships" type="ellipse" r:blip="">
                    <dgm:adjLst/>
                  </dgm:shape>
                </dgm:if>
                <dgm:else name="Name33">
                  <dgm:choose name="Name34">
                    <dgm:if name="Name35" func="var" arg="dir" op="equ" val="norm">
                      <dgm:shape xmlns:r="http://schemas.openxmlformats.org/officeDocument/2006/relationships" rot="45" type="teardrop" r:blip="">
                        <dgm:adjLst>
                          <dgm:adj idx="1" val="1"/>
                        </dgm:adjLst>
                      </dgm:shape>
                    </dgm:if>
                    <dgm:else name="Name36">
                      <dgm:shape xmlns:r="http://schemas.openxmlformats.org/officeDocument/2006/relationships" rot="225" type="teardrop" r:blip="">
                        <dgm:adjLst>
                          <dgm:adj idx="1" val="1"/>
                        </dgm:adjLst>
                      </dgm:shape>
                    </dgm:else>
                  </dgm:choose>
                </dgm:else>
              </dgm:choose>
            </dgm:else>
          </dgm:choose>
          <dgm:presOf/>
        </dgm:layoutNode>
      </dgm:forEach>
      <dgm:forEach name="parentBackgroundRepeat" axis="self">
        <dgm:layoutNode name="ParentBackground" styleLbl="fgAcc1">
          <dgm:alg type="sp"/>
          <dgm:shape xmlns:r="http://schemas.openxmlformats.org/officeDocument/2006/relationships" type="ellipse" r:blip="">
            <dgm:adjLst/>
          </dgm:shape>
          <dgm:presOf axis="self" ptType="node"/>
        </dgm:layoutNode>
      </dgm:forEach>
    </dgm:forEach>
    <dgm:forEach name="Name37" axis="ch" ptType="node" st="11" cnt="1">
      <dgm:layoutNode name="Accent11">
        <dgm:alg type="sp"/>
        <dgm:shape xmlns:r="http://schemas.openxmlformats.org/officeDocument/2006/relationships" r:blip="">
          <dgm:adjLst/>
        </dgm:shape>
        <dgm:presOf/>
        <dgm:constrLst/>
        <dgm:forEach name="Name38" ref="accentRepeat"/>
      </dgm:layoutNode>
      <dgm:layoutNode name="ParentBackground11">
        <dgm:alg type="sp"/>
        <dgm:shape xmlns:r="http://schemas.openxmlformats.org/officeDocument/2006/relationships" r:blip="">
          <dgm:adjLst/>
        </dgm:shape>
        <dgm:presOf/>
        <dgm:forEach name="Name39" ref="parentBackgroundRepeat"/>
      </dgm:layoutNode>
      <dgm:choose name="Name40">
        <dgm:if name="Name41" axis="ch" ptType="node" func="cnt" op="gte" val="1">
          <dgm:layoutNode name="Child11"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42"/>
      </dgm:choose>
      <dgm:layoutNode name="Parent11"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43" axis="ch" ptType="node" st="10" cnt="1">
      <dgm:layoutNode name="Accent10">
        <dgm:alg type="sp"/>
        <dgm:shape xmlns:r="http://schemas.openxmlformats.org/officeDocument/2006/relationships" r:blip="">
          <dgm:adjLst/>
        </dgm:shape>
        <dgm:presOf/>
        <dgm:constrLst/>
        <dgm:forEach name="Name44" ref="accentRepeat"/>
      </dgm:layoutNode>
      <dgm:layoutNode name="ParentBackground10">
        <dgm:alg type="sp"/>
        <dgm:shape xmlns:r="http://schemas.openxmlformats.org/officeDocument/2006/relationships" r:blip="">
          <dgm:adjLst/>
        </dgm:shape>
        <dgm:presOf/>
        <dgm:forEach name="Name45" ref="parentBackgroundRepeat"/>
      </dgm:layoutNode>
      <dgm:choose name="Name46">
        <dgm:if name="Name47" axis="ch" ptType="node" func="cnt" op="gte" val="1">
          <dgm:layoutNode name="Child10"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48"/>
      </dgm:choose>
      <dgm:layoutNode name="Parent10"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49" axis="ch" ptType="node" st="9" cnt="1">
      <dgm:layoutNode name="Accent9">
        <dgm:alg type="sp"/>
        <dgm:shape xmlns:r="http://schemas.openxmlformats.org/officeDocument/2006/relationships" r:blip="">
          <dgm:adjLst/>
        </dgm:shape>
        <dgm:presOf/>
        <dgm:constrLst/>
        <dgm:forEach name="Name50" ref="accentRepeat"/>
      </dgm:layoutNode>
      <dgm:layoutNode name="ParentBackground9">
        <dgm:alg type="sp"/>
        <dgm:shape xmlns:r="http://schemas.openxmlformats.org/officeDocument/2006/relationships" r:blip="">
          <dgm:adjLst/>
        </dgm:shape>
        <dgm:presOf/>
        <dgm:forEach name="Name51" ref="parentBackgroundRepeat"/>
      </dgm:layoutNode>
      <dgm:choose name="Name52">
        <dgm:if name="Name53" axis="ch" ptType="node" func="cnt" op="gte" val="1">
          <dgm:layoutNode name="Child9"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4"/>
      </dgm:choose>
      <dgm:layoutNode name="Parent9"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55" axis="ch" ptType="node" st="8" cnt="1">
      <dgm:layoutNode name="Accent8">
        <dgm:alg type="sp"/>
        <dgm:shape xmlns:r="http://schemas.openxmlformats.org/officeDocument/2006/relationships" r:blip="">
          <dgm:adjLst/>
        </dgm:shape>
        <dgm:presOf/>
        <dgm:constrLst/>
        <dgm:forEach name="Name56" ref="accentRepeat"/>
      </dgm:layoutNode>
      <dgm:layoutNode name="ParentBackground8">
        <dgm:alg type="sp"/>
        <dgm:shape xmlns:r="http://schemas.openxmlformats.org/officeDocument/2006/relationships" r:blip="">
          <dgm:adjLst/>
        </dgm:shape>
        <dgm:presOf/>
        <dgm:forEach name="Name57" ref="parentBackgroundRepeat"/>
      </dgm:layoutNode>
      <dgm:choose name="Name58">
        <dgm:if name="Name59" axis="ch" ptType="node" func="cnt" op="gte" val="1">
          <dgm:layoutNode name="Child8"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60"/>
      </dgm:choose>
      <dgm:layoutNode name="Parent8"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61" axis="ch" ptType="node" st="7" cnt="1">
      <dgm:layoutNode name="Accent7">
        <dgm:alg type="sp"/>
        <dgm:shape xmlns:r="http://schemas.openxmlformats.org/officeDocument/2006/relationships" r:blip="">
          <dgm:adjLst/>
        </dgm:shape>
        <dgm:presOf/>
        <dgm:constrLst/>
        <dgm:forEach name="Name62" ref="accentRepeat"/>
      </dgm:layoutNode>
      <dgm:layoutNode name="ParentBackground7">
        <dgm:alg type="sp"/>
        <dgm:shape xmlns:r="http://schemas.openxmlformats.org/officeDocument/2006/relationships" r:blip="">
          <dgm:adjLst/>
        </dgm:shape>
        <dgm:presOf/>
        <dgm:forEach name="Name63" ref="parentBackgroundRepeat"/>
      </dgm:layoutNode>
      <dgm:choose name="Name64">
        <dgm:if name="Name65" axis="ch" ptType="node" func="cnt" op="gte" val="1">
          <dgm:layoutNode name="Child7"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66"/>
      </dgm:choose>
      <dgm:layoutNode name="Parent7"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67" axis="ch" ptType="node" st="6" cnt="1">
      <dgm:layoutNode name="Accent6">
        <dgm:alg type="sp"/>
        <dgm:shape xmlns:r="http://schemas.openxmlformats.org/officeDocument/2006/relationships" r:blip="">
          <dgm:adjLst/>
        </dgm:shape>
        <dgm:presOf/>
        <dgm:constrLst/>
        <dgm:forEach name="Name68" ref="accentRepeat"/>
      </dgm:layoutNode>
      <dgm:layoutNode name="ParentBackground6">
        <dgm:alg type="sp"/>
        <dgm:shape xmlns:r="http://schemas.openxmlformats.org/officeDocument/2006/relationships" r:blip="">
          <dgm:adjLst/>
        </dgm:shape>
        <dgm:presOf/>
        <dgm:forEach name="Name69" ref="parentBackgroundRepeat"/>
      </dgm:layoutNode>
      <dgm:choose name="Name70">
        <dgm:if name="Name71" axis="ch" ptType="node" func="cnt" op="gte" val="1">
          <dgm:layoutNode name="Child6"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72"/>
      </dgm:choose>
      <dgm:layoutNode name="Parent6"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73" axis="ch" ptType="node" st="5" cnt="1">
      <dgm:layoutNode name="Accent5">
        <dgm:alg type="sp"/>
        <dgm:shape xmlns:r="http://schemas.openxmlformats.org/officeDocument/2006/relationships" r:blip="">
          <dgm:adjLst/>
        </dgm:shape>
        <dgm:presOf/>
        <dgm:constrLst/>
        <dgm:forEach name="Name74" ref="accentRepeat"/>
      </dgm:layoutNode>
      <dgm:layoutNode name="ParentBackground5">
        <dgm:alg type="sp"/>
        <dgm:shape xmlns:r="http://schemas.openxmlformats.org/officeDocument/2006/relationships" r:blip="">
          <dgm:adjLst/>
        </dgm:shape>
        <dgm:presOf/>
        <dgm:forEach name="Name75" ref="parentBackgroundRepeat"/>
      </dgm:layoutNode>
      <dgm:choose name="Name76">
        <dgm:if name="Name77" axis="ch" ptType="node" func="cnt" op="gte" val="1">
          <dgm:layoutNode name="Child5"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78"/>
      </dgm:choose>
      <dgm:layoutNode name="Parent5"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79" axis="ch" ptType="node" st="4" cnt="1">
      <dgm:layoutNode name="Accent4">
        <dgm:alg type="sp"/>
        <dgm:shape xmlns:r="http://schemas.openxmlformats.org/officeDocument/2006/relationships" r:blip="">
          <dgm:adjLst/>
        </dgm:shape>
        <dgm:presOf/>
        <dgm:constrLst/>
        <dgm:forEach name="Name80" ref="accentRepeat"/>
      </dgm:layoutNode>
      <dgm:layoutNode name="ParentBackground4">
        <dgm:alg type="sp"/>
        <dgm:shape xmlns:r="http://schemas.openxmlformats.org/officeDocument/2006/relationships" r:blip="">
          <dgm:adjLst/>
        </dgm:shape>
        <dgm:presOf/>
        <dgm:forEach name="Name81" ref="parentBackgroundRepeat"/>
      </dgm:layoutNode>
      <dgm:choose name="Name82">
        <dgm:if name="Name83" axis="ch" ptType="node" func="cnt" op="gte" val="1">
          <dgm:layoutNode name="Child4"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4"/>
      </dgm:choose>
      <dgm:layoutNode name="Parent4"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85" axis="ch" ptType="node" st="3" cnt="1">
      <dgm:layoutNode name="Accent3">
        <dgm:alg type="sp"/>
        <dgm:shape xmlns:r="http://schemas.openxmlformats.org/officeDocument/2006/relationships" r:blip="">
          <dgm:adjLst/>
        </dgm:shape>
        <dgm:presOf/>
        <dgm:constrLst/>
        <dgm:forEach name="Name86" ref="accentRepeat"/>
      </dgm:layoutNode>
      <dgm:layoutNode name="ParentBackground3">
        <dgm:alg type="sp"/>
        <dgm:shape xmlns:r="http://schemas.openxmlformats.org/officeDocument/2006/relationships" r:blip="">
          <dgm:adjLst/>
        </dgm:shape>
        <dgm:presOf/>
        <dgm:forEach name="Name87" ref="parentBackgroundRepeat"/>
      </dgm:layoutNode>
      <dgm:choose name="Name88">
        <dgm:if name="Name89" axis="ch" ptType="node" func="cnt" op="gte" val="1">
          <dgm:layoutNode name="Child3"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90"/>
      </dgm:choose>
      <dgm:layoutNode name="Parent3"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91" axis="ch" ptType="node" st="2" cnt="1">
      <dgm:layoutNode name="Accent2">
        <dgm:alg type="sp"/>
        <dgm:shape xmlns:r="http://schemas.openxmlformats.org/officeDocument/2006/relationships" r:blip="">
          <dgm:adjLst/>
        </dgm:shape>
        <dgm:presOf/>
        <dgm:constrLst/>
        <dgm:forEach name="Name92" ref="accentRepeat"/>
      </dgm:layoutNode>
      <dgm:layoutNode name="ParentBackground2" styleLbl="fgAcc1">
        <dgm:alg type="sp"/>
        <dgm:shape xmlns:r="http://schemas.openxmlformats.org/officeDocument/2006/relationships" r:blip="">
          <dgm:adjLst/>
        </dgm:shape>
        <dgm:presOf/>
        <dgm:forEach name="Name93" ref="parentBackgroundRepeat"/>
      </dgm:layoutNode>
      <dgm:choose name="Name94">
        <dgm:if name="Name95" axis="ch" ptType="node" func="cnt" op="gte" val="1">
          <dgm:layoutNode name="Child2"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96"/>
      </dgm:choose>
      <dgm:layoutNode name="Parent2"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97" axis="ch" ptType="node" cnt="1">
      <dgm:layoutNode name="Accent1">
        <dgm:alg type="sp"/>
        <dgm:shape xmlns:r="http://schemas.openxmlformats.org/officeDocument/2006/relationships" r:blip="">
          <dgm:adjLst/>
        </dgm:shape>
        <dgm:presOf/>
        <dgm:constrLst/>
        <dgm:forEach name="Name98" ref="accentRepeat"/>
      </dgm:layoutNode>
      <dgm:layoutNode name="ParentBackground1">
        <dgm:alg type="sp"/>
        <dgm:shape xmlns:r="http://schemas.openxmlformats.org/officeDocument/2006/relationships" r:blip="">
          <dgm:adjLst/>
        </dgm:shape>
        <dgm:presOf/>
        <dgm:forEach name="Name99" ref="parentBackgroundRepeat"/>
      </dgm:layoutNode>
      <dgm:choose name="Name100">
        <dgm:if name="Name101" axis="ch" ptType="node" func="cnt" op="gte" val="1">
          <dgm:layoutNode name="Child1"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02"/>
      </dgm:choose>
      <dgm:layoutNode name="Parent1"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layoutNode>
</dgm:layoutDef>
</file>

<file path=ppt/diagrams/layout6.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7.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Header Placeholder 5"/>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en-US"/>
              <a:t>SPC2012 </a:t>
            </a:r>
            <a:r>
              <a:rPr lang="en-US" smtClean="0"/>
              <a:t>– IT Pro</a:t>
            </a:r>
            <a:endParaRPr lang="en-US" dirty="0"/>
          </a:p>
          <a:p>
            <a:endParaRPr lang="en-US" dirty="0">
              <a:latin typeface="Segoe UI" pitchFamily="34" charset="0"/>
            </a:endParaRPr>
          </a:p>
        </p:txBody>
      </p:sp>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DE219B1A-AE41-483B-A766-69B9363DDA6A}" type="datetimeFigureOut">
              <a:rPr lang="en-US" smtClean="0">
                <a:latin typeface="Segoe UI" pitchFamily="34" charset="0"/>
              </a:rPr>
              <a:t>12/6/2012</a:t>
            </a:fld>
            <a:endParaRPr lang="en-US" dirty="0">
              <a:latin typeface="Segoe UI" pitchFamily="34" charset="0"/>
            </a:endParaRPr>
          </a:p>
        </p:txBody>
      </p:sp>
      <p:sp>
        <p:nvSpPr>
          <p:cNvPr id="8" name="Footer Placeholder 7"/>
          <p:cNvSpPr>
            <a:spLocks noGrp="1"/>
          </p:cNvSpPr>
          <p:nvPr>
            <p:ph type="ftr" sz="quarter" idx="2"/>
          </p:nvPr>
        </p:nvSpPr>
        <p:spPr>
          <a:xfrm>
            <a:off x="0" y="8685213"/>
            <a:ext cx="5795010" cy="332434"/>
          </a:xfrm>
          <a:prstGeom prst="rect">
            <a:avLst/>
          </a:prstGeom>
        </p:spPr>
        <p:txBody>
          <a:bodyPr vert="horz" lIns="91440" tIns="45720" rIns="91440" bIns="45720" rtlCol="0" anchor="b"/>
          <a:lstStyle>
            <a:lvl1pPr algn="l">
              <a:defRPr sz="1200"/>
            </a:lvl1pPr>
          </a:lstStyle>
          <a:p>
            <a:pPr marL="398463" defTabSz="914099" eaLnBrk="0" hangingPunct="0"/>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marL="398463" defTabSz="914099" eaLnBrk="0" hangingPunct="0"/>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a:t>
            </a:r>
            <a:r>
              <a:rPr lang="en-US" sz="400" dirty="0" smtClean="0">
                <a:gradFill>
                  <a:gsLst>
                    <a:gs pos="0">
                      <a:schemeClr val="tx1"/>
                    </a:gs>
                    <a:gs pos="100000">
                      <a:schemeClr val="tx1"/>
                    </a:gs>
                  </a:gsLst>
                  <a:lin ang="5400000" scaled="0"/>
                </a:gradFill>
                <a:latin typeface="Segoe UI" pitchFamily="34" charset="0"/>
                <a:ea typeface="Segoe UI" pitchFamily="34" charset="0"/>
                <a:cs typeface="Segoe UI" pitchFamily="34" charset="0"/>
              </a:rPr>
              <a:t>part </a:t>
            </a:r>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of Microsoft, and Microsoft cannot guarantee the accuracy of any information provided after the date of this presentation.  MICROSOFT MAKES NO WARRANTIES, EXPRESS, IMPLIED OR STATUTORY, AS TO THE INFORMATION IN THIS PRESENTATION</a:t>
            </a:r>
            <a:r>
              <a:rPr lang="en-US" sz="400" dirty="0" smtClean="0">
                <a:gradFill>
                  <a:gsLst>
                    <a:gs pos="0">
                      <a:schemeClr val="tx1"/>
                    </a:gs>
                    <a:gs pos="100000">
                      <a:schemeClr val="tx1"/>
                    </a:gs>
                  </a:gsLst>
                  <a:lin ang="5400000" scaled="0"/>
                </a:gradFill>
                <a:latin typeface="Segoe UI" pitchFamily="34" charset="0"/>
                <a:ea typeface="Segoe UI" pitchFamily="34" charset="0"/>
                <a:cs typeface="Segoe UI" pitchFamily="34" charset="0"/>
              </a:rPr>
              <a:t>.</a:t>
            </a:r>
            <a:endPar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endParaRP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dirty="0">
              <a:latin typeface="Segoe UI" pitchFamily="34" charset="0"/>
            </a:endParaRPr>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r>
              <a:rPr lang="en-US" dirty="0" smtClean="0"/>
              <a:t>SPC2012 – IT Pro</a:t>
            </a:r>
            <a:endParaRPr lang="en-US" dirty="0"/>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D51B1278-D92B-4AF3-A9C1-71DD298190CE}" type="datetimeFigureOut">
              <a:rPr lang="en-US" smtClean="0"/>
              <a:pPr/>
              <a:t>12/6/2012</a:t>
            </a:fld>
            <a:endParaRPr lang="en-US" dirty="0"/>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dirty="0"/>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p:notesStyle>
    <a:lvl1pPr marL="0" algn="l" defTabSz="932742" rtl="0" eaLnBrk="1" latinLnBrk="0" hangingPunct="1">
      <a:lnSpc>
        <a:spcPct val="90000"/>
      </a:lnSpc>
      <a:spcAft>
        <a:spcPts val="340"/>
      </a:spcAft>
      <a:defRPr sz="900" kern="1200">
        <a:solidFill>
          <a:schemeClr val="tx1"/>
        </a:solidFill>
        <a:latin typeface="Segoe UI Light" pitchFamily="34" charset="0"/>
        <a:ea typeface="+mn-ea"/>
        <a:cs typeface="+mn-cs"/>
      </a:defRPr>
    </a:lvl1pPr>
    <a:lvl2pPr marL="217262" indent="-107956"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2pPr>
    <a:lvl3pPr marL="334664"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3pPr>
    <a:lvl4pPr marL="492551" indent="-149789"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4pPr>
    <a:lvl5pPr marL="627496"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5pPr>
    <a:lvl6pPr marL="2331856" algn="l" defTabSz="932742" rtl="0" eaLnBrk="1" latinLnBrk="0" hangingPunct="1">
      <a:defRPr sz="1200" kern="1200">
        <a:solidFill>
          <a:schemeClr val="tx1"/>
        </a:solidFill>
        <a:latin typeface="+mn-lt"/>
        <a:ea typeface="+mn-ea"/>
        <a:cs typeface="+mn-cs"/>
      </a:defRPr>
    </a:lvl6pPr>
    <a:lvl7pPr marL="2798226" algn="l" defTabSz="932742" rtl="0" eaLnBrk="1" latinLnBrk="0" hangingPunct="1">
      <a:defRPr sz="1200" kern="1200">
        <a:solidFill>
          <a:schemeClr val="tx1"/>
        </a:solidFill>
        <a:latin typeface="+mn-lt"/>
        <a:ea typeface="+mn-ea"/>
        <a:cs typeface="+mn-cs"/>
      </a:defRPr>
    </a:lvl7pPr>
    <a:lvl8pPr marL="3264597" algn="l" defTabSz="932742" rtl="0" eaLnBrk="1" latinLnBrk="0" hangingPunct="1">
      <a:defRPr sz="1200" kern="1200">
        <a:solidFill>
          <a:schemeClr val="tx1"/>
        </a:solidFill>
        <a:latin typeface="+mn-lt"/>
        <a:ea typeface="+mn-ea"/>
        <a:cs typeface="+mn-cs"/>
      </a:defRPr>
    </a:lvl8pPr>
    <a:lvl9pPr marL="3730969" algn="l" defTabSz="932742"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dirty="0" smtClean="0">
                <a:solidFill>
                  <a:prstClr val="black"/>
                </a:solidFill>
              </a:rPr>
              <a:t>SPC2012 – IT-Pro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9C921CCD-CD54-43E7-8264-E011CC13D76A}"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a:t>
            </a:fld>
            <a:endParaRPr lang="en-US" dirty="0">
              <a:solidFill>
                <a:prstClr val="black"/>
              </a:solidFill>
            </a:endParaRPr>
          </a:p>
        </p:txBody>
      </p:sp>
    </p:spTree>
    <p:extLst>
      <p:ext uri="{BB962C8B-B14F-4D97-AF65-F5344CB8AC3E}">
        <p14:creationId xmlns:p14="http://schemas.microsoft.com/office/powerpoint/2010/main" val="307552067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93CEA758-7282-4E0E-A1D9-2A0854E7C8D4}" type="slidenum">
              <a:rPr lang="en-US" smtClean="0">
                <a:solidFill>
                  <a:prstClr val="black"/>
                </a:solidFill>
              </a:rPr>
              <a:pPr/>
              <a:t>11</a:t>
            </a:fld>
            <a:endParaRPr lang="en-US">
              <a:solidFill>
                <a:prstClr val="black"/>
              </a:solidFill>
            </a:endParaRPr>
          </a:p>
        </p:txBody>
      </p:sp>
    </p:spTree>
    <p:extLst>
      <p:ext uri="{BB962C8B-B14F-4D97-AF65-F5344CB8AC3E}">
        <p14:creationId xmlns:p14="http://schemas.microsoft.com/office/powerpoint/2010/main" val="198148641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93CEA758-7282-4E0E-A1D9-2A0854E7C8D4}" type="slidenum">
              <a:rPr lang="en-US" smtClean="0">
                <a:solidFill>
                  <a:prstClr val="black"/>
                </a:solidFill>
              </a:rPr>
              <a:pPr/>
              <a:t>12</a:t>
            </a:fld>
            <a:endParaRPr lang="en-US">
              <a:solidFill>
                <a:prstClr val="black"/>
              </a:solidFill>
            </a:endParaRPr>
          </a:p>
        </p:txBody>
      </p:sp>
    </p:spTree>
    <p:extLst>
      <p:ext uri="{BB962C8B-B14F-4D97-AF65-F5344CB8AC3E}">
        <p14:creationId xmlns:p14="http://schemas.microsoft.com/office/powerpoint/2010/main" val="320186133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93CEA758-7282-4E0E-A1D9-2A0854E7C8D4}" type="slidenum">
              <a:rPr lang="en-US" smtClean="0">
                <a:solidFill>
                  <a:prstClr val="black"/>
                </a:solidFill>
              </a:rPr>
              <a:pPr/>
              <a:t>13</a:t>
            </a:fld>
            <a:endParaRPr lang="en-US">
              <a:solidFill>
                <a:prstClr val="black"/>
              </a:solidFill>
            </a:endParaRPr>
          </a:p>
        </p:txBody>
      </p:sp>
    </p:spTree>
    <p:extLst>
      <p:ext uri="{BB962C8B-B14F-4D97-AF65-F5344CB8AC3E}">
        <p14:creationId xmlns:p14="http://schemas.microsoft.com/office/powerpoint/2010/main" val="287447586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3CEA758-7282-4E0E-A1D9-2A0854E7C8D4}" type="slidenum">
              <a:rPr lang="en-US" smtClean="0">
                <a:solidFill>
                  <a:prstClr val="black"/>
                </a:solidFill>
              </a:rPr>
              <a:pPr/>
              <a:t>14</a:t>
            </a:fld>
            <a:endParaRPr lang="en-US">
              <a:solidFill>
                <a:prstClr val="black"/>
              </a:solidFill>
            </a:endParaRPr>
          </a:p>
        </p:txBody>
      </p:sp>
    </p:spTree>
    <p:extLst>
      <p:ext uri="{BB962C8B-B14F-4D97-AF65-F5344CB8AC3E}">
        <p14:creationId xmlns:p14="http://schemas.microsoft.com/office/powerpoint/2010/main" val="331137505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dirty="0">
                <a:solidFill>
                  <a:prstClr val="black"/>
                </a:solidFill>
              </a:rPr>
              <a:t>SPC2012 - Developer</a:t>
            </a: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1C631B6D-B168-46D8-A75E-ED97421430DB}"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15</a:t>
            </a:fld>
            <a:endParaRPr lang="en-US" dirty="0">
              <a:solidFill>
                <a:prstClr val="black"/>
              </a:solidFill>
            </a:endParaRPr>
          </a:p>
        </p:txBody>
      </p:sp>
    </p:spTree>
    <p:extLst>
      <p:ext uri="{BB962C8B-B14F-4D97-AF65-F5344CB8AC3E}">
        <p14:creationId xmlns:p14="http://schemas.microsoft.com/office/powerpoint/2010/main" val="52139183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3CEA758-7282-4E0E-A1D9-2A0854E7C8D4}" type="slidenum">
              <a:rPr lang="en-US" smtClean="0">
                <a:solidFill>
                  <a:prstClr val="black"/>
                </a:solidFill>
              </a:rPr>
              <a:pPr/>
              <a:t>16</a:t>
            </a:fld>
            <a:endParaRPr lang="en-US">
              <a:solidFill>
                <a:prstClr val="black"/>
              </a:solidFill>
            </a:endParaRPr>
          </a:p>
        </p:txBody>
      </p:sp>
    </p:spTree>
    <p:extLst>
      <p:ext uri="{BB962C8B-B14F-4D97-AF65-F5344CB8AC3E}">
        <p14:creationId xmlns:p14="http://schemas.microsoft.com/office/powerpoint/2010/main" val="62636101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3CEA758-7282-4E0E-A1D9-2A0854E7C8D4}" type="slidenum">
              <a:rPr lang="en-US" smtClean="0">
                <a:solidFill>
                  <a:prstClr val="black"/>
                </a:solidFill>
              </a:rPr>
              <a:pPr/>
              <a:t>17</a:t>
            </a:fld>
            <a:endParaRPr lang="en-US">
              <a:solidFill>
                <a:prstClr val="black"/>
              </a:solidFill>
            </a:endParaRPr>
          </a:p>
        </p:txBody>
      </p:sp>
    </p:spTree>
    <p:extLst>
      <p:ext uri="{BB962C8B-B14F-4D97-AF65-F5344CB8AC3E}">
        <p14:creationId xmlns:p14="http://schemas.microsoft.com/office/powerpoint/2010/main" val="428589731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93CEA758-7282-4E0E-A1D9-2A0854E7C8D4}" type="slidenum">
              <a:rPr lang="en-US" smtClean="0">
                <a:solidFill>
                  <a:prstClr val="black"/>
                </a:solidFill>
              </a:rPr>
              <a:pPr/>
              <a:t>18</a:t>
            </a:fld>
            <a:endParaRPr lang="en-US">
              <a:solidFill>
                <a:prstClr val="black"/>
              </a:solidFill>
            </a:endParaRPr>
          </a:p>
        </p:txBody>
      </p:sp>
    </p:spTree>
    <p:extLst>
      <p:ext uri="{BB962C8B-B14F-4D97-AF65-F5344CB8AC3E}">
        <p14:creationId xmlns:p14="http://schemas.microsoft.com/office/powerpoint/2010/main" val="109949590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3CEA758-7282-4E0E-A1D9-2A0854E7C8D4}" type="slidenum">
              <a:rPr lang="en-US" smtClean="0">
                <a:solidFill>
                  <a:prstClr val="black"/>
                </a:solidFill>
              </a:rPr>
              <a:pPr/>
              <a:t>19</a:t>
            </a:fld>
            <a:endParaRPr lang="en-US">
              <a:solidFill>
                <a:prstClr val="black"/>
              </a:solidFill>
            </a:endParaRPr>
          </a:p>
        </p:txBody>
      </p:sp>
    </p:spTree>
    <p:extLst>
      <p:ext uri="{BB962C8B-B14F-4D97-AF65-F5344CB8AC3E}">
        <p14:creationId xmlns:p14="http://schemas.microsoft.com/office/powerpoint/2010/main" val="80022652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3CEA758-7282-4E0E-A1D9-2A0854E7C8D4}" type="slidenum">
              <a:rPr lang="en-US" smtClean="0">
                <a:solidFill>
                  <a:prstClr val="black"/>
                </a:solidFill>
              </a:rPr>
              <a:pPr/>
              <a:t>20</a:t>
            </a:fld>
            <a:endParaRPr lang="en-US">
              <a:solidFill>
                <a:prstClr val="black"/>
              </a:solidFill>
            </a:endParaRPr>
          </a:p>
        </p:txBody>
      </p:sp>
    </p:spTree>
    <p:extLst>
      <p:ext uri="{BB962C8B-B14F-4D97-AF65-F5344CB8AC3E}">
        <p14:creationId xmlns:p14="http://schemas.microsoft.com/office/powerpoint/2010/main" val="406796693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kern="1200" dirty="0">
              <a:solidFill>
                <a:schemeClr val="tx1"/>
              </a:solidFill>
              <a:effectLst/>
              <a:latin typeface="+mn-lt"/>
              <a:ea typeface="+mn-ea"/>
              <a:cs typeface="+mn-cs"/>
            </a:endParaRPr>
          </a:p>
        </p:txBody>
      </p:sp>
      <p:sp>
        <p:nvSpPr>
          <p:cNvPr id="4" name="Header Placeholder 3"/>
          <p:cNvSpPr>
            <a:spLocks noGrp="1"/>
          </p:cNvSpPr>
          <p:nvPr>
            <p:ph type="hdr" sz="quarter" idx="10"/>
          </p:nvPr>
        </p:nvSpPr>
        <p:spPr/>
        <p:txBody>
          <a:bodyPr/>
          <a:lstStyle/>
          <a:p>
            <a:r>
              <a:rPr lang="en-US" dirty="0">
                <a:solidFill>
                  <a:prstClr val="black"/>
                </a:solidFill>
              </a:rPr>
              <a:t>SPC2012 - Developer</a:t>
            </a: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A2C41630-7864-4C52-BD43-FA19BC1F1CE8}"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a:t>
            </a:fld>
            <a:endParaRPr lang="en-US" dirty="0">
              <a:solidFill>
                <a:prstClr val="black"/>
              </a:solidFill>
            </a:endParaRPr>
          </a:p>
        </p:txBody>
      </p:sp>
    </p:spTree>
    <p:extLst>
      <p:ext uri="{BB962C8B-B14F-4D97-AF65-F5344CB8AC3E}">
        <p14:creationId xmlns:p14="http://schemas.microsoft.com/office/powerpoint/2010/main" val="106880078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93CEA758-7282-4E0E-A1D9-2A0854E7C8D4}" type="slidenum">
              <a:rPr lang="en-US" smtClean="0">
                <a:solidFill>
                  <a:prstClr val="black"/>
                </a:solidFill>
              </a:rPr>
              <a:pPr/>
              <a:t>21</a:t>
            </a:fld>
            <a:endParaRPr lang="en-US">
              <a:solidFill>
                <a:prstClr val="black"/>
              </a:solidFill>
            </a:endParaRPr>
          </a:p>
        </p:txBody>
      </p:sp>
    </p:spTree>
    <p:extLst>
      <p:ext uri="{BB962C8B-B14F-4D97-AF65-F5344CB8AC3E}">
        <p14:creationId xmlns:p14="http://schemas.microsoft.com/office/powerpoint/2010/main" val="422275678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93CEA758-7282-4E0E-A1D9-2A0854E7C8D4}" type="slidenum">
              <a:rPr lang="en-US" smtClean="0">
                <a:solidFill>
                  <a:prstClr val="black"/>
                </a:solidFill>
              </a:rPr>
              <a:pPr/>
              <a:t>22</a:t>
            </a:fld>
            <a:endParaRPr lang="en-US">
              <a:solidFill>
                <a:prstClr val="black"/>
              </a:solidFill>
            </a:endParaRPr>
          </a:p>
        </p:txBody>
      </p:sp>
    </p:spTree>
    <p:extLst>
      <p:ext uri="{BB962C8B-B14F-4D97-AF65-F5344CB8AC3E}">
        <p14:creationId xmlns:p14="http://schemas.microsoft.com/office/powerpoint/2010/main" val="109340622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kern="1200" dirty="0">
              <a:solidFill>
                <a:schemeClr val="tx1"/>
              </a:solidFill>
              <a:effectLst/>
              <a:latin typeface="+mn-lt"/>
              <a:ea typeface="+mn-ea"/>
              <a:cs typeface="+mn-cs"/>
            </a:endParaRPr>
          </a:p>
        </p:txBody>
      </p:sp>
      <p:sp>
        <p:nvSpPr>
          <p:cNvPr id="4" name="Header Placeholder 3"/>
          <p:cNvSpPr>
            <a:spLocks noGrp="1"/>
          </p:cNvSpPr>
          <p:nvPr>
            <p:ph type="hdr" sz="quarter" idx="10"/>
          </p:nvPr>
        </p:nvSpPr>
        <p:spPr/>
        <p:txBody>
          <a:bodyPr/>
          <a:lstStyle/>
          <a:p>
            <a:r>
              <a:rPr lang="en-US" dirty="0">
                <a:solidFill>
                  <a:prstClr val="black"/>
                </a:solidFill>
              </a:rPr>
              <a:t>SPC2012 - Developer</a:t>
            </a: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1C631B6D-B168-46D8-A75E-ED97421430DB}"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23</a:t>
            </a:fld>
            <a:endParaRPr lang="en-US" dirty="0">
              <a:solidFill>
                <a:prstClr val="black"/>
              </a:solidFill>
            </a:endParaRPr>
          </a:p>
        </p:txBody>
      </p:sp>
    </p:spTree>
    <p:extLst>
      <p:ext uri="{BB962C8B-B14F-4D97-AF65-F5344CB8AC3E}">
        <p14:creationId xmlns:p14="http://schemas.microsoft.com/office/powerpoint/2010/main" val="251550988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kern="1200" dirty="0" smtClean="0">
              <a:solidFill>
                <a:schemeClr val="tx1"/>
              </a:solidFill>
              <a:effectLst/>
              <a:latin typeface="+mn-lt"/>
              <a:ea typeface="+mn-ea"/>
              <a:cs typeface="+mn-cs"/>
            </a:endParaRPr>
          </a:p>
        </p:txBody>
      </p:sp>
      <p:sp>
        <p:nvSpPr>
          <p:cNvPr id="4" name="Header Placeholder 3"/>
          <p:cNvSpPr>
            <a:spLocks noGrp="1"/>
          </p:cNvSpPr>
          <p:nvPr>
            <p:ph type="hdr" sz="quarter" idx="10"/>
          </p:nvPr>
        </p:nvSpPr>
        <p:spPr/>
        <p:txBody>
          <a:bodyPr/>
          <a:lstStyle/>
          <a:p>
            <a:r>
              <a:rPr lang="en-US" dirty="0">
                <a:solidFill>
                  <a:prstClr val="black"/>
                </a:solidFill>
              </a:rPr>
              <a:t>SPC2012 - Developer</a:t>
            </a: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1C631B6D-B168-46D8-A75E-ED97421430DB}"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24</a:t>
            </a:fld>
            <a:endParaRPr lang="en-US" dirty="0">
              <a:solidFill>
                <a:prstClr val="black"/>
              </a:solidFill>
            </a:endParaRPr>
          </a:p>
        </p:txBody>
      </p:sp>
    </p:spTree>
    <p:extLst>
      <p:ext uri="{BB962C8B-B14F-4D97-AF65-F5344CB8AC3E}">
        <p14:creationId xmlns:p14="http://schemas.microsoft.com/office/powerpoint/2010/main" val="61736278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3CEA758-7282-4E0E-A1D9-2A0854E7C8D4}" type="slidenum">
              <a:rPr lang="en-US" smtClean="0">
                <a:solidFill>
                  <a:prstClr val="black"/>
                </a:solidFill>
              </a:rPr>
              <a:pPr/>
              <a:t>25</a:t>
            </a:fld>
            <a:endParaRPr lang="en-US">
              <a:solidFill>
                <a:prstClr val="black"/>
              </a:solidFill>
            </a:endParaRPr>
          </a:p>
        </p:txBody>
      </p:sp>
    </p:spTree>
    <p:extLst>
      <p:ext uri="{BB962C8B-B14F-4D97-AF65-F5344CB8AC3E}">
        <p14:creationId xmlns:p14="http://schemas.microsoft.com/office/powerpoint/2010/main" val="322889040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93CEA758-7282-4E0E-A1D9-2A0854E7C8D4}" type="slidenum">
              <a:rPr lang="en-US" smtClean="0">
                <a:solidFill>
                  <a:prstClr val="black"/>
                </a:solidFill>
              </a:rPr>
              <a:pPr/>
              <a:t>26</a:t>
            </a:fld>
            <a:endParaRPr lang="en-US">
              <a:solidFill>
                <a:prstClr val="black"/>
              </a:solidFill>
            </a:endParaRPr>
          </a:p>
        </p:txBody>
      </p:sp>
    </p:spTree>
    <p:extLst>
      <p:ext uri="{BB962C8B-B14F-4D97-AF65-F5344CB8AC3E}">
        <p14:creationId xmlns:p14="http://schemas.microsoft.com/office/powerpoint/2010/main" val="299752664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D6660908-B9BB-43DC-A6AF-C9619D2FEC4A}"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27</a:t>
            </a:fld>
            <a:endParaRPr lang="en-US" dirty="0">
              <a:solidFill>
                <a:prstClr val="black"/>
              </a:solidFill>
            </a:endParaRPr>
          </a:p>
        </p:txBody>
      </p:sp>
    </p:spTree>
    <p:extLst>
      <p:ext uri="{BB962C8B-B14F-4D97-AF65-F5344CB8AC3E}">
        <p14:creationId xmlns:p14="http://schemas.microsoft.com/office/powerpoint/2010/main" val="374432027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3CEA758-7282-4E0E-A1D9-2A0854E7C8D4}" type="slidenum">
              <a:rPr lang="en-US" smtClean="0">
                <a:solidFill>
                  <a:prstClr val="black"/>
                </a:solidFill>
              </a:rPr>
              <a:pPr/>
              <a:t>28</a:t>
            </a:fld>
            <a:endParaRPr lang="en-US">
              <a:solidFill>
                <a:prstClr val="black"/>
              </a:solidFill>
            </a:endParaRPr>
          </a:p>
        </p:txBody>
      </p:sp>
    </p:spTree>
    <p:extLst>
      <p:ext uri="{BB962C8B-B14F-4D97-AF65-F5344CB8AC3E}">
        <p14:creationId xmlns:p14="http://schemas.microsoft.com/office/powerpoint/2010/main" val="142892271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3CEA758-7282-4E0E-A1D9-2A0854E7C8D4}" type="slidenum">
              <a:rPr lang="en-US" smtClean="0">
                <a:solidFill>
                  <a:prstClr val="black"/>
                </a:solidFill>
              </a:rPr>
              <a:pPr/>
              <a:t>29</a:t>
            </a:fld>
            <a:endParaRPr lang="en-US">
              <a:solidFill>
                <a:prstClr val="black"/>
              </a:solidFill>
            </a:endParaRPr>
          </a:p>
        </p:txBody>
      </p:sp>
    </p:spTree>
    <p:extLst>
      <p:ext uri="{BB962C8B-B14F-4D97-AF65-F5344CB8AC3E}">
        <p14:creationId xmlns:p14="http://schemas.microsoft.com/office/powerpoint/2010/main" val="24067047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3CEA758-7282-4E0E-A1D9-2A0854E7C8D4}" type="slidenum">
              <a:rPr lang="en-US" smtClean="0">
                <a:solidFill>
                  <a:prstClr val="black"/>
                </a:solidFill>
              </a:rPr>
              <a:pPr/>
              <a:t>30</a:t>
            </a:fld>
            <a:endParaRPr lang="en-US">
              <a:solidFill>
                <a:prstClr val="black"/>
              </a:solidFill>
            </a:endParaRPr>
          </a:p>
        </p:txBody>
      </p:sp>
    </p:spTree>
    <p:extLst>
      <p:ext uri="{BB962C8B-B14F-4D97-AF65-F5344CB8AC3E}">
        <p14:creationId xmlns:p14="http://schemas.microsoft.com/office/powerpoint/2010/main" val="136097144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93CEA758-7282-4E0E-A1D9-2A0854E7C8D4}" type="slidenum">
              <a:rPr lang="en-US" smtClean="0">
                <a:solidFill>
                  <a:prstClr val="black"/>
                </a:solidFill>
              </a:rPr>
              <a:pPr/>
              <a:t>3</a:t>
            </a:fld>
            <a:endParaRPr lang="en-US">
              <a:solidFill>
                <a:prstClr val="black"/>
              </a:solidFill>
            </a:endParaRPr>
          </a:p>
        </p:txBody>
      </p:sp>
    </p:spTree>
    <p:extLst>
      <p:ext uri="{BB962C8B-B14F-4D97-AF65-F5344CB8AC3E}">
        <p14:creationId xmlns:p14="http://schemas.microsoft.com/office/powerpoint/2010/main" val="312667816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3CEA758-7282-4E0E-A1D9-2A0854E7C8D4}" type="slidenum">
              <a:rPr lang="en-US" smtClean="0">
                <a:solidFill>
                  <a:prstClr val="black"/>
                </a:solidFill>
              </a:rPr>
              <a:pPr/>
              <a:t>31</a:t>
            </a:fld>
            <a:endParaRPr lang="en-US">
              <a:solidFill>
                <a:prstClr val="black"/>
              </a:solidFill>
            </a:endParaRPr>
          </a:p>
        </p:txBody>
      </p:sp>
    </p:spTree>
    <p:extLst>
      <p:ext uri="{BB962C8B-B14F-4D97-AF65-F5344CB8AC3E}">
        <p14:creationId xmlns:p14="http://schemas.microsoft.com/office/powerpoint/2010/main" val="425880035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3CEA758-7282-4E0E-A1D9-2A0854E7C8D4}" type="slidenum">
              <a:rPr lang="en-US" smtClean="0">
                <a:solidFill>
                  <a:prstClr val="black"/>
                </a:solidFill>
              </a:rPr>
              <a:pPr/>
              <a:t>32</a:t>
            </a:fld>
            <a:endParaRPr lang="en-US">
              <a:solidFill>
                <a:prstClr val="black"/>
              </a:solidFill>
            </a:endParaRPr>
          </a:p>
        </p:txBody>
      </p:sp>
    </p:spTree>
    <p:extLst>
      <p:ext uri="{BB962C8B-B14F-4D97-AF65-F5344CB8AC3E}">
        <p14:creationId xmlns:p14="http://schemas.microsoft.com/office/powerpoint/2010/main" val="266446836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3CEA758-7282-4E0E-A1D9-2A0854E7C8D4}" type="slidenum">
              <a:rPr lang="en-US" smtClean="0">
                <a:solidFill>
                  <a:prstClr val="black"/>
                </a:solidFill>
              </a:rPr>
              <a:pPr/>
              <a:t>33</a:t>
            </a:fld>
            <a:endParaRPr lang="en-US">
              <a:solidFill>
                <a:prstClr val="black"/>
              </a:solidFill>
            </a:endParaRPr>
          </a:p>
        </p:txBody>
      </p:sp>
    </p:spTree>
    <p:extLst>
      <p:ext uri="{BB962C8B-B14F-4D97-AF65-F5344CB8AC3E}">
        <p14:creationId xmlns:p14="http://schemas.microsoft.com/office/powerpoint/2010/main" val="53657047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3CEA758-7282-4E0E-A1D9-2A0854E7C8D4}" type="slidenum">
              <a:rPr lang="en-US" smtClean="0">
                <a:solidFill>
                  <a:prstClr val="black"/>
                </a:solidFill>
              </a:rPr>
              <a:pPr/>
              <a:t>35</a:t>
            </a:fld>
            <a:endParaRPr lang="en-US">
              <a:solidFill>
                <a:prstClr val="black"/>
              </a:solidFill>
            </a:endParaRPr>
          </a:p>
        </p:txBody>
      </p:sp>
    </p:spTree>
    <p:extLst>
      <p:ext uri="{BB962C8B-B14F-4D97-AF65-F5344CB8AC3E}">
        <p14:creationId xmlns:p14="http://schemas.microsoft.com/office/powerpoint/2010/main" val="386925750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8E61C36F-C9EA-4C24-ABA9-1BE3A84D0644}"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36</a:t>
            </a:fld>
            <a:endParaRPr lang="en-US" dirty="0">
              <a:solidFill>
                <a:prstClr val="black"/>
              </a:solidFill>
            </a:endParaRPr>
          </a:p>
        </p:txBody>
      </p:sp>
    </p:spTree>
    <p:extLst>
      <p:ext uri="{BB962C8B-B14F-4D97-AF65-F5344CB8AC3E}">
        <p14:creationId xmlns:p14="http://schemas.microsoft.com/office/powerpoint/2010/main" val="2242233923"/>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93CEA758-7282-4E0E-A1D9-2A0854E7C8D4}" type="slidenum">
              <a:rPr lang="en-US" smtClean="0">
                <a:solidFill>
                  <a:prstClr val="black"/>
                </a:solidFill>
              </a:rPr>
              <a:pPr/>
              <a:t>37</a:t>
            </a:fld>
            <a:endParaRPr lang="en-US">
              <a:solidFill>
                <a:prstClr val="black"/>
              </a:solidFill>
            </a:endParaRPr>
          </a:p>
        </p:txBody>
      </p:sp>
    </p:spTree>
    <p:extLst>
      <p:ext uri="{BB962C8B-B14F-4D97-AF65-F5344CB8AC3E}">
        <p14:creationId xmlns:p14="http://schemas.microsoft.com/office/powerpoint/2010/main" val="4271156423"/>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3CEA758-7282-4E0E-A1D9-2A0854E7C8D4}" type="slidenum">
              <a:rPr lang="en-US" smtClean="0">
                <a:solidFill>
                  <a:prstClr val="black"/>
                </a:solidFill>
              </a:rPr>
              <a:pPr/>
              <a:t>38</a:t>
            </a:fld>
            <a:endParaRPr lang="en-US">
              <a:solidFill>
                <a:prstClr val="black"/>
              </a:solidFill>
            </a:endParaRPr>
          </a:p>
        </p:txBody>
      </p:sp>
    </p:spTree>
    <p:extLst>
      <p:ext uri="{BB962C8B-B14F-4D97-AF65-F5344CB8AC3E}">
        <p14:creationId xmlns:p14="http://schemas.microsoft.com/office/powerpoint/2010/main" val="681799425"/>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3CEA758-7282-4E0E-A1D9-2A0854E7C8D4}" type="slidenum">
              <a:rPr lang="en-US" smtClean="0">
                <a:solidFill>
                  <a:prstClr val="black"/>
                </a:solidFill>
              </a:rPr>
              <a:pPr/>
              <a:t>39</a:t>
            </a:fld>
            <a:endParaRPr lang="en-US">
              <a:solidFill>
                <a:prstClr val="black"/>
              </a:solidFill>
            </a:endParaRPr>
          </a:p>
        </p:txBody>
      </p:sp>
    </p:spTree>
    <p:extLst>
      <p:ext uri="{BB962C8B-B14F-4D97-AF65-F5344CB8AC3E}">
        <p14:creationId xmlns:p14="http://schemas.microsoft.com/office/powerpoint/2010/main" val="892907404"/>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93CEA758-7282-4E0E-A1D9-2A0854E7C8D4}" type="slidenum">
              <a:rPr lang="en-US" smtClean="0">
                <a:solidFill>
                  <a:prstClr val="black"/>
                </a:solidFill>
              </a:rPr>
              <a:pPr/>
              <a:t>40</a:t>
            </a:fld>
            <a:endParaRPr lang="en-US">
              <a:solidFill>
                <a:prstClr val="black"/>
              </a:solidFill>
            </a:endParaRPr>
          </a:p>
        </p:txBody>
      </p:sp>
    </p:spTree>
    <p:extLst>
      <p:ext uri="{BB962C8B-B14F-4D97-AF65-F5344CB8AC3E}">
        <p14:creationId xmlns:p14="http://schemas.microsoft.com/office/powerpoint/2010/main" val="1047005607"/>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3CEA758-7282-4E0E-A1D9-2A0854E7C8D4}" type="slidenum">
              <a:rPr lang="en-US" smtClean="0">
                <a:solidFill>
                  <a:prstClr val="black"/>
                </a:solidFill>
              </a:rPr>
              <a:pPr/>
              <a:t>41</a:t>
            </a:fld>
            <a:endParaRPr lang="en-US">
              <a:solidFill>
                <a:prstClr val="black"/>
              </a:solidFill>
            </a:endParaRPr>
          </a:p>
        </p:txBody>
      </p:sp>
    </p:spTree>
    <p:extLst>
      <p:ext uri="{BB962C8B-B14F-4D97-AF65-F5344CB8AC3E}">
        <p14:creationId xmlns:p14="http://schemas.microsoft.com/office/powerpoint/2010/main" val="383984352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93CEA758-7282-4E0E-A1D9-2A0854E7C8D4}" type="slidenum">
              <a:rPr lang="en-US" smtClean="0">
                <a:solidFill>
                  <a:prstClr val="black"/>
                </a:solidFill>
              </a:rPr>
              <a:pPr/>
              <a:t>4</a:t>
            </a:fld>
            <a:endParaRPr lang="en-US">
              <a:solidFill>
                <a:prstClr val="black"/>
              </a:solidFill>
            </a:endParaRPr>
          </a:p>
        </p:txBody>
      </p:sp>
    </p:spTree>
    <p:extLst>
      <p:ext uri="{BB962C8B-B14F-4D97-AF65-F5344CB8AC3E}">
        <p14:creationId xmlns:p14="http://schemas.microsoft.com/office/powerpoint/2010/main" val="1175657217"/>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3CEA758-7282-4E0E-A1D9-2A0854E7C8D4}" type="slidenum">
              <a:rPr lang="en-US" smtClean="0">
                <a:solidFill>
                  <a:prstClr val="black"/>
                </a:solidFill>
              </a:rPr>
              <a:pPr/>
              <a:t>42</a:t>
            </a:fld>
            <a:endParaRPr lang="en-US">
              <a:solidFill>
                <a:prstClr val="black"/>
              </a:solidFill>
            </a:endParaRPr>
          </a:p>
        </p:txBody>
      </p:sp>
    </p:spTree>
    <p:extLst>
      <p:ext uri="{BB962C8B-B14F-4D97-AF65-F5344CB8AC3E}">
        <p14:creationId xmlns:p14="http://schemas.microsoft.com/office/powerpoint/2010/main" val="2912806398"/>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3CEA758-7282-4E0E-A1D9-2A0854E7C8D4}" type="slidenum">
              <a:rPr lang="en-US" smtClean="0">
                <a:solidFill>
                  <a:prstClr val="black"/>
                </a:solidFill>
              </a:rPr>
              <a:pPr/>
              <a:t>43</a:t>
            </a:fld>
            <a:endParaRPr lang="en-US">
              <a:solidFill>
                <a:prstClr val="black"/>
              </a:solidFill>
            </a:endParaRPr>
          </a:p>
        </p:txBody>
      </p:sp>
    </p:spTree>
    <p:extLst>
      <p:ext uri="{BB962C8B-B14F-4D97-AF65-F5344CB8AC3E}">
        <p14:creationId xmlns:p14="http://schemas.microsoft.com/office/powerpoint/2010/main" val="3137599553"/>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3CEA758-7282-4E0E-A1D9-2A0854E7C8D4}" type="slidenum">
              <a:rPr lang="en-US" smtClean="0">
                <a:solidFill>
                  <a:prstClr val="black"/>
                </a:solidFill>
              </a:rPr>
              <a:pPr/>
              <a:t>44</a:t>
            </a:fld>
            <a:endParaRPr lang="en-US">
              <a:solidFill>
                <a:prstClr val="black"/>
              </a:solidFill>
            </a:endParaRPr>
          </a:p>
        </p:txBody>
      </p:sp>
    </p:spTree>
    <p:extLst>
      <p:ext uri="{BB962C8B-B14F-4D97-AF65-F5344CB8AC3E}">
        <p14:creationId xmlns:p14="http://schemas.microsoft.com/office/powerpoint/2010/main" val="1698759325"/>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3CEA758-7282-4E0E-A1D9-2A0854E7C8D4}" type="slidenum">
              <a:rPr lang="en-US" smtClean="0">
                <a:solidFill>
                  <a:prstClr val="black"/>
                </a:solidFill>
              </a:rPr>
              <a:pPr/>
              <a:t>47</a:t>
            </a:fld>
            <a:endParaRPr lang="en-US">
              <a:solidFill>
                <a:prstClr val="black"/>
              </a:solidFill>
            </a:endParaRPr>
          </a:p>
        </p:txBody>
      </p:sp>
    </p:spTree>
    <p:extLst>
      <p:ext uri="{BB962C8B-B14F-4D97-AF65-F5344CB8AC3E}">
        <p14:creationId xmlns:p14="http://schemas.microsoft.com/office/powerpoint/2010/main" val="2922210318"/>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3CEA758-7282-4E0E-A1D9-2A0854E7C8D4}" type="slidenum">
              <a:rPr lang="en-US" smtClean="0">
                <a:solidFill>
                  <a:prstClr val="black"/>
                </a:solidFill>
              </a:rPr>
              <a:pPr/>
              <a:t>48</a:t>
            </a:fld>
            <a:endParaRPr lang="en-US">
              <a:solidFill>
                <a:prstClr val="black"/>
              </a:solidFill>
            </a:endParaRPr>
          </a:p>
        </p:txBody>
      </p:sp>
    </p:spTree>
    <p:extLst>
      <p:ext uri="{BB962C8B-B14F-4D97-AF65-F5344CB8AC3E}">
        <p14:creationId xmlns:p14="http://schemas.microsoft.com/office/powerpoint/2010/main" val="2365824418"/>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a:xfrm>
            <a:off x="0" y="0"/>
            <a:ext cx="2971800" cy="457200"/>
          </a:xfrm>
          <a:prstGeom prst="rect">
            <a:avLst/>
          </a:prstGeom>
        </p:spPr>
        <p:txBody>
          <a:bodyPr/>
          <a:lstStyle/>
          <a:p>
            <a:endParaRPr lang="en-US" dirty="0">
              <a:solidFill>
                <a:prstClr val="black"/>
              </a:solidFill>
            </a:endParaRPr>
          </a:p>
        </p:txBody>
      </p:sp>
      <p:sp>
        <p:nvSpPr>
          <p:cNvPr id="5" name="Date Placeholder 4"/>
          <p:cNvSpPr>
            <a:spLocks noGrp="1"/>
          </p:cNvSpPr>
          <p:nvPr>
            <p:ph type="dt" idx="11"/>
          </p:nvPr>
        </p:nvSpPr>
        <p:spPr/>
        <p:txBody>
          <a:bodyPr/>
          <a:lstStyle/>
          <a:p>
            <a:fld id="{81331B57-0BE5-4F82-AA58-76F53EFF3ADA}" type="datetime8">
              <a:rPr lang="en-US" smtClean="0">
                <a:solidFill>
                  <a:prstClr val="black"/>
                </a:solidFill>
              </a:rPr>
              <a:pPr/>
              <a:t>12/6/2012 8:38 AM</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rPr>
              <a:pPr/>
              <a:t>50</a:t>
            </a:fld>
            <a:endParaRPr lang="en-US" dirty="0">
              <a:solidFill>
                <a:prstClr val="black"/>
              </a:solidFill>
            </a:endParaRPr>
          </a:p>
        </p:txBody>
      </p:sp>
      <p:sp>
        <p:nvSpPr>
          <p:cNvPr id="8" name="Footer Placeholder 3"/>
          <p:cNvSpPr>
            <a:spLocks noGrp="1"/>
          </p:cNvSpPr>
          <p:nvPr>
            <p:ph type="ftr" sz="quarter" idx="4"/>
          </p:nvPr>
        </p:nvSpPr>
        <p:spPr>
          <a:xfrm>
            <a:off x="0" y="8685213"/>
            <a:ext cx="6248400" cy="457200"/>
          </a:xfrm>
          <a:prstGeom prst="rect">
            <a:avLst/>
          </a:prstGeom>
        </p:spPr>
        <p:txBody>
          <a:bodyPr vert="horz" lIns="91440" tIns="45720" rIns="91440" bIns="45720" rtlCol="0" anchor="b"/>
          <a:lstStyle>
            <a:lvl1pPr algn="l">
              <a:defRPr sz="1200"/>
            </a:lvl1pPr>
          </a:lstStyle>
          <a:p>
            <a:r>
              <a:rPr lang="en-US" sz="500" dirty="0" smtClean="0">
                <a:solidFill>
                  <a:srgbClr val="000000"/>
                </a:solidFill>
                <a:latin typeface="Segoe UI" pitchFamily="34" charset="0"/>
              </a:rPr>
              <a:t>© 2010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UI" pitchFamily="34" charset="0"/>
              </a:rPr>
            </a:br>
            <a:r>
              <a:rPr lang="en-US" sz="500" dirty="0" smtClean="0">
                <a:solidFill>
                  <a:srgbClr val="000000"/>
                </a:solidFill>
                <a:latin typeface="Segoe UI" pitchFamily="34" charset="0"/>
              </a:rPr>
              <a:t>MICROSOFT MAKES NO WARRANTIES, EXPRESS, IMPLIED OR STATUTORY, AS TO THE INFORMATION IN THIS PRESENTATION.</a:t>
            </a:r>
          </a:p>
        </p:txBody>
      </p:sp>
    </p:spTree>
    <p:extLst>
      <p:ext uri="{BB962C8B-B14F-4D97-AF65-F5344CB8AC3E}">
        <p14:creationId xmlns:p14="http://schemas.microsoft.com/office/powerpoint/2010/main" val="131442797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3CEA758-7282-4E0E-A1D9-2A0854E7C8D4}" type="slidenum">
              <a:rPr lang="en-US" smtClean="0">
                <a:solidFill>
                  <a:prstClr val="black"/>
                </a:solidFill>
              </a:rPr>
              <a:pPr/>
              <a:t>6</a:t>
            </a:fld>
            <a:endParaRPr lang="en-US">
              <a:solidFill>
                <a:prstClr val="black"/>
              </a:solidFill>
            </a:endParaRPr>
          </a:p>
        </p:txBody>
      </p:sp>
    </p:spTree>
    <p:extLst>
      <p:ext uri="{BB962C8B-B14F-4D97-AF65-F5344CB8AC3E}">
        <p14:creationId xmlns:p14="http://schemas.microsoft.com/office/powerpoint/2010/main" val="85365485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3CEA758-7282-4E0E-A1D9-2A0854E7C8D4}" type="slidenum">
              <a:rPr lang="en-US" smtClean="0">
                <a:solidFill>
                  <a:prstClr val="black"/>
                </a:solidFill>
              </a:rPr>
              <a:pPr/>
              <a:t>7</a:t>
            </a:fld>
            <a:endParaRPr lang="en-US">
              <a:solidFill>
                <a:prstClr val="black"/>
              </a:solidFill>
            </a:endParaRPr>
          </a:p>
        </p:txBody>
      </p:sp>
    </p:spTree>
    <p:extLst>
      <p:ext uri="{BB962C8B-B14F-4D97-AF65-F5344CB8AC3E}">
        <p14:creationId xmlns:p14="http://schemas.microsoft.com/office/powerpoint/2010/main" val="335814535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3CEA758-7282-4E0E-A1D9-2A0854E7C8D4}" type="slidenum">
              <a:rPr lang="en-US" smtClean="0">
                <a:solidFill>
                  <a:prstClr val="black"/>
                </a:solidFill>
              </a:rPr>
              <a:pPr/>
              <a:t>8</a:t>
            </a:fld>
            <a:endParaRPr lang="en-US">
              <a:solidFill>
                <a:prstClr val="black"/>
              </a:solidFill>
            </a:endParaRPr>
          </a:p>
        </p:txBody>
      </p:sp>
    </p:spTree>
    <p:extLst>
      <p:ext uri="{BB962C8B-B14F-4D97-AF65-F5344CB8AC3E}">
        <p14:creationId xmlns:p14="http://schemas.microsoft.com/office/powerpoint/2010/main" val="275659780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3CEA758-7282-4E0E-A1D9-2A0854E7C8D4}" type="slidenum">
              <a:rPr lang="en-US" smtClean="0">
                <a:solidFill>
                  <a:prstClr val="black"/>
                </a:solidFill>
              </a:rPr>
              <a:pPr/>
              <a:t>9</a:t>
            </a:fld>
            <a:endParaRPr lang="en-US">
              <a:solidFill>
                <a:prstClr val="black"/>
              </a:solidFill>
            </a:endParaRPr>
          </a:p>
        </p:txBody>
      </p:sp>
    </p:spTree>
    <p:extLst>
      <p:ext uri="{BB962C8B-B14F-4D97-AF65-F5344CB8AC3E}">
        <p14:creationId xmlns:p14="http://schemas.microsoft.com/office/powerpoint/2010/main" val="272314632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3CEA758-7282-4E0E-A1D9-2A0854E7C8D4}" type="slidenum">
              <a:rPr lang="en-US" smtClean="0">
                <a:solidFill>
                  <a:prstClr val="black"/>
                </a:solidFill>
              </a:rPr>
              <a:pPr/>
              <a:t>10</a:t>
            </a:fld>
            <a:endParaRPr lang="en-US">
              <a:solidFill>
                <a:prstClr val="black"/>
              </a:solidFill>
            </a:endParaRPr>
          </a:p>
        </p:txBody>
      </p:sp>
    </p:spTree>
    <p:extLst>
      <p:ext uri="{BB962C8B-B14F-4D97-AF65-F5344CB8AC3E}">
        <p14:creationId xmlns:p14="http://schemas.microsoft.com/office/powerpoint/2010/main" val="1039908513"/>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3.xml"/><Relationship Id="rId4" Type="http://schemas.openxmlformats.org/officeDocument/2006/relationships/image" Target="../media/image4.png"/></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6.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4.xml"/><Relationship Id="rId4" Type="http://schemas.openxmlformats.org/officeDocument/2006/relationships/image" Target="../media/image4.png"/></Relationships>
</file>

<file path=ppt/slideLayouts/_rels/slideLayout5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5.jpg"/><Relationship Id="rId1" Type="http://schemas.openxmlformats.org/officeDocument/2006/relationships/slideMaster" Target="../slideMasters/slideMaster4.xml"/></Relationships>
</file>

<file path=ppt/slideLayouts/_rels/slideLayout58.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4.xml"/></Relationships>
</file>

<file path=ppt/slideLayouts/_rels/slideLayout59.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2">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Rounded Rectangle 6"/>
          <p:cNvSpPr/>
          <p:nvPr userDrawn="1"/>
        </p:nvSpPr>
        <p:spPr bwMode="auto">
          <a:xfrm>
            <a:off x="4846638" y="3954463"/>
            <a:ext cx="7315200" cy="2743199"/>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4846638" y="3954462"/>
            <a:ext cx="7315200" cy="1371580"/>
          </a:xfrm>
          <a:noFill/>
        </p:spPr>
        <p:txBody>
          <a:bodyPr lIns="146304" tIns="91440" rIns="146304" bIns="91440" anchor="t" anchorCtr="0"/>
          <a:lstStyle>
            <a:lvl1pPr>
              <a:defRPr sz="5200" spc="-100" baseline="0">
                <a:gradFill>
                  <a:gsLst>
                    <a:gs pos="5833">
                      <a:schemeClr val="tx1"/>
                    </a:gs>
                    <a:gs pos="18000">
                      <a:schemeClr val="tx1"/>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4846637" y="5326042"/>
            <a:ext cx="7315201" cy="1372151"/>
          </a:xfrm>
          <a:noFill/>
        </p:spPr>
        <p:txBody>
          <a:bodyPr lIns="146304" tIns="109728" rIns="146304" bIns="109728">
            <a:noAutofit/>
          </a:bodyPr>
          <a:lstStyle>
            <a:lvl1pPr marL="0" indent="0">
              <a:spcBef>
                <a:spcPts val="0"/>
              </a:spcBef>
              <a:buNone/>
              <a:defRPr sz="3200" spc="0" baseline="0">
                <a:gradFill>
                  <a:gsLst>
                    <a:gs pos="2917">
                      <a:schemeClr val="tx1"/>
                    </a:gs>
                    <a:gs pos="30000">
                      <a:schemeClr val="tx1"/>
                    </a:gs>
                  </a:gsLst>
                  <a:lin ang="5400000" scaled="0"/>
                </a:gradFill>
                <a:latin typeface="+mj-lt"/>
              </a:defRPr>
            </a:lvl1pPr>
          </a:lstStyle>
          <a:p>
            <a:pPr lvl="0"/>
            <a:r>
              <a:rPr lang="en-US" dirty="0" smtClean="0"/>
              <a:t>Speaker Name</a:t>
            </a:r>
          </a:p>
        </p:txBody>
      </p:sp>
      <p:pic>
        <p:nvPicPr>
          <p:cNvPr id="1026" name="Picture 2" descr="\\sfp\Work\White_Whale\5-30072_SharePoint_Conference\Templates\Client_provided\psd\psd\SPC_Logo.png"/>
          <p:cNvPicPr>
            <a:picLocks noChangeAspect="1" noChangeArrowheads="1"/>
          </p:cNvPicPr>
          <p:nvPr userDrawn="1"/>
        </p:nvPicPr>
        <p:blipFill>
          <a:blip r:embed="rId4" cstate="screen">
            <a:extLst>
              <a:ext uri="{28A0092B-C50C-407E-A947-70E740481C1C}">
                <a14:useLocalDpi xmlns:a14="http://schemas.microsoft.com/office/drawing/2010/main"/>
              </a:ext>
            </a:extLst>
          </a:blip>
          <a:srcRect/>
          <a:stretch>
            <a:fillRect/>
          </a:stretch>
        </p:blipFill>
        <p:spPr bwMode="auto">
          <a:xfrm>
            <a:off x="2552585" y="2491433"/>
            <a:ext cx="1498013" cy="2080858"/>
          </a:xfrm>
          <a:prstGeom prst="rect">
            <a:avLst/>
          </a:prstGeom>
          <a:noFill/>
          <a:extLst>
            <a:ext uri="{909E8E84-426E-40DD-AFC4-6F175D3DCCD1}">
              <a14:hiddenFill xmlns:a14="http://schemas.microsoft.com/office/drawing/2010/main">
                <a:solidFill>
                  <a:srgbClr val="FFFFFF"/>
                </a:solidFill>
              </a14:hiddenFill>
            </a:ext>
          </a:extLst>
        </p:spPr>
      </p:pic>
      <p:sp>
        <p:nvSpPr>
          <p:cNvPr id="3" name="Text Placeholder 2"/>
          <p:cNvSpPr>
            <a:spLocks noGrp="1"/>
          </p:cNvSpPr>
          <p:nvPr>
            <p:ph type="body" sz="quarter" idx="13" hasCustomPrompt="1"/>
          </p:nvPr>
        </p:nvSpPr>
        <p:spPr>
          <a:xfrm>
            <a:off x="9784358" y="1028409"/>
            <a:ext cx="2377480" cy="461665"/>
          </a:xfrm>
        </p:spPr>
        <p:txBody>
          <a:bodyPr/>
          <a:lstStyle>
            <a:lvl1pPr marL="0" indent="0" algn="r">
              <a:buNone/>
              <a:defRPr sz="2000" baseline="0">
                <a:latin typeface="+mn-lt"/>
              </a:defRPr>
            </a:lvl1pPr>
          </a:lstStyle>
          <a:p>
            <a:pPr lvl="0"/>
            <a:r>
              <a:rPr lang="en-US" dirty="0" smtClean="0"/>
              <a:t>Session code</a:t>
            </a:r>
            <a:endParaRPr lang="en-US" dirty="0"/>
          </a:p>
        </p:txBody>
      </p:sp>
    </p:spTree>
    <p:extLst>
      <p:ext uri="{BB962C8B-B14F-4D97-AF65-F5344CB8AC3E}">
        <p14:creationId xmlns:p14="http://schemas.microsoft.com/office/powerpoint/2010/main" val="134124479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553196831"/>
      </p:ext>
    </p:extLst>
  </p:cSld>
  <p:clrMapOvr>
    <a:masterClrMapping/>
  </p:clrMapOvr>
  <p:transition>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lvl1pPr>
              <a:defRPr>
                <a:gradFill>
                  <a:gsLst>
                    <a:gs pos="1250">
                      <a:schemeClr val="tx2"/>
                    </a:gs>
                    <a:gs pos="99000">
                      <a:schemeClr val="tx2"/>
                    </a:gs>
                  </a:gsLst>
                  <a:lin ang="5400000" scaled="0"/>
                </a:gra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229941979"/>
      </p:ext>
    </p:extLst>
  </p:cSld>
  <p:clrMapOvr>
    <a:masterClrMapping/>
  </p:clrMapOvr>
  <p:transition>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968534032"/>
      </p:ext>
    </p:extLst>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918839873"/>
      </p:ext>
    </p:extLst>
  </p:cSld>
  <p:clrMapOvr>
    <a:masterClrMapping/>
  </p:clrMapOvr>
  <p:transition>
    <p:fad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29362577"/>
      </p:ext>
    </p:extLst>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198371309"/>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311135705"/>
      </p:ext>
    </p:extLst>
  </p:cSld>
  <p:clrMapOvr>
    <a:masterClrMapping/>
  </p:clrMapOvr>
  <p:transition>
    <p:fade/>
  </p:transition>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189526804"/>
      </p:ext>
    </p:extLst>
  </p:cSld>
  <p:clrMapOvr>
    <a:masterClrMapping/>
  </p:clrMapOvr>
  <p:transition>
    <p:fade/>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78450787"/>
      </p:ext>
    </p:extLst>
  </p:cSld>
  <p:clrMapOvr>
    <a:masterClrMapping/>
  </p:clrMapOvr>
  <p:transition>
    <p:fade/>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59344578"/>
      </p:ext>
    </p:extLst>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Walk-in">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10417877" y="6183603"/>
            <a:ext cx="1552931" cy="331497"/>
          </a:xfrm>
          <a:prstGeom prst="rect">
            <a:avLst/>
          </a:prstGeom>
        </p:spPr>
      </p:pic>
      <p:grpSp>
        <p:nvGrpSpPr>
          <p:cNvPr id="5" name="Group 4"/>
          <p:cNvGrpSpPr/>
          <p:nvPr userDrawn="1"/>
        </p:nvGrpSpPr>
        <p:grpSpPr>
          <a:xfrm>
            <a:off x="274638" y="5600359"/>
            <a:ext cx="2194608" cy="1097304"/>
            <a:chOff x="274638" y="5600359"/>
            <a:chExt cx="2194608" cy="1097304"/>
          </a:xfrm>
        </p:grpSpPr>
        <p:sp>
          <p:nvSpPr>
            <p:cNvPr id="8" name="Rounded Rectangle 7"/>
            <p:cNvSpPr/>
            <p:nvPr userDrawn="1"/>
          </p:nvSpPr>
          <p:spPr bwMode="auto">
            <a:xfrm>
              <a:off x="274638" y="5600359"/>
              <a:ext cx="2194608" cy="1097304"/>
            </a:xfrm>
            <a:prstGeom prst="roundRect">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Freeform 6"/>
            <p:cNvSpPr>
              <a:spLocks noEditPoints="1"/>
            </p:cNvSpPr>
            <p:nvPr userDrawn="1"/>
          </p:nvSpPr>
          <p:spPr bwMode="auto">
            <a:xfrm>
              <a:off x="968154" y="5772575"/>
              <a:ext cx="807577" cy="807577"/>
            </a:xfrm>
            <a:custGeom>
              <a:avLst/>
              <a:gdLst>
                <a:gd name="T0" fmla="*/ 256 w 1728"/>
                <a:gd name="T1" fmla="*/ 256 h 1728"/>
                <a:gd name="T2" fmla="*/ 1728 w 1728"/>
                <a:gd name="T3" fmla="*/ 864 h 1728"/>
                <a:gd name="T4" fmla="*/ 864 w 1728"/>
                <a:gd name="T5" fmla="*/ 1728 h 1728"/>
                <a:gd name="T6" fmla="*/ 0 w 1728"/>
                <a:gd name="T7" fmla="*/ 864 h 1728"/>
                <a:gd name="T8" fmla="*/ 864 w 1728"/>
                <a:gd name="T9" fmla="*/ 0 h 1728"/>
                <a:gd name="T10" fmla="*/ 1472 w 1728"/>
                <a:gd name="T11" fmla="*/ 256 h 1728"/>
                <a:gd name="T12" fmla="*/ 864 w 1728"/>
                <a:gd name="T13" fmla="*/ 93 h 1728"/>
                <a:gd name="T14" fmla="*/ 319 w 1728"/>
                <a:gd name="T15" fmla="*/ 319 h 1728"/>
                <a:gd name="T16" fmla="*/ 93 w 1728"/>
                <a:gd name="T17" fmla="*/ 864 h 1728"/>
                <a:gd name="T18" fmla="*/ 319 w 1728"/>
                <a:gd name="T19" fmla="*/ 1409 h 1728"/>
                <a:gd name="T20" fmla="*/ 864 w 1728"/>
                <a:gd name="T21" fmla="*/ 1635 h 1728"/>
                <a:gd name="T22" fmla="*/ 1409 w 1728"/>
                <a:gd name="T23" fmla="*/ 1409 h 1728"/>
                <a:gd name="T24" fmla="*/ 1635 w 1728"/>
                <a:gd name="T25" fmla="*/ 864 h 1728"/>
                <a:gd name="T26" fmla="*/ 1409 w 1728"/>
                <a:gd name="T27" fmla="*/ 319 h 1728"/>
                <a:gd name="T28" fmla="*/ 864 w 1728"/>
                <a:gd name="T29" fmla="*/ 93 h 1728"/>
                <a:gd name="T30" fmla="*/ 1523 w 1728"/>
                <a:gd name="T31" fmla="*/ 934 h 1728"/>
                <a:gd name="T32" fmla="*/ 1264 w 1728"/>
                <a:gd name="T33" fmla="*/ 1043 h 1728"/>
                <a:gd name="T34" fmla="*/ 1394 w 1728"/>
                <a:gd name="T35" fmla="*/ 671 h 1728"/>
                <a:gd name="T36" fmla="*/ 970 w 1728"/>
                <a:gd name="T37" fmla="*/ 914 h 1728"/>
                <a:gd name="T38" fmla="*/ 562 w 1728"/>
                <a:gd name="T39" fmla="*/ 928 h 1728"/>
                <a:gd name="T40" fmla="*/ 221 w 1728"/>
                <a:gd name="T41" fmla="*/ 1043 h 1728"/>
                <a:gd name="T42" fmla="*/ 388 w 1728"/>
                <a:gd name="T43" fmla="*/ 671 h 1728"/>
                <a:gd name="T44" fmla="*/ 757 w 1728"/>
                <a:gd name="T45" fmla="*/ 633 h 1728"/>
                <a:gd name="T46" fmla="*/ 651 w 1728"/>
                <a:gd name="T47" fmla="*/ 830 h 1728"/>
                <a:gd name="T48" fmla="*/ 864 w 1728"/>
                <a:gd name="T49" fmla="*/ 717 h 1728"/>
                <a:gd name="T50" fmla="*/ 757 w 1728"/>
                <a:gd name="T51" fmla="*/ 914 h 1728"/>
                <a:gd name="T52" fmla="*/ 970 w 1728"/>
                <a:gd name="T53" fmla="*/ 800 h 1728"/>
                <a:gd name="T54" fmla="*/ 1100 w 1728"/>
                <a:gd name="T55" fmla="*/ 671 h 1728"/>
                <a:gd name="T56" fmla="*/ 1229 w 1728"/>
                <a:gd name="T57" fmla="*/ 934 h 1728"/>
                <a:gd name="T58" fmla="*/ 970 w 1728"/>
                <a:gd name="T59" fmla="*/ 1043 h 1728"/>
                <a:gd name="T60" fmla="*/ 455 w 1728"/>
                <a:gd name="T61" fmla="*/ 857 h 1728"/>
                <a:gd name="T62" fmla="*/ 346 w 1728"/>
                <a:gd name="T63" fmla="*/ 778 h 1728"/>
                <a:gd name="T64" fmla="*/ 374 w 1728"/>
                <a:gd name="T65" fmla="*/ 936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28" h="1728">
                  <a:moveTo>
                    <a:pt x="256" y="256"/>
                  </a:moveTo>
                  <a:cubicBezTo>
                    <a:pt x="256" y="256"/>
                    <a:pt x="256" y="256"/>
                    <a:pt x="256" y="256"/>
                  </a:cubicBezTo>
                  <a:moveTo>
                    <a:pt x="864" y="0"/>
                  </a:moveTo>
                  <a:cubicBezTo>
                    <a:pt x="1341" y="0"/>
                    <a:pt x="1728" y="387"/>
                    <a:pt x="1728" y="864"/>
                  </a:cubicBezTo>
                  <a:cubicBezTo>
                    <a:pt x="1728" y="864"/>
                    <a:pt x="1728" y="864"/>
                    <a:pt x="1728" y="864"/>
                  </a:cubicBezTo>
                  <a:cubicBezTo>
                    <a:pt x="1728" y="1341"/>
                    <a:pt x="1341" y="1728"/>
                    <a:pt x="864" y="1728"/>
                  </a:cubicBezTo>
                  <a:cubicBezTo>
                    <a:pt x="864" y="1728"/>
                    <a:pt x="864" y="1728"/>
                    <a:pt x="864" y="1728"/>
                  </a:cubicBezTo>
                  <a:cubicBezTo>
                    <a:pt x="387" y="1728"/>
                    <a:pt x="0" y="1341"/>
                    <a:pt x="0" y="864"/>
                  </a:cubicBezTo>
                  <a:cubicBezTo>
                    <a:pt x="0" y="864"/>
                    <a:pt x="0" y="864"/>
                    <a:pt x="0" y="864"/>
                  </a:cubicBezTo>
                  <a:cubicBezTo>
                    <a:pt x="0" y="387"/>
                    <a:pt x="387" y="0"/>
                    <a:pt x="864" y="0"/>
                  </a:cubicBezTo>
                  <a:cubicBezTo>
                    <a:pt x="864" y="0"/>
                    <a:pt x="864" y="0"/>
                    <a:pt x="864" y="0"/>
                  </a:cubicBezTo>
                  <a:moveTo>
                    <a:pt x="1472" y="256"/>
                  </a:moveTo>
                  <a:cubicBezTo>
                    <a:pt x="1472" y="256"/>
                    <a:pt x="1472" y="256"/>
                    <a:pt x="1472" y="256"/>
                  </a:cubicBezTo>
                  <a:moveTo>
                    <a:pt x="864" y="93"/>
                  </a:moveTo>
                  <a:cubicBezTo>
                    <a:pt x="651" y="93"/>
                    <a:pt x="459" y="180"/>
                    <a:pt x="319" y="319"/>
                  </a:cubicBezTo>
                  <a:cubicBezTo>
                    <a:pt x="319" y="319"/>
                    <a:pt x="319" y="319"/>
                    <a:pt x="319" y="319"/>
                  </a:cubicBezTo>
                  <a:cubicBezTo>
                    <a:pt x="180" y="459"/>
                    <a:pt x="93" y="651"/>
                    <a:pt x="93" y="864"/>
                  </a:cubicBezTo>
                  <a:cubicBezTo>
                    <a:pt x="93" y="864"/>
                    <a:pt x="93" y="864"/>
                    <a:pt x="93" y="864"/>
                  </a:cubicBezTo>
                  <a:cubicBezTo>
                    <a:pt x="93" y="1077"/>
                    <a:pt x="180" y="1269"/>
                    <a:pt x="319" y="1409"/>
                  </a:cubicBezTo>
                  <a:cubicBezTo>
                    <a:pt x="319" y="1409"/>
                    <a:pt x="319" y="1409"/>
                    <a:pt x="319" y="1409"/>
                  </a:cubicBezTo>
                  <a:cubicBezTo>
                    <a:pt x="459" y="1548"/>
                    <a:pt x="651" y="1635"/>
                    <a:pt x="864" y="1635"/>
                  </a:cubicBezTo>
                  <a:cubicBezTo>
                    <a:pt x="864" y="1635"/>
                    <a:pt x="864" y="1635"/>
                    <a:pt x="864" y="1635"/>
                  </a:cubicBezTo>
                  <a:cubicBezTo>
                    <a:pt x="1077" y="1635"/>
                    <a:pt x="1269" y="1548"/>
                    <a:pt x="1409" y="1409"/>
                  </a:cubicBezTo>
                  <a:cubicBezTo>
                    <a:pt x="1409" y="1409"/>
                    <a:pt x="1409" y="1409"/>
                    <a:pt x="1409" y="1409"/>
                  </a:cubicBezTo>
                  <a:cubicBezTo>
                    <a:pt x="1548" y="1269"/>
                    <a:pt x="1635" y="1077"/>
                    <a:pt x="1635" y="864"/>
                  </a:cubicBezTo>
                  <a:cubicBezTo>
                    <a:pt x="1635" y="864"/>
                    <a:pt x="1635" y="864"/>
                    <a:pt x="1635" y="864"/>
                  </a:cubicBezTo>
                  <a:cubicBezTo>
                    <a:pt x="1635" y="651"/>
                    <a:pt x="1548" y="459"/>
                    <a:pt x="1409" y="319"/>
                  </a:cubicBezTo>
                  <a:cubicBezTo>
                    <a:pt x="1409" y="319"/>
                    <a:pt x="1409" y="319"/>
                    <a:pt x="1409" y="319"/>
                  </a:cubicBezTo>
                  <a:cubicBezTo>
                    <a:pt x="1269" y="180"/>
                    <a:pt x="1077" y="93"/>
                    <a:pt x="864" y="93"/>
                  </a:cubicBezTo>
                  <a:cubicBezTo>
                    <a:pt x="864" y="93"/>
                    <a:pt x="864" y="93"/>
                    <a:pt x="864" y="93"/>
                  </a:cubicBezTo>
                  <a:moveTo>
                    <a:pt x="1394" y="934"/>
                  </a:moveTo>
                  <a:cubicBezTo>
                    <a:pt x="1523" y="934"/>
                    <a:pt x="1523" y="934"/>
                    <a:pt x="1523" y="934"/>
                  </a:cubicBezTo>
                  <a:cubicBezTo>
                    <a:pt x="1523" y="1043"/>
                    <a:pt x="1523" y="1043"/>
                    <a:pt x="1523" y="1043"/>
                  </a:cubicBezTo>
                  <a:cubicBezTo>
                    <a:pt x="1264" y="1043"/>
                    <a:pt x="1264" y="1043"/>
                    <a:pt x="1264" y="1043"/>
                  </a:cubicBezTo>
                  <a:cubicBezTo>
                    <a:pt x="1264" y="671"/>
                    <a:pt x="1264" y="671"/>
                    <a:pt x="1264" y="671"/>
                  </a:cubicBezTo>
                  <a:cubicBezTo>
                    <a:pt x="1394" y="671"/>
                    <a:pt x="1394" y="671"/>
                    <a:pt x="1394" y="671"/>
                  </a:cubicBezTo>
                  <a:lnTo>
                    <a:pt x="1394" y="934"/>
                  </a:lnTo>
                  <a:close/>
                  <a:moveTo>
                    <a:pt x="970" y="914"/>
                  </a:moveTo>
                  <a:cubicBezTo>
                    <a:pt x="757" y="1082"/>
                    <a:pt x="757" y="1082"/>
                    <a:pt x="757" y="1082"/>
                  </a:cubicBezTo>
                  <a:cubicBezTo>
                    <a:pt x="562" y="928"/>
                    <a:pt x="562" y="928"/>
                    <a:pt x="562" y="928"/>
                  </a:cubicBezTo>
                  <a:cubicBezTo>
                    <a:pt x="534" y="996"/>
                    <a:pt x="466" y="1043"/>
                    <a:pt x="388" y="1043"/>
                  </a:cubicBezTo>
                  <a:cubicBezTo>
                    <a:pt x="221" y="1043"/>
                    <a:pt x="221" y="1043"/>
                    <a:pt x="221" y="1043"/>
                  </a:cubicBezTo>
                  <a:cubicBezTo>
                    <a:pt x="221" y="671"/>
                    <a:pt x="221" y="671"/>
                    <a:pt x="221" y="671"/>
                  </a:cubicBezTo>
                  <a:cubicBezTo>
                    <a:pt x="388" y="671"/>
                    <a:pt x="388" y="671"/>
                    <a:pt x="388" y="671"/>
                  </a:cubicBezTo>
                  <a:cubicBezTo>
                    <a:pt x="475" y="671"/>
                    <a:pt x="538" y="727"/>
                    <a:pt x="562" y="786"/>
                  </a:cubicBezTo>
                  <a:cubicBezTo>
                    <a:pt x="757" y="633"/>
                    <a:pt x="757" y="633"/>
                    <a:pt x="757" y="633"/>
                  </a:cubicBezTo>
                  <a:cubicBezTo>
                    <a:pt x="829" y="690"/>
                    <a:pt x="829" y="690"/>
                    <a:pt x="829" y="690"/>
                  </a:cubicBezTo>
                  <a:cubicBezTo>
                    <a:pt x="651" y="830"/>
                    <a:pt x="651" y="830"/>
                    <a:pt x="651" y="830"/>
                  </a:cubicBezTo>
                  <a:cubicBezTo>
                    <a:pt x="685" y="857"/>
                    <a:pt x="685" y="857"/>
                    <a:pt x="685" y="857"/>
                  </a:cubicBezTo>
                  <a:cubicBezTo>
                    <a:pt x="864" y="717"/>
                    <a:pt x="864" y="717"/>
                    <a:pt x="864" y="717"/>
                  </a:cubicBezTo>
                  <a:cubicBezTo>
                    <a:pt x="936" y="773"/>
                    <a:pt x="936" y="773"/>
                    <a:pt x="936" y="773"/>
                  </a:cubicBezTo>
                  <a:cubicBezTo>
                    <a:pt x="757" y="914"/>
                    <a:pt x="757" y="914"/>
                    <a:pt x="757" y="914"/>
                  </a:cubicBezTo>
                  <a:cubicBezTo>
                    <a:pt x="791" y="941"/>
                    <a:pt x="791" y="941"/>
                    <a:pt x="791" y="941"/>
                  </a:cubicBezTo>
                  <a:cubicBezTo>
                    <a:pt x="970" y="800"/>
                    <a:pt x="970" y="800"/>
                    <a:pt x="970" y="800"/>
                  </a:cubicBezTo>
                  <a:cubicBezTo>
                    <a:pt x="970" y="671"/>
                    <a:pt x="970" y="671"/>
                    <a:pt x="970" y="671"/>
                  </a:cubicBezTo>
                  <a:cubicBezTo>
                    <a:pt x="1100" y="671"/>
                    <a:pt x="1100" y="671"/>
                    <a:pt x="1100" y="671"/>
                  </a:cubicBezTo>
                  <a:cubicBezTo>
                    <a:pt x="1100" y="934"/>
                    <a:pt x="1100" y="934"/>
                    <a:pt x="1100" y="934"/>
                  </a:cubicBezTo>
                  <a:cubicBezTo>
                    <a:pt x="1229" y="934"/>
                    <a:pt x="1229" y="934"/>
                    <a:pt x="1229" y="934"/>
                  </a:cubicBezTo>
                  <a:cubicBezTo>
                    <a:pt x="1229" y="1043"/>
                    <a:pt x="1229" y="1043"/>
                    <a:pt x="1229" y="1043"/>
                  </a:cubicBezTo>
                  <a:cubicBezTo>
                    <a:pt x="970" y="1043"/>
                    <a:pt x="970" y="1043"/>
                    <a:pt x="970" y="1043"/>
                  </a:cubicBezTo>
                  <a:lnTo>
                    <a:pt x="970" y="914"/>
                  </a:lnTo>
                  <a:close/>
                  <a:moveTo>
                    <a:pt x="455" y="857"/>
                  </a:moveTo>
                  <a:cubicBezTo>
                    <a:pt x="455" y="807"/>
                    <a:pt x="422" y="778"/>
                    <a:pt x="375" y="778"/>
                  </a:cubicBezTo>
                  <a:cubicBezTo>
                    <a:pt x="346" y="778"/>
                    <a:pt x="346" y="778"/>
                    <a:pt x="346" y="778"/>
                  </a:cubicBezTo>
                  <a:cubicBezTo>
                    <a:pt x="346" y="936"/>
                    <a:pt x="346" y="936"/>
                    <a:pt x="346" y="936"/>
                  </a:cubicBezTo>
                  <a:cubicBezTo>
                    <a:pt x="374" y="936"/>
                    <a:pt x="374" y="936"/>
                    <a:pt x="374" y="936"/>
                  </a:cubicBezTo>
                  <a:cubicBezTo>
                    <a:pt x="418" y="936"/>
                    <a:pt x="455" y="912"/>
                    <a:pt x="455" y="857"/>
                  </a:cubicBezTo>
                  <a:close/>
                </a:path>
              </a:pathLst>
            </a:custGeom>
            <a:solidFill>
              <a:srgbClr val="000000"/>
            </a:solidFill>
            <a:ln>
              <a:noFill/>
            </a:ln>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1291273887"/>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6928305"/>
      </p:ext>
    </p:extLst>
  </p:cSld>
  <p:clrMapOvr>
    <a:masterClrMapping/>
  </p:clrMapOvr>
  <p:transition>
    <p:fade/>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53" indent="0">
              <a:buNone/>
              <a:defRPr>
                <a:gradFill>
                  <a:gsLst>
                    <a:gs pos="1250">
                      <a:srgbClr val="000000"/>
                    </a:gs>
                    <a:gs pos="100000">
                      <a:srgbClr val="000000"/>
                    </a:gs>
                  </a:gsLst>
                  <a:lin ang="5400000" scaled="0"/>
                </a:gradFill>
                <a:latin typeface="Segoe UI" pitchFamily="34" charset="0"/>
                <a:cs typeface="Segoe UI" pitchFamily="34" charset="0"/>
              </a:defRPr>
            </a:lvl2pPr>
            <a:lvl3pPr marL="58460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563"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997"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562577389"/>
      </p:ext>
    </p:extLst>
  </p:cSld>
  <p:clrMapOvr>
    <a:masterClrMapping/>
  </p:clrMapOvr>
  <p:transition>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3530996961"/>
      </p:ext>
    </p:extLst>
  </p:cSld>
  <p:clrMapOvr>
    <a:masterClrMapping/>
  </p:clrMapOvr>
  <p:transition>
    <p:fade/>
  </p:transition>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597465452"/>
      </p:ext>
    </p:extLst>
  </p:cSld>
  <p:clrMapOvr>
    <a:masterClrMapping/>
  </p:clrMapOvr>
  <p:transition>
    <p:fade/>
  </p:transition>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00084325"/>
      </p:ext>
    </p:extLst>
  </p:cSld>
  <p:clrMapOvr>
    <a:masterClrMapping/>
  </p:clrMapOvr>
  <p:transition>
    <p:fade/>
  </p:transition>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007079026"/>
      </p:ext>
    </p:extLst>
  </p:cSld>
  <p:clrMapOvr>
    <a:masterClrMapping/>
  </p:clrMapOvr>
  <p:transition>
    <p:fade/>
  </p:transition>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460288532"/>
      </p:ext>
    </p:extLst>
  </p:cSld>
  <p:clrMapOvr>
    <a:masterClrMapping/>
  </p:clrMapOvr>
  <p:transition>
    <p:fade/>
  </p:transition>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851143400"/>
      </p:ext>
    </p:extLst>
  </p:cSld>
  <p:clrMapOvr>
    <a:masterClrMapping/>
  </p:clrMapOvr>
  <p:transition>
    <p:fade/>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39758282"/>
      </p:ext>
    </p:extLst>
  </p:cSld>
  <p:clrMapOvr>
    <a:masterClrMapping/>
  </p:clrMapOvr>
  <p:transition>
    <p:fade/>
  </p:transition>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9652108"/>
      </p:ext>
    </p:extLst>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Dem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9599"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5326043"/>
            <a:ext cx="8230899" cy="1372414"/>
          </a:xfrm>
          <a:noFill/>
        </p:spPr>
        <p:txBody>
          <a:bodyPr lIns="182880" tIns="146304" rIns="182880" bIns="146304">
            <a:noAutofit/>
          </a:bodyPr>
          <a:lstStyle>
            <a:lvl1pPr marL="0" indent="0">
              <a:spcBef>
                <a:spcPts val="0"/>
              </a:spcBef>
              <a:buNone/>
              <a:defRPr sz="3200" spc="0" baseline="0">
                <a:gradFill>
                  <a:gsLst>
                    <a:gs pos="0">
                      <a:schemeClr val="tx1"/>
                    </a:gs>
                    <a:gs pos="10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292386190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857764875"/>
      </p:ext>
    </p:extLst>
  </p:cSld>
  <p:clrMapOvr>
    <a:masterClrMapping/>
  </p:clrMapOvr>
  <p:transition>
    <p:fade/>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873291353"/>
      </p:ext>
    </p:extLst>
  </p:cSld>
  <p:clrMapOvr>
    <a:masterClrMapping/>
  </p:clrMapOvr>
  <p:transition>
    <p:fade/>
  </p:transition>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028630601"/>
      </p:ext>
    </p:extLst>
  </p:cSld>
  <p:clrMapOvr>
    <a:masterClrMapping/>
  </p:clrMapOvr>
  <p:transition>
    <p:fade/>
  </p:transition>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53" indent="0">
              <a:buNone/>
              <a:defRPr>
                <a:gradFill>
                  <a:gsLst>
                    <a:gs pos="1250">
                      <a:srgbClr val="000000"/>
                    </a:gs>
                    <a:gs pos="100000">
                      <a:srgbClr val="000000"/>
                    </a:gs>
                  </a:gsLst>
                  <a:lin ang="5400000" scaled="0"/>
                </a:gradFill>
                <a:latin typeface="Segoe UI" pitchFamily="34" charset="0"/>
                <a:cs typeface="Segoe UI" pitchFamily="34" charset="0"/>
              </a:defRPr>
            </a:lvl2pPr>
            <a:lvl3pPr marL="58460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563"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997"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507580892"/>
      </p:ext>
    </p:extLst>
  </p:cSld>
  <p:clrMapOvr>
    <a:masterClrMapping/>
  </p:clrMapOvr>
  <p:transition>
    <p:fade/>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preserve="1" userDrawn="1">
  <p:cSld name="Title Slide 2">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7" y="1626411"/>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Rounded Rectangle 6"/>
          <p:cNvSpPr/>
          <p:nvPr userDrawn="1"/>
        </p:nvSpPr>
        <p:spPr bwMode="auto">
          <a:xfrm>
            <a:off x="4846638" y="3954464"/>
            <a:ext cx="7315200" cy="2743199"/>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63" tIns="146290" rIns="182863" bIns="146290" numCol="1" spcCol="0" rtlCol="0" fromWordArt="0" anchor="t" anchorCtr="0" forceAA="0" compatLnSpc="1">
            <a:prstTxWarp prst="textNoShape">
              <a:avLst/>
            </a:prstTxWarp>
            <a:noAutofit/>
          </a:bodyPr>
          <a:lstStyle/>
          <a:p>
            <a:pPr algn="ctr" defTabSz="932384"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4846638" y="3954462"/>
            <a:ext cx="7315200" cy="1371580"/>
          </a:xfrm>
          <a:noFill/>
        </p:spPr>
        <p:txBody>
          <a:bodyPr lIns="146290" tIns="91432" rIns="146290" bIns="91432" anchor="t" anchorCtr="0"/>
          <a:lstStyle>
            <a:lvl1pPr>
              <a:defRPr sz="5200" spc="-100" baseline="0">
                <a:gradFill>
                  <a:gsLst>
                    <a:gs pos="5833">
                      <a:schemeClr val="tx1"/>
                    </a:gs>
                    <a:gs pos="18000">
                      <a:schemeClr val="tx1"/>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4846638" y="5326042"/>
            <a:ext cx="7315200" cy="1372151"/>
          </a:xfrm>
          <a:noFill/>
        </p:spPr>
        <p:txBody>
          <a:bodyPr lIns="146290" tIns="109717" rIns="146290" bIns="109717">
            <a:noAutofit/>
          </a:bodyPr>
          <a:lstStyle>
            <a:lvl1pPr marL="0" indent="0">
              <a:spcBef>
                <a:spcPts val="0"/>
              </a:spcBef>
              <a:buNone/>
              <a:defRPr sz="3200" spc="0" baseline="0">
                <a:gradFill>
                  <a:gsLst>
                    <a:gs pos="2917">
                      <a:schemeClr val="tx1"/>
                    </a:gs>
                    <a:gs pos="30000">
                      <a:schemeClr val="tx1"/>
                    </a:gs>
                  </a:gsLst>
                  <a:lin ang="5400000" scaled="0"/>
                </a:gradFill>
                <a:latin typeface="+mj-lt"/>
              </a:defRPr>
            </a:lvl1pPr>
          </a:lstStyle>
          <a:p>
            <a:pPr lvl="0"/>
            <a:r>
              <a:rPr lang="en-US" dirty="0" smtClean="0"/>
              <a:t>Speaker Name</a:t>
            </a:r>
          </a:p>
        </p:txBody>
      </p:sp>
      <p:pic>
        <p:nvPicPr>
          <p:cNvPr id="1026" name="Picture 2" descr="\\sfp\Work\White_Whale\5-30072_SharePoint_Conference\Templates\Client_provided\psd\psd\SPC_Logo.png"/>
          <p:cNvPicPr>
            <a:picLocks noChangeAspect="1" noChangeArrowheads="1"/>
          </p:cNvPicPr>
          <p:nvPr userDrawn="1"/>
        </p:nvPicPr>
        <p:blipFill>
          <a:blip r:embed="rId4" cstate="screen">
            <a:extLst>
              <a:ext uri="{28A0092B-C50C-407E-A947-70E740481C1C}">
                <a14:useLocalDpi xmlns:a14="http://schemas.microsoft.com/office/drawing/2010/main"/>
              </a:ext>
            </a:extLst>
          </a:blip>
          <a:srcRect/>
          <a:stretch>
            <a:fillRect/>
          </a:stretch>
        </p:blipFill>
        <p:spPr bwMode="auto">
          <a:xfrm>
            <a:off x="2552586" y="2491433"/>
            <a:ext cx="1498013" cy="2080858"/>
          </a:xfrm>
          <a:prstGeom prst="rect">
            <a:avLst/>
          </a:prstGeom>
          <a:noFill/>
          <a:extLst>
            <a:ext uri="{909E8E84-426E-40DD-AFC4-6F175D3DCCD1}">
              <a14:hiddenFill xmlns:a14="http://schemas.microsoft.com/office/drawing/2010/main">
                <a:solidFill>
                  <a:srgbClr val="FFFFFF"/>
                </a:solidFill>
              </a14:hiddenFill>
            </a:ext>
          </a:extLst>
        </p:spPr>
      </p:pic>
      <p:sp>
        <p:nvSpPr>
          <p:cNvPr id="3" name="Text Placeholder 2"/>
          <p:cNvSpPr>
            <a:spLocks noGrp="1"/>
          </p:cNvSpPr>
          <p:nvPr>
            <p:ph type="body" sz="quarter" idx="13" hasCustomPrompt="1"/>
          </p:nvPr>
        </p:nvSpPr>
        <p:spPr>
          <a:xfrm>
            <a:off x="9784358" y="1028409"/>
            <a:ext cx="2377480" cy="467146"/>
          </a:xfrm>
        </p:spPr>
        <p:txBody>
          <a:bodyPr/>
          <a:lstStyle>
            <a:lvl1pPr marL="0" indent="0" algn="r">
              <a:buNone/>
              <a:defRPr sz="2000" baseline="0">
                <a:latin typeface="+mn-lt"/>
              </a:defRPr>
            </a:lvl1pPr>
          </a:lstStyle>
          <a:p>
            <a:pPr lvl="0"/>
            <a:r>
              <a:rPr lang="en-US" dirty="0" smtClean="0"/>
              <a:t>Session code</a:t>
            </a:r>
            <a:endParaRPr lang="en-US" dirty="0"/>
          </a:p>
        </p:txBody>
      </p:sp>
    </p:spTree>
    <p:extLst>
      <p:ext uri="{BB962C8B-B14F-4D97-AF65-F5344CB8AC3E}">
        <p14:creationId xmlns:p14="http://schemas.microsoft.com/office/powerpoint/2010/main" val="2021571464"/>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preserve="1" userDrawn="1">
  <p:cSld name="Walk-in">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10417878" y="6183604"/>
            <a:ext cx="1552931" cy="331497"/>
          </a:xfrm>
          <a:prstGeom prst="rect">
            <a:avLst/>
          </a:prstGeom>
        </p:spPr>
      </p:pic>
      <p:grpSp>
        <p:nvGrpSpPr>
          <p:cNvPr id="5" name="Group 4"/>
          <p:cNvGrpSpPr/>
          <p:nvPr userDrawn="1"/>
        </p:nvGrpSpPr>
        <p:grpSpPr>
          <a:xfrm>
            <a:off x="274639" y="5600359"/>
            <a:ext cx="2194608" cy="1097304"/>
            <a:chOff x="274638" y="5600359"/>
            <a:chExt cx="2194608" cy="1097304"/>
          </a:xfrm>
        </p:grpSpPr>
        <p:sp>
          <p:nvSpPr>
            <p:cNvPr id="8" name="Rounded Rectangle 7"/>
            <p:cNvSpPr/>
            <p:nvPr userDrawn="1"/>
          </p:nvSpPr>
          <p:spPr bwMode="auto">
            <a:xfrm>
              <a:off x="274638" y="5600359"/>
              <a:ext cx="2194608" cy="1097304"/>
            </a:xfrm>
            <a:prstGeom prst="roundRect">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384"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Freeform 6"/>
            <p:cNvSpPr>
              <a:spLocks noEditPoints="1"/>
            </p:cNvSpPr>
            <p:nvPr userDrawn="1"/>
          </p:nvSpPr>
          <p:spPr bwMode="auto">
            <a:xfrm>
              <a:off x="968154" y="5772575"/>
              <a:ext cx="807577" cy="807577"/>
            </a:xfrm>
            <a:custGeom>
              <a:avLst/>
              <a:gdLst>
                <a:gd name="T0" fmla="*/ 256 w 1728"/>
                <a:gd name="T1" fmla="*/ 256 h 1728"/>
                <a:gd name="T2" fmla="*/ 1728 w 1728"/>
                <a:gd name="T3" fmla="*/ 864 h 1728"/>
                <a:gd name="T4" fmla="*/ 864 w 1728"/>
                <a:gd name="T5" fmla="*/ 1728 h 1728"/>
                <a:gd name="T6" fmla="*/ 0 w 1728"/>
                <a:gd name="T7" fmla="*/ 864 h 1728"/>
                <a:gd name="T8" fmla="*/ 864 w 1728"/>
                <a:gd name="T9" fmla="*/ 0 h 1728"/>
                <a:gd name="T10" fmla="*/ 1472 w 1728"/>
                <a:gd name="T11" fmla="*/ 256 h 1728"/>
                <a:gd name="T12" fmla="*/ 864 w 1728"/>
                <a:gd name="T13" fmla="*/ 93 h 1728"/>
                <a:gd name="T14" fmla="*/ 319 w 1728"/>
                <a:gd name="T15" fmla="*/ 319 h 1728"/>
                <a:gd name="T16" fmla="*/ 93 w 1728"/>
                <a:gd name="T17" fmla="*/ 864 h 1728"/>
                <a:gd name="T18" fmla="*/ 319 w 1728"/>
                <a:gd name="T19" fmla="*/ 1409 h 1728"/>
                <a:gd name="T20" fmla="*/ 864 w 1728"/>
                <a:gd name="T21" fmla="*/ 1635 h 1728"/>
                <a:gd name="T22" fmla="*/ 1409 w 1728"/>
                <a:gd name="T23" fmla="*/ 1409 h 1728"/>
                <a:gd name="T24" fmla="*/ 1635 w 1728"/>
                <a:gd name="T25" fmla="*/ 864 h 1728"/>
                <a:gd name="T26" fmla="*/ 1409 w 1728"/>
                <a:gd name="T27" fmla="*/ 319 h 1728"/>
                <a:gd name="T28" fmla="*/ 864 w 1728"/>
                <a:gd name="T29" fmla="*/ 93 h 1728"/>
                <a:gd name="T30" fmla="*/ 1523 w 1728"/>
                <a:gd name="T31" fmla="*/ 934 h 1728"/>
                <a:gd name="T32" fmla="*/ 1264 w 1728"/>
                <a:gd name="T33" fmla="*/ 1043 h 1728"/>
                <a:gd name="T34" fmla="*/ 1394 w 1728"/>
                <a:gd name="T35" fmla="*/ 671 h 1728"/>
                <a:gd name="T36" fmla="*/ 970 w 1728"/>
                <a:gd name="T37" fmla="*/ 914 h 1728"/>
                <a:gd name="T38" fmla="*/ 562 w 1728"/>
                <a:gd name="T39" fmla="*/ 928 h 1728"/>
                <a:gd name="T40" fmla="*/ 221 w 1728"/>
                <a:gd name="T41" fmla="*/ 1043 h 1728"/>
                <a:gd name="T42" fmla="*/ 388 w 1728"/>
                <a:gd name="T43" fmla="*/ 671 h 1728"/>
                <a:gd name="T44" fmla="*/ 757 w 1728"/>
                <a:gd name="T45" fmla="*/ 633 h 1728"/>
                <a:gd name="T46" fmla="*/ 651 w 1728"/>
                <a:gd name="T47" fmla="*/ 830 h 1728"/>
                <a:gd name="T48" fmla="*/ 864 w 1728"/>
                <a:gd name="T49" fmla="*/ 717 h 1728"/>
                <a:gd name="T50" fmla="*/ 757 w 1728"/>
                <a:gd name="T51" fmla="*/ 914 h 1728"/>
                <a:gd name="T52" fmla="*/ 970 w 1728"/>
                <a:gd name="T53" fmla="*/ 800 h 1728"/>
                <a:gd name="T54" fmla="*/ 1100 w 1728"/>
                <a:gd name="T55" fmla="*/ 671 h 1728"/>
                <a:gd name="T56" fmla="*/ 1229 w 1728"/>
                <a:gd name="T57" fmla="*/ 934 h 1728"/>
                <a:gd name="T58" fmla="*/ 970 w 1728"/>
                <a:gd name="T59" fmla="*/ 1043 h 1728"/>
                <a:gd name="T60" fmla="*/ 455 w 1728"/>
                <a:gd name="T61" fmla="*/ 857 h 1728"/>
                <a:gd name="T62" fmla="*/ 346 w 1728"/>
                <a:gd name="T63" fmla="*/ 778 h 1728"/>
                <a:gd name="T64" fmla="*/ 374 w 1728"/>
                <a:gd name="T65" fmla="*/ 936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28" h="1728">
                  <a:moveTo>
                    <a:pt x="256" y="256"/>
                  </a:moveTo>
                  <a:cubicBezTo>
                    <a:pt x="256" y="256"/>
                    <a:pt x="256" y="256"/>
                    <a:pt x="256" y="256"/>
                  </a:cubicBezTo>
                  <a:moveTo>
                    <a:pt x="864" y="0"/>
                  </a:moveTo>
                  <a:cubicBezTo>
                    <a:pt x="1341" y="0"/>
                    <a:pt x="1728" y="387"/>
                    <a:pt x="1728" y="864"/>
                  </a:cubicBezTo>
                  <a:cubicBezTo>
                    <a:pt x="1728" y="864"/>
                    <a:pt x="1728" y="864"/>
                    <a:pt x="1728" y="864"/>
                  </a:cubicBezTo>
                  <a:cubicBezTo>
                    <a:pt x="1728" y="1341"/>
                    <a:pt x="1341" y="1728"/>
                    <a:pt x="864" y="1728"/>
                  </a:cubicBezTo>
                  <a:cubicBezTo>
                    <a:pt x="864" y="1728"/>
                    <a:pt x="864" y="1728"/>
                    <a:pt x="864" y="1728"/>
                  </a:cubicBezTo>
                  <a:cubicBezTo>
                    <a:pt x="387" y="1728"/>
                    <a:pt x="0" y="1341"/>
                    <a:pt x="0" y="864"/>
                  </a:cubicBezTo>
                  <a:cubicBezTo>
                    <a:pt x="0" y="864"/>
                    <a:pt x="0" y="864"/>
                    <a:pt x="0" y="864"/>
                  </a:cubicBezTo>
                  <a:cubicBezTo>
                    <a:pt x="0" y="387"/>
                    <a:pt x="387" y="0"/>
                    <a:pt x="864" y="0"/>
                  </a:cubicBezTo>
                  <a:cubicBezTo>
                    <a:pt x="864" y="0"/>
                    <a:pt x="864" y="0"/>
                    <a:pt x="864" y="0"/>
                  </a:cubicBezTo>
                  <a:moveTo>
                    <a:pt x="1472" y="256"/>
                  </a:moveTo>
                  <a:cubicBezTo>
                    <a:pt x="1472" y="256"/>
                    <a:pt x="1472" y="256"/>
                    <a:pt x="1472" y="256"/>
                  </a:cubicBezTo>
                  <a:moveTo>
                    <a:pt x="864" y="93"/>
                  </a:moveTo>
                  <a:cubicBezTo>
                    <a:pt x="651" y="93"/>
                    <a:pt x="459" y="180"/>
                    <a:pt x="319" y="319"/>
                  </a:cubicBezTo>
                  <a:cubicBezTo>
                    <a:pt x="319" y="319"/>
                    <a:pt x="319" y="319"/>
                    <a:pt x="319" y="319"/>
                  </a:cubicBezTo>
                  <a:cubicBezTo>
                    <a:pt x="180" y="459"/>
                    <a:pt x="93" y="651"/>
                    <a:pt x="93" y="864"/>
                  </a:cubicBezTo>
                  <a:cubicBezTo>
                    <a:pt x="93" y="864"/>
                    <a:pt x="93" y="864"/>
                    <a:pt x="93" y="864"/>
                  </a:cubicBezTo>
                  <a:cubicBezTo>
                    <a:pt x="93" y="1077"/>
                    <a:pt x="180" y="1269"/>
                    <a:pt x="319" y="1409"/>
                  </a:cubicBezTo>
                  <a:cubicBezTo>
                    <a:pt x="319" y="1409"/>
                    <a:pt x="319" y="1409"/>
                    <a:pt x="319" y="1409"/>
                  </a:cubicBezTo>
                  <a:cubicBezTo>
                    <a:pt x="459" y="1548"/>
                    <a:pt x="651" y="1635"/>
                    <a:pt x="864" y="1635"/>
                  </a:cubicBezTo>
                  <a:cubicBezTo>
                    <a:pt x="864" y="1635"/>
                    <a:pt x="864" y="1635"/>
                    <a:pt x="864" y="1635"/>
                  </a:cubicBezTo>
                  <a:cubicBezTo>
                    <a:pt x="1077" y="1635"/>
                    <a:pt x="1269" y="1548"/>
                    <a:pt x="1409" y="1409"/>
                  </a:cubicBezTo>
                  <a:cubicBezTo>
                    <a:pt x="1409" y="1409"/>
                    <a:pt x="1409" y="1409"/>
                    <a:pt x="1409" y="1409"/>
                  </a:cubicBezTo>
                  <a:cubicBezTo>
                    <a:pt x="1548" y="1269"/>
                    <a:pt x="1635" y="1077"/>
                    <a:pt x="1635" y="864"/>
                  </a:cubicBezTo>
                  <a:cubicBezTo>
                    <a:pt x="1635" y="864"/>
                    <a:pt x="1635" y="864"/>
                    <a:pt x="1635" y="864"/>
                  </a:cubicBezTo>
                  <a:cubicBezTo>
                    <a:pt x="1635" y="651"/>
                    <a:pt x="1548" y="459"/>
                    <a:pt x="1409" y="319"/>
                  </a:cubicBezTo>
                  <a:cubicBezTo>
                    <a:pt x="1409" y="319"/>
                    <a:pt x="1409" y="319"/>
                    <a:pt x="1409" y="319"/>
                  </a:cubicBezTo>
                  <a:cubicBezTo>
                    <a:pt x="1269" y="180"/>
                    <a:pt x="1077" y="93"/>
                    <a:pt x="864" y="93"/>
                  </a:cubicBezTo>
                  <a:cubicBezTo>
                    <a:pt x="864" y="93"/>
                    <a:pt x="864" y="93"/>
                    <a:pt x="864" y="93"/>
                  </a:cubicBezTo>
                  <a:moveTo>
                    <a:pt x="1394" y="934"/>
                  </a:moveTo>
                  <a:cubicBezTo>
                    <a:pt x="1523" y="934"/>
                    <a:pt x="1523" y="934"/>
                    <a:pt x="1523" y="934"/>
                  </a:cubicBezTo>
                  <a:cubicBezTo>
                    <a:pt x="1523" y="1043"/>
                    <a:pt x="1523" y="1043"/>
                    <a:pt x="1523" y="1043"/>
                  </a:cubicBezTo>
                  <a:cubicBezTo>
                    <a:pt x="1264" y="1043"/>
                    <a:pt x="1264" y="1043"/>
                    <a:pt x="1264" y="1043"/>
                  </a:cubicBezTo>
                  <a:cubicBezTo>
                    <a:pt x="1264" y="671"/>
                    <a:pt x="1264" y="671"/>
                    <a:pt x="1264" y="671"/>
                  </a:cubicBezTo>
                  <a:cubicBezTo>
                    <a:pt x="1394" y="671"/>
                    <a:pt x="1394" y="671"/>
                    <a:pt x="1394" y="671"/>
                  </a:cubicBezTo>
                  <a:lnTo>
                    <a:pt x="1394" y="934"/>
                  </a:lnTo>
                  <a:close/>
                  <a:moveTo>
                    <a:pt x="970" y="914"/>
                  </a:moveTo>
                  <a:cubicBezTo>
                    <a:pt x="757" y="1082"/>
                    <a:pt x="757" y="1082"/>
                    <a:pt x="757" y="1082"/>
                  </a:cubicBezTo>
                  <a:cubicBezTo>
                    <a:pt x="562" y="928"/>
                    <a:pt x="562" y="928"/>
                    <a:pt x="562" y="928"/>
                  </a:cubicBezTo>
                  <a:cubicBezTo>
                    <a:pt x="534" y="996"/>
                    <a:pt x="466" y="1043"/>
                    <a:pt x="388" y="1043"/>
                  </a:cubicBezTo>
                  <a:cubicBezTo>
                    <a:pt x="221" y="1043"/>
                    <a:pt x="221" y="1043"/>
                    <a:pt x="221" y="1043"/>
                  </a:cubicBezTo>
                  <a:cubicBezTo>
                    <a:pt x="221" y="671"/>
                    <a:pt x="221" y="671"/>
                    <a:pt x="221" y="671"/>
                  </a:cubicBezTo>
                  <a:cubicBezTo>
                    <a:pt x="388" y="671"/>
                    <a:pt x="388" y="671"/>
                    <a:pt x="388" y="671"/>
                  </a:cubicBezTo>
                  <a:cubicBezTo>
                    <a:pt x="475" y="671"/>
                    <a:pt x="538" y="727"/>
                    <a:pt x="562" y="786"/>
                  </a:cubicBezTo>
                  <a:cubicBezTo>
                    <a:pt x="757" y="633"/>
                    <a:pt x="757" y="633"/>
                    <a:pt x="757" y="633"/>
                  </a:cubicBezTo>
                  <a:cubicBezTo>
                    <a:pt x="829" y="690"/>
                    <a:pt x="829" y="690"/>
                    <a:pt x="829" y="690"/>
                  </a:cubicBezTo>
                  <a:cubicBezTo>
                    <a:pt x="651" y="830"/>
                    <a:pt x="651" y="830"/>
                    <a:pt x="651" y="830"/>
                  </a:cubicBezTo>
                  <a:cubicBezTo>
                    <a:pt x="685" y="857"/>
                    <a:pt x="685" y="857"/>
                    <a:pt x="685" y="857"/>
                  </a:cubicBezTo>
                  <a:cubicBezTo>
                    <a:pt x="864" y="717"/>
                    <a:pt x="864" y="717"/>
                    <a:pt x="864" y="717"/>
                  </a:cubicBezTo>
                  <a:cubicBezTo>
                    <a:pt x="936" y="773"/>
                    <a:pt x="936" y="773"/>
                    <a:pt x="936" y="773"/>
                  </a:cubicBezTo>
                  <a:cubicBezTo>
                    <a:pt x="757" y="914"/>
                    <a:pt x="757" y="914"/>
                    <a:pt x="757" y="914"/>
                  </a:cubicBezTo>
                  <a:cubicBezTo>
                    <a:pt x="791" y="941"/>
                    <a:pt x="791" y="941"/>
                    <a:pt x="791" y="941"/>
                  </a:cubicBezTo>
                  <a:cubicBezTo>
                    <a:pt x="970" y="800"/>
                    <a:pt x="970" y="800"/>
                    <a:pt x="970" y="800"/>
                  </a:cubicBezTo>
                  <a:cubicBezTo>
                    <a:pt x="970" y="671"/>
                    <a:pt x="970" y="671"/>
                    <a:pt x="970" y="671"/>
                  </a:cubicBezTo>
                  <a:cubicBezTo>
                    <a:pt x="1100" y="671"/>
                    <a:pt x="1100" y="671"/>
                    <a:pt x="1100" y="671"/>
                  </a:cubicBezTo>
                  <a:cubicBezTo>
                    <a:pt x="1100" y="934"/>
                    <a:pt x="1100" y="934"/>
                    <a:pt x="1100" y="934"/>
                  </a:cubicBezTo>
                  <a:cubicBezTo>
                    <a:pt x="1229" y="934"/>
                    <a:pt x="1229" y="934"/>
                    <a:pt x="1229" y="934"/>
                  </a:cubicBezTo>
                  <a:cubicBezTo>
                    <a:pt x="1229" y="1043"/>
                    <a:pt x="1229" y="1043"/>
                    <a:pt x="1229" y="1043"/>
                  </a:cubicBezTo>
                  <a:cubicBezTo>
                    <a:pt x="970" y="1043"/>
                    <a:pt x="970" y="1043"/>
                    <a:pt x="970" y="1043"/>
                  </a:cubicBezTo>
                  <a:lnTo>
                    <a:pt x="970" y="914"/>
                  </a:lnTo>
                  <a:close/>
                  <a:moveTo>
                    <a:pt x="455" y="857"/>
                  </a:moveTo>
                  <a:cubicBezTo>
                    <a:pt x="455" y="807"/>
                    <a:pt x="422" y="778"/>
                    <a:pt x="375" y="778"/>
                  </a:cubicBezTo>
                  <a:cubicBezTo>
                    <a:pt x="346" y="778"/>
                    <a:pt x="346" y="778"/>
                    <a:pt x="346" y="778"/>
                  </a:cubicBezTo>
                  <a:cubicBezTo>
                    <a:pt x="346" y="936"/>
                    <a:pt x="346" y="936"/>
                    <a:pt x="346" y="936"/>
                  </a:cubicBezTo>
                  <a:cubicBezTo>
                    <a:pt x="374" y="936"/>
                    <a:pt x="374" y="936"/>
                    <a:pt x="374" y="936"/>
                  </a:cubicBezTo>
                  <a:cubicBezTo>
                    <a:pt x="418" y="936"/>
                    <a:pt x="455" y="912"/>
                    <a:pt x="455" y="857"/>
                  </a:cubicBezTo>
                  <a:close/>
                </a:path>
              </a:pathLst>
            </a:custGeom>
            <a:solidFill>
              <a:srgbClr val="000000"/>
            </a:solidFill>
            <a:ln>
              <a:noFill/>
            </a:ln>
          </p:spPr>
          <p:txBody>
            <a:bodyPr vert="horz" wrap="square" lIns="91440" tIns="45720" rIns="91440" bIns="45720" numCol="1" anchor="t" anchorCtr="0" compatLnSpc="1">
              <a:prstTxWarp prst="textNoShape">
                <a:avLst/>
              </a:prstTxWarp>
            </a:bodyPr>
            <a:lstStyle/>
            <a:p>
              <a:pPr defTabSz="932654"/>
              <a:endParaRPr lang="en-US">
                <a:solidFill>
                  <a:srgbClr val="505050"/>
                </a:solidFill>
              </a:endParaRPr>
            </a:p>
          </p:txBody>
        </p:sp>
      </p:grpSp>
    </p:spTree>
    <p:extLst>
      <p:ext uri="{BB962C8B-B14F-4D97-AF65-F5344CB8AC3E}">
        <p14:creationId xmlns:p14="http://schemas.microsoft.com/office/powerpoint/2010/main" val="2295963807"/>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preserve="1" userDrawn="1">
  <p:cSld name="Dem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7" y="1626411"/>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3"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63" tIns="146290" rIns="182863" bIns="146290" numCol="1" spcCol="0" rtlCol="0" fromWordArt="0" anchor="t" anchorCtr="0" forceAA="0" compatLnSpc="1">
            <a:prstTxWarp prst="textNoShape">
              <a:avLst/>
            </a:prstTxWarp>
            <a:noAutofit/>
          </a:bodyPr>
          <a:lstStyle/>
          <a:p>
            <a:pPr algn="ctr" defTabSz="932384"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40" y="3954463"/>
            <a:ext cx="8229599" cy="1371579"/>
          </a:xfrm>
          <a:noFill/>
        </p:spPr>
        <p:txBody>
          <a:bodyPr tIns="91432" bIns="91432" anchor="t" anchorCtr="0"/>
          <a:lstStyle>
            <a:lvl1pPr>
              <a:defRPr sz="5200" spc="-100" baseline="0">
                <a:gradFill>
                  <a:gsLst>
                    <a:gs pos="5833">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9" y="5326043"/>
            <a:ext cx="8230899" cy="1372414"/>
          </a:xfrm>
          <a:noFill/>
        </p:spPr>
        <p:txBody>
          <a:bodyPr lIns="182863" tIns="146290" rIns="182863" bIns="146290">
            <a:noAutofit/>
          </a:bodyPr>
          <a:lstStyle>
            <a:lvl1pPr marL="0" indent="0">
              <a:spcBef>
                <a:spcPts val="0"/>
              </a:spcBef>
              <a:buNone/>
              <a:defRPr sz="3200" spc="0" baseline="0">
                <a:gradFill>
                  <a:gsLst>
                    <a:gs pos="0">
                      <a:schemeClr val="tx1"/>
                    </a:gs>
                    <a:gs pos="10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170578550"/>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preserve="1" userDrawn="1">
  <p:cSld name="Vide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5"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7" y="1626411"/>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3"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63" tIns="146290" rIns="182863" bIns="146290" numCol="1" spcCol="0" rtlCol="0" fromWordArt="0" anchor="t" anchorCtr="0" forceAA="0" compatLnSpc="1">
            <a:prstTxWarp prst="textNoShape">
              <a:avLst/>
            </a:prstTxWarp>
            <a:noAutofit/>
          </a:bodyPr>
          <a:lstStyle/>
          <a:p>
            <a:pPr algn="ctr" defTabSz="932384"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40" y="3954463"/>
            <a:ext cx="8229599" cy="1371579"/>
          </a:xfrm>
          <a:noFill/>
        </p:spPr>
        <p:txBody>
          <a:bodyPr tIns="91432" bIns="91432" anchor="t" anchorCtr="0"/>
          <a:lstStyle>
            <a:lvl1pPr>
              <a:defRPr sz="5200"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3724650994"/>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2125663"/>
            <a:ext cx="11887200" cy="1831975"/>
          </a:xfrm>
          <a:noFill/>
        </p:spPr>
        <p:txBody>
          <a:bodyPr tIns="91432" bIns="91432"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331515371"/>
      </p:ext>
    </p:extLst>
  </p:cSld>
  <p:clrMapOvr>
    <a:masterClrMapping/>
  </p:clrMapOvr>
  <p:transition>
    <p:fade/>
  </p:transition>
  <p:timing>
    <p:tnLst>
      <p:par>
        <p:cT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2125663"/>
            <a:ext cx="11887200" cy="1831975"/>
          </a:xfrm>
          <a:noFill/>
        </p:spPr>
        <p:txBody>
          <a:bodyPr tIns="91432" bIns="91432"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422271010"/>
      </p:ext>
    </p:extLst>
  </p:cSld>
  <p:clrMapOvr>
    <a:masterClrMapping/>
  </p:clrMapOvr>
  <p:transition>
    <p:fade/>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Vide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5"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9599"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215941221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2125663"/>
            <a:ext cx="11887200" cy="1831975"/>
          </a:xfrm>
          <a:noFill/>
        </p:spPr>
        <p:txBody>
          <a:bodyPr tIns="91432" bIns="91432"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622413625"/>
      </p:ext>
    </p:extLst>
  </p:cSld>
  <p:clrMapOvr>
    <a:masterClrMapping/>
  </p:clrMapOvr>
  <p:transition>
    <p:fade/>
  </p:transition>
  <p:timing>
    <p:tnLst>
      <p:par>
        <p:cT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9" y="1212851"/>
            <a:ext cx="11887200" cy="2047651"/>
          </a:xfrm>
        </p:spPr>
        <p:txBody>
          <a:bodyPr/>
          <a:lstStyle>
            <a:lvl1pPr marL="0" indent="0">
              <a:buNone/>
              <a:defRPr>
                <a:gradFill>
                  <a:gsLst>
                    <a:gs pos="1250">
                      <a:schemeClr val="tx2">
                        <a:lumMod val="40000"/>
                        <a:lumOff val="60000"/>
                      </a:schemeClr>
                    </a:gs>
                    <a:gs pos="99000">
                      <a:schemeClr val="tx2">
                        <a:lumMod val="40000"/>
                        <a:lumOff val="60000"/>
                      </a:schemeClr>
                    </a:gs>
                  </a:gsLst>
                  <a:lin ang="5400000" scaled="0"/>
                </a:gradFill>
              </a:defRPr>
            </a:lvl1pPr>
            <a:lvl2pPr marL="0" indent="0">
              <a:buFontTx/>
              <a:buNone/>
              <a:defRPr sz="2000"/>
            </a:lvl2pPr>
            <a:lvl3pPr marL="228579" indent="0">
              <a:buNone/>
              <a:defRPr/>
            </a:lvl3pPr>
            <a:lvl4pPr marL="457157" indent="0">
              <a:buNone/>
              <a:defRPr/>
            </a:lvl4pPr>
            <a:lvl5pPr marL="685736"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188170128"/>
      </p:ext>
    </p:extLst>
  </p:cSld>
  <p:clrMapOvr>
    <a:masterClrMapping/>
  </p:clrMapOvr>
  <p:transition>
    <p:fade/>
  </p:transition>
  <p:timing>
    <p:tnLst>
      <p:par>
        <p:cTn id="1" dur="indefinite" restart="never" nodeType="tmRoot"/>
      </p:par>
    </p:tn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9" y="1212851"/>
            <a:ext cx="11887200" cy="2047651"/>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579" indent="0">
              <a:buNone/>
              <a:defRPr/>
            </a:lvl3pPr>
            <a:lvl4pPr marL="457157" indent="0">
              <a:buNone/>
              <a:defRPr/>
            </a:lvl4pPr>
            <a:lvl5pPr marL="685736"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07299311"/>
      </p:ext>
    </p:extLst>
  </p:cSld>
  <p:clrMapOvr>
    <a:masterClrMapping/>
  </p:clrMapOvr>
  <p:transition>
    <p:fade/>
  </p:transition>
  <p:timing>
    <p:tnLst>
      <p:par>
        <p:cT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9" y="1212850"/>
            <a:ext cx="11887200" cy="2116710"/>
          </a:xfrm>
        </p:spPr>
        <p:txBody>
          <a:bodyPr>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569209860"/>
      </p:ext>
    </p:extLst>
  </p:cSld>
  <p:clrMapOvr>
    <a:masterClrMapping/>
  </p:clrMapOvr>
  <p:transition>
    <p:fade/>
  </p:transition>
  <p:timing>
    <p:tnLst>
      <p:par>
        <p:cTn id="1" dur="indefinite" restart="never" nodeType="tmRoot"/>
      </p:par>
    </p:tnLst>
  </p:timing>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9" y="1212850"/>
            <a:ext cx="11887200" cy="2116710"/>
          </a:xfrm>
        </p:spPr>
        <p:txBody>
          <a:bodyPr>
            <a:spAutoFit/>
          </a:bodyPr>
          <a:lstStyle>
            <a:lvl1pPr>
              <a:defRPr>
                <a:gradFill>
                  <a:gsLst>
                    <a:gs pos="1250">
                      <a:schemeClr val="tx2"/>
                    </a:gs>
                    <a:gs pos="99000">
                      <a:schemeClr val="tx2"/>
                    </a:gs>
                  </a:gsLst>
                  <a:lin ang="5400000" scaled="0"/>
                </a:gra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657762274"/>
      </p:ext>
    </p:extLst>
  </p:cSld>
  <p:clrMapOvr>
    <a:masterClrMapping/>
  </p:clrMapOvr>
  <p:transition>
    <p:fade/>
  </p:transition>
  <p:timing>
    <p:tnLst>
      <p:par>
        <p:cTn id="1" dur="indefinite" restart="never" nodeType="tmRoot"/>
      </p:par>
    </p:tnLst>
  </p:timing>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0"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53" indent="0">
              <a:buNone/>
              <a:tabLst/>
              <a:defRPr sz="2000"/>
            </a:lvl3pPr>
            <a:lvl4pPr marL="460332" indent="0">
              <a:buNone/>
              <a:defRPr/>
            </a:lvl4pPr>
            <a:lvl5pPr marL="685736"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53" indent="0">
              <a:buNone/>
              <a:tabLst/>
              <a:defRPr sz="2000"/>
            </a:lvl3pPr>
            <a:lvl4pPr marL="460332" indent="0">
              <a:buNone/>
              <a:defRPr/>
            </a:lvl4pPr>
            <a:lvl5pPr marL="685736"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264705328"/>
      </p:ext>
    </p:extLst>
  </p:cSld>
  <p:clrMapOvr>
    <a:masterClrMapping/>
  </p:clrMapOvr>
  <p:transition>
    <p:fade/>
  </p:transition>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0"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53" indent="0">
              <a:buNone/>
              <a:tabLst/>
              <a:defRPr sz="2000"/>
            </a:lvl3pPr>
            <a:lvl4pPr marL="460332" indent="0">
              <a:buNone/>
              <a:defRPr/>
            </a:lvl4pPr>
            <a:lvl5pPr marL="685736"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53" indent="0">
              <a:buNone/>
              <a:tabLst/>
              <a:defRPr sz="2000"/>
            </a:lvl3pPr>
            <a:lvl4pPr marL="460332" indent="0">
              <a:buNone/>
              <a:defRPr/>
            </a:lvl4pPr>
            <a:lvl5pPr marL="685736"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38823959"/>
      </p:ext>
    </p:extLst>
  </p:cSld>
  <p:clrMapOvr>
    <a:masterClrMapping/>
  </p:clrMapOvr>
  <p:transition>
    <p:fade/>
  </p:transition>
  <p:timing>
    <p:tnLst>
      <p:par>
        <p:cTn id="1" dur="indefinite" restart="never" nodeType="tmRoot"/>
      </p:par>
    </p:tnLst>
  </p:timing>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0" y="1212850"/>
            <a:ext cx="5486399" cy="2536079"/>
          </a:xfrm>
        </p:spPr>
        <p:txBody>
          <a:bodyPr wrap="square">
            <a:spAutoFit/>
          </a:bodyPr>
          <a:lstStyle>
            <a:lvl1pPr marL="287311" indent="-287311">
              <a:spcBef>
                <a:spcPts val="1224"/>
              </a:spcBef>
              <a:buClr>
                <a:schemeClr val="tx1"/>
              </a:buClr>
              <a:buFont typeface="Arial" pitchFamily="34" charset="0"/>
              <a:buChar char="•"/>
              <a:defRPr sz="3600"/>
            </a:lvl1pPr>
            <a:lvl2pPr marL="531116" indent="-233173">
              <a:defRPr sz="2400"/>
            </a:lvl2pPr>
            <a:lvl3pPr marL="699519" indent="-168403">
              <a:tabLst/>
              <a:defRPr sz="2000"/>
            </a:lvl3pPr>
            <a:lvl4pPr marL="880875" indent="-181357">
              <a:defRPr/>
            </a:lvl4pPr>
            <a:lvl5pPr marL="1049278" indent="-168403">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50"/>
            <a:ext cx="5486399" cy="2536079"/>
          </a:xfrm>
        </p:spPr>
        <p:txBody>
          <a:bodyPr wrap="square">
            <a:spAutoFit/>
          </a:bodyPr>
          <a:lstStyle>
            <a:lvl1pPr marL="287311" indent="-287311">
              <a:spcBef>
                <a:spcPts val="1224"/>
              </a:spcBef>
              <a:buClr>
                <a:schemeClr val="tx1"/>
              </a:buClr>
              <a:buFont typeface="Arial" pitchFamily="34" charset="0"/>
              <a:buChar char="•"/>
              <a:defRPr sz="3600"/>
            </a:lvl1pPr>
            <a:lvl2pPr marL="531116" indent="-233173">
              <a:defRPr sz="2400"/>
            </a:lvl2pPr>
            <a:lvl3pPr marL="699519" indent="-168403">
              <a:tabLst/>
              <a:defRPr sz="2000"/>
            </a:lvl3pPr>
            <a:lvl4pPr marL="880875" indent="-181357">
              <a:defRPr/>
            </a:lvl4pPr>
            <a:lvl5pPr marL="1049278" indent="-168403">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577787589"/>
      </p:ext>
    </p:extLst>
  </p:cSld>
  <p:clrMapOvr>
    <a:masterClrMapping/>
  </p:clrMapOvr>
  <p:transition>
    <p:fade/>
  </p:transition>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0" y="1212850"/>
            <a:ext cx="5486399" cy="2536079"/>
          </a:xfrm>
        </p:spPr>
        <p:txBody>
          <a:bodyPr wrap="square">
            <a:spAutoFit/>
          </a:bodyPr>
          <a:lstStyle>
            <a:lvl1pPr marL="287311" indent="-287311">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16" indent="-233173">
              <a:defRPr sz="2400"/>
            </a:lvl2pPr>
            <a:lvl3pPr marL="699519" indent="-168403">
              <a:tabLst/>
              <a:defRPr sz="2000"/>
            </a:lvl3pPr>
            <a:lvl4pPr marL="880875" indent="-181357">
              <a:defRPr/>
            </a:lvl4pPr>
            <a:lvl5pPr marL="1049278" indent="-168403">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50"/>
            <a:ext cx="5486399" cy="2536079"/>
          </a:xfrm>
        </p:spPr>
        <p:txBody>
          <a:bodyPr wrap="square">
            <a:spAutoFit/>
          </a:bodyPr>
          <a:lstStyle>
            <a:lvl1pPr marL="287311" indent="-287311">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16" indent="-233173">
              <a:defRPr sz="2400"/>
            </a:lvl2pPr>
            <a:lvl3pPr marL="699519" indent="-168403">
              <a:tabLst/>
              <a:defRPr sz="2000"/>
            </a:lvl3pPr>
            <a:lvl4pPr marL="880875" indent="-181357">
              <a:defRPr/>
            </a:lvl4pPr>
            <a:lvl5pPr marL="1049278" indent="-168403">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981149168"/>
      </p:ext>
    </p:extLst>
  </p:cSld>
  <p:clrMapOvr>
    <a:masterClrMapping/>
  </p:clrMapOvr>
  <p:transition>
    <p:fade/>
  </p:transition>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749617018"/>
      </p:ext>
    </p:extLst>
  </p:cSld>
  <p:clrMapOvr>
    <a:masterClrMapping/>
  </p:clrMapOvr>
  <p:transition>
    <p:fade/>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4075357253"/>
      </p:ext>
    </p:extLst>
  </p:cSld>
  <p:clrMapOvr>
    <a:masterClrMapping/>
  </p:clrMapOvr>
  <p:transition>
    <p:fade/>
  </p:transition>
  <p:timing>
    <p:tnLst>
      <p:par>
        <p:cTn id="1" dur="indefinite" restart="never" nodeType="tmRoot"/>
      </p:par>
    </p:tn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630337086"/>
      </p:ext>
    </p:extLst>
  </p:cSld>
  <p:clrMapOvr>
    <a:masterClrMapping/>
  </p:clrMapOvr>
  <p:transition>
    <p:fade/>
  </p:transition>
  <p:timing>
    <p:tnLst>
      <p:par>
        <p:cTn id="1" dur="indefinite" restart="never" nodeType="tmRoot"/>
      </p:par>
    </p:tnLst>
  </p:timing>
</p:sldLayout>
</file>

<file path=ppt/slideLayouts/slideLayout51.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062148186"/>
      </p:ext>
    </p:extLst>
  </p:cSld>
  <p:clrMapOvr>
    <a:masterClrMapping/>
  </p:clrMapOvr>
  <p:transition>
    <p:fade/>
  </p:transition>
  <p:timing>
    <p:tnLst>
      <p:par>
        <p:cTn id="1" dur="indefinite" restart="never" nodeType="tmRoot"/>
      </p:par>
    </p:tnLst>
  </p:timing>
</p:sldLayout>
</file>

<file path=ppt/slideLayouts/slideLayout52.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916038982"/>
      </p:ext>
    </p:extLst>
  </p:cSld>
  <p:clrMapOvr>
    <a:masterClrMapping/>
  </p:clrMapOvr>
  <p:transition>
    <p:fade/>
  </p:transition>
  <p:timing>
    <p:tnLst>
      <p:par>
        <p:cTn id="1" dur="indefinite" restart="never" nodeType="tmRoot"/>
      </p:par>
    </p:tnLst>
  </p:timing>
</p:sldLayout>
</file>

<file path=ppt/slideLayouts/slideLayout53.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930627987"/>
      </p:ext>
    </p:extLst>
  </p:cSld>
  <p:clrMapOvr>
    <a:masterClrMapping/>
  </p:clrMapOvr>
  <p:transition>
    <p:fade/>
  </p:transition>
  <p:timing>
    <p:tnLst>
      <p:par>
        <p:cTn id="1" dur="indefinite" restart="never" nodeType="tmRoot"/>
      </p:par>
    </p:tnLst>
  </p:timing>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4" tIns="46634" rIns="46634" bIns="46634" numCol="1" spcCol="0" rtlCol="0" fromWordArt="0" anchor="ctr" anchorCtr="0" forceAA="0" compatLnSpc="1">
            <a:prstTxWarp prst="textNoShape">
              <a:avLst/>
            </a:prstTxWarp>
            <a:noAutofit/>
          </a:bodyPr>
          <a:lstStyle/>
          <a:p>
            <a:pPr algn="ctr" defTabSz="932384"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2017830"/>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21" indent="0">
              <a:buNone/>
              <a:defRPr>
                <a:gradFill>
                  <a:gsLst>
                    <a:gs pos="1250">
                      <a:srgbClr val="000000"/>
                    </a:gs>
                    <a:gs pos="100000">
                      <a:srgbClr val="000000"/>
                    </a:gs>
                  </a:gsLst>
                  <a:lin ang="5400000" scaled="0"/>
                </a:gradFill>
                <a:latin typeface="Segoe UI" pitchFamily="34" charset="0"/>
                <a:cs typeface="Segoe UI" pitchFamily="34" charset="0"/>
              </a:defRPr>
            </a:lvl2pPr>
            <a:lvl3pPr marL="584552" indent="0">
              <a:buNone/>
              <a:defRPr>
                <a:gradFill>
                  <a:gsLst>
                    <a:gs pos="1250">
                      <a:srgbClr val="000000"/>
                    </a:gs>
                    <a:gs pos="100000">
                      <a:srgbClr val="000000"/>
                    </a:gs>
                  </a:gsLst>
                  <a:lin ang="5400000" scaled="0"/>
                </a:gradFill>
                <a:latin typeface="Segoe UI" pitchFamily="34" charset="0"/>
                <a:cs typeface="Segoe UI" pitchFamily="34" charset="0"/>
              </a:defRPr>
            </a:lvl3pPr>
            <a:lvl4pPr marL="814486"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898"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7190930"/>
      </p:ext>
    </p:extLst>
  </p:cSld>
  <p:clrMapOvr>
    <a:masterClrMapping/>
  </p:clrMapOvr>
  <p:transition>
    <p:fade/>
  </p:transition>
</p:sldLayout>
</file>

<file path=ppt/slideLayouts/slideLayout55.xml><?xml version="1.0" encoding="utf-8"?>
<p:sldLayout xmlns:a="http://schemas.openxmlformats.org/drawingml/2006/main" xmlns:r="http://schemas.openxmlformats.org/officeDocument/2006/relationships" xmlns:p="http://schemas.openxmlformats.org/presentationml/2006/main" showMasterSp="0"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9" y="1212851"/>
            <a:ext cx="11887200" cy="2443746"/>
          </a:xfrm>
          <a:prstGeom prst="rect">
            <a:avLst/>
          </a:prstGeom>
        </p:spPr>
        <p:txBody>
          <a:bodyPr/>
          <a:lstStyle>
            <a:lvl1pPr marL="290486" indent="-290486">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446" indent="-280962">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1932" indent="-290486">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511" indent="-228579">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090" indent="-228579">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2" y="6363076"/>
            <a:ext cx="12436476" cy="631450"/>
          </a:xfrm>
          <a:prstGeom prst="rect">
            <a:avLst/>
          </a:prstGeom>
          <a:solidFill>
            <a:srgbClr val="FFFF99"/>
          </a:solidFill>
        </p:spPr>
        <p:txBody>
          <a:bodyPr wrap="square" lIns="155442" tIns="77722" rIns="155442" bIns="77722"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3422103056"/>
      </p:ext>
    </p:extLst>
  </p:cSld>
  <p:clrMapOvr>
    <a:masterClrMapping/>
  </p:clrMapOvr>
  <p:transition>
    <p:fade/>
  </p:transition>
  <p:timing>
    <p:tnLst>
      <p:par>
        <p:cTn id="1" dur="indefinite" restart="never" nodeType="tmRoot"/>
      </p:par>
    </p:tnLst>
  </p:timing>
</p:sldLayout>
</file>

<file path=ppt/slideLayouts/slideLayout56.xml><?xml version="1.0" encoding="utf-8"?>
<p:sldLayout xmlns:a="http://schemas.openxmlformats.org/drawingml/2006/main" xmlns:r="http://schemas.openxmlformats.org/officeDocument/2006/relationships" xmlns:p="http://schemas.openxmlformats.org/presentationml/2006/main" showMasterSp="0" preserve="1" userDrawn="1">
  <p:cSld name="Title Slide 2">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70" y="1626413"/>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Rounded Rectangle 6"/>
          <p:cNvSpPr/>
          <p:nvPr userDrawn="1"/>
        </p:nvSpPr>
        <p:spPr bwMode="auto">
          <a:xfrm>
            <a:off x="4846638" y="3954466"/>
            <a:ext cx="7315200" cy="2743199"/>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53600" tIns="122879" rIns="153600" bIns="122879" numCol="1" spcCol="0" rtlCol="0" fromWordArt="0" anchor="t" anchorCtr="0" forceAA="0" compatLnSpc="1">
            <a:prstTxWarp prst="textNoShape">
              <a:avLst/>
            </a:prstTxWarp>
            <a:noAutofit/>
          </a:bodyPr>
          <a:lstStyle/>
          <a:p>
            <a:pPr algn="ctr" defTabSz="783175" fontAlgn="base">
              <a:lnSpc>
                <a:spcPct val="90000"/>
              </a:lnSpc>
              <a:spcBef>
                <a:spcPct val="0"/>
              </a:spcBef>
              <a:spcAft>
                <a:spcPct val="0"/>
              </a:spcAft>
            </a:pPr>
            <a:endParaRPr lang="en-US" sz="26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4846638" y="3954462"/>
            <a:ext cx="7315200" cy="1371580"/>
          </a:xfrm>
          <a:noFill/>
        </p:spPr>
        <p:txBody>
          <a:bodyPr lIns="122879" tIns="76800" rIns="122879" bIns="76800" anchor="t" anchorCtr="0"/>
          <a:lstStyle>
            <a:lvl1pPr>
              <a:defRPr sz="4400" spc="-84" baseline="0">
                <a:gradFill>
                  <a:gsLst>
                    <a:gs pos="5833">
                      <a:schemeClr val="tx1"/>
                    </a:gs>
                    <a:gs pos="18000">
                      <a:schemeClr val="tx1"/>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4846637" y="5326042"/>
            <a:ext cx="7315202" cy="1372151"/>
          </a:xfrm>
          <a:noFill/>
        </p:spPr>
        <p:txBody>
          <a:bodyPr lIns="122879" tIns="92159" rIns="122879" bIns="92159">
            <a:noAutofit/>
          </a:bodyPr>
          <a:lstStyle>
            <a:lvl1pPr marL="0" indent="0">
              <a:spcBef>
                <a:spcPts val="0"/>
              </a:spcBef>
              <a:buNone/>
              <a:defRPr sz="2700" spc="0" baseline="0">
                <a:gradFill>
                  <a:gsLst>
                    <a:gs pos="2917">
                      <a:schemeClr val="tx1"/>
                    </a:gs>
                    <a:gs pos="30000">
                      <a:schemeClr val="tx1"/>
                    </a:gs>
                  </a:gsLst>
                  <a:lin ang="5400000" scaled="0"/>
                </a:gradFill>
                <a:latin typeface="+mj-lt"/>
              </a:defRPr>
            </a:lvl1pPr>
          </a:lstStyle>
          <a:p>
            <a:pPr lvl="0"/>
            <a:r>
              <a:rPr lang="en-US" dirty="0" smtClean="0"/>
              <a:t>Speaker Name</a:t>
            </a:r>
          </a:p>
        </p:txBody>
      </p:sp>
      <p:pic>
        <p:nvPicPr>
          <p:cNvPr id="1026" name="Picture 2" descr="\\sfp\Work\White_Whale\5-30072_SharePoint_Conference\Templates\Client_provided\psd\psd\SPC_Logo.png"/>
          <p:cNvPicPr>
            <a:picLocks noChangeAspect="1" noChangeArrowheads="1"/>
          </p:cNvPicPr>
          <p:nvPr userDrawn="1"/>
        </p:nvPicPr>
        <p:blipFill>
          <a:blip r:embed="rId4" cstate="screen">
            <a:extLst>
              <a:ext uri="{28A0092B-C50C-407E-A947-70E740481C1C}">
                <a14:useLocalDpi xmlns:a14="http://schemas.microsoft.com/office/drawing/2010/main"/>
              </a:ext>
            </a:extLst>
          </a:blip>
          <a:srcRect/>
          <a:stretch>
            <a:fillRect/>
          </a:stretch>
        </p:blipFill>
        <p:spPr bwMode="auto">
          <a:xfrm>
            <a:off x="2552587" y="2491433"/>
            <a:ext cx="1498013" cy="208085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79488494"/>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57.xml><?xml version="1.0" encoding="utf-8"?>
<p:sldLayout xmlns:a="http://schemas.openxmlformats.org/drawingml/2006/main" xmlns:r="http://schemas.openxmlformats.org/officeDocument/2006/relationships" xmlns:p="http://schemas.openxmlformats.org/presentationml/2006/main" showMasterSp="0" preserve="1" userDrawn="1">
  <p:cSld name="Walk-in">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bwMode="gray">
          <a:xfrm>
            <a:off x="10417880" y="6183607"/>
            <a:ext cx="1552931" cy="331497"/>
          </a:xfrm>
          <a:prstGeom prst="rect">
            <a:avLst/>
          </a:prstGeom>
        </p:spPr>
      </p:pic>
      <p:grpSp>
        <p:nvGrpSpPr>
          <p:cNvPr id="5" name="Group 4"/>
          <p:cNvGrpSpPr/>
          <p:nvPr userDrawn="1"/>
        </p:nvGrpSpPr>
        <p:grpSpPr>
          <a:xfrm>
            <a:off x="274640" y="5600359"/>
            <a:ext cx="2194608" cy="1097304"/>
            <a:chOff x="274638" y="5600359"/>
            <a:chExt cx="2194608" cy="1097304"/>
          </a:xfrm>
        </p:grpSpPr>
        <p:sp>
          <p:nvSpPr>
            <p:cNvPr id="8" name="Rounded Rectangle 7"/>
            <p:cNvSpPr/>
            <p:nvPr userDrawn="1"/>
          </p:nvSpPr>
          <p:spPr bwMode="auto">
            <a:xfrm>
              <a:off x="274638" y="5600359"/>
              <a:ext cx="2194608" cy="1097304"/>
            </a:xfrm>
            <a:prstGeom prst="roundRect">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783175" fontAlgn="base">
                <a:lnSpc>
                  <a:spcPct val="90000"/>
                </a:lnSpc>
                <a:spcBef>
                  <a:spcPct val="0"/>
                </a:spcBef>
                <a:spcAft>
                  <a:spcPct val="0"/>
                </a:spcAft>
              </a:pPr>
              <a:endParaRPr lang="en-US" sz="26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Freeform 6"/>
            <p:cNvSpPr>
              <a:spLocks noEditPoints="1"/>
            </p:cNvSpPr>
            <p:nvPr userDrawn="1"/>
          </p:nvSpPr>
          <p:spPr bwMode="auto">
            <a:xfrm>
              <a:off x="968154" y="5772575"/>
              <a:ext cx="807577" cy="807577"/>
            </a:xfrm>
            <a:custGeom>
              <a:avLst/>
              <a:gdLst>
                <a:gd name="T0" fmla="*/ 256 w 1728"/>
                <a:gd name="T1" fmla="*/ 256 h 1728"/>
                <a:gd name="T2" fmla="*/ 1728 w 1728"/>
                <a:gd name="T3" fmla="*/ 864 h 1728"/>
                <a:gd name="T4" fmla="*/ 864 w 1728"/>
                <a:gd name="T5" fmla="*/ 1728 h 1728"/>
                <a:gd name="T6" fmla="*/ 0 w 1728"/>
                <a:gd name="T7" fmla="*/ 864 h 1728"/>
                <a:gd name="T8" fmla="*/ 864 w 1728"/>
                <a:gd name="T9" fmla="*/ 0 h 1728"/>
                <a:gd name="T10" fmla="*/ 1472 w 1728"/>
                <a:gd name="T11" fmla="*/ 256 h 1728"/>
                <a:gd name="T12" fmla="*/ 864 w 1728"/>
                <a:gd name="T13" fmla="*/ 93 h 1728"/>
                <a:gd name="T14" fmla="*/ 319 w 1728"/>
                <a:gd name="T15" fmla="*/ 319 h 1728"/>
                <a:gd name="T16" fmla="*/ 93 w 1728"/>
                <a:gd name="T17" fmla="*/ 864 h 1728"/>
                <a:gd name="T18" fmla="*/ 319 w 1728"/>
                <a:gd name="T19" fmla="*/ 1409 h 1728"/>
                <a:gd name="T20" fmla="*/ 864 w 1728"/>
                <a:gd name="T21" fmla="*/ 1635 h 1728"/>
                <a:gd name="T22" fmla="*/ 1409 w 1728"/>
                <a:gd name="T23" fmla="*/ 1409 h 1728"/>
                <a:gd name="T24" fmla="*/ 1635 w 1728"/>
                <a:gd name="T25" fmla="*/ 864 h 1728"/>
                <a:gd name="T26" fmla="*/ 1409 w 1728"/>
                <a:gd name="T27" fmla="*/ 319 h 1728"/>
                <a:gd name="T28" fmla="*/ 864 w 1728"/>
                <a:gd name="T29" fmla="*/ 93 h 1728"/>
                <a:gd name="T30" fmla="*/ 1523 w 1728"/>
                <a:gd name="T31" fmla="*/ 934 h 1728"/>
                <a:gd name="T32" fmla="*/ 1264 w 1728"/>
                <a:gd name="T33" fmla="*/ 1043 h 1728"/>
                <a:gd name="T34" fmla="*/ 1394 w 1728"/>
                <a:gd name="T35" fmla="*/ 671 h 1728"/>
                <a:gd name="T36" fmla="*/ 970 w 1728"/>
                <a:gd name="T37" fmla="*/ 914 h 1728"/>
                <a:gd name="T38" fmla="*/ 562 w 1728"/>
                <a:gd name="T39" fmla="*/ 928 h 1728"/>
                <a:gd name="T40" fmla="*/ 221 w 1728"/>
                <a:gd name="T41" fmla="*/ 1043 h 1728"/>
                <a:gd name="T42" fmla="*/ 388 w 1728"/>
                <a:gd name="T43" fmla="*/ 671 h 1728"/>
                <a:gd name="T44" fmla="*/ 757 w 1728"/>
                <a:gd name="T45" fmla="*/ 633 h 1728"/>
                <a:gd name="T46" fmla="*/ 651 w 1728"/>
                <a:gd name="T47" fmla="*/ 830 h 1728"/>
                <a:gd name="T48" fmla="*/ 864 w 1728"/>
                <a:gd name="T49" fmla="*/ 717 h 1728"/>
                <a:gd name="T50" fmla="*/ 757 w 1728"/>
                <a:gd name="T51" fmla="*/ 914 h 1728"/>
                <a:gd name="T52" fmla="*/ 970 w 1728"/>
                <a:gd name="T53" fmla="*/ 800 h 1728"/>
                <a:gd name="T54" fmla="*/ 1100 w 1728"/>
                <a:gd name="T55" fmla="*/ 671 h 1728"/>
                <a:gd name="T56" fmla="*/ 1229 w 1728"/>
                <a:gd name="T57" fmla="*/ 934 h 1728"/>
                <a:gd name="T58" fmla="*/ 970 w 1728"/>
                <a:gd name="T59" fmla="*/ 1043 h 1728"/>
                <a:gd name="T60" fmla="*/ 455 w 1728"/>
                <a:gd name="T61" fmla="*/ 857 h 1728"/>
                <a:gd name="T62" fmla="*/ 346 w 1728"/>
                <a:gd name="T63" fmla="*/ 778 h 1728"/>
                <a:gd name="T64" fmla="*/ 374 w 1728"/>
                <a:gd name="T65" fmla="*/ 936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28" h="1728">
                  <a:moveTo>
                    <a:pt x="256" y="256"/>
                  </a:moveTo>
                  <a:cubicBezTo>
                    <a:pt x="256" y="256"/>
                    <a:pt x="256" y="256"/>
                    <a:pt x="256" y="256"/>
                  </a:cubicBezTo>
                  <a:moveTo>
                    <a:pt x="864" y="0"/>
                  </a:moveTo>
                  <a:cubicBezTo>
                    <a:pt x="1341" y="0"/>
                    <a:pt x="1728" y="387"/>
                    <a:pt x="1728" y="864"/>
                  </a:cubicBezTo>
                  <a:cubicBezTo>
                    <a:pt x="1728" y="864"/>
                    <a:pt x="1728" y="864"/>
                    <a:pt x="1728" y="864"/>
                  </a:cubicBezTo>
                  <a:cubicBezTo>
                    <a:pt x="1728" y="1341"/>
                    <a:pt x="1341" y="1728"/>
                    <a:pt x="864" y="1728"/>
                  </a:cubicBezTo>
                  <a:cubicBezTo>
                    <a:pt x="864" y="1728"/>
                    <a:pt x="864" y="1728"/>
                    <a:pt x="864" y="1728"/>
                  </a:cubicBezTo>
                  <a:cubicBezTo>
                    <a:pt x="387" y="1728"/>
                    <a:pt x="0" y="1341"/>
                    <a:pt x="0" y="864"/>
                  </a:cubicBezTo>
                  <a:cubicBezTo>
                    <a:pt x="0" y="864"/>
                    <a:pt x="0" y="864"/>
                    <a:pt x="0" y="864"/>
                  </a:cubicBezTo>
                  <a:cubicBezTo>
                    <a:pt x="0" y="387"/>
                    <a:pt x="387" y="0"/>
                    <a:pt x="864" y="0"/>
                  </a:cubicBezTo>
                  <a:cubicBezTo>
                    <a:pt x="864" y="0"/>
                    <a:pt x="864" y="0"/>
                    <a:pt x="864" y="0"/>
                  </a:cubicBezTo>
                  <a:moveTo>
                    <a:pt x="1472" y="256"/>
                  </a:moveTo>
                  <a:cubicBezTo>
                    <a:pt x="1472" y="256"/>
                    <a:pt x="1472" y="256"/>
                    <a:pt x="1472" y="256"/>
                  </a:cubicBezTo>
                  <a:moveTo>
                    <a:pt x="864" y="93"/>
                  </a:moveTo>
                  <a:cubicBezTo>
                    <a:pt x="651" y="93"/>
                    <a:pt x="459" y="180"/>
                    <a:pt x="319" y="319"/>
                  </a:cubicBezTo>
                  <a:cubicBezTo>
                    <a:pt x="319" y="319"/>
                    <a:pt x="319" y="319"/>
                    <a:pt x="319" y="319"/>
                  </a:cubicBezTo>
                  <a:cubicBezTo>
                    <a:pt x="180" y="459"/>
                    <a:pt x="93" y="651"/>
                    <a:pt x="93" y="864"/>
                  </a:cubicBezTo>
                  <a:cubicBezTo>
                    <a:pt x="93" y="864"/>
                    <a:pt x="93" y="864"/>
                    <a:pt x="93" y="864"/>
                  </a:cubicBezTo>
                  <a:cubicBezTo>
                    <a:pt x="93" y="1077"/>
                    <a:pt x="180" y="1269"/>
                    <a:pt x="319" y="1409"/>
                  </a:cubicBezTo>
                  <a:cubicBezTo>
                    <a:pt x="319" y="1409"/>
                    <a:pt x="319" y="1409"/>
                    <a:pt x="319" y="1409"/>
                  </a:cubicBezTo>
                  <a:cubicBezTo>
                    <a:pt x="459" y="1548"/>
                    <a:pt x="651" y="1635"/>
                    <a:pt x="864" y="1635"/>
                  </a:cubicBezTo>
                  <a:cubicBezTo>
                    <a:pt x="864" y="1635"/>
                    <a:pt x="864" y="1635"/>
                    <a:pt x="864" y="1635"/>
                  </a:cubicBezTo>
                  <a:cubicBezTo>
                    <a:pt x="1077" y="1635"/>
                    <a:pt x="1269" y="1548"/>
                    <a:pt x="1409" y="1409"/>
                  </a:cubicBezTo>
                  <a:cubicBezTo>
                    <a:pt x="1409" y="1409"/>
                    <a:pt x="1409" y="1409"/>
                    <a:pt x="1409" y="1409"/>
                  </a:cubicBezTo>
                  <a:cubicBezTo>
                    <a:pt x="1548" y="1269"/>
                    <a:pt x="1635" y="1077"/>
                    <a:pt x="1635" y="864"/>
                  </a:cubicBezTo>
                  <a:cubicBezTo>
                    <a:pt x="1635" y="864"/>
                    <a:pt x="1635" y="864"/>
                    <a:pt x="1635" y="864"/>
                  </a:cubicBezTo>
                  <a:cubicBezTo>
                    <a:pt x="1635" y="651"/>
                    <a:pt x="1548" y="459"/>
                    <a:pt x="1409" y="319"/>
                  </a:cubicBezTo>
                  <a:cubicBezTo>
                    <a:pt x="1409" y="319"/>
                    <a:pt x="1409" y="319"/>
                    <a:pt x="1409" y="319"/>
                  </a:cubicBezTo>
                  <a:cubicBezTo>
                    <a:pt x="1269" y="180"/>
                    <a:pt x="1077" y="93"/>
                    <a:pt x="864" y="93"/>
                  </a:cubicBezTo>
                  <a:cubicBezTo>
                    <a:pt x="864" y="93"/>
                    <a:pt x="864" y="93"/>
                    <a:pt x="864" y="93"/>
                  </a:cubicBezTo>
                  <a:moveTo>
                    <a:pt x="1394" y="934"/>
                  </a:moveTo>
                  <a:cubicBezTo>
                    <a:pt x="1523" y="934"/>
                    <a:pt x="1523" y="934"/>
                    <a:pt x="1523" y="934"/>
                  </a:cubicBezTo>
                  <a:cubicBezTo>
                    <a:pt x="1523" y="1043"/>
                    <a:pt x="1523" y="1043"/>
                    <a:pt x="1523" y="1043"/>
                  </a:cubicBezTo>
                  <a:cubicBezTo>
                    <a:pt x="1264" y="1043"/>
                    <a:pt x="1264" y="1043"/>
                    <a:pt x="1264" y="1043"/>
                  </a:cubicBezTo>
                  <a:cubicBezTo>
                    <a:pt x="1264" y="671"/>
                    <a:pt x="1264" y="671"/>
                    <a:pt x="1264" y="671"/>
                  </a:cubicBezTo>
                  <a:cubicBezTo>
                    <a:pt x="1394" y="671"/>
                    <a:pt x="1394" y="671"/>
                    <a:pt x="1394" y="671"/>
                  </a:cubicBezTo>
                  <a:lnTo>
                    <a:pt x="1394" y="934"/>
                  </a:lnTo>
                  <a:close/>
                  <a:moveTo>
                    <a:pt x="970" y="914"/>
                  </a:moveTo>
                  <a:cubicBezTo>
                    <a:pt x="757" y="1082"/>
                    <a:pt x="757" y="1082"/>
                    <a:pt x="757" y="1082"/>
                  </a:cubicBezTo>
                  <a:cubicBezTo>
                    <a:pt x="562" y="928"/>
                    <a:pt x="562" y="928"/>
                    <a:pt x="562" y="928"/>
                  </a:cubicBezTo>
                  <a:cubicBezTo>
                    <a:pt x="534" y="996"/>
                    <a:pt x="466" y="1043"/>
                    <a:pt x="388" y="1043"/>
                  </a:cubicBezTo>
                  <a:cubicBezTo>
                    <a:pt x="221" y="1043"/>
                    <a:pt x="221" y="1043"/>
                    <a:pt x="221" y="1043"/>
                  </a:cubicBezTo>
                  <a:cubicBezTo>
                    <a:pt x="221" y="671"/>
                    <a:pt x="221" y="671"/>
                    <a:pt x="221" y="671"/>
                  </a:cubicBezTo>
                  <a:cubicBezTo>
                    <a:pt x="388" y="671"/>
                    <a:pt x="388" y="671"/>
                    <a:pt x="388" y="671"/>
                  </a:cubicBezTo>
                  <a:cubicBezTo>
                    <a:pt x="475" y="671"/>
                    <a:pt x="538" y="727"/>
                    <a:pt x="562" y="786"/>
                  </a:cubicBezTo>
                  <a:cubicBezTo>
                    <a:pt x="757" y="633"/>
                    <a:pt x="757" y="633"/>
                    <a:pt x="757" y="633"/>
                  </a:cubicBezTo>
                  <a:cubicBezTo>
                    <a:pt x="829" y="690"/>
                    <a:pt x="829" y="690"/>
                    <a:pt x="829" y="690"/>
                  </a:cubicBezTo>
                  <a:cubicBezTo>
                    <a:pt x="651" y="830"/>
                    <a:pt x="651" y="830"/>
                    <a:pt x="651" y="830"/>
                  </a:cubicBezTo>
                  <a:cubicBezTo>
                    <a:pt x="685" y="857"/>
                    <a:pt x="685" y="857"/>
                    <a:pt x="685" y="857"/>
                  </a:cubicBezTo>
                  <a:cubicBezTo>
                    <a:pt x="864" y="717"/>
                    <a:pt x="864" y="717"/>
                    <a:pt x="864" y="717"/>
                  </a:cubicBezTo>
                  <a:cubicBezTo>
                    <a:pt x="936" y="773"/>
                    <a:pt x="936" y="773"/>
                    <a:pt x="936" y="773"/>
                  </a:cubicBezTo>
                  <a:cubicBezTo>
                    <a:pt x="757" y="914"/>
                    <a:pt x="757" y="914"/>
                    <a:pt x="757" y="914"/>
                  </a:cubicBezTo>
                  <a:cubicBezTo>
                    <a:pt x="791" y="941"/>
                    <a:pt x="791" y="941"/>
                    <a:pt x="791" y="941"/>
                  </a:cubicBezTo>
                  <a:cubicBezTo>
                    <a:pt x="970" y="800"/>
                    <a:pt x="970" y="800"/>
                    <a:pt x="970" y="800"/>
                  </a:cubicBezTo>
                  <a:cubicBezTo>
                    <a:pt x="970" y="671"/>
                    <a:pt x="970" y="671"/>
                    <a:pt x="970" y="671"/>
                  </a:cubicBezTo>
                  <a:cubicBezTo>
                    <a:pt x="1100" y="671"/>
                    <a:pt x="1100" y="671"/>
                    <a:pt x="1100" y="671"/>
                  </a:cubicBezTo>
                  <a:cubicBezTo>
                    <a:pt x="1100" y="934"/>
                    <a:pt x="1100" y="934"/>
                    <a:pt x="1100" y="934"/>
                  </a:cubicBezTo>
                  <a:cubicBezTo>
                    <a:pt x="1229" y="934"/>
                    <a:pt x="1229" y="934"/>
                    <a:pt x="1229" y="934"/>
                  </a:cubicBezTo>
                  <a:cubicBezTo>
                    <a:pt x="1229" y="1043"/>
                    <a:pt x="1229" y="1043"/>
                    <a:pt x="1229" y="1043"/>
                  </a:cubicBezTo>
                  <a:cubicBezTo>
                    <a:pt x="970" y="1043"/>
                    <a:pt x="970" y="1043"/>
                    <a:pt x="970" y="1043"/>
                  </a:cubicBezTo>
                  <a:lnTo>
                    <a:pt x="970" y="914"/>
                  </a:lnTo>
                  <a:close/>
                  <a:moveTo>
                    <a:pt x="455" y="857"/>
                  </a:moveTo>
                  <a:cubicBezTo>
                    <a:pt x="455" y="807"/>
                    <a:pt x="422" y="778"/>
                    <a:pt x="375" y="778"/>
                  </a:cubicBezTo>
                  <a:cubicBezTo>
                    <a:pt x="346" y="778"/>
                    <a:pt x="346" y="778"/>
                    <a:pt x="346" y="778"/>
                  </a:cubicBezTo>
                  <a:cubicBezTo>
                    <a:pt x="346" y="936"/>
                    <a:pt x="346" y="936"/>
                    <a:pt x="346" y="936"/>
                  </a:cubicBezTo>
                  <a:cubicBezTo>
                    <a:pt x="374" y="936"/>
                    <a:pt x="374" y="936"/>
                    <a:pt x="374" y="936"/>
                  </a:cubicBezTo>
                  <a:cubicBezTo>
                    <a:pt x="418" y="936"/>
                    <a:pt x="455" y="912"/>
                    <a:pt x="455" y="857"/>
                  </a:cubicBezTo>
                  <a:close/>
                </a:path>
              </a:pathLst>
            </a:custGeom>
            <a:solidFill>
              <a:srgbClr val="000000"/>
            </a:solidFill>
            <a:ln>
              <a:noFill/>
            </a:ln>
          </p:spPr>
          <p:txBody>
            <a:bodyPr vert="horz" wrap="square" lIns="91440" tIns="45720" rIns="91440" bIns="45720" numCol="1" anchor="t" anchorCtr="0" compatLnSpc="1">
              <a:prstTxWarp prst="textNoShape">
                <a:avLst/>
              </a:prstTxWarp>
            </a:bodyPr>
            <a:lstStyle/>
            <a:p>
              <a:pPr defTabSz="783402"/>
              <a:endParaRPr lang="en-US" sz="1500">
                <a:solidFill>
                  <a:srgbClr val="505050"/>
                </a:solidFill>
              </a:endParaRPr>
            </a:p>
          </p:txBody>
        </p:sp>
      </p:grpSp>
    </p:spTree>
    <p:extLst>
      <p:ext uri="{BB962C8B-B14F-4D97-AF65-F5344CB8AC3E}">
        <p14:creationId xmlns:p14="http://schemas.microsoft.com/office/powerpoint/2010/main" val="68414827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58.xml><?xml version="1.0" encoding="utf-8"?>
<p:sldLayout xmlns:a="http://schemas.openxmlformats.org/drawingml/2006/main" xmlns:r="http://schemas.openxmlformats.org/officeDocument/2006/relationships" xmlns:p="http://schemas.openxmlformats.org/presentationml/2006/main" showMasterSp="0" preserve="1" userDrawn="1">
  <p:cSld name="Dem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70" y="1626413"/>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3" y="3954463"/>
            <a:ext cx="8229535"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53600" tIns="122879" rIns="153600" bIns="122879" numCol="1" spcCol="0" rtlCol="0" fromWordArt="0" anchor="t" anchorCtr="0" forceAA="0" compatLnSpc="1">
            <a:prstTxWarp prst="textNoShape">
              <a:avLst/>
            </a:prstTxWarp>
            <a:noAutofit/>
          </a:bodyPr>
          <a:lstStyle/>
          <a:p>
            <a:pPr algn="ctr" defTabSz="783175" fontAlgn="base">
              <a:lnSpc>
                <a:spcPct val="90000"/>
              </a:lnSpc>
              <a:spcBef>
                <a:spcPct val="0"/>
              </a:spcBef>
              <a:spcAft>
                <a:spcPct val="0"/>
              </a:spcAft>
            </a:pPr>
            <a:endParaRPr lang="en-US" sz="26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40" y="3954465"/>
            <a:ext cx="8229600" cy="1371579"/>
          </a:xfrm>
          <a:noFill/>
        </p:spPr>
        <p:txBody>
          <a:bodyPr tIns="76800" bIns="76800" anchor="t" anchorCtr="0"/>
          <a:lstStyle>
            <a:lvl1pPr>
              <a:defRPr sz="4400" spc="-84" baseline="0">
                <a:gradFill>
                  <a:gsLst>
                    <a:gs pos="5833">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41" y="5326043"/>
            <a:ext cx="8230899" cy="1372414"/>
          </a:xfrm>
          <a:noFill/>
        </p:spPr>
        <p:txBody>
          <a:bodyPr lIns="153600" tIns="122879" rIns="153600" bIns="122879">
            <a:noAutofit/>
          </a:bodyPr>
          <a:lstStyle>
            <a:lvl1pPr marL="0" indent="0">
              <a:spcBef>
                <a:spcPts val="0"/>
              </a:spcBef>
              <a:buNone/>
              <a:defRPr sz="2700" spc="0" baseline="0">
                <a:gradFill>
                  <a:gsLst>
                    <a:gs pos="0">
                      <a:schemeClr val="tx1"/>
                    </a:gs>
                    <a:gs pos="10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2514548989"/>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59.xml><?xml version="1.0" encoding="utf-8"?>
<p:sldLayout xmlns:a="http://schemas.openxmlformats.org/drawingml/2006/main" xmlns:r="http://schemas.openxmlformats.org/officeDocument/2006/relationships" xmlns:p="http://schemas.openxmlformats.org/presentationml/2006/main" showMasterSp="0" preserve="1" userDrawn="1">
  <p:cSld name="Vide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5"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70" y="1626413"/>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3" y="3954463"/>
            <a:ext cx="8229535"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53600" tIns="122879" rIns="153600" bIns="122879" numCol="1" spcCol="0" rtlCol="0" fromWordArt="0" anchor="t" anchorCtr="0" forceAA="0" compatLnSpc="1">
            <a:prstTxWarp prst="textNoShape">
              <a:avLst/>
            </a:prstTxWarp>
            <a:noAutofit/>
          </a:bodyPr>
          <a:lstStyle/>
          <a:p>
            <a:pPr algn="ctr" defTabSz="783175" fontAlgn="base">
              <a:lnSpc>
                <a:spcPct val="90000"/>
              </a:lnSpc>
              <a:spcBef>
                <a:spcPct val="0"/>
              </a:spcBef>
              <a:spcAft>
                <a:spcPct val="0"/>
              </a:spcAft>
            </a:pPr>
            <a:endParaRPr lang="en-US" sz="26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40" y="3954465"/>
            <a:ext cx="8229600" cy="1371579"/>
          </a:xfrm>
          <a:noFill/>
        </p:spPr>
        <p:txBody>
          <a:bodyPr tIns="76800" bIns="76800" anchor="t" anchorCtr="0"/>
          <a:lstStyle>
            <a:lvl1pPr>
              <a:defRPr sz="4400" spc="-84"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102203468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762536910"/>
      </p:ext>
    </p:extLst>
  </p:cSld>
  <p:clrMapOvr>
    <a:masterClrMapping/>
  </p:clrMapOvr>
  <p:transition>
    <p:fade/>
  </p:transition>
  <p:timing>
    <p:tnLst>
      <p:par>
        <p:cTn id="1" dur="indefinite" restart="never" nodeType="tmRoot"/>
      </p:par>
    </p:tnLst>
  </p:timing>
</p:sldLayout>
</file>

<file path=ppt/slideLayouts/slideLayout60.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40" y="2125665"/>
            <a:ext cx="11887200" cy="1831975"/>
          </a:xfrm>
          <a:noFill/>
        </p:spPr>
        <p:txBody>
          <a:bodyPr tIns="76800" bIns="76800" anchor="t" anchorCtr="0"/>
          <a:lstStyle>
            <a:lvl1pPr>
              <a:defRPr sz="7300" spc="-84"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1786277910"/>
      </p:ext>
    </p:extLst>
  </p:cSld>
  <p:clrMapOvr>
    <a:masterClrMapping/>
  </p:clrMapOvr>
  <p:transition>
    <p:fade/>
  </p:transition>
  <p:timing>
    <p:tnLst>
      <p:par>
        <p:cTn id="1" dur="indefinite" restart="never" nodeType="tmRoot"/>
      </p:par>
    </p:tnLst>
  </p:timing>
</p:sldLayout>
</file>

<file path=ppt/slideLayouts/slideLayout61.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40" y="2125665"/>
            <a:ext cx="11887200" cy="1831975"/>
          </a:xfrm>
          <a:noFill/>
        </p:spPr>
        <p:txBody>
          <a:bodyPr tIns="76800" bIns="76800" anchor="t" anchorCtr="0"/>
          <a:lstStyle>
            <a:lvl1pPr>
              <a:defRPr sz="7300" spc="-84"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841307065"/>
      </p:ext>
    </p:extLst>
  </p:cSld>
  <p:clrMapOvr>
    <a:masterClrMapping/>
  </p:clrMapOvr>
  <p:transition>
    <p:fade/>
  </p:transition>
  <p:timing>
    <p:tnLst>
      <p:par>
        <p:cTn id="1" dur="indefinite" restart="never" nodeType="tmRoot"/>
      </p:par>
    </p:tnLst>
  </p:timing>
</p:sldLayout>
</file>

<file path=ppt/slideLayouts/slideLayout62.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40" y="2125665"/>
            <a:ext cx="11887200" cy="1831975"/>
          </a:xfrm>
          <a:noFill/>
        </p:spPr>
        <p:txBody>
          <a:bodyPr tIns="76800" bIns="76800" anchor="t" anchorCtr="0"/>
          <a:lstStyle>
            <a:lvl1pPr>
              <a:defRPr sz="7300" spc="-84"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718567226"/>
      </p:ext>
    </p:extLst>
  </p:cSld>
  <p:clrMapOvr>
    <a:masterClrMapping/>
  </p:clrMapOvr>
  <p:transition>
    <p:fade/>
  </p:transition>
  <p:timing>
    <p:tnLst>
      <p:par>
        <p:cTn id="1" dur="indefinite" restart="never" nodeType="tmRoot"/>
      </p:par>
    </p:tnLst>
  </p:timing>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40" y="1212852"/>
            <a:ext cx="11887200" cy="1691658"/>
          </a:xfrm>
        </p:spPr>
        <p:txBody>
          <a:bodyPr/>
          <a:lstStyle>
            <a:lvl1pPr marL="0" indent="0">
              <a:buNone/>
              <a:defRPr>
                <a:gradFill>
                  <a:gsLst>
                    <a:gs pos="1250">
                      <a:schemeClr val="tx2">
                        <a:lumMod val="40000"/>
                        <a:lumOff val="60000"/>
                      </a:schemeClr>
                    </a:gs>
                    <a:gs pos="99000">
                      <a:schemeClr val="tx2">
                        <a:lumMod val="40000"/>
                        <a:lumOff val="60000"/>
                      </a:schemeClr>
                    </a:gs>
                  </a:gsLst>
                  <a:lin ang="5400000" scaled="0"/>
                </a:gradFill>
              </a:defRPr>
            </a:lvl1pPr>
            <a:lvl2pPr marL="0" indent="0">
              <a:buFontTx/>
              <a:buNone/>
              <a:defRPr sz="1600"/>
            </a:lvl2pPr>
            <a:lvl3pPr marL="191999" indent="0">
              <a:buNone/>
              <a:defRPr/>
            </a:lvl3pPr>
            <a:lvl4pPr marL="383998" indent="0">
              <a:buNone/>
              <a:defRPr/>
            </a:lvl4pPr>
            <a:lvl5pPr marL="575997"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547763180"/>
      </p:ext>
    </p:extLst>
  </p:cSld>
  <p:clrMapOvr>
    <a:masterClrMapping/>
  </p:clrMapOvr>
  <p:transition>
    <p:fade/>
  </p:transition>
  <p:timing>
    <p:tnLst>
      <p:par>
        <p:cTn id="1" dur="indefinite" restart="never" nodeType="tmRoot"/>
      </p:par>
    </p:tnLst>
  </p:timing>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40" y="1212852"/>
            <a:ext cx="11887200" cy="1691658"/>
          </a:xfrm>
        </p:spPr>
        <p:txBody>
          <a:bodyPr/>
          <a:lstStyle>
            <a:lvl1pPr marL="0" indent="0">
              <a:buNone/>
              <a:defRPr>
                <a:gradFill>
                  <a:gsLst>
                    <a:gs pos="1250">
                      <a:schemeClr val="tx1"/>
                    </a:gs>
                    <a:gs pos="99000">
                      <a:schemeClr val="tx1"/>
                    </a:gs>
                  </a:gsLst>
                  <a:lin ang="5400000" scaled="0"/>
                </a:gradFill>
              </a:defRPr>
            </a:lvl1pPr>
            <a:lvl2pPr marL="0" indent="0">
              <a:buFontTx/>
              <a:buNone/>
              <a:defRPr sz="1600"/>
            </a:lvl2pPr>
            <a:lvl3pPr marL="191999" indent="0">
              <a:buNone/>
              <a:defRPr/>
            </a:lvl3pPr>
            <a:lvl4pPr marL="383998" indent="0">
              <a:buNone/>
              <a:defRPr/>
            </a:lvl4pPr>
            <a:lvl5pPr marL="575997"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963370284"/>
      </p:ext>
    </p:extLst>
  </p:cSld>
  <p:clrMapOvr>
    <a:masterClrMapping/>
  </p:clrMapOvr>
  <p:transition>
    <p:fade/>
  </p:transition>
  <p:timing>
    <p:tnLst>
      <p:par>
        <p:cTn id="1" dur="indefinite" restart="never" nodeType="tmRoot"/>
      </p:par>
    </p:tnLst>
  </p:timing>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40" y="1212852"/>
            <a:ext cx="11887200" cy="1760717"/>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364180666"/>
      </p:ext>
    </p:extLst>
  </p:cSld>
  <p:clrMapOvr>
    <a:masterClrMapping/>
  </p:clrMapOvr>
  <p:transition>
    <p:fade/>
  </p:transition>
  <p:timing>
    <p:tnLst>
      <p:par>
        <p:cTn id="1" dur="indefinite" restart="never" nodeType="tmRoot"/>
      </p:par>
    </p:tnLst>
  </p:timing>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40" y="1212852"/>
            <a:ext cx="11887200" cy="1760717"/>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110586732"/>
      </p:ext>
    </p:extLst>
  </p:cSld>
  <p:clrMapOvr>
    <a:masterClrMapping/>
  </p:clrMapOvr>
  <p:transition>
    <p:fade/>
  </p:transition>
  <p:timing>
    <p:tnLst>
      <p:par>
        <p:cTn id="1" dur="indefinite" restart="never" nodeType="tmRoot"/>
      </p:par>
    </p:tnLst>
  </p:timing>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1" y="1212851"/>
            <a:ext cx="5486399" cy="1649281"/>
          </a:xfrm>
        </p:spPr>
        <p:txBody>
          <a:bodyPr wrap="square">
            <a:spAutoFit/>
          </a:bodyPr>
          <a:lstStyle>
            <a:lvl1pPr marL="0" indent="0">
              <a:spcBef>
                <a:spcPts val="1028"/>
              </a:spcBef>
              <a:buClr>
                <a:schemeClr val="tx1"/>
              </a:buClr>
              <a:buFont typeface="Wingdings" pitchFamily="2" charset="2"/>
              <a:buNone/>
              <a:defRPr sz="3100">
                <a:gradFill>
                  <a:gsLst>
                    <a:gs pos="1250">
                      <a:schemeClr val="tx2">
                        <a:lumMod val="40000"/>
                        <a:lumOff val="60000"/>
                      </a:schemeClr>
                    </a:gs>
                    <a:gs pos="99000">
                      <a:schemeClr val="tx2">
                        <a:lumMod val="40000"/>
                        <a:lumOff val="60000"/>
                      </a:schemeClr>
                    </a:gs>
                  </a:gsLst>
                  <a:lin ang="5400000" scaled="0"/>
                </a:gradFill>
              </a:defRPr>
            </a:lvl1pPr>
            <a:lvl2pPr marL="0" indent="0">
              <a:buNone/>
              <a:defRPr sz="1600"/>
            </a:lvl2pPr>
            <a:lvl3pPr marL="194666" indent="0">
              <a:buNone/>
              <a:tabLst/>
              <a:defRPr sz="1600"/>
            </a:lvl3pPr>
            <a:lvl4pPr marL="386665" indent="0">
              <a:buNone/>
              <a:defRPr/>
            </a:lvl4pPr>
            <a:lvl5pPr marL="575997"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0" y="1212851"/>
            <a:ext cx="5486399" cy="1649281"/>
          </a:xfrm>
        </p:spPr>
        <p:txBody>
          <a:bodyPr wrap="square">
            <a:spAutoFit/>
          </a:bodyPr>
          <a:lstStyle>
            <a:lvl1pPr marL="0" indent="0">
              <a:spcBef>
                <a:spcPts val="1028"/>
              </a:spcBef>
              <a:buClr>
                <a:schemeClr val="tx1"/>
              </a:buClr>
              <a:buFont typeface="Wingdings" pitchFamily="2" charset="2"/>
              <a:buNone/>
              <a:defRPr sz="3100">
                <a:gradFill>
                  <a:gsLst>
                    <a:gs pos="1250">
                      <a:schemeClr val="tx2">
                        <a:lumMod val="40000"/>
                        <a:lumOff val="60000"/>
                      </a:schemeClr>
                    </a:gs>
                    <a:gs pos="99000">
                      <a:schemeClr val="tx2">
                        <a:lumMod val="40000"/>
                        <a:lumOff val="60000"/>
                      </a:schemeClr>
                    </a:gs>
                  </a:gsLst>
                  <a:lin ang="5400000" scaled="0"/>
                </a:gradFill>
              </a:defRPr>
            </a:lvl1pPr>
            <a:lvl2pPr marL="0" indent="0">
              <a:buNone/>
              <a:defRPr sz="1600"/>
            </a:lvl2pPr>
            <a:lvl3pPr marL="194666" indent="0">
              <a:buNone/>
              <a:tabLst/>
              <a:defRPr sz="1600"/>
            </a:lvl3pPr>
            <a:lvl4pPr marL="386665" indent="0">
              <a:buNone/>
              <a:defRPr/>
            </a:lvl4pPr>
            <a:lvl5pPr marL="575997"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259482044"/>
      </p:ext>
    </p:extLst>
  </p:cSld>
  <p:clrMapOvr>
    <a:masterClrMapping/>
  </p:clrMapOvr>
  <p:transition>
    <p:fade/>
  </p:transition>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1" y="1212851"/>
            <a:ext cx="5486399" cy="1649281"/>
          </a:xfrm>
        </p:spPr>
        <p:txBody>
          <a:bodyPr wrap="square">
            <a:spAutoFit/>
          </a:bodyPr>
          <a:lstStyle>
            <a:lvl1pPr marL="0" indent="0">
              <a:spcBef>
                <a:spcPts val="1028"/>
              </a:spcBef>
              <a:buClr>
                <a:schemeClr val="tx1"/>
              </a:buClr>
              <a:buFont typeface="Wingdings" pitchFamily="2" charset="2"/>
              <a:buNone/>
              <a:defRPr sz="3100"/>
            </a:lvl1pPr>
            <a:lvl2pPr marL="0" indent="0">
              <a:buNone/>
              <a:defRPr sz="1600"/>
            </a:lvl2pPr>
            <a:lvl3pPr marL="194666" indent="0">
              <a:buNone/>
              <a:tabLst/>
              <a:defRPr sz="1600"/>
            </a:lvl3pPr>
            <a:lvl4pPr marL="386665" indent="0">
              <a:buNone/>
              <a:defRPr/>
            </a:lvl4pPr>
            <a:lvl5pPr marL="575997"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0" y="1212851"/>
            <a:ext cx="5486399" cy="1649281"/>
          </a:xfrm>
        </p:spPr>
        <p:txBody>
          <a:bodyPr wrap="square">
            <a:spAutoFit/>
          </a:bodyPr>
          <a:lstStyle>
            <a:lvl1pPr marL="0" indent="0">
              <a:spcBef>
                <a:spcPts val="1028"/>
              </a:spcBef>
              <a:buClr>
                <a:schemeClr val="tx1"/>
              </a:buClr>
              <a:buFont typeface="Wingdings" pitchFamily="2" charset="2"/>
              <a:buNone/>
              <a:defRPr sz="3100"/>
            </a:lvl1pPr>
            <a:lvl2pPr marL="0" indent="0">
              <a:buNone/>
              <a:defRPr sz="1600"/>
            </a:lvl2pPr>
            <a:lvl3pPr marL="194666" indent="0">
              <a:buNone/>
              <a:tabLst/>
              <a:defRPr sz="1600"/>
            </a:lvl3pPr>
            <a:lvl4pPr marL="386665" indent="0">
              <a:buNone/>
              <a:defRPr/>
            </a:lvl4pPr>
            <a:lvl5pPr marL="575997"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223551664"/>
      </p:ext>
    </p:extLst>
  </p:cSld>
  <p:clrMapOvr>
    <a:masterClrMapping/>
  </p:clrMapOvr>
  <p:transition>
    <p:fade/>
  </p:transition>
  <p:timing>
    <p:tnLst>
      <p:par>
        <p:cTn id="1" dur="indefinite" restart="never" nodeType="tmRoot"/>
      </p:par>
    </p:tnLst>
  </p:timing>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1" y="1212849"/>
            <a:ext cx="5486399" cy="1718340"/>
          </a:xfrm>
        </p:spPr>
        <p:txBody>
          <a:bodyPr wrap="square">
            <a:spAutoFit/>
          </a:bodyPr>
          <a:lstStyle>
            <a:lvl1pPr marL="241332" indent="-241332">
              <a:spcBef>
                <a:spcPts val="1028"/>
              </a:spcBef>
              <a:buClr>
                <a:schemeClr val="tx1"/>
              </a:buClr>
              <a:buFont typeface="Arial" pitchFamily="34" charset="0"/>
              <a:buChar char="•"/>
              <a:defRPr sz="3100"/>
            </a:lvl1pPr>
            <a:lvl2pPr marL="446121" indent="-195858">
              <a:defRPr sz="2000"/>
            </a:lvl2pPr>
            <a:lvl3pPr marL="587575" indent="-141454">
              <a:tabLst/>
              <a:defRPr sz="1600"/>
            </a:lvl3pPr>
            <a:lvl4pPr marL="739908" indent="-152334">
              <a:defRPr/>
            </a:lvl4pPr>
            <a:lvl5pPr marL="881363" indent="-141454">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0" y="1212849"/>
            <a:ext cx="5486399" cy="1718340"/>
          </a:xfrm>
        </p:spPr>
        <p:txBody>
          <a:bodyPr wrap="square">
            <a:spAutoFit/>
          </a:bodyPr>
          <a:lstStyle>
            <a:lvl1pPr marL="241332" indent="-241332">
              <a:spcBef>
                <a:spcPts val="1028"/>
              </a:spcBef>
              <a:buClr>
                <a:schemeClr val="tx1"/>
              </a:buClr>
              <a:buFont typeface="Arial" pitchFamily="34" charset="0"/>
              <a:buChar char="•"/>
              <a:defRPr sz="3100"/>
            </a:lvl1pPr>
            <a:lvl2pPr marL="446121" indent="-195858">
              <a:defRPr sz="2000"/>
            </a:lvl2pPr>
            <a:lvl3pPr marL="587575" indent="-141454">
              <a:tabLst/>
              <a:defRPr sz="1600"/>
            </a:lvl3pPr>
            <a:lvl4pPr marL="739908" indent="-152334">
              <a:defRPr/>
            </a:lvl4pPr>
            <a:lvl5pPr marL="881363" indent="-141454">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44337086"/>
      </p:ext>
    </p:extLst>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472271686"/>
      </p:ext>
    </p:extLst>
  </p:cSld>
  <p:clrMapOvr>
    <a:masterClrMapping/>
  </p:clrMapOvr>
  <p:transition>
    <p:fade/>
  </p:transition>
  <p:timing>
    <p:tnLst>
      <p:par>
        <p:cTn id="1" dur="indefinite" restart="never" nodeType="tmRoot"/>
      </p:par>
    </p:tnLst>
  </p:timing>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1" y="1212849"/>
            <a:ext cx="5486399" cy="1718340"/>
          </a:xfrm>
        </p:spPr>
        <p:txBody>
          <a:bodyPr wrap="square">
            <a:spAutoFit/>
          </a:bodyPr>
          <a:lstStyle>
            <a:lvl1pPr marL="241332" indent="-241332">
              <a:spcBef>
                <a:spcPts val="1028"/>
              </a:spcBef>
              <a:buClr>
                <a:schemeClr val="tx2">
                  <a:lumMod val="40000"/>
                  <a:lumOff val="60000"/>
                </a:schemeClr>
              </a:buClr>
              <a:buFont typeface="Arial" pitchFamily="34" charset="0"/>
              <a:buChar char="•"/>
              <a:defRPr sz="3100">
                <a:gradFill>
                  <a:gsLst>
                    <a:gs pos="1250">
                      <a:schemeClr val="tx2">
                        <a:lumMod val="40000"/>
                        <a:lumOff val="60000"/>
                      </a:schemeClr>
                    </a:gs>
                    <a:gs pos="99000">
                      <a:schemeClr val="tx2">
                        <a:lumMod val="40000"/>
                        <a:lumOff val="60000"/>
                      </a:schemeClr>
                    </a:gs>
                  </a:gsLst>
                  <a:lin ang="5400000" scaled="0"/>
                </a:gradFill>
              </a:defRPr>
            </a:lvl1pPr>
            <a:lvl2pPr marL="446121" indent="-195858">
              <a:defRPr sz="2000"/>
            </a:lvl2pPr>
            <a:lvl3pPr marL="587575" indent="-141454">
              <a:tabLst/>
              <a:defRPr sz="1600"/>
            </a:lvl3pPr>
            <a:lvl4pPr marL="739908" indent="-152334">
              <a:defRPr/>
            </a:lvl4pPr>
            <a:lvl5pPr marL="881363" indent="-141454">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0" y="1212849"/>
            <a:ext cx="5486399" cy="1718340"/>
          </a:xfrm>
        </p:spPr>
        <p:txBody>
          <a:bodyPr wrap="square">
            <a:spAutoFit/>
          </a:bodyPr>
          <a:lstStyle>
            <a:lvl1pPr marL="241332" indent="-241332">
              <a:spcBef>
                <a:spcPts val="1028"/>
              </a:spcBef>
              <a:buClr>
                <a:schemeClr val="tx2">
                  <a:lumMod val="40000"/>
                  <a:lumOff val="60000"/>
                </a:schemeClr>
              </a:buClr>
              <a:buFont typeface="Arial" pitchFamily="34" charset="0"/>
              <a:buChar char="•"/>
              <a:defRPr sz="3100">
                <a:gradFill>
                  <a:gsLst>
                    <a:gs pos="1250">
                      <a:schemeClr val="tx2">
                        <a:lumMod val="40000"/>
                        <a:lumOff val="60000"/>
                      </a:schemeClr>
                    </a:gs>
                    <a:gs pos="99000">
                      <a:schemeClr val="tx2">
                        <a:lumMod val="40000"/>
                        <a:lumOff val="60000"/>
                      </a:schemeClr>
                    </a:gs>
                  </a:gsLst>
                  <a:lin ang="5400000" scaled="0"/>
                </a:gradFill>
              </a:defRPr>
            </a:lvl1pPr>
            <a:lvl2pPr marL="446121" indent="-195858">
              <a:defRPr sz="2000"/>
            </a:lvl2pPr>
            <a:lvl3pPr marL="587575" indent="-141454">
              <a:tabLst/>
              <a:defRPr sz="1600"/>
            </a:lvl3pPr>
            <a:lvl4pPr marL="739908" indent="-152334">
              <a:defRPr/>
            </a:lvl4pPr>
            <a:lvl5pPr marL="881363" indent="-141454">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559880007"/>
      </p:ext>
    </p:extLst>
  </p:cSld>
  <p:clrMapOvr>
    <a:masterClrMapping/>
  </p:clrMapOvr>
  <p:transition>
    <p:fade/>
  </p:transition>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270349378"/>
      </p:ext>
    </p:extLst>
  </p:cSld>
  <p:clrMapOvr>
    <a:masterClrMapping/>
  </p:clrMapOvr>
  <p:transition>
    <p:fade/>
  </p:transition>
  <p:timing>
    <p:tnLst>
      <p:par>
        <p:cTn id="1" dur="indefinite" restart="never" nodeType="tmRoot"/>
      </p:par>
    </p:tnLst>
  </p:timing>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468251611"/>
      </p:ext>
    </p:extLst>
  </p:cSld>
  <p:clrMapOvr>
    <a:masterClrMapping/>
  </p:clrMapOvr>
  <p:transition>
    <p:fade/>
  </p:transition>
  <p:timing>
    <p:tnLst>
      <p:par>
        <p:cTn id="1" dur="indefinite" restart="never" nodeType="tmRoot"/>
      </p:par>
    </p:tnLst>
  </p:timing>
</p:sldLayout>
</file>

<file path=ppt/slideLayouts/slideLayout73.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941219297"/>
      </p:ext>
    </p:extLst>
  </p:cSld>
  <p:clrMapOvr>
    <a:masterClrMapping/>
  </p:clrMapOvr>
  <p:transition>
    <p:fade/>
  </p:transition>
  <p:timing>
    <p:tnLst>
      <p:par>
        <p:cTn id="1" dur="indefinite" restart="never" nodeType="tmRoot"/>
      </p:par>
    </p:tnLst>
  </p:timing>
</p:sldLayout>
</file>

<file path=ppt/slideLayouts/slideLayout74.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553819212"/>
      </p:ext>
    </p:extLst>
  </p:cSld>
  <p:clrMapOvr>
    <a:masterClrMapping/>
  </p:clrMapOvr>
  <p:transition>
    <p:fade/>
  </p:transition>
  <p:timing>
    <p:tnLst>
      <p:par>
        <p:cTn id="1" dur="indefinite" restart="never" nodeType="tmRoot"/>
      </p:par>
    </p:tnLst>
  </p:timing>
</p:sldLayout>
</file>

<file path=ppt/slideLayouts/slideLayout75.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79450737"/>
      </p:ext>
    </p:extLst>
  </p:cSld>
  <p:clrMapOvr>
    <a:masterClrMapping/>
  </p:clrMapOvr>
  <p:transition>
    <p:fade/>
  </p:transition>
  <p:timing>
    <p:tnLst>
      <p:par>
        <p:cTn id="1" dur="indefinite" restart="never" nodeType="tmRoot"/>
      </p:par>
    </p:tnLst>
  </p:timing>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39171" tIns="39171" rIns="39171" bIns="39171" numCol="1" spcCol="0" rtlCol="0" fromWordArt="0" anchor="ctr" anchorCtr="0" forceAA="0" compatLnSpc="1">
            <a:prstTxWarp prst="textNoShape">
              <a:avLst/>
            </a:prstTxWarp>
            <a:noAutofit/>
          </a:bodyPr>
          <a:lstStyle/>
          <a:p>
            <a:pPr algn="ctr" defTabSz="783175" fontAlgn="base">
              <a:spcBef>
                <a:spcPct val="0"/>
              </a:spcBef>
              <a:spcAft>
                <a:spcPct val="0"/>
              </a:spcAft>
            </a:pPr>
            <a:endParaRPr lang="en-US" sz="15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42" y="1221159"/>
            <a:ext cx="11887198" cy="1675963"/>
          </a:xfrm>
        </p:spPr>
        <p:txBody>
          <a:bodyPr/>
          <a:lstStyle>
            <a:lvl1pPr marL="0" indent="0">
              <a:buNone/>
              <a:defRPr sz="2800">
                <a:gradFill>
                  <a:gsLst>
                    <a:gs pos="1250">
                      <a:srgbClr val="000000"/>
                    </a:gs>
                    <a:gs pos="100000">
                      <a:srgbClr val="000000"/>
                    </a:gs>
                  </a:gsLst>
                  <a:lin ang="5400000" scaled="0"/>
                </a:gradFill>
                <a:latin typeface="Segoe UI" pitchFamily="34" charset="0"/>
                <a:cs typeface="Segoe UI" pitchFamily="34" charset="0"/>
              </a:defRPr>
            </a:lvl1pPr>
            <a:lvl2pPr marL="291066" indent="0">
              <a:buNone/>
              <a:defRPr>
                <a:gradFill>
                  <a:gsLst>
                    <a:gs pos="1250">
                      <a:srgbClr val="000000"/>
                    </a:gs>
                    <a:gs pos="100000">
                      <a:srgbClr val="000000"/>
                    </a:gs>
                  </a:gsLst>
                  <a:lin ang="5400000" scaled="0"/>
                </a:gradFill>
                <a:latin typeface="Segoe UI" pitchFamily="34" charset="0"/>
                <a:cs typeface="Segoe UI" pitchFamily="34" charset="0"/>
              </a:defRPr>
            </a:lvl2pPr>
            <a:lvl3pPr marL="491006" indent="0">
              <a:buNone/>
              <a:defRPr>
                <a:gradFill>
                  <a:gsLst>
                    <a:gs pos="1250">
                      <a:srgbClr val="000000"/>
                    </a:gs>
                    <a:gs pos="100000">
                      <a:srgbClr val="000000"/>
                    </a:gs>
                  </a:gsLst>
                  <a:lin ang="5400000" scaled="0"/>
                </a:gradFill>
                <a:latin typeface="Segoe UI" pitchFamily="34" charset="0"/>
                <a:cs typeface="Segoe UI" pitchFamily="34" charset="0"/>
              </a:defRPr>
            </a:lvl3pPr>
            <a:lvl4pPr marL="684145" indent="0">
              <a:buNone/>
              <a:defRPr>
                <a:gradFill>
                  <a:gsLst>
                    <a:gs pos="1250">
                      <a:srgbClr val="000000"/>
                    </a:gs>
                    <a:gs pos="100000">
                      <a:srgbClr val="000000"/>
                    </a:gs>
                  </a:gsLst>
                  <a:lin ang="5400000" scaled="0"/>
                </a:gradFill>
                <a:latin typeface="Segoe UI" pitchFamily="34" charset="0"/>
                <a:cs typeface="Segoe UI" pitchFamily="34" charset="0"/>
              </a:defRPr>
            </a:lvl4pPr>
            <a:lvl5pPr marL="882723"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10321408"/>
      </p:ext>
    </p:extLst>
  </p:cSld>
  <p:clrMapOvr>
    <a:masterClrMapping/>
  </p:clrMapOvr>
  <p:transition>
    <p:fade/>
  </p:transition>
</p:sldLayout>
</file>

<file path=ppt/slideLayouts/slideLayout77.xml><?xml version="1.0" encoding="utf-8"?>
<p:sldLayout xmlns:a="http://schemas.openxmlformats.org/drawingml/2006/main" xmlns:r="http://schemas.openxmlformats.org/officeDocument/2006/relationships" xmlns:p="http://schemas.openxmlformats.org/presentationml/2006/main" showMasterSp="0"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40" y="1212853"/>
            <a:ext cx="11887200" cy="2046370"/>
          </a:xfrm>
          <a:prstGeom prst="rect">
            <a:avLst/>
          </a:prstGeom>
        </p:spPr>
        <p:txBody>
          <a:bodyPr/>
          <a:lstStyle>
            <a:lvl1pPr marL="243999" indent="-243999">
              <a:buClr>
                <a:schemeClr val="tx1"/>
              </a:buClr>
              <a:buSzPct val="90000"/>
              <a:buFont typeface="Arial" pitchFamily="34" charset="0"/>
              <a:buChar char="•"/>
              <a:defRPr sz="31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479998" indent="-235999">
              <a:buClr>
                <a:schemeClr val="tx1"/>
              </a:buClr>
              <a:buSzPct val="90000"/>
              <a:buFont typeface="Arial" pitchFamily="34" charset="0"/>
              <a:buChar char="•"/>
              <a:defRPr sz="27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723997" indent="-243999">
              <a:buClr>
                <a:schemeClr val="tx1"/>
              </a:buClr>
              <a:buSzPct val="90000"/>
              <a:buFont typeface="Arial" pitchFamily="34" charset="0"/>
              <a:buChar char="•"/>
              <a:defRPr sz="23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915996" indent="-191999">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107994" indent="-191999">
              <a:buClr>
                <a:schemeClr val="tx1"/>
              </a:buClr>
              <a:buSzPct val="90000"/>
              <a:buFont typeface="Arial" pitchFamily="34" charset="0"/>
              <a:buChar char="•"/>
              <a:defRPr sz="16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4" y="6363077"/>
            <a:ext cx="12436476" cy="631450"/>
          </a:xfrm>
          <a:prstGeom prst="rect">
            <a:avLst/>
          </a:prstGeom>
          <a:solidFill>
            <a:srgbClr val="FFFF99"/>
          </a:solidFill>
        </p:spPr>
        <p:txBody>
          <a:bodyPr wrap="square" lIns="130567" tIns="65284" rIns="130567" bIns="65284" anchor="b" anchorCtr="0">
            <a:noAutofit/>
          </a:bodyPr>
          <a:lstStyle>
            <a:lvl1pPr algn="r">
              <a:buFont typeface="Arial" pitchFamily="34" charset="0"/>
              <a:buNone/>
              <a:defRPr sz="3100" spc="-43"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dirty="0" smtClean="0"/>
              <a:t>Click to edit Master title style</a:t>
            </a:r>
            <a:endParaRPr lang="en-US" dirty="0"/>
          </a:p>
        </p:txBody>
      </p:sp>
    </p:spTree>
    <p:extLst>
      <p:ext uri="{BB962C8B-B14F-4D97-AF65-F5344CB8AC3E}">
        <p14:creationId xmlns:p14="http://schemas.microsoft.com/office/powerpoint/2010/main" val="3934617827"/>
      </p:ext>
    </p:extLst>
  </p:cSld>
  <p:clrMapOvr>
    <a:masterClrMapping/>
  </p:clrMapOvr>
  <p:transition>
    <p:fade/>
  </p:transition>
  <p:timing>
    <p:tnLst>
      <p:par>
        <p:cTn id="1" dur="indefinite" restart="never" nodeType="tmRoot"/>
      </p:par>
    </p:tnLst>
  </p:timing>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3"/>
            <a:ext cx="11887200" cy="2047629"/>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533" indent="0">
              <a:buNone/>
              <a:defRPr/>
            </a:lvl3pPr>
            <a:lvl4pPr marL="457065" indent="0">
              <a:buNone/>
              <a:defRPr/>
            </a:lvl4pPr>
            <a:lvl5pPr marL="685598"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98381056"/>
      </p:ext>
    </p:extLst>
  </p:cSld>
  <p:clrMapOvr>
    <a:masterClrMapping/>
  </p:clrMapOvr>
  <p:transition>
    <p:fade/>
  </p:transition>
  <p:timing>
    <p:tnLst>
      <p:par>
        <p:cTn id="1" dur="indefinite" restart="never" nodeType="tmRoot"/>
      </p:par>
    </p:tnLst>
  </p:timing>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3"/>
            <a:ext cx="11887200" cy="2047629"/>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533" indent="0">
              <a:buNone/>
              <a:defRPr/>
            </a:lvl3pPr>
            <a:lvl4pPr marL="457065" indent="0">
              <a:buNone/>
              <a:defRPr/>
            </a:lvl4pPr>
            <a:lvl5pPr marL="685598"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977448410"/>
      </p:ext>
    </p:extLst>
  </p:cSld>
  <p:clrMapOvr>
    <a:masterClrMapping/>
  </p:clrMapOvr>
  <p:transition>
    <p:fad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lumMod val="40000"/>
                        <a:lumOff val="60000"/>
                      </a:schemeClr>
                    </a:gs>
                    <a:gs pos="99000">
                      <a:schemeClr val="tx2">
                        <a:lumMod val="40000"/>
                        <a:lumOff val="60000"/>
                      </a:schemeClr>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174816850"/>
      </p:ext>
    </p:extLst>
  </p:cSld>
  <p:clrMapOvr>
    <a:masterClrMapping/>
  </p:clrMapOvr>
  <p:transition>
    <p:fade/>
  </p:transition>
  <p:timing>
    <p:tnLst>
      <p:par>
        <p:cTn id="1" dur="indefinite" restart="never" nodeType="tmRoot"/>
      </p:par>
    </p:tnLst>
  </p:timing>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536883673"/>
      </p:ext>
    </p:extLst>
  </p:cSld>
  <p:clrMapOvr>
    <a:masterClrMapping/>
  </p:clrMapOvr>
  <p:transition>
    <p:fade/>
  </p:transition>
  <p:timing>
    <p:tnLst>
      <p:par>
        <p:cTn id="1" dur="indefinite" restart="never" nodeType="tmRoot"/>
      </p:par>
    </p:tnLst>
  </p:timing>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769998413"/>
      </p:ext>
    </p:extLst>
  </p:cSld>
  <p:clrMapOvr>
    <a:masterClrMapping/>
  </p:clrMapOvr>
  <p:transition>
    <p:fade/>
  </p:transition>
  <p:timing>
    <p:tnLst>
      <p:par>
        <p:cTn id="1" dur="indefinite" restart="never" nodeType="tmRoot"/>
      </p:par>
    </p:tnLst>
  </p:timing>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378116968"/>
      </p:ext>
    </p:extLst>
  </p:cSld>
  <p:clrMapOvr>
    <a:masterClrMapping/>
  </p:clrMapOvr>
  <p:transition>
    <p:fade/>
  </p:transition>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975231151"/>
      </p:ext>
    </p:extLst>
  </p:cSld>
  <p:clrMapOvr>
    <a:masterClrMapping/>
  </p:clrMapOvr>
  <p:transition>
    <p:fade/>
  </p:transition>
  <p:timing>
    <p:tnLst>
      <p:par>
        <p:cTn id="1" dur="indefinite" restart="never" nodeType="tmRoot"/>
      </p:par>
    </p:tnLst>
  </p:timing>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52"/>
            <a:ext cx="5486399" cy="2536079"/>
          </a:xfrm>
        </p:spPr>
        <p:txBody>
          <a:bodyPr wrap="square">
            <a:spAutoFit/>
          </a:bodyPr>
          <a:lstStyle>
            <a:lvl1pPr marL="287254" indent="-287254">
              <a:spcBef>
                <a:spcPts val="1224"/>
              </a:spcBef>
              <a:buClr>
                <a:schemeClr val="tx1"/>
              </a:buClr>
              <a:buFont typeface="Arial" pitchFamily="34" charset="0"/>
              <a:buChar char="•"/>
              <a:defRPr sz="3600"/>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52"/>
            <a:ext cx="5486399" cy="2536079"/>
          </a:xfrm>
        </p:spPr>
        <p:txBody>
          <a:bodyPr wrap="square">
            <a:spAutoFit/>
          </a:bodyPr>
          <a:lstStyle>
            <a:lvl1pPr marL="287254" indent="-287254">
              <a:spcBef>
                <a:spcPts val="1224"/>
              </a:spcBef>
              <a:buClr>
                <a:schemeClr val="tx1"/>
              </a:buClr>
              <a:buFont typeface="Arial" pitchFamily="34" charset="0"/>
              <a:buChar char="•"/>
              <a:defRPr sz="3600"/>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064692170"/>
      </p:ext>
    </p:extLst>
  </p:cSld>
  <p:clrMapOvr>
    <a:masterClrMapping/>
  </p:clrMapOvr>
  <p:transition>
    <p:fade/>
  </p:transition>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52"/>
            <a:ext cx="5486399" cy="2536079"/>
          </a:xfrm>
        </p:spPr>
        <p:txBody>
          <a:bodyPr wrap="square">
            <a:spAutoFit/>
          </a:bodyPr>
          <a:lstStyle>
            <a:lvl1pPr marL="287254" indent="-287254">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52"/>
            <a:ext cx="5486399" cy="2536079"/>
          </a:xfrm>
        </p:spPr>
        <p:txBody>
          <a:bodyPr wrap="square">
            <a:spAutoFit/>
          </a:bodyPr>
          <a:lstStyle>
            <a:lvl1pPr marL="287254" indent="-287254">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935126693"/>
      </p:ext>
    </p:extLst>
  </p:cSld>
  <p:clrMapOvr>
    <a:masterClrMapping/>
  </p:clrMapOvr>
  <p:transition>
    <p:fade/>
  </p:transition>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799092669"/>
      </p:ext>
    </p:extLst>
  </p:cSld>
  <p:clrMapOvr>
    <a:masterClrMapping/>
  </p:clrMapOvr>
  <p:transition>
    <p:fade/>
  </p:transition>
  <p:timing>
    <p:tnLst>
      <p:par>
        <p:cTn id="1" dur="indefinite" restart="never" nodeType="tmRoot"/>
      </p:par>
    </p:tnLst>
  </p:timing>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749347189"/>
      </p:ext>
    </p:extLst>
  </p:cSld>
  <p:clrMapOvr>
    <a:masterClrMapping/>
  </p:clrMapOvr>
  <p:transition>
    <p:fad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843985228"/>
      </p:ext>
    </p:extLst>
  </p:cSld>
  <p:clrMapOvr>
    <a:masterClrMapping/>
  </p:clrMapOvr>
  <p:transition>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image" Target="../media/image1.png"/><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image" Target="../media/image7.png"/><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2.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41.xml"/><Relationship Id="rId13" Type="http://schemas.openxmlformats.org/officeDocument/2006/relationships/slideLayout" Target="../slideLayouts/slideLayout46.xml"/><Relationship Id="rId18" Type="http://schemas.openxmlformats.org/officeDocument/2006/relationships/slideLayout" Target="../slideLayouts/slideLayout51.xml"/><Relationship Id="rId3" Type="http://schemas.openxmlformats.org/officeDocument/2006/relationships/slideLayout" Target="../slideLayouts/slideLayout36.xml"/><Relationship Id="rId21" Type="http://schemas.openxmlformats.org/officeDocument/2006/relationships/slideLayout" Target="../slideLayouts/slideLayout54.xml"/><Relationship Id="rId7" Type="http://schemas.openxmlformats.org/officeDocument/2006/relationships/slideLayout" Target="../slideLayouts/slideLayout40.xml"/><Relationship Id="rId12" Type="http://schemas.openxmlformats.org/officeDocument/2006/relationships/slideLayout" Target="../slideLayouts/slideLayout45.xml"/><Relationship Id="rId17" Type="http://schemas.openxmlformats.org/officeDocument/2006/relationships/slideLayout" Target="../slideLayouts/slideLayout50.xml"/><Relationship Id="rId2" Type="http://schemas.openxmlformats.org/officeDocument/2006/relationships/slideLayout" Target="../slideLayouts/slideLayout35.xml"/><Relationship Id="rId16" Type="http://schemas.openxmlformats.org/officeDocument/2006/relationships/slideLayout" Target="../slideLayouts/slideLayout49.xml"/><Relationship Id="rId20" Type="http://schemas.openxmlformats.org/officeDocument/2006/relationships/slideLayout" Target="../slideLayouts/slideLayout53.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24" Type="http://schemas.openxmlformats.org/officeDocument/2006/relationships/image" Target="../media/image1.png"/><Relationship Id="rId5" Type="http://schemas.openxmlformats.org/officeDocument/2006/relationships/slideLayout" Target="../slideLayouts/slideLayout38.xml"/><Relationship Id="rId15" Type="http://schemas.openxmlformats.org/officeDocument/2006/relationships/slideLayout" Target="../slideLayouts/slideLayout48.xml"/><Relationship Id="rId23" Type="http://schemas.openxmlformats.org/officeDocument/2006/relationships/theme" Target="../theme/theme3.xml"/><Relationship Id="rId10" Type="http://schemas.openxmlformats.org/officeDocument/2006/relationships/slideLayout" Target="../slideLayouts/slideLayout43.xml"/><Relationship Id="rId19" Type="http://schemas.openxmlformats.org/officeDocument/2006/relationships/slideLayout" Target="../slideLayouts/slideLayout52.xml"/><Relationship Id="rId4" Type="http://schemas.openxmlformats.org/officeDocument/2006/relationships/slideLayout" Target="../slideLayouts/slideLayout37.xml"/><Relationship Id="rId9" Type="http://schemas.openxmlformats.org/officeDocument/2006/relationships/slideLayout" Target="../slideLayouts/slideLayout42.xml"/><Relationship Id="rId14" Type="http://schemas.openxmlformats.org/officeDocument/2006/relationships/slideLayout" Target="../slideLayouts/slideLayout47.xml"/><Relationship Id="rId22" Type="http://schemas.openxmlformats.org/officeDocument/2006/relationships/slideLayout" Target="../slideLayouts/slideLayout55.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63.xml"/><Relationship Id="rId13" Type="http://schemas.openxmlformats.org/officeDocument/2006/relationships/slideLayout" Target="../slideLayouts/slideLayout68.xml"/><Relationship Id="rId18" Type="http://schemas.openxmlformats.org/officeDocument/2006/relationships/slideLayout" Target="../slideLayouts/slideLayout73.xml"/><Relationship Id="rId3" Type="http://schemas.openxmlformats.org/officeDocument/2006/relationships/slideLayout" Target="../slideLayouts/slideLayout58.xml"/><Relationship Id="rId21" Type="http://schemas.openxmlformats.org/officeDocument/2006/relationships/slideLayout" Target="../slideLayouts/slideLayout76.xml"/><Relationship Id="rId7" Type="http://schemas.openxmlformats.org/officeDocument/2006/relationships/slideLayout" Target="../slideLayouts/slideLayout62.xml"/><Relationship Id="rId12" Type="http://schemas.openxmlformats.org/officeDocument/2006/relationships/slideLayout" Target="../slideLayouts/slideLayout67.xml"/><Relationship Id="rId17" Type="http://schemas.openxmlformats.org/officeDocument/2006/relationships/slideLayout" Target="../slideLayouts/slideLayout72.xml"/><Relationship Id="rId2" Type="http://schemas.openxmlformats.org/officeDocument/2006/relationships/slideLayout" Target="../slideLayouts/slideLayout57.xml"/><Relationship Id="rId16" Type="http://schemas.openxmlformats.org/officeDocument/2006/relationships/slideLayout" Target="../slideLayouts/slideLayout71.xml"/><Relationship Id="rId20" Type="http://schemas.openxmlformats.org/officeDocument/2006/relationships/slideLayout" Target="../slideLayouts/slideLayout75.xml"/><Relationship Id="rId1" Type="http://schemas.openxmlformats.org/officeDocument/2006/relationships/slideLayout" Target="../slideLayouts/slideLayout56.xml"/><Relationship Id="rId6" Type="http://schemas.openxmlformats.org/officeDocument/2006/relationships/slideLayout" Target="../slideLayouts/slideLayout61.xml"/><Relationship Id="rId11" Type="http://schemas.openxmlformats.org/officeDocument/2006/relationships/slideLayout" Target="../slideLayouts/slideLayout66.xml"/><Relationship Id="rId5" Type="http://schemas.openxmlformats.org/officeDocument/2006/relationships/slideLayout" Target="../slideLayouts/slideLayout60.xml"/><Relationship Id="rId15" Type="http://schemas.openxmlformats.org/officeDocument/2006/relationships/slideLayout" Target="../slideLayouts/slideLayout70.xml"/><Relationship Id="rId23" Type="http://schemas.openxmlformats.org/officeDocument/2006/relationships/theme" Target="../theme/theme4.xml"/><Relationship Id="rId10" Type="http://schemas.openxmlformats.org/officeDocument/2006/relationships/slideLayout" Target="../slideLayouts/slideLayout65.xml"/><Relationship Id="rId19" Type="http://schemas.openxmlformats.org/officeDocument/2006/relationships/slideLayout" Target="../slideLayouts/slideLayout74.xml"/><Relationship Id="rId4" Type="http://schemas.openxmlformats.org/officeDocument/2006/relationships/slideLayout" Target="../slideLayouts/slideLayout59.xml"/><Relationship Id="rId9" Type="http://schemas.openxmlformats.org/officeDocument/2006/relationships/slideLayout" Target="../slideLayouts/slideLayout64.xml"/><Relationship Id="rId14" Type="http://schemas.openxmlformats.org/officeDocument/2006/relationships/slideLayout" Target="../slideLayouts/slideLayout69.xml"/><Relationship Id="rId22" Type="http://schemas.openxmlformats.org/officeDocument/2006/relationships/slideLayout" Target="../slideLayouts/slideLayout77.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85.xml"/><Relationship Id="rId3" Type="http://schemas.openxmlformats.org/officeDocument/2006/relationships/slideLayout" Target="../slideLayouts/slideLayout80.xml"/><Relationship Id="rId7" Type="http://schemas.openxmlformats.org/officeDocument/2006/relationships/slideLayout" Target="../slideLayouts/slideLayout84.xml"/><Relationship Id="rId12" Type="http://schemas.openxmlformats.org/officeDocument/2006/relationships/image" Target="../media/image7.png"/><Relationship Id="rId2" Type="http://schemas.openxmlformats.org/officeDocument/2006/relationships/slideLayout" Target="../slideLayouts/slideLayout79.xml"/><Relationship Id="rId1" Type="http://schemas.openxmlformats.org/officeDocument/2006/relationships/slideLayout" Target="../slideLayouts/slideLayout78.xml"/><Relationship Id="rId6" Type="http://schemas.openxmlformats.org/officeDocument/2006/relationships/slideLayout" Target="../slideLayouts/slideLayout83.xml"/><Relationship Id="rId11" Type="http://schemas.openxmlformats.org/officeDocument/2006/relationships/theme" Target="../theme/theme5.xml"/><Relationship Id="rId5" Type="http://schemas.openxmlformats.org/officeDocument/2006/relationships/slideLayout" Target="../slideLayouts/slideLayout82.xml"/><Relationship Id="rId10" Type="http://schemas.openxmlformats.org/officeDocument/2006/relationships/slideLayout" Target="../slideLayouts/slideLayout87.xml"/><Relationship Id="rId4" Type="http://schemas.openxmlformats.org/officeDocument/2006/relationships/slideLayout" Target="../slideLayouts/slideLayout81.xml"/><Relationship Id="rId9" Type="http://schemas.openxmlformats.org/officeDocument/2006/relationships/slideLayout" Target="../slideLayouts/slideLayout86.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24">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790270825"/>
      </p:ext>
    </p:extLst>
  </p:cSld>
  <p:clrMap bg1="dk1" tx1="lt1" bg2="dk2" tx2="lt2" accent1="accent1" accent2="accent2" accent3="accent3" accent4="accent4" accent5="accent5" accent6="accent6" hlink="hlink" folHlink="folHlink"/>
  <p:sldLayoutIdLst>
    <p:sldLayoutId id="2147484166" r:id="rId1"/>
    <p:sldLayoutId id="2147484163" r:id="rId2"/>
    <p:sldLayoutId id="2147484105" r:id="rId3"/>
    <p:sldLayoutId id="2147484182" r:id="rId4"/>
    <p:sldLayoutId id="2147484130" r:id="rId5"/>
    <p:sldLayoutId id="2147484101" r:id="rId6"/>
    <p:sldLayoutId id="2147484102" r:id="rId7"/>
    <p:sldLayoutId id="2147484087" r:id="rId8"/>
    <p:sldLayoutId id="2147484098" r:id="rId9"/>
    <p:sldLayoutId id="2147484086" r:id="rId10"/>
    <p:sldLayoutId id="2147484107" r:id="rId11"/>
    <p:sldLayoutId id="2147484099" r:id="rId12"/>
    <p:sldLayoutId id="2147484100" r:id="rId13"/>
    <p:sldLayoutId id="2147484089" r:id="rId14"/>
    <p:sldLayoutId id="2147484106" r:id="rId15"/>
    <p:sldLayoutId id="2147484092" r:id="rId16"/>
    <p:sldLayoutId id="2147484093" r:id="rId17"/>
    <p:sldLayoutId id="2147484127" r:id="rId18"/>
    <p:sldLayoutId id="2147484128" r:id="rId19"/>
    <p:sldLayoutId id="2147484129" r:id="rId20"/>
    <p:sldLayoutId id="2147484094" r:id="rId21"/>
    <p:sldLayoutId id="2147484096" r:id="rId22"/>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13">
            <a:extLst>
              <a:ext uri="{28A0092B-C50C-407E-A947-70E740481C1C}">
                <a14:useLocalDpi xmlns:a14="http://schemas.microsoft.com/office/drawing/2010/main" val="0"/>
              </a:ext>
            </a:extLst>
          </a:blip>
          <a:stretch>
            <a:fillRect/>
          </a:stretch>
        </p:blipFill>
        <p:spPr bwMode="auto">
          <a:xfrm>
            <a:off x="317" y="-318"/>
            <a:ext cx="12435839" cy="699515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371740285"/>
      </p:ext>
    </p:extLst>
  </p:cSld>
  <p:clrMap bg1="lt1" tx1="dk1" bg2="lt2" tx2="dk2" accent1="accent1" accent2="accent2" accent3="accent3" accent4="accent4" accent5="accent5" accent6="accent6" hlink="hlink" folHlink="folHlink"/>
  <p:sldLayoutIdLst>
    <p:sldLayoutId id="2147484191" r:id="rId1"/>
    <p:sldLayoutId id="2147484192" r:id="rId2"/>
    <p:sldLayoutId id="2147484193" r:id="rId3"/>
    <p:sldLayoutId id="2147484194" r:id="rId4"/>
    <p:sldLayoutId id="2147484195" r:id="rId5"/>
    <p:sldLayoutId id="2147484196" r:id="rId6"/>
    <p:sldLayoutId id="2147484197" r:id="rId7"/>
    <p:sldLayoutId id="2147484198" r:id="rId8"/>
    <p:sldLayoutId id="2147484199" r:id="rId9"/>
    <p:sldLayoutId id="2147484200" r:id="rId10"/>
    <p:sldLayoutId id="2147484204" r:id="rId11"/>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24">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5"/>
            <a:ext cx="11889564" cy="917575"/>
          </a:xfrm>
          <a:prstGeom prst="rect">
            <a:avLst/>
          </a:prstGeom>
        </p:spPr>
        <p:txBody>
          <a:bodyPr vert="horz" wrap="square" lIns="146290" tIns="91432" rIns="146290" bIns="91432"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1" y="1212851"/>
            <a:ext cx="11887198" cy="2116710"/>
          </a:xfrm>
          <a:prstGeom prst="rect">
            <a:avLst/>
          </a:prstGeom>
        </p:spPr>
        <p:txBody>
          <a:bodyPr vert="horz" wrap="square" lIns="146290" tIns="91432" rIns="146290" bIns="91432"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188330274"/>
      </p:ext>
    </p:extLst>
  </p:cSld>
  <p:clrMap bg1="dk1" tx1="lt1" bg2="dk2" tx2="lt2" accent1="accent1" accent2="accent2" accent3="accent3" accent4="accent4" accent5="accent5" accent6="accent6" hlink="hlink" folHlink="folHlink"/>
  <p:sldLayoutIdLst>
    <p:sldLayoutId id="2147484206" r:id="rId1"/>
    <p:sldLayoutId id="2147484207" r:id="rId2"/>
    <p:sldLayoutId id="2147484208" r:id="rId3"/>
    <p:sldLayoutId id="2147484209" r:id="rId4"/>
    <p:sldLayoutId id="2147484210" r:id="rId5"/>
    <p:sldLayoutId id="2147484211" r:id="rId6"/>
    <p:sldLayoutId id="2147484212" r:id="rId7"/>
    <p:sldLayoutId id="2147484213" r:id="rId8"/>
    <p:sldLayoutId id="2147484214" r:id="rId9"/>
    <p:sldLayoutId id="2147484215" r:id="rId10"/>
    <p:sldLayoutId id="2147484216" r:id="rId11"/>
    <p:sldLayoutId id="2147484217" r:id="rId12"/>
    <p:sldLayoutId id="2147484218" r:id="rId13"/>
    <p:sldLayoutId id="2147484219" r:id="rId14"/>
    <p:sldLayoutId id="2147484220" r:id="rId15"/>
    <p:sldLayoutId id="2147484221" r:id="rId16"/>
    <p:sldLayoutId id="2147484222" r:id="rId17"/>
    <p:sldLayoutId id="2147484223" r:id="rId18"/>
    <p:sldLayoutId id="2147484224" r:id="rId19"/>
    <p:sldLayoutId id="2147484225" r:id="rId20"/>
    <p:sldLayoutId id="2147484226" r:id="rId21"/>
    <p:sldLayoutId id="2147484227" r:id="rId22"/>
  </p:sldLayoutIdLst>
  <p:transition>
    <p:fade/>
  </p:transition>
  <p:timing>
    <p:tnLst>
      <p:par>
        <p:cTn id="1" dur="indefinite" restart="never" nodeType="tmRoot"/>
      </p:par>
    </p:tnLst>
  </p:timing>
  <p:txStyles>
    <p:titleStyle>
      <a:lvl1pPr algn="l" defTabSz="932654"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868" marR="0" indent="-342868" algn="l" defTabSz="932654"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145" marR="0" indent="-241277" algn="l" defTabSz="932654"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025" marR="0" indent="-228579" algn="l" defTabSz="932654"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604" marR="0" indent="-228579" algn="l" defTabSz="932654"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182" marR="0" indent="-228579" algn="l" defTabSz="932654"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4799" indent="-233164" algn="l" defTabSz="932654"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127" indent="-233164" algn="l" defTabSz="932654"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455" indent="-233164" algn="l" defTabSz="932654"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3782" indent="-233164" algn="l" defTabSz="932654"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654" rtl="0" eaLnBrk="1" latinLnBrk="0" hangingPunct="1">
        <a:defRPr sz="1800" kern="1200">
          <a:solidFill>
            <a:schemeClr val="tx1"/>
          </a:solidFill>
          <a:latin typeface="+mn-lt"/>
          <a:ea typeface="+mn-ea"/>
          <a:cs typeface="+mn-cs"/>
        </a:defRPr>
      </a:lvl1pPr>
      <a:lvl2pPr marL="466327" algn="l" defTabSz="932654" rtl="0" eaLnBrk="1" latinLnBrk="0" hangingPunct="1">
        <a:defRPr sz="1800" kern="1200">
          <a:solidFill>
            <a:schemeClr val="tx1"/>
          </a:solidFill>
          <a:latin typeface="+mn-lt"/>
          <a:ea typeface="+mn-ea"/>
          <a:cs typeface="+mn-cs"/>
        </a:defRPr>
      </a:lvl2pPr>
      <a:lvl3pPr marL="932654" algn="l" defTabSz="932654" rtl="0" eaLnBrk="1" latinLnBrk="0" hangingPunct="1">
        <a:defRPr sz="1800" kern="1200">
          <a:solidFill>
            <a:schemeClr val="tx1"/>
          </a:solidFill>
          <a:latin typeface="+mn-lt"/>
          <a:ea typeface="+mn-ea"/>
          <a:cs typeface="+mn-cs"/>
        </a:defRPr>
      </a:lvl3pPr>
      <a:lvl4pPr marL="1398981" algn="l" defTabSz="932654" rtl="0" eaLnBrk="1" latinLnBrk="0" hangingPunct="1">
        <a:defRPr sz="1800" kern="1200">
          <a:solidFill>
            <a:schemeClr val="tx1"/>
          </a:solidFill>
          <a:latin typeface="+mn-lt"/>
          <a:ea typeface="+mn-ea"/>
          <a:cs typeface="+mn-cs"/>
        </a:defRPr>
      </a:lvl4pPr>
      <a:lvl5pPr marL="1865309" algn="l" defTabSz="932654" rtl="0" eaLnBrk="1" latinLnBrk="0" hangingPunct="1">
        <a:defRPr sz="1800" kern="1200">
          <a:solidFill>
            <a:schemeClr val="tx1"/>
          </a:solidFill>
          <a:latin typeface="+mn-lt"/>
          <a:ea typeface="+mn-ea"/>
          <a:cs typeface="+mn-cs"/>
        </a:defRPr>
      </a:lvl5pPr>
      <a:lvl6pPr marL="2331636" algn="l" defTabSz="932654" rtl="0" eaLnBrk="1" latinLnBrk="0" hangingPunct="1">
        <a:defRPr sz="1800" kern="1200">
          <a:solidFill>
            <a:schemeClr val="tx1"/>
          </a:solidFill>
          <a:latin typeface="+mn-lt"/>
          <a:ea typeface="+mn-ea"/>
          <a:cs typeface="+mn-cs"/>
        </a:defRPr>
      </a:lvl6pPr>
      <a:lvl7pPr marL="2797963" algn="l" defTabSz="932654" rtl="0" eaLnBrk="1" latinLnBrk="0" hangingPunct="1">
        <a:defRPr sz="1800" kern="1200">
          <a:solidFill>
            <a:schemeClr val="tx1"/>
          </a:solidFill>
          <a:latin typeface="+mn-lt"/>
          <a:ea typeface="+mn-ea"/>
          <a:cs typeface="+mn-cs"/>
        </a:defRPr>
      </a:lvl7pPr>
      <a:lvl8pPr marL="3264290" algn="l" defTabSz="932654" rtl="0" eaLnBrk="1" latinLnBrk="0" hangingPunct="1">
        <a:defRPr sz="1800" kern="1200">
          <a:solidFill>
            <a:schemeClr val="tx1"/>
          </a:solidFill>
          <a:latin typeface="+mn-lt"/>
          <a:ea typeface="+mn-ea"/>
          <a:cs typeface="+mn-cs"/>
        </a:defRPr>
      </a:lvl8pPr>
      <a:lvl9pPr marL="3730618" algn="l" defTabSz="932654"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7"/>
            <a:ext cx="11889564" cy="917575"/>
          </a:xfrm>
          <a:prstGeom prst="rect">
            <a:avLst/>
          </a:prstGeom>
        </p:spPr>
        <p:txBody>
          <a:bodyPr vert="horz" wrap="square" lIns="122879" tIns="76800" rIns="122879" bIns="76800"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3"/>
            <a:ext cx="11887197" cy="1760717"/>
          </a:xfrm>
          <a:prstGeom prst="rect">
            <a:avLst/>
          </a:prstGeom>
        </p:spPr>
        <p:txBody>
          <a:bodyPr vert="horz" wrap="square" lIns="122879" tIns="76800" rIns="122879" bIns="7680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48990015"/>
      </p:ext>
    </p:extLst>
  </p:cSld>
  <p:clrMap bg1="dk1" tx1="lt1" bg2="dk2" tx2="lt2" accent1="accent1" accent2="accent2" accent3="accent3" accent4="accent4" accent5="accent5" accent6="accent6" hlink="hlink" folHlink="folHlink"/>
  <p:sldLayoutIdLst>
    <p:sldLayoutId id="2147484229" r:id="rId1"/>
    <p:sldLayoutId id="2147484230" r:id="rId2"/>
    <p:sldLayoutId id="2147484231" r:id="rId3"/>
    <p:sldLayoutId id="2147484232" r:id="rId4"/>
    <p:sldLayoutId id="2147484233" r:id="rId5"/>
    <p:sldLayoutId id="2147484234" r:id="rId6"/>
    <p:sldLayoutId id="2147484235" r:id="rId7"/>
    <p:sldLayoutId id="2147484236" r:id="rId8"/>
    <p:sldLayoutId id="2147484237" r:id="rId9"/>
    <p:sldLayoutId id="2147484238" r:id="rId10"/>
    <p:sldLayoutId id="2147484239" r:id="rId11"/>
    <p:sldLayoutId id="2147484240" r:id="rId12"/>
    <p:sldLayoutId id="2147484241" r:id="rId13"/>
    <p:sldLayoutId id="2147484242" r:id="rId14"/>
    <p:sldLayoutId id="2147484243" r:id="rId15"/>
    <p:sldLayoutId id="2147484244" r:id="rId16"/>
    <p:sldLayoutId id="2147484245" r:id="rId17"/>
    <p:sldLayoutId id="2147484246" r:id="rId18"/>
    <p:sldLayoutId id="2147484247" r:id="rId19"/>
    <p:sldLayoutId id="2147484248" r:id="rId20"/>
    <p:sldLayoutId id="2147484249" r:id="rId21"/>
    <p:sldLayoutId id="2147484250" r:id="rId22"/>
  </p:sldLayoutIdLst>
  <p:transition>
    <p:fade/>
  </p:transition>
  <p:timing>
    <p:tnLst>
      <p:par>
        <p:cTn id="1" dur="indefinite" restart="never" nodeType="tmRoot"/>
      </p:par>
    </p:tnLst>
  </p:timing>
  <p:txStyles>
    <p:titleStyle>
      <a:lvl1pPr algn="l" defTabSz="783402" rtl="0" eaLnBrk="1" latinLnBrk="0" hangingPunct="1">
        <a:lnSpc>
          <a:spcPct val="90000"/>
        </a:lnSpc>
        <a:spcBef>
          <a:spcPct val="0"/>
        </a:spcBef>
        <a:buNone/>
        <a:defRPr lang="en-US" sz="4500" b="0" kern="1200" cap="none" spc="-86"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287999" marR="0" indent="-287999" algn="l" defTabSz="783402" rtl="0" eaLnBrk="1" fontAlgn="auto" latinLnBrk="0" hangingPunct="1">
        <a:lnSpc>
          <a:spcPct val="90000"/>
        </a:lnSpc>
        <a:spcBef>
          <a:spcPct val="20000"/>
        </a:spcBef>
        <a:spcAft>
          <a:spcPts val="0"/>
        </a:spcAft>
        <a:buClrTx/>
        <a:buSzPct val="90000"/>
        <a:buFont typeface="Arial" pitchFamily="34" charset="0"/>
        <a:buChar char="•"/>
        <a:tabLst/>
        <a:defRPr sz="3400" kern="1200" spc="0" baseline="0">
          <a:gradFill>
            <a:gsLst>
              <a:gs pos="1250">
                <a:schemeClr val="tx1"/>
              </a:gs>
              <a:gs pos="100000">
                <a:schemeClr val="tx1"/>
              </a:gs>
            </a:gsLst>
            <a:lin ang="5400000" scaled="0"/>
          </a:gradFill>
          <a:latin typeface="+mj-lt"/>
          <a:ea typeface="+mn-ea"/>
          <a:cs typeface="+mn-cs"/>
        </a:defRPr>
      </a:lvl1pPr>
      <a:lvl2pPr marL="490665" marR="0" indent="-202666" algn="l" defTabSz="78340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2pPr>
      <a:lvl3pPr marL="671996" marR="0" indent="-191999" algn="l" defTabSz="783402" rtl="0" eaLnBrk="1" fontAlgn="auto" latinLnBrk="0" hangingPunct="1">
        <a:lnSpc>
          <a:spcPct val="90000"/>
        </a:lnSpc>
        <a:spcBef>
          <a:spcPct val="20000"/>
        </a:spcBef>
        <a:spcAft>
          <a:spcPts val="0"/>
        </a:spcAft>
        <a:buClrTx/>
        <a:buSzPct val="90000"/>
        <a:buFont typeface="Arial" pitchFamily="34" charset="0"/>
        <a:buChar char="•"/>
        <a:tabLst/>
        <a:defRPr sz="1600" kern="1200" spc="0" baseline="0">
          <a:gradFill>
            <a:gsLst>
              <a:gs pos="1250">
                <a:schemeClr val="tx1"/>
              </a:gs>
              <a:gs pos="100000">
                <a:schemeClr val="tx1"/>
              </a:gs>
            </a:gsLst>
            <a:lin ang="5400000" scaled="0"/>
          </a:gradFill>
          <a:latin typeface="+mn-lt"/>
          <a:ea typeface="+mn-ea"/>
          <a:cs typeface="+mn-cs"/>
        </a:defRPr>
      </a:lvl3pPr>
      <a:lvl4pPr marL="863996" marR="0" indent="-191999" algn="l" defTabSz="783402" rtl="0" eaLnBrk="1" fontAlgn="auto" latinLnBrk="0" hangingPunct="1">
        <a:lnSpc>
          <a:spcPct val="90000"/>
        </a:lnSpc>
        <a:spcBef>
          <a:spcPct val="20000"/>
        </a:spcBef>
        <a:spcAft>
          <a:spcPts val="0"/>
        </a:spcAft>
        <a:buClrTx/>
        <a:buSzPct val="90000"/>
        <a:buFont typeface="Arial" pitchFamily="34" charset="0"/>
        <a:buChar char="•"/>
        <a:tabLst/>
        <a:defRPr sz="1500" kern="1200" spc="0" baseline="0">
          <a:gradFill>
            <a:gsLst>
              <a:gs pos="1250">
                <a:schemeClr val="tx1"/>
              </a:gs>
              <a:gs pos="100000">
                <a:schemeClr val="tx1"/>
              </a:gs>
            </a:gsLst>
            <a:lin ang="5400000" scaled="0"/>
          </a:gradFill>
          <a:latin typeface="+mn-lt"/>
          <a:ea typeface="+mn-ea"/>
          <a:cs typeface="+mn-cs"/>
        </a:defRPr>
      </a:lvl4pPr>
      <a:lvl5pPr marL="1055996" marR="0" indent="-191999" algn="l" defTabSz="783402" rtl="0" eaLnBrk="1" fontAlgn="auto" latinLnBrk="0" hangingPunct="1">
        <a:lnSpc>
          <a:spcPct val="90000"/>
        </a:lnSpc>
        <a:spcBef>
          <a:spcPct val="20000"/>
        </a:spcBef>
        <a:spcAft>
          <a:spcPts val="0"/>
        </a:spcAft>
        <a:buClrTx/>
        <a:buSzPct val="90000"/>
        <a:buFont typeface="Arial" pitchFamily="34" charset="0"/>
        <a:buChar char="•"/>
        <a:tabLst/>
        <a:defRPr sz="1500" kern="1200" spc="0" baseline="0">
          <a:gradFill>
            <a:gsLst>
              <a:gs pos="1250">
                <a:schemeClr val="tx1"/>
              </a:gs>
              <a:gs pos="100000">
                <a:schemeClr val="tx1"/>
              </a:gs>
            </a:gsLst>
            <a:lin ang="5400000" scaled="0"/>
          </a:gradFill>
          <a:latin typeface="+mn-lt"/>
          <a:ea typeface="+mn-ea"/>
          <a:cs typeface="+mn-cs"/>
        </a:defRPr>
      </a:lvl5pPr>
      <a:lvl6pPr marL="2154353" indent="-195851" algn="l" defTabSz="783402" rtl="0" eaLnBrk="1" latinLnBrk="0" hangingPunct="1">
        <a:spcBef>
          <a:spcPct val="20000"/>
        </a:spcBef>
        <a:buFont typeface="Arial" pitchFamily="34" charset="0"/>
        <a:buChar char="•"/>
        <a:defRPr sz="1600" kern="1200">
          <a:solidFill>
            <a:schemeClr val="tx1"/>
          </a:solidFill>
          <a:latin typeface="+mn-lt"/>
          <a:ea typeface="+mn-ea"/>
          <a:cs typeface="+mn-cs"/>
        </a:defRPr>
      </a:lvl6pPr>
      <a:lvl7pPr marL="2546056" indent="-195851" algn="l" defTabSz="783402" rtl="0" eaLnBrk="1" latinLnBrk="0" hangingPunct="1">
        <a:spcBef>
          <a:spcPct val="20000"/>
        </a:spcBef>
        <a:buFont typeface="Arial" pitchFamily="34" charset="0"/>
        <a:buChar char="•"/>
        <a:defRPr sz="1600" kern="1200">
          <a:solidFill>
            <a:schemeClr val="tx1"/>
          </a:solidFill>
          <a:latin typeface="+mn-lt"/>
          <a:ea typeface="+mn-ea"/>
          <a:cs typeface="+mn-cs"/>
        </a:defRPr>
      </a:lvl7pPr>
      <a:lvl8pPr marL="2937756" indent="-195851" algn="l" defTabSz="783402" rtl="0" eaLnBrk="1" latinLnBrk="0" hangingPunct="1">
        <a:spcBef>
          <a:spcPct val="20000"/>
        </a:spcBef>
        <a:buFont typeface="Arial" pitchFamily="34" charset="0"/>
        <a:buChar char="•"/>
        <a:defRPr sz="1600" kern="1200">
          <a:solidFill>
            <a:schemeClr val="tx1"/>
          </a:solidFill>
          <a:latin typeface="+mn-lt"/>
          <a:ea typeface="+mn-ea"/>
          <a:cs typeface="+mn-cs"/>
        </a:defRPr>
      </a:lvl8pPr>
      <a:lvl9pPr marL="3329459" indent="-195851" algn="l" defTabSz="783402" rtl="0" eaLnBrk="1" latinLnBrk="0" hangingPunct="1">
        <a:spcBef>
          <a:spcPct val="20000"/>
        </a:spcBef>
        <a:buFont typeface="Arial" pitchFamily="34" charset="0"/>
        <a:buChar char="•"/>
        <a:defRPr sz="1600" kern="1200">
          <a:solidFill>
            <a:schemeClr val="tx1"/>
          </a:solidFill>
          <a:latin typeface="+mn-lt"/>
          <a:ea typeface="+mn-ea"/>
          <a:cs typeface="+mn-cs"/>
        </a:defRPr>
      </a:lvl9pPr>
    </p:bodyStyle>
    <p:otherStyle>
      <a:defPPr>
        <a:defRPr lang="en-US"/>
      </a:defPPr>
      <a:lvl1pPr marL="0" algn="l" defTabSz="783402" rtl="0" eaLnBrk="1" latinLnBrk="0" hangingPunct="1">
        <a:defRPr sz="1500" kern="1200">
          <a:solidFill>
            <a:schemeClr val="tx1"/>
          </a:solidFill>
          <a:latin typeface="+mn-lt"/>
          <a:ea typeface="+mn-ea"/>
          <a:cs typeface="+mn-cs"/>
        </a:defRPr>
      </a:lvl1pPr>
      <a:lvl2pPr marL="391701" algn="l" defTabSz="783402" rtl="0" eaLnBrk="1" latinLnBrk="0" hangingPunct="1">
        <a:defRPr sz="1500" kern="1200">
          <a:solidFill>
            <a:schemeClr val="tx1"/>
          </a:solidFill>
          <a:latin typeface="+mn-lt"/>
          <a:ea typeface="+mn-ea"/>
          <a:cs typeface="+mn-cs"/>
        </a:defRPr>
      </a:lvl2pPr>
      <a:lvl3pPr marL="783402" algn="l" defTabSz="783402" rtl="0" eaLnBrk="1" latinLnBrk="0" hangingPunct="1">
        <a:defRPr sz="1500" kern="1200">
          <a:solidFill>
            <a:schemeClr val="tx1"/>
          </a:solidFill>
          <a:latin typeface="+mn-lt"/>
          <a:ea typeface="+mn-ea"/>
          <a:cs typeface="+mn-cs"/>
        </a:defRPr>
      </a:lvl3pPr>
      <a:lvl4pPr marL="1175102" algn="l" defTabSz="783402" rtl="0" eaLnBrk="1" latinLnBrk="0" hangingPunct="1">
        <a:defRPr sz="1500" kern="1200">
          <a:solidFill>
            <a:schemeClr val="tx1"/>
          </a:solidFill>
          <a:latin typeface="+mn-lt"/>
          <a:ea typeface="+mn-ea"/>
          <a:cs typeface="+mn-cs"/>
        </a:defRPr>
      </a:lvl4pPr>
      <a:lvl5pPr marL="1566804" algn="l" defTabSz="783402" rtl="0" eaLnBrk="1" latinLnBrk="0" hangingPunct="1">
        <a:defRPr sz="1500" kern="1200">
          <a:solidFill>
            <a:schemeClr val="tx1"/>
          </a:solidFill>
          <a:latin typeface="+mn-lt"/>
          <a:ea typeface="+mn-ea"/>
          <a:cs typeface="+mn-cs"/>
        </a:defRPr>
      </a:lvl5pPr>
      <a:lvl6pPr marL="1958505" algn="l" defTabSz="783402" rtl="0" eaLnBrk="1" latinLnBrk="0" hangingPunct="1">
        <a:defRPr sz="1500" kern="1200">
          <a:solidFill>
            <a:schemeClr val="tx1"/>
          </a:solidFill>
          <a:latin typeface="+mn-lt"/>
          <a:ea typeface="+mn-ea"/>
          <a:cs typeface="+mn-cs"/>
        </a:defRPr>
      </a:lvl6pPr>
      <a:lvl7pPr marL="2350205" algn="l" defTabSz="783402" rtl="0" eaLnBrk="1" latinLnBrk="0" hangingPunct="1">
        <a:defRPr sz="1500" kern="1200">
          <a:solidFill>
            <a:schemeClr val="tx1"/>
          </a:solidFill>
          <a:latin typeface="+mn-lt"/>
          <a:ea typeface="+mn-ea"/>
          <a:cs typeface="+mn-cs"/>
        </a:defRPr>
      </a:lvl7pPr>
      <a:lvl8pPr marL="2741906" algn="l" defTabSz="783402" rtl="0" eaLnBrk="1" latinLnBrk="0" hangingPunct="1">
        <a:defRPr sz="1500" kern="1200">
          <a:solidFill>
            <a:schemeClr val="tx1"/>
          </a:solidFill>
          <a:latin typeface="+mn-lt"/>
          <a:ea typeface="+mn-ea"/>
          <a:cs typeface="+mn-cs"/>
        </a:defRPr>
      </a:lvl8pPr>
      <a:lvl9pPr marL="3133607" algn="l" defTabSz="783402" rtl="0" eaLnBrk="1" latinLnBrk="0" hangingPunct="1">
        <a:defRPr sz="15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050" name="Picture 2"/>
          <p:cNvPicPr>
            <a:picLocks noChangeAspect="1" noChangeArrowheads="1"/>
          </p:cNvPicPr>
          <p:nvPr userDrawn="1"/>
        </p:nvPicPr>
        <p:blipFill>
          <a:blip r:embed="rId12">
            <a:extLst>
              <a:ext uri="{28A0092B-C50C-407E-A947-70E740481C1C}">
                <a14:useLocalDpi xmlns:a14="http://schemas.microsoft.com/office/drawing/2010/main" val="0"/>
              </a:ext>
            </a:extLst>
          </a:blip>
          <a:stretch>
            <a:fillRect/>
          </a:stretch>
        </p:blipFill>
        <p:spPr bwMode="auto">
          <a:xfrm>
            <a:off x="317" y="-317"/>
            <a:ext cx="12435839" cy="699515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274641" y="295276"/>
            <a:ext cx="11889564" cy="917575"/>
          </a:xfrm>
          <a:prstGeom prst="rect">
            <a:avLst/>
          </a:prstGeom>
        </p:spPr>
        <p:txBody>
          <a:bodyPr vert="horz" wrap="square" lIns="146274" tIns="91422" rIns="146274" bIns="91422"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2"/>
            <a:ext cx="11887198" cy="2116688"/>
          </a:xfrm>
          <a:prstGeom prst="rect">
            <a:avLst/>
          </a:prstGeom>
        </p:spPr>
        <p:txBody>
          <a:bodyPr vert="horz" wrap="square" lIns="146274" tIns="91422" rIns="146274" bIns="91422"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536709434"/>
      </p:ext>
    </p:extLst>
  </p:cSld>
  <p:clrMap bg1="lt1" tx1="dk1" bg2="lt2" tx2="dk2" accent1="accent1" accent2="accent2" accent3="accent3" accent4="accent4" accent5="accent5" accent6="accent6" hlink="hlink" folHlink="folHlink"/>
  <p:sldLayoutIdLst>
    <p:sldLayoutId id="2147484252" r:id="rId1"/>
    <p:sldLayoutId id="2147484253" r:id="rId2"/>
    <p:sldLayoutId id="2147484254" r:id="rId3"/>
    <p:sldLayoutId id="2147484255" r:id="rId4"/>
    <p:sldLayoutId id="2147484256" r:id="rId5"/>
    <p:sldLayoutId id="2147484257" r:id="rId6"/>
    <p:sldLayoutId id="2147484258" r:id="rId7"/>
    <p:sldLayoutId id="2147484259" r:id="rId8"/>
    <p:sldLayoutId id="2147484260" r:id="rId9"/>
    <p:sldLayoutId id="2147484261" r:id="rId10"/>
  </p:sldLayoutIdLst>
  <p:transition>
    <p:fade/>
  </p:transition>
  <p:timing>
    <p:tnLst>
      <p:par>
        <p:cTn id="1" dur="indefinite" restart="never" nodeType="tmRoot"/>
      </p:par>
    </p:tnLst>
  </p:timing>
  <p:txStyles>
    <p:titleStyle>
      <a:lvl1pPr algn="l" defTabSz="932560"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833" marR="0" indent="-342833" algn="l" defTabSz="932560"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086" marR="0" indent="-241253" algn="l" defTabSz="932560"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99944"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498"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053"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4537"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081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09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337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560" rtl="0" eaLnBrk="1" latinLnBrk="0" hangingPunct="1">
        <a:defRPr sz="1800" kern="1200">
          <a:solidFill>
            <a:schemeClr val="tx1"/>
          </a:solidFill>
          <a:latin typeface="+mn-lt"/>
          <a:ea typeface="+mn-ea"/>
          <a:cs typeface="+mn-cs"/>
        </a:defRPr>
      </a:lvl1pPr>
      <a:lvl2pPr marL="466280" algn="l" defTabSz="932560" rtl="0" eaLnBrk="1" latinLnBrk="0" hangingPunct="1">
        <a:defRPr sz="1800" kern="1200">
          <a:solidFill>
            <a:schemeClr val="tx1"/>
          </a:solidFill>
          <a:latin typeface="+mn-lt"/>
          <a:ea typeface="+mn-ea"/>
          <a:cs typeface="+mn-cs"/>
        </a:defRPr>
      </a:lvl2pPr>
      <a:lvl3pPr marL="932560" algn="l" defTabSz="932560" rtl="0" eaLnBrk="1" latinLnBrk="0" hangingPunct="1">
        <a:defRPr sz="1800" kern="1200">
          <a:solidFill>
            <a:schemeClr val="tx1"/>
          </a:solidFill>
          <a:latin typeface="+mn-lt"/>
          <a:ea typeface="+mn-ea"/>
          <a:cs typeface="+mn-cs"/>
        </a:defRPr>
      </a:lvl3pPr>
      <a:lvl4pPr marL="1398839" algn="l" defTabSz="932560" rtl="0" eaLnBrk="1" latinLnBrk="0" hangingPunct="1">
        <a:defRPr sz="1800" kern="1200">
          <a:solidFill>
            <a:schemeClr val="tx1"/>
          </a:solidFill>
          <a:latin typeface="+mn-lt"/>
          <a:ea typeface="+mn-ea"/>
          <a:cs typeface="+mn-cs"/>
        </a:defRPr>
      </a:lvl4pPr>
      <a:lvl5pPr marL="1865118" algn="l" defTabSz="932560" rtl="0" eaLnBrk="1" latinLnBrk="0" hangingPunct="1">
        <a:defRPr sz="1800" kern="1200">
          <a:solidFill>
            <a:schemeClr val="tx1"/>
          </a:solidFill>
          <a:latin typeface="+mn-lt"/>
          <a:ea typeface="+mn-ea"/>
          <a:cs typeface="+mn-cs"/>
        </a:defRPr>
      </a:lvl5pPr>
      <a:lvl6pPr marL="2331399" algn="l" defTabSz="932560" rtl="0" eaLnBrk="1" latinLnBrk="0" hangingPunct="1">
        <a:defRPr sz="1800" kern="1200">
          <a:solidFill>
            <a:schemeClr val="tx1"/>
          </a:solidFill>
          <a:latin typeface="+mn-lt"/>
          <a:ea typeface="+mn-ea"/>
          <a:cs typeface="+mn-cs"/>
        </a:defRPr>
      </a:lvl6pPr>
      <a:lvl7pPr marL="2797678" algn="l" defTabSz="932560" rtl="0" eaLnBrk="1" latinLnBrk="0" hangingPunct="1">
        <a:defRPr sz="1800" kern="1200">
          <a:solidFill>
            <a:schemeClr val="tx1"/>
          </a:solidFill>
          <a:latin typeface="+mn-lt"/>
          <a:ea typeface="+mn-ea"/>
          <a:cs typeface="+mn-cs"/>
        </a:defRPr>
      </a:lvl7pPr>
      <a:lvl8pPr marL="3263957" algn="l" defTabSz="932560" rtl="0" eaLnBrk="1" latinLnBrk="0" hangingPunct="1">
        <a:defRPr sz="1800" kern="1200">
          <a:solidFill>
            <a:schemeClr val="tx1"/>
          </a:solidFill>
          <a:latin typeface="+mn-lt"/>
          <a:ea typeface="+mn-ea"/>
          <a:cs typeface="+mn-cs"/>
        </a:defRPr>
      </a:lvl8pPr>
      <a:lvl9pPr marL="3730238" algn="l" defTabSz="93256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5.xml"/></Relationships>
</file>

<file path=ppt/slides/_rels/slide10.xml.rels><?xml version="1.0" encoding="UTF-8" standalone="yes"?>
<Relationships xmlns="http://schemas.openxmlformats.org/package/2006/relationships"><Relationship Id="rId8" Type="http://schemas.openxmlformats.org/officeDocument/2006/relationships/diagramQuickStyle" Target="../diagrams/quickStyle2.xml"/><Relationship Id="rId3" Type="http://schemas.openxmlformats.org/officeDocument/2006/relationships/image" Target="../media/image9.png"/><Relationship Id="rId7" Type="http://schemas.openxmlformats.org/officeDocument/2006/relationships/diagramLayout" Target="../diagrams/layout2.xml"/><Relationship Id="rId2" Type="http://schemas.openxmlformats.org/officeDocument/2006/relationships/notesSlide" Target="../notesSlides/notesSlide9.xml"/><Relationship Id="rId1" Type="http://schemas.openxmlformats.org/officeDocument/2006/relationships/slideLayout" Target="../slideLayouts/slideLayout65.xml"/><Relationship Id="rId6" Type="http://schemas.openxmlformats.org/officeDocument/2006/relationships/diagramData" Target="../diagrams/data2.xml"/><Relationship Id="rId5" Type="http://schemas.openxmlformats.org/officeDocument/2006/relationships/image" Target="../media/image12.png"/><Relationship Id="rId10" Type="http://schemas.microsoft.com/office/2007/relationships/diagramDrawing" Target="../diagrams/drawing2.xml"/><Relationship Id="rId4" Type="http://schemas.openxmlformats.org/officeDocument/2006/relationships/image" Target="../media/image11.png"/><Relationship Id="rId9" Type="http://schemas.openxmlformats.org/officeDocument/2006/relationships/diagramColors" Target="../diagrams/colors2.xml"/></Relationships>
</file>

<file path=ppt/slides/_rels/slide1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0.xml"/><Relationship Id="rId1" Type="http://schemas.openxmlformats.org/officeDocument/2006/relationships/slideLayout" Target="../slideLayouts/slideLayout65.xml"/></Relationships>
</file>

<file path=ppt/slides/_rels/slide12.xml.rels><?xml version="1.0" encoding="UTF-8" standalone="yes"?>
<Relationships xmlns="http://schemas.openxmlformats.org/package/2006/relationships"><Relationship Id="rId8" Type="http://schemas.microsoft.com/office/2007/relationships/diagramDrawing" Target="../diagrams/drawing3.xml"/><Relationship Id="rId3" Type="http://schemas.openxmlformats.org/officeDocument/2006/relationships/image" Target="../media/image9.png"/><Relationship Id="rId7" Type="http://schemas.openxmlformats.org/officeDocument/2006/relationships/diagramColors" Target="../diagrams/colors3.xml"/><Relationship Id="rId2" Type="http://schemas.openxmlformats.org/officeDocument/2006/relationships/notesSlide" Target="../notesSlides/notesSlide11.xml"/><Relationship Id="rId1" Type="http://schemas.openxmlformats.org/officeDocument/2006/relationships/slideLayout" Target="../slideLayouts/slideLayout65.xml"/><Relationship Id="rId6" Type="http://schemas.openxmlformats.org/officeDocument/2006/relationships/diagramQuickStyle" Target="../diagrams/quickStyle3.xml"/><Relationship Id="rId11" Type="http://schemas.openxmlformats.org/officeDocument/2006/relationships/image" Target="../media/image15.png"/><Relationship Id="rId5" Type="http://schemas.openxmlformats.org/officeDocument/2006/relationships/diagramLayout" Target="../diagrams/layout3.xml"/><Relationship Id="rId10" Type="http://schemas.openxmlformats.org/officeDocument/2006/relationships/image" Target="../media/image14.png"/><Relationship Id="rId4" Type="http://schemas.openxmlformats.org/officeDocument/2006/relationships/diagramData" Target="../diagrams/data3.xml"/><Relationship Id="rId9" Type="http://schemas.openxmlformats.org/officeDocument/2006/relationships/image" Target="../media/image13.png"/></Relationships>
</file>

<file path=ppt/slides/_rels/slide1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2.xml"/><Relationship Id="rId1" Type="http://schemas.openxmlformats.org/officeDocument/2006/relationships/slideLayout" Target="../slideLayouts/slideLayout65.xml"/></Relationships>
</file>

<file path=ppt/slides/_rels/slide14.xml.rels><?xml version="1.0" encoding="UTF-8" standalone="yes"?>
<Relationships xmlns="http://schemas.openxmlformats.org/package/2006/relationships"><Relationship Id="rId8" Type="http://schemas.microsoft.com/office/2007/relationships/diagramDrawing" Target="../diagrams/drawing4.xml"/><Relationship Id="rId3" Type="http://schemas.openxmlformats.org/officeDocument/2006/relationships/image" Target="../media/image9.png"/><Relationship Id="rId7" Type="http://schemas.openxmlformats.org/officeDocument/2006/relationships/diagramColors" Target="../diagrams/colors4.xml"/><Relationship Id="rId2" Type="http://schemas.openxmlformats.org/officeDocument/2006/relationships/notesSlide" Target="../notesSlides/notesSlide13.xml"/><Relationship Id="rId1" Type="http://schemas.openxmlformats.org/officeDocument/2006/relationships/slideLayout" Target="../slideLayouts/slideLayout65.xml"/><Relationship Id="rId6" Type="http://schemas.openxmlformats.org/officeDocument/2006/relationships/diagramQuickStyle" Target="../diagrams/quickStyle4.xml"/><Relationship Id="rId5" Type="http://schemas.openxmlformats.org/officeDocument/2006/relationships/diagramLayout" Target="../diagrams/layout4.xml"/><Relationship Id="rId4" Type="http://schemas.openxmlformats.org/officeDocument/2006/relationships/diagramData" Target="../diagrams/data4.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63.xml"/><Relationship Id="rId1" Type="http://schemas.openxmlformats.org/officeDocument/2006/relationships/themeOverride" Target="../theme/themeOverride3.xml"/><Relationship Id="rId5" Type="http://schemas.openxmlformats.org/officeDocument/2006/relationships/image" Target="../media/image16.PNG"/><Relationship Id="rId4" Type="http://schemas.openxmlformats.org/officeDocument/2006/relationships/image" Target="../media/image9.png"/></Relationships>
</file>

<file path=ppt/slides/_rels/slide1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5.xml"/><Relationship Id="rId1" Type="http://schemas.openxmlformats.org/officeDocument/2006/relationships/slideLayout" Target="../slideLayouts/slideLayout65.xml"/></Relationships>
</file>

<file path=ppt/slides/_rels/slide17.xml.rels><?xml version="1.0" encoding="UTF-8" standalone="yes"?>
<Relationships xmlns="http://schemas.openxmlformats.org/package/2006/relationships"><Relationship Id="rId8" Type="http://schemas.openxmlformats.org/officeDocument/2006/relationships/diagramColors" Target="../diagrams/colors5.xml"/><Relationship Id="rId3" Type="http://schemas.openxmlformats.org/officeDocument/2006/relationships/notesSlide" Target="../notesSlides/notesSlide16.xml"/><Relationship Id="rId7" Type="http://schemas.openxmlformats.org/officeDocument/2006/relationships/diagramQuickStyle" Target="../diagrams/quickStyle5.xml"/><Relationship Id="rId2" Type="http://schemas.openxmlformats.org/officeDocument/2006/relationships/slideLayout" Target="../slideLayouts/slideLayout65.xml"/><Relationship Id="rId1" Type="http://schemas.openxmlformats.org/officeDocument/2006/relationships/themeOverride" Target="../theme/themeOverride4.xml"/><Relationship Id="rId6" Type="http://schemas.openxmlformats.org/officeDocument/2006/relationships/diagramLayout" Target="../diagrams/layout5.xml"/><Relationship Id="rId5" Type="http://schemas.openxmlformats.org/officeDocument/2006/relationships/diagramData" Target="../diagrams/data5.xml"/><Relationship Id="rId4" Type="http://schemas.openxmlformats.org/officeDocument/2006/relationships/image" Target="../media/image9.png"/><Relationship Id="rId9" Type="http://schemas.microsoft.com/office/2007/relationships/diagramDrawing" Target="../diagrams/drawing5.xml"/></Relationships>
</file>

<file path=ppt/slides/_rels/slide1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7.xml"/><Relationship Id="rId1" Type="http://schemas.openxmlformats.org/officeDocument/2006/relationships/slideLayout" Target="../slideLayouts/slideLayout65.xml"/><Relationship Id="rId4" Type="http://schemas.openxmlformats.org/officeDocument/2006/relationships/image" Target="../media/image17.png"/></Relationships>
</file>

<file path=ppt/slides/_rels/slide1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8.xml"/><Relationship Id="rId1" Type="http://schemas.openxmlformats.org/officeDocument/2006/relationships/slideLayout" Target="../slideLayouts/slideLayout65.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4.xml"/></Relationships>
</file>

<file path=ppt/slides/_rels/slide2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9.xml"/><Relationship Id="rId1" Type="http://schemas.openxmlformats.org/officeDocument/2006/relationships/slideLayout" Target="../slideLayouts/slideLayout65.xml"/></Relationships>
</file>

<file path=ppt/slides/_rels/slide2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0.xml"/><Relationship Id="rId1" Type="http://schemas.openxmlformats.org/officeDocument/2006/relationships/slideLayout" Target="../slideLayouts/slideLayout65.xml"/></Relationships>
</file>

<file path=ppt/slides/_rels/slide2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1.xml"/><Relationship Id="rId1" Type="http://schemas.openxmlformats.org/officeDocument/2006/relationships/slideLayout" Target="../slideLayouts/slideLayout63.xml"/><Relationship Id="rId4" Type="http://schemas.openxmlformats.org/officeDocument/2006/relationships/image" Target="../media/image18.png"/></Relationships>
</file>

<file path=ppt/slides/_rels/slide2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2.xml"/><Relationship Id="rId1" Type="http://schemas.openxmlformats.org/officeDocument/2006/relationships/slideLayout" Target="../slideLayouts/slideLayout63.xml"/></Relationships>
</file>

<file path=ppt/slides/_rels/slide2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3.xml"/><Relationship Id="rId1" Type="http://schemas.openxmlformats.org/officeDocument/2006/relationships/slideLayout" Target="../slideLayouts/slideLayout63.xml"/><Relationship Id="rId4" Type="http://schemas.openxmlformats.org/officeDocument/2006/relationships/image" Target="../media/image19.png"/></Relationships>
</file>

<file path=ppt/slides/_rels/slide2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4.xml"/><Relationship Id="rId1" Type="http://schemas.openxmlformats.org/officeDocument/2006/relationships/slideLayout" Target="../slideLayouts/slideLayout65.xml"/><Relationship Id="rId4" Type="http://schemas.openxmlformats.org/officeDocument/2006/relationships/image" Target="../media/image20.png"/></Relationships>
</file>

<file path=ppt/slides/_rels/slide2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5.xml"/><Relationship Id="rId1" Type="http://schemas.openxmlformats.org/officeDocument/2006/relationships/slideLayout" Target="../slideLayouts/slideLayout65.xml"/></Relationships>
</file>

<file path=ppt/slides/_rels/slide2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6.xml"/><Relationship Id="rId1" Type="http://schemas.openxmlformats.org/officeDocument/2006/relationships/slideLayout" Target="../slideLayouts/slideLayout65.xml"/></Relationships>
</file>

<file path=ppt/slides/_rels/slide2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7.xml"/><Relationship Id="rId1" Type="http://schemas.openxmlformats.org/officeDocument/2006/relationships/slideLayout" Target="../slideLayouts/slideLayout65.xml"/><Relationship Id="rId4" Type="http://schemas.openxmlformats.org/officeDocument/2006/relationships/image" Target="../media/image10.png"/></Relationships>
</file>

<file path=ppt/slides/_rels/slide2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8.xml"/><Relationship Id="rId1" Type="http://schemas.openxmlformats.org/officeDocument/2006/relationships/slideLayout" Target="../slideLayouts/slideLayout65.xml"/><Relationship Id="rId6" Type="http://schemas.openxmlformats.org/officeDocument/2006/relationships/image" Target="../media/image21.png"/><Relationship Id="rId5" Type="http://schemas.openxmlformats.org/officeDocument/2006/relationships/image" Target="../media/image17.png"/><Relationship Id="rId4" Type="http://schemas.openxmlformats.org/officeDocument/2006/relationships/image" Target="../media/image16.PNG"/></Relationships>
</file>

<file path=ppt/slides/_rels/slide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xml"/><Relationship Id="rId1" Type="http://schemas.openxmlformats.org/officeDocument/2006/relationships/slideLayout" Target="../slideLayouts/slideLayout65.xml"/></Relationships>
</file>

<file path=ppt/slides/_rels/slide3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9.xml"/><Relationship Id="rId1" Type="http://schemas.openxmlformats.org/officeDocument/2006/relationships/slideLayout" Target="../slideLayouts/slideLayout65.xml"/></Relationships>
</file>

<file path=ppt/slides/_rels/slide3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0.xml"/><Relationship Id="rId1" Type="http://schemas.openxmlformats.org/officeDocument/2006/relationships/slideLayout" Target="../slideLayouts/slideLayout65.xml"/><Relationship Id="rId6" Type="http://schemas.openxmlformats.org/officeDocument/2006/relationships/image" Target="../media/image16.PNG"/><Relationship Id="rId5" Type="http://schemas.openxmlformats.org/officeDocument/2006/relationships/image" Target="../media/image17.png"/><Relationship Id="rId4" Type="http://schemas.openxmlformats.org/officeDocument/2006/relationships/image" Target="../media/image21.png"/></Relationships>
</file>

<file path=ppt/slides/_rels/slide3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1.xml"/><Relationship Id="rId1" Type="http://schemas.openxmlformats.org/officeDocument/2006/relationships/slideLayout" Target="../slideLayouts/slideLayout65.xml"/></Relationships>
</file>

<file path=ppt/slides/_rels/slide3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2.xml"/><Relationship Id="rId1" Type="http://schemas.openxmlformats.org/officeDocument/2006/relationships/slideLayout" Target="../slideLayouts/slideLayout65.xml"/><Relationship Id="rId5" Type="http://schemas.openxmlformats.org/officeDocument/2006/relationships/image" Target="../media/image23.emf"/><Relationship Id="rId4" Type="http://schemas.openxmlformats.org/officeDocument/2006/relationships/image" Target="../media/image22.emf"/></Relationships>
</file>

<file path=ppt/slides/_rels/slide34.xml.rels><?xml version="1.0" encoding="UTF-8" standalone="yes"?>
<Relationships xmlns="http://schemas.openxmlformats.org/package/2006/relationships"><Relationship Id="rId3" Type="http://schemas.openxmlformats.org/officeDocument/2006/relationships/image" Target="../media/image22.emf"/><Relationship Id="rId2" Type="http://schemas.openxmlformats.org/officeDocument/2006/relationships/image" Target="../media/image9.png"/><Relationship Id="rId1" Type="http://schemas.openxmlformats.org/officeDocument/2006/relationships/slideLayout" Target="../slideLayouts/slideLayout65.xml"/></Relationships>
</file>

<file path=ppt/slides/_rels/slide3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3.xml"/><Relationship Id="rId1" Type="http://schemas.openxmlformats.org/officeDocument/2006/relationships/slideLayout" Target="../slideLayouts/slideLayout65.xml"/></Relationships>
</file>

<file path=ppt/slides/_rels/slide3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4.xml"/><Relationship Id="rId1" Type="http://schemas.openxmlformats.org/officeDocument/2006/relationships/slideLayout" Target="../slideLayouts/slideLayout65.xml"/></Relationships>
</file>

<file path=ppt/slides/_rels/slide3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5.xml"/><Relationship Id="rId1" Type="http://schemas.openxmlformats.org/officeDocument/2006/relationships/slideLayout" Target="../slideLayouts/slideLayout65.xml"/></Relationships>
</file>

<file path=ppt/slides/_rels/slide3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6.xml"/><Relationship Id="rId1" Type="http://schemas.openxmlformats.org/officeDocument/2006/relationships/slideLayout" Target="../slideLayouts/slideLayout65.xml"/><Relationship Id="rId5" Type="http://schemas.openxmlformats.org/officeDocument/2006/relationships/image" Target="../media/image25.png"/><Relationship Id="rId4" Type="http://schemas.openxmlformats.org/officeDocument/2006/relationships/image" Target="../media/image24.png"/></Relationships>
</file>

<file path=ppt/slides/_rels/slide3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7.xml"/><Relationship Id="rId1" Type="http://schemas.openxmlformats.org/officeDocument/2006/relationships/slideLayout" Target="../slideLayouts/slideLayout65.xml"/></Relationships>
</file>

<file path=ppt/slides/_rels/slide4.xml.rels><?xml version="1.0" encoding="UTF-8" standalone="yes"?>
<Relationships xmlns="http://schemas.openxmlformats.org/package/2006/relationships"><Relationship Id="rId8" Type="http://schemas.openxmlformats.org/officeDocument/2006/relationships/diagramColors" Target="../diagrams/colors1.xml"/><Relationship Id="rId3" Type="http://schemas.openxmlformats.org/officeDocument/2006/relationships/notesSlide" Target="../notesSlides/notesSlide4.xml"/><Relationship Id="rId7" Type="http://schemas.openxmlformats.org/officeDocument/2006/relationships/diagramQuickStyle" Target="../diagrams/quickStyle1.xml"/><Relationship Id="rId2" Type="http://schemas.openxmlformats.org/officeDocument/2006/relationships/slideLayout" Target="../slideLayouts/slideLayout65.xml"/><Relationship Id="rId1" Type="http://schemas.openxmlformats.org/officeDocument/2006/relationships/themeOverride" Target="../theme/themeOverride1.xml"/><Relationship Id="rId6" Type="http://schemas.openxmlformats.org/officeDocument/2006/relationships/diagramLayout" Target="../diagrams/layout1.xml"/><Relationship Id="rId5" Type="http://schemas.openxmlformats.org/officeDocument/2006/relationships/diagramData" Target="../diagrams/data1.xml"/><Relationship Id="rId4" Type="http://schemas.openxmlformats.org/officeDocument/2006/relationships/image" Target="../media/image9.png"/><Relationship Id="rId9" Type="http://schemas.microsoft.com/office/2007/relationships/diagramDrawing" Target="../diagrams/drawing1.xml"/></Relationships>
</file>

<file path=ppt/slides/_rels/slide40.xml.rels><?xml version="1.0" encoding="UTF-8" standalone="yes"?>
<Relationships xmlns="http://schemas.openxmlformats.org/package/2006/relationships"><Relationship Id="rId8" Type="http://schemas.microsoft.com/office/2007/relationships/diagramDrawing" Target="../diagrams/drawing6.xml"/><Relationship Id="rId3" Type="http://schemas.openxmlformats.org/officeDocument/2006/relationships/image" Target="../media/image9.png"/><Relationship Id="rId7" Type="http://schemas.openxmlformats.org/officeDocument/2006/relationships/diagramColors" Target="../diagrams/colors6.xml"/><Relationship Id="rId2" Type="http://schemas.openxmlformats.org/officeDocument/2006/relationships/notesSlide" Target="../notesSlides/notesSlide38.xml"/><Relationship Id="rId1" Type="http://schemas.openxmlformats.org/officeDocument/2006/relationships/slideLayout" Target="../slideLayouts/slideLayout65.xml"/><Relationship Id="rId6" Type="http://schemas.openxmlformats.org/officeDocument/2006/relationships/diagramQuickStyle" Target="../diagrams/quickStyle6.xml"/><Relationship Id="rId5" Type="http://schemas.openxmlformats.org/officeDocument/2006/relationships/diagramLayout" Target="../diagrams/layout6.xml"/><Relationship Id="rId4" Type="http://schemas.openxmlformats.org/officeDocument/2006/relationships/diagramData" Target="../diagrams/data6.xml"/></Relationships>
</file>

<file path=ppt/slides/_rels/slide4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9.xml"/><Relationship Id="rId1" Type="http://schemas.openxmlformats.org/officeDocument/2006/relationships/slideLayout" Target="../slideLayouts/slideLayout65.xml"/><Relationship Id="rId4" Type="http://schemas.openxmlformats.org/officeDocument/2006/relationships/image" Target="../media/image26.png"/></Relationships>
</file>

<file path=ppt/slides/_rels/slide4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40.xml"/><Relationship Id="rId1" Type="http://schemas.openxmlformats.org/officeDocument/2006/relationships/slideLayout" Target="../slideLayouts/slideLayout65.xml"/><Relationship Id="rId4" Type="http://schemas.openxmlformats.org/officeDocument/2006/relationships/image" Target="../media/image27.png"/></Relationships>
</file>

<file path=ppt/slides/_rels/slide4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41.xml"/><Relationship Id="rId1" Type="http://schemas.openxmlformats.org/officeDocument/2006/relationships/slideLayout" Target="../slideLayouts/slideLayout65.xml"/></Relationships>
</file>

<file path=ppt/slides/_rels/slide4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42.xml"/><Relationship Id="rId1" Type="http://schemas.openxmlformats.org/officeDocument/2006/relationships/slideLayout" Target="../slideLayouts/slideLayout65.xml"/></Relationships>
</file>

<file path=ppt/slides/_rels/slide4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65.xml"/></Relationships>
</file>

<file path=ppt/slides/_rels/slide4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65.xml"/></Relationships>
</file>

<file path=ppt/slides/_rels/slide4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43.xml"/><Relationship Id="rId1" Type="http://schemas.openxmlformats.org/officeDocument/2006/relationships/slideLayout" Target="../slideLayouts/slideLayout65.xml"/></Relationships>
</file>

<file path=ppt/slides/_rels/slide4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44.xml"/><Relationship Id="rId1" Type="http://schemas.openxmlformats.org/officeDocument/2006/relationships/slideLayout" Target="../slideLayouts/slideLayout65.xml"/></Relationships>
</file>

<file path=ppt/slides/_rels/slide49.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hyperlink" Target="http://myspc.sharepointconference.com/" TargetMode="External"/><Relationship Id="rId1" Type="http://schemas.openxmlformats.org/officeDocument/2006/relationships/slideLayout" Target="../slideLayouts/slideLayout87.xml"/><Relationship Id="rId6" Type="http://schemas.openxmlformats.org/officeDocument/2006/relationships/image" Target="../media/image31.png"/><Relationship Id="rId5" Type="http://schemas.openxmlformats.org/officeDocument/2006/relationships/image" Target="../media/image30.png"/><Relationship Id="rId4" Type="http://schemas.openxmlformats.org/officeDocument/2006/relationships/image" Target="../media/image29.png"/></Relationships>
</file>

<file path=ppt/slides/_rels/slide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65.xml"/></Relationships>
</file>

<file path=ppt/slides/_rels/slide50.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45.xml"/><Relationship Id="rId1" Type="http://schemas.openxmlformats.org/officeDocument/2006/relationships/slideLayout" Target="../slideLayouts/slideLayout50.xml"/></Relationships>
</file>

<file path=ppt/slides/_rels/slide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5.xml"/><Relationship Id="rId1" Type="http://schemas.openxmlformats.org/officeDocument/2006/relationships/slideLayout" Target="../slideLayouts/slideLayout65.xml"/></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6.xml"/><Relationship Id="rId1" Type="http://schemas.openxmlformats.org/officeDocument/2006/relationships/slideLayout" Target="../slideLayouts/slideLayout65.xml"/></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7.xml"/><Relationship Id="rId1" Type="http://schemas.openxmlformats.org/officeDocument/2006/relationships/slideLayout" Target="../slideLayouts/slideLayout65.xml"/><Relationship Id="rId4" Type="http://schemas.openxmlformats.org/officeDocument/2006/relationships/image" Target="../media/image10.pn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65.xml"/><Relationship Id="rId1" Type="http://schemas.openxmlformats.org/officeDocument/2006/relationships/themeOverride" Target="../theme/themeOverride2.xml"/><Relationship Id="rId4"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60962014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err="1" smtClean="0"/>
              <a:t>MySite</a:t>
            </a:r>
            <a:r>
              <a:rPr lang="en-US" dirty="0" smtClean="0"/>
              <a:t> host</a:t>
            </a:r>
            <a:endParaRPr lang="en-US" dirty="0"/>
          </a:p>
        </p:txBody>
      </p:sp>
      <p:pic>
        <p:nvPicPr>
          <p:cNvPr id="4" name="Picture 3"/>
          <p:cNvPicPr>
            <a:picLocks noChangeAspect="1"/>
          </p:cNvPicPr>
          <p:nvPr/>
        </p:nvPicPr>
        <p:blipFill>
          <a:blip r:embed="rId4"/>
          <a:stretch>
            <a:fillRect/>
          </a:stretch>
        </p:blipFill>
        <p:spPr>
          <a:xfrm>
            <a:off x="3" y="1039102"/>
            <a:ext cx="6451422" cy="2924465"/>
          </a:xfrm>
          <a:prstGeom prst="rect">
            <a:avLst/>
          </a:prstGeom>
        </p:spPr>
      </p:pic>
      <p:pic>
        <p:nvPicPr>
          <p:cNvPr id="6" name="Picture 5"/>
          <p:cNvPicPr>
            <a:picLocks noChangeAspect="1"/>
          </p:cNvPicPr>
          <p:nvPr/>
        </p:nvPicPr>
        <p:blipFill>
          <a:blip r:embed="rId5"/>
          <a:stretch>
            <a:fillRect/>
          </a:stretch>
        </p:blipFill>
        <p:spPr>
          <a:xfrm>
            <a:off x="3" y="3963567"/>
            <a:ext cx="6451422" cy="3030960"/>
          </a:xfrm>
          <a:prstGeom prst="rect">
            <a:avLst/>
          </a:prstGeom>
        </p:spPr>
      </p:pic>
      <p:graphicFrame>
        <p:nvGraphicFramePr>
          <p:cNvPr id="7" name="Diagram 1"/>
          <p:cNvGraphicFramePr/>
          <p:nvPr>
            <p:extLst>
              <p:ext uri="{D42A27DB-BD31-4B8C-83A1-F6EECF244321}">
                <p14:modId xmlns:p14="http://schemas.microsoft.com/office/powerpoint/2010/main" val="2018802441"/>
              </p:ext>
            </p:extLst>
          </p:nvPr>
        </p:nvGraphicFramePr>
        <p:xfrm>
          <a:off x="6995517" y="1709773"/>
          <a:ext cx="4819134" cy="4144904"/>
        </p:xfrm>
        <a:graphic>
          <a:graphicData uri="http://schemas.openxmlformats.org/drawingml/2006/diagram">
            <dgm:relIds xmlns:dgm="http://schemas.openxmlformats.org/drawingml/2006/diagram" xmlns:r="http://schemas.openxmlformats.org/officeDocument/2006/relationships" r:dm="rId6" r:lo="rId7" r:qs="rId8" r:cs="rId9"/>
          </a:graphicData>
        </a:graphic>
      </p:graphicFrame>
    </p:spTree>
    <p:extLst>
      <p:ext uri="{BB962C8B-B14F-4D97-AF65-F5344CB8AC3E}">
        <p14:creationId xmlns:p14="http://schemas.microsoft.com/office/powerpoint/2010/main" val="218534977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7" grpId="0">
        <p:bldAsOne/>
      </p:bldGraphic>
    </p:bld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274639" y="1787490"/>
            <a:ext cx="8915400" cy="3137184"/>
          </a:xfrm>
        </p:spPr>
        <p:txBody>
          <a:bodyPr/>
          <a:lstStyle/>
          <a:p>
            <a:pPr marL="0" indent="0">
              <a:buNone/>
            </a:pPr>
            <a:r>
              <a:rPr lang="en-US" sz="4100" dirty="0">
                <a:gradFill>
                  <a:gsLst>
                    <a:gs pos="1250">
                      <a:schemeClr val="tx2"/>
                    </a:gs>
                    <a:gs pos="99000">
                      <a:schemeClr val="tx2"/>
                    </a:gs>
                  </a:gsLst>
                  <a:lin ang="5400000" scaled="0"/>
                </a:gradFill>
              </a:rPr>
              <a:t>Default quota – 50MB</a:t>
            </a:r>
          </a:p>
          <a:p>
            <a:pPr marL="0" indent="0">
              <a:buNone/>
            </a:pPr>
            <a:endParaRPr lang="en-US" sz="4100" dirty="0">
              <a:gradFill>
                <a:gsLst>
                  <a:gs pos="1250">
                    <a:schemeClr val="tx2"/>
                  </a:gs>
                  <a:gs pos="99000">
                    <a:schemeClr val="tx2"/>
                  </a:gs>
                </a:gsLst>
                <a:lin ang="5400000" scaled="0"/>
              </a:gradFill>
            </a:endParaRPr>
          </a:p>
          <a:p>
            <a:pPr marL="0" indent="0">
              <a:buNone/>
            </a:pPr>
            <a:r>
              <a:rPr lang="en-US" sz="4100" dirty="0">
                <a:gradFill>
                  <a:gsLst>
                    <a:gs pos="1250">
                      <a:schemeClr val="tx2"/>
                    </a:gs>
                    <a:gs pos="99000">
                      <a:schemeClr val="tx2"/>
                    </a:gs>
                  </a:gsLst>
                  <a:lin ang="5400000" scaled="0"/>
                </a:gradFill>
              </a:rPr>
              <a:t>Side effects </a:t>
            </a:r>
            <a:r>
              <a:rPr lang="en-US" sz="4100" dirty="0" smtClean="0">
                <a:gradFill>
                  <a:gsLst>
                    <a:gs pos="1250">
                      <a:schemeClr val="tx2"/>
                    </a:gs>
                    <a:gs pos="99000">
                      <a:schemeClr val="tx2"/>
                    </a:gs>
                  </a:gsLst>
                  <a:lin ang="5400000" scaled="0"/>
                </a:gradFill>
              </a:rPr>
              <a:t>– </a:t>
            </a:r>
            <a:r>
              <a:rPr lang="en-US" sz="4100" dirty="0">
                <a:gradFill>
                  <a:gsLst>
                    <a:gs pos="1250">
                      <a:schemeClr val="tx2"/>
                    </a:gs>
                    <a:gs pos="99000">
                      <a:schemeClr val="tx2"/>
                    </a:gs>
                  </a:gsLst>
                  <a:lin ang="5400000" scaled="0"/>
                </a:gradFill>
              </a:rPr>
              <a:t>users cannot</a:t>
            </a:r>
          </a:p>
          <a:p>
            <a:pPr marL="0" lvl="1" indent="0" defTabSz="951217">
              <a:buNone/>
            </a:pPr>
            <a:r>
              <a:rPr lang="en-US" dirty="0"/>
              <a:t>Add a profile picture</a:t>
            </a:r>
          </a:p>
          <a:p>
            <a:pPr marL="0" lvl="1" indent="0" defTabSz="951217">
              <a:buNone/>
            </a:pPr>
            <a:r>
              <a:rPr lang="en-US" dirty="0"/>
              <a:t>Post pictures in </a:t>
            </a:r>
            <a:r>
              <a:rPr lang="en-US" dirty="0" smtClean="0"/>
              <a:t>feeds</a:t>
            </a:r>
          </a:p>
          <a:p>
            <a:pPr marL="0" lvl="1" indent="0" defTabSz="951217">
              <a:buNone/>
            </a:pPr>
            <a:r>
              <a:rPr lang="en-US" dirty="0" smtClean="0"/>
              <a:t>Provision a personal site</a:t>
            </a:r>
            <a:endParaRPr lang="en-US" dirty="0"/>
          </a:p>
        </p:txBody>
      </p:sp>
      <p:sp>
        <p:nvSpPr>
          <p:cNvPr id="3" name="Title 2"/>
          <p:cNvSpPr>
            <a:spLocks noGrp="1"/>
          </p:cNvSpPr>
          <p:nvPr>
            <p:ph type="title"/>
          </p:nvPr>
        </p:nvSpPr>
        <p:spPr/>
        <p:txBody>
          <a:bodyPr/>
          <a:lstStyle/>
          <a:p>
            <a:r>
              <a:rPr lang="en-US" sz="5500" spc="-104" dirty="0"/>
              <a:t>Why is My Site host quota critical?</a:t>
            </a:r>
          </a:p>
        </p:txBody>
      </p:sp>
    </p:spTree>
    <p:extLst>
      <p:ext uri="{BB962C8B-B14F-4D97-AF65-F5344CB8AC3E}">
        <p14:creationId xmlns:p14="http://schemas.microsoft.com/office/powerpoint/2010/main" val="2656374600"/>
      </p:ext>
    </p:extLst>
  </p:cSld>
  <p:clrMapOvr>
    <a:masterClrMapping/>
  </p:clrMapOvr>
  <p:transition>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Personal Site</a:t>
            </a:r>
            <a:endParaRPr lang="en-US" dirty="0"/>
          </a:p>
        </p:txBody>
      </p:sp>
      <p:graphicFrame>
        <p:nvGraphicFramePr>
          <p:cNvPr id="5" name="Diagram 4"/>
          <p:cNvGraphicFramePr/>
          <p:nvPr>
            <p:extLst>
              <p:ext uri="{D42A27DB-BD31-4B8C-83A1-F6EECF244321}">
                <p14:modId xmlns:p14="http://schemas.microsoft.com/office/powerpoint/2010/main" val="1401812280"/>
              </p:ext>
            </p:extLst>
          </p:nvPr>
        </p:nvGraphicFramePr>
        <p:xfrm>
          <a:off x="6606880" y="-77717"/>
          <a:ext cx="5557325" cy="4041281"/>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6" name="Picture 5"/>
          <p:cNvPicPr>
            <a:picLocks noChangeAspect="1"/>
          </p:cNvPicPr>
          <p:nvPr/>
        </p:nvPicPr>
        <p:blipFill>
          <a:blip r:embed="rId9"/>
          <a:stretch>
            <a:fillRect/>
          </a:stretch>
        </p:blipFill>
        <p:spPr>
          <a:xfrm>
            <a:off x="2" y="3963564"/>
            <a:ext cx="6108397" cy="3030961"/>
          </a:xfrm>
          <a:prstGeom prst="rect">
            <a:avLst/>
          </a:prstGeom>
        </p:spPr>
      </p:pic>
      <p:pic>
        <p:nvPicPr>
          <p:cNvPr id="7" name="Picture 6"/>
          <p:cNvPicPr>
            <a:picLocks noChangeAspect="1"/>
          </p:cNvPicPr>
          <p:nvPr/>
        </p:nvPicPr>
        <p:blipFill>
          <a:blip r:embed="rId10"/>
          <a:stretch>
            <a:fillRect/>
          </a:stretch>
        </p:blipFill>
        <p:spPr>
          <a:xfrm>
            <a:off x="6108400" y="3963564"/>
            <a:ext cx="6328078" cy="3030961"/>
          </a:xfrm>
          <a:prstGeom prst="rect">
            <a:avLst/>
          </a:prstGeom>
        </p:spPr>
      </p:pic>
      <p:pic>
        <p:nvPicPr>
          <p:cNvPr id="2" name="Picture 1"/>
          <p:cNvPicPr>
            <a:picLocks noChangeAspect="1"/>
          </p:cNvPicPr>
          <p:nvPr/>
        </p:nvPicPr>
        <p:blipFill>
          <a:blip r:embed="rId11"/>
          <a:stretch>
            <a:fillRect/>
          </a:stretch>
        </p:blipFill>
        <p:spPr>
          <a:xfrm>
            <a:off x="1" y="932603"/>
            <a:ext cx="6108396" cy="3030961"/>
          </a:xfrm>
          <a:prstGeom prst="rect">
            <a:avLst/>
          </a:prstGeom>
        </p:spPr>
      </p:pic>
    </p:spTree>
    <p:extLst>
      <p:ext uri="{BB962C8B-B14F-4D97-AF65-F5344CB8AC3E}">
        <p14:creationId xmlns:p14="http://schemas.microsoft.com/office/powerpoint/2010/main" val="80331034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10" presetClass="entr" presetSubtype="0"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5" grpId="0">
        <p:bldAsOne/>
      </p:bldGraphic>
    </p:bld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274639" y="1787492"/>
            <a:ext cx="8915400" cy="3465251"/>
          </a:xfrm>
        </p:spPr>
        <p:txBody>
          <a:bodyPr/>
          <a:lstStyle/>
          <a:p>
            <a:pPr marL="0" indent="0">
              <a:buNone/>
            </a:pPr>
            <a:r>
              <a:rPr lang="en-US" sz="4100" dirty="0">
                <a:gradFill>
                  <a:gsLst>
                    <a:gs pos="1250">
                      <a:schemeClr val="tx2"/>
                    </a:gs>
                    <a:gs pos="99000">
                      <a:schemeClr val="tx2"/>
                    </a:gs>
                  </a:gsLst>
                  <a:lin ang="5400000" scaled="0"/>
                </a:gradFill>
              </a:rPr>
              <a:t>Default quota – 100MB</a:t>
            </a:r>
          </a:p>
          <a:p>
            <a:pPr marL="0" indent="0">
              <a:buNone/>
            </a:pPr>
            <a:endParaRPr lang="en-US" sz="4100" dirty="0">
              <a:gradFill>
                <a:gsLst>
                  <a:gs pos="1250">
                    <a:schemeClr val="tx2"/>
                  </a:gs>
                  <a:gs pos="99000">
                    <a:schemeClr val="tx2"/>
                  </a:gs>
                </a:gsLst>
                <a:lin ang="5400000" scaled="0"/>
              </a:gradFill>
            </a:endParaRPr>
          </a:p>
          <a:p>
            <a:pPr marL="0" indent="0">
              <a:buNone/>
            </a:pPr>
            <a:r>
              <a:rPr lang="en-US" sz="4100" dirty="0">
                <a:gradFill>
                  <a:gsLst>
                    <a:gs pos="1250">
                      <a:schemeClr val="tx2"/>
                    </a:gs>
                    <a:gs pos="99000">
                      <a:schemeClr val="tx2"/>
                    </a:gs>
                  </a:gsLst>
                  <a:lin ang="5400000" scaled="0"/>
                </a:gradFill>
              </a:rPr>
              <a:t>Side effects – user cannot</a:t>
            </a:r>
          </a:p>
          <a:p>
            <a:pPr marL="0" lvl="1" indent="0" defTabSz="951217">
              <a:buNone/>
            </a:pPr>
            <a:r>
              <a:rPr lang="en-US" dirty="0"/>
              <a:t>Post or take any action that requires a write </a:t>
            </a:r>
            <a:r>
              <a:rPr lang="en-US" dirty="0" smtClean="0"/>
              <a:t>into the content DB</a:t>
            </a:r>
          </a:p>
          <a:p>
            <a:pPr marL="0" lvl="1" indent="0" defTabSz="951217">
              <a:buNone/>
            </a:pPr>
            <a:endParaRPr lang="en-US" dirty="0"/>
          </a:p>
          <a:p>
            <a:pPr marL="0" lvl="1" indent="0" defTabSz="951217">
              <a:buNone/>
            </a:pPr>
            <a:endParaRPr lang="en-US" dirty="0" smtClean="0"/>
          </a:p>
          <a:p>
            <a:pPr marL="0" lvl="1" indent="0" defTabSz="951217">
              <a:buNone/>
            </a:pPr>
            <a:endParaRPr lang="en-US" dirty="0"/>
          </a:p>
        </p:txBody>
      </p:sp>
      <p:sp>
        <p:nvSpPr>
          <p:cNvPr id="3" name="Title 2"/>
          <p:cNvSpPr>
            <a:spLocks noGrp="1"/>
          </p:cNvSpPr>
          <p:nvPr>
            <p:ph type="title"/>
          </p:nvPr>
        </p:nvSpPr>
        <p:spPr/>
        <p:txBody>
          <a:bodyPr/>
          <a:lstStyle/>
          <a:p>
            <a:r>
              <a:rPr lang="en-US" sz="5500" spc="-104" dirty="0"/>
              <a:t>Why is Personal site quota critical?</a:t>
            </a:r>
          </a:p>
        </p:txBody>
      </p:sp>
      <p:sp>
        <p:nvSpPr>
          <p:cNvPr id="4" name="Rectangle 3"/>
          <p:cNvSpPr/>
          <p:nvPr/>
        </p:nvSpPr>
        <p:spPr>
          <a:xfrm>
            <a:off x="274641" y="5339944"/>
            <a:ext cx="10218637" cy="721978"/>
          </a:xfrm>
          <a:prstGeom prst="rect">
            <a:avLst/>
          </a:prstGeom>
        </p:spPr>
        <p:txBody>
          <a:bodyPr wrap="square" lIns="93252" tIns="46624" rIns="93252" bIns="46624">
            <a:spAutoFit/>
          </a:bodyPr>
          <a:lstStyle/>
          <a:p>
            <a:pPr marL="0" lvl="1" defTabSz="951217"/>
            <a:r>
              <a:rPr lang="en-US" sz="4100" dirty="0">
                <a:gradFill>
                  <a:gsLst>
                    <a:gs pos="1250">
                      <a:srgbClr val="00AEEF"/>
                    </a:gs>
                    <a:gs pos="99000">
                      <a:srgbClr val="00AEEF"/>
                    </a:gs>
                  </a:gsLst>
                  <a:lin ang="5400000" scaled="0"/>
                </a:gradFill>
              </a:rPr>
              <a:t>Default quota in Office 365 – 7GB</a:t>
            </a:r>
          </a:p>
        </p:txBody>
      </p:sp>
    </p:spTree>
    <p:extLst>
      <p:ext uri="{BB962C8B-B14F-4D97-AF65-F5344CB8AC3E}">
        <p14:creationId xmlns:p14="http://schemas.microsoft.com/office/powerpoint/2010/main" val="44361415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Social drill down to the database level</a:t>
            </a:r>
            <a:endParaRPr lang="en-US" dirty="0"/>
          </a:p>
        </p:txBody>
      </p:sp>
      <p:graphicFrame>
        <p:nvGraphicFramePr>
          <p:cNvPr id="4" name="Diagram 3"/>
          <p:cNvGraphicFramePr/>
          <p:nvPr>
            <p:extLst>
              <p:ext uri="{D42A27DB-BD31-4B8C-83A1-F6EECF244321}">
                <p14:modId xmlns:p14="http://schemas.microsoft.com/office/powerpoint/2010/main" val="947207777"/>
              </p:ext>
            </p:extLst>
          </p:nvPr>
        </p:nvGraphicFramePr>
        <p:xfrm>
          <a:off x="310912" y="1135062"/>
          <a:ext cx="11989774" cy="5626241"/>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2" name="Rectangle 1"/>
          <p:cNvSpPr/>
          <p:nvPr/>
        </p:nvSpPr>
        <p:spPr bwMode="auto">
          <a:xfrm>
            <a:off x="2865438" y="6061924"/>
            <a:ext cx="9182398" cy="777169"/>
          </a:xfrm>
          <a:prstGeom prst="rect">
            <a:avLst/>
          </a:prstGeom>
          <a:solidFill>
            <a:srgbClr val="00B0F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03" tIns="149202" rIns="186503" bIns="149202" numCol="1" spcCol="0" rtlCol="0" fromWordArt="0" anchor="t" anchorCtr="0" forceAA="0" compatLnSpc="1">
            <a:prstTxWarp prst="textNoShape">
              <a:avLst/>
            </a:prstTxWarp>
            <a:noAutofit/>
          </a:bodyPr>
          <a:lstStyle/>
          <a:p>
            <a:pPr algn="ctr" defTabSz="950943" fontAlgn="base">
              <a:lnSpc>
                <a:spcPct val="90000"/>
              </a:lnSpc>
              <a:spcBef>
                <a:spcPct val="0"/>
              </a:spcBef>
              <a:spcAft>
                <a:spcPct val="0"/>
              </a:spcAft>
            </a:pPr>
            <a:r>
              <a:rPr lang="en-US" sz="3700" dirty="0">
                <a:solidFill>
                  <a:srgbClr val="505050">
                    <a:lumMod val="50000"/>
                  </a:srgbClr>
                </a:solidFill>
                <a:ea typeface="Segoe UI" pitchFamily="34" charset="0"/>
                <a:cs typeface="Segoe UI" pitchFamily="34" charset="0"/>
              </a:rPr>
              <a:t>Content Database(s)</a:t>
            </a:r>
          </a:p>
        </p:txBody>
      </p:sp>
      <p:sp>
        <p:nvSpPr>
          <p:cNvPr id="5" name="Rectangle 4"/>
          <p:cNvSpPr/>
          <p:nvPr/>
        </p:nvSpPr>
        <p:spPr bwMode="auto">
          <a:xfrm>
            <a:off x="198437" y="6061923"/>
            <a:ext cx="2414151" cy="777169"/>
          </a:xfrm>
          <a:prstGeom prst="rect">
            <a:avLst/>
          </a:prstGeom>
          <a:solidFill>
            <a:srgbClr val="00B0F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03" tIns="149202" rIns="186503" bIns="149202" numCol="1" spcCol="0" rtlCol="0" fromWordArt="0" anchor="t" anchorCtr="0" forceAA="0" compatLnSpc="1">
            <a:prstTxWarp prst="textNoShape">
              <a:avLst/>
            </a:prstTxWarp>
            <a:noAutofit/>
          </a:bodyPr>
          <a:lstStyle/>
          <a:p>
            <a:pPr algn="ctr" defTabSz="950943" fontAlgn="base">
              <a:lnSpc>
                <a:spcPct val="90000"/>
              </a:lnSpc>
              <a:spcBef>
                <a:spcPct val="0"/>
              </a:spcBef>
              <a:spcAft>
                <a:spcPct val="0"/>
              </a:spcAft>
            </a:pPr>
            <a:r>
              <a:rPr lang="en-US" sz="2800" dirty="0" smtClean="0">
                <a:solidFill>
                  <a:srgbClr val="505050">
                    <a:lumMod val="50000"/>
                  </a:srgbClr>
                </a:solidFill>
                <a:ea typeface="Segoe UI" pitchFamily="34" charset="0"/>
                <a:cs typeface="Segoe UI" pitchFamily="34" charset="0"/>
              </a:rPr>
              <a:t>Profile DB</a:t>
            </a:r>
            <a:endParaRPr lang="en-US" sz="2800" dirty="0">
              <a:solidFill>
                <a:srgbClr val="505050">
                  <a:lumMod val="50000"/>
                </a:srgbClr>
              </a:solidFill>
              <a:ea typeface="Segoe UI" pitchFamily="34" charset="0"/>
              <a:cs typeface="Segoe UI" pitchFamily="34" charset="0"/>
            </a:endParaRPr>
          </a:p>
        </p:txBody>
      </p:sp>
    </p:spTree>
    <p:extLst>
      <p:ext uri="{BB962C8B-B14F-4D97-AF65-F5344CB8AC3E}">
        <p14:creationId xmlns:p14="http://schemas.microsoft.com/office/powerpoint/2010/main" val="45817095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5"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5500" dirty="0"/>
              <a:t>Why did we move Social to Content DB?</a:t>
            </a:r>
            <a:endParaRPr lang="en-US" dirty="0"/>
          </a:p>
        </p:txBody>
      </p:sp>
      <p:pic>
        <p:nvPicPr>
          <p:cNvPr id="18" name="Picture 1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663678" y="3423625"/>
            <a:ext cx="2327759" cy="2327429"/>
          </a:xfrm>
          <a:prstGeom prst="rect">
            <a:avLst/>
          </a:prstGeom>
        </p:spPr>
      </p:pic>
      <p:sp>
        <p:nvSpPr>
          <p:cNvPr id="25" name="Flowchart: Magnetic Disk 24"/>
          <p:cNvSpPr/>
          <p:nvPr/>
        </p:nvSpPr>
        <p:spPr bwMode="auto">
          <a:xfrm>
            <a:off x="6917789" y="2967377"/>
            <a:ext cx="1712604" cy="918473"/>
          </a:xfrm>
          <a:prstGeom prst="flowChartMagneticDisk">
            <a:avLst/>
          </a:prstGeom>
          <a:solidFill>
            <a:schemeClr val="accent1"/>
          </a:solidFill>
          <a:ln>
            <a:solidFill>
              <a:schemeClr val="bg1">
                <a:lumMod val="50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03" tIns="149202" rIns="186503" bIns="149202" numCol="1" spcCol="0" rtlCol="0" fromWordArt="0" anchor="t" anchorCtr="0" forceAA="0" compatLnSpc="1">
            <a:prstTxWarp prst="textNoShape">
              <a:avLst/>
            </a:prstTxWarp>
            <a:noAutofit/>
          </a:bodyPr>
          <a:lstStyle/>
          <a:p>
            <a:pPr algn="ctr" defTabSz="950943" fontAlgn="base">
              <a:lnSpc>
                <a:spcPct val="90000"/>
              </a:lnSpc>
              <a:spcBef>
                <a:spcPct val="0"/>
              </a:spcBef>
              <a:spcAft>
                <a:spcPct val="0"/>
              </a:spcAft>
            </a:pPr>
            <a:r>
              <a:rPr lang="en-US" sz="1100" dirty="0">
                <a:gradFill>
                  <a:gsLst>
                    <a:gs pos="0">
                      <a:srgbClr val="FFFFFF"/>
                    </a:gs>
                    <a:gs pos="100000">
                      <a:srgbClr val="FFFFFF"/>
                    </a:gs>
                  </a:gsLst>
                  <a:lin ang="5400000" scaled="0"/>
                </a:gradFill>
                <a:ea typeface="Segoe UI" pitchFamily="34" charset="0"/>
                <a:cs typeface="Segoe UI" pitchFamily="34" charset="0"/>
              </a:rPr>
              <a:t>Content DB</a:t>
            </a:r>
          </a:p>
        </p:txBody>
      </p:sp>
      <p:sp>
        <p:nvSpPr>
          <p:cNvPr id="40" name="Flowchart: Magnetic Disk 39"/>
          <p:cNvSpPr/>
          <p:nvPr/>
        </p:nvSpPr>
        <p:spPr bwMode="auto">
          <a:xfrm>
            <a:off x="5012160" y="2090309"/>
            <a:ext cx="1479420" cy="918473"/>
          </a:xfrm>
          <a:prstGeom prst="flowChartMagneticDisk">
            <a:avLst/>
          </a:prstGeom>
          <a:solidFill>
            <a:schemeClr val="tx2"/>
          </a:solidFill>
          <a:ln>
            <a:solidFill>
              <a:schemeClr val="bg1">
                <a:lumMod val="50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03" tIns="149202" rIns="186503" bIns="149202" numCol="1" spcCol="0" rtlCol="0" fromWordArt="0" anchor="t" anchorCtr="0" forceAA="0" compatLnSpc="1">
            <a:prstTxWarp prst="textNoShape">
              <a:avLst/>
            </a:prstTxWarp>
            <a:noAutofit/>
          </a:bodyPr>
          <a:lstStyle/>
          <a:p>
            <a:pPr algn="ctr" defTabSz="950943" fontAlgn="base">
              <a:lnSpc>
                <a:spcPct val="90000"/>
              </a:lnSpc>
              <a:spcBef>
                <a:spcPct val="0"/>
              </a:spcBef>
              <a:spcAft>
                <a:spcPct val="0"/>
              </a:spcAft>
            </a:pPr>
            <a:r>
              <a:rPr lang="en-US" dirty="0">
                <a:gradFill>
                  <a:gsLst>
                    <a:gs pos="0">
                      <a:srgbClr val="FFFFFF"/>
                    </a:gs>
                    <a:gs pos="100000">
                      <a:srgbClr val="FFFFFF"/>
                    </a:gs>
                  </a:gsLst>
                  <a:lin ang="5400000" scaled="0"/>
                </a:gradFill>
                <a:ea typeface="Segoe UI" pitchFamily="34" charset="0"/>
                <a:cs typeface="Segoe UI" pitchFamily="34" charset="0"/>
              </a:rPr>
              <a:t>Profile DB</a:t>
            </a:r>
          </a:p>
        </p:txBody>
      </p:sp>
      <p:sp>
        <p:nvSpPr>
          <p:cNvPr id="5" name="Rectangle 4"/>
          <p:cNvSpPr/>
          <p:nvPr/>
        </p:nvSpPr>
        <p:spPr>
          <a:xfrm>
            <a:off x="950021" y="1363233"/>
            <a:ext cx="1164589" cy="709732"/>
          </a:xfrm>
          <a:prstGeom prst="rect">
            <a:avLst/>
          </a:prstGeom>
        </p:spPr>
        <p:txBody>
          <a:bodyPr wrap="none" lIns="93252" tIns="46624" rIns="93252" bIns="46624">
            <a:spAutoFit/>
          </a:bodyPr>
          <a:lstStyle/>
          <a:p>
            <a:pPr defTabSz="932513"/>
            <a:r>
              <a:rPr lang="en-US" sz="4000" dirty="0">
                <a:gradFill>
                  <a:gsLst>
                    <a:gs pos="1250">
                      <a:srgbClr val="012654"/>
                    </a:gs>
                    <a:gs pos="99000">
                      <a:srgbClr val="012654"/>
                    </a:gs>
                  </a:gsLst>
                  <a:lin ang="5400000" scaled="0"/>
                </a:gradFill>
                <a:latin typeface="Segoe UI Light"/>
              </a:rPr>
              <a:t>2010</a:t>
            </a:r>
            <a:endParaRPr lang="en-US" dirty="0">
              <a:solidFill>
                <a:srgbClr val="505050"/>
              </a:solidFill>
            </a:endParaRPr>
          </a:p>
        </p:txBody>
      </p:sp>
      <p:sp>
        <p:nvSpPr>
          <p:cNvPr id="41" name="Rectangle 40"/>
          <p:cNvSpPr/>
          <p:nvPr/>
        </p:nvSpPr>
        <p:spPr>
          <a:xfrm>
            <a:off x="5097962" y="1363233"/>
            <a:ext cx="1164589" cy="709732"/>
          </a:xfrm>
          <a:prstGeom prst="rect">
            <a:avLst/>
          </a:prstGeom>
        </p:spPr>
        <p:txBody>
          <a:bodyPr wrap="none" lIns="93252" tIns="46624" rIns="93252" bIns="46624">
            <a:spAutoFit/>
          </a:bodyPr>
          <a:lstStyle/>
          <a:p>
            <a:pPr defTabSz="932513"/>
            <a:r>
              <a:rPr lang="en-US" sz="4000" dirty="0">
                <a:gradFill>
                  <a:gsLst>
                    <a:gs pos="1250">
                      <a:srgbClr val="012654"/>
                    </a:gs>
                    <a:gs pos="99000">
                      <a:srgbClr val="012654"/>
                    </a:gs>
                  </a:gsLst>
                  <a:lin ang="5400000" scaled="0"/>
                </a:gradFill>
                <a:latin typeface="Segoe UI Light"/>
              </a:rPr>
              <a:t>2012</a:t>
            </a:r>
            <a:endParaRPr lang="en-US" dirty="0">
              <a:solidFill>
                <a:srgbClr val="505050"/>
              </a:solidFill>
            </a:endParaRPr>
          </a:p>
        </p:txBody>
      </p:sp>
      <p:sp>
        <p:nvSpPr>
          <p:cNvPr id="16" name="Flowchart: Magnetic Disk 15"/>
          <p:cNvSpPr/>
          <p:nvPr/>
        </p:nvSpPr>
        <p:spPr bwMode="auto">
          <a:xfrm>
            <a:off x="3264575" y="2875529"/>
            <a:ext cx="1557148" cy="918473"/>
          </a:xfrm>
          <a:prstGeom prst="flowChartMagneticDisk">
            <a:avLst/>
          </a:prstGeom>
          <a:solidFill>
            <a:schemeClr val="accent3">
              <a:lumMod val="75000"/>
            </a:schemeClr>
          </a:solidFill>
          <a:ln>
            <a:solidFill>
              <a:schemeClr val="bg1">
                <a:lumMod val="50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03" tIns="149202" rIns="186503" bIns="149202" numCol="1" spcCol="0" rtlCol="0" fromWordArt="0" anchor="t" anchorCtr="0" forceAA="0" compatLnSpc="1">
            <a:prstTxWarp prst="textNoShape">
              <a:avLst/>
            </a:prstTxWarp>
            <a:noAutofit/>
          </a:bodyPr>
          <a:lstStyle/>
          <a:p>
            <a:pPr algn="ctr" defTabSz="950943" fontAlgn="base">
              <a:lnSpc>
                <a:spcPct val="90000"/>
              </a:lnSpc>
              <a:spcBef>
                <a:spcPct val="0"/>
              </a:spcBef>
              <a:spcAft>
                <a:spcPct val="0"/>
              </a:spcAft>
            </a:pPr>
            <a:r>
              <a:rPr lang="en-US" dirty="0">
                <a:gradFill>
                  <a:gsLst>
                    <a:gs pos="0">
                      <a:srgbClr val="FFFFFF"/>
                    </a:gs>
                    <a:gs pos="100000">
                      <a:srgbClr val="FFFFFF"/>
                    </a:gs>
                  </a:gsLst>
                  <a:lin ang="5400000" scaled="0"/>
                </a:gradFill>
                <a:ea typeface="Segoe UI" pitchFamily="34" charset="0"/>
                <a:cs typeface="Segoe UI" pitchFamily="34" charset="0"/>
              </a:rPr>
              <a:t>Social DB</a:t>
            </a:r>
          </a:p>
        </p:txBody>
      </p:sp>
      <p:sp>
        <p:nvSpPr>
          <p:cNvPr id="4" name="TextBox 3"/>
          <p:cNvSpPr txBox="1"/>
          <p:nvPr/>
        </p:nvSpPr>
        <p:spPr>
          <a:xfrm>
            <a:off x="5422520" y="4625151"/>
            <a:ext cx="1548490" cy="831816"/>
          </a:xfrm>
          <a:prstGeom prst="rect">
            <a:avLst/>
          </a:prstGeom>
          <a:noFill/>
        </p:spPr>
        <p:txBody>
          <a:bodyPr wrap="square" lIns="186503" tIns="149202" rIns="186503" bIns="149202" rtlCol="0">
            <a:spAutoFit/>
          </a:bodyPr>
          <a:lstStyle/>
          <a:p>
            <a:pPr defTabSz="932513">
              <a:lnSpc>
                <a:spcPct val="90000"/>
              </a:lnSpc>
              <a:spcAft>
                <a:spcPts val="612"/>
              </a:spcAft>
            </a:pPr>
            <a:r>
              <a:rPr lang="en-US" sz="1600" b="1" dirty="0">
                <a:solidFill>
                  <a:srgbClr val="00A651">
                    <a:lumMod val="60000"/>
                    <a:lumOff val="40000"/>
                  </a:srgbClr>
                </a:solidFill>
              </a:rPr>
              <a:t>SQL</a:t>
            </a:r>
          </a:p>
          <a:p>
            <a:pPr defTabSz="932513">
              <a:lnSpc>
                <a:spcPct val="90000"/>
              </a:lnSpc>
              <a:spcAft>
                <a:spcPts val="612"/>
              </a:spcAft>
            </a:pPr>
            <a:r>
              <a:rPr lang="en-US" sz="1600" b="1" dirty="0">
                <a:solidFill>
                  <a:srgbClr val="00A651">
                    <a:lumMod val="60000"/>
                    <a:lumOff val="40000"/>
                  </a:srgbClr>
                </a:solidFill>
              </a:rPr>
              <a:t>server</a:t>
            </a:r>
            <a:endParaRPr lang="en-US" sz="2400" b="1" dirty="0">
              <a:solidFill>
                <a:srgbClr val="00A651">
                  <a:lumMod val="60000"/>
                  <a:lumOff val="40000"/>
                </a:srgbClr>
              </a:solidFill>
            </a:endParaRPr>
          </a:p>
        </p:txBody>
      </p:sp>
      <p:sp>
        <p:nvSpPr>
          <p:cNvPr id="13" name="Flowchart: Magnetic Disk 12"/>
          <p:cNvSpPr/>
          <p:nvPr/>
        </p:nvSpPr>
        <p:spPr bwMode="auto">
          <a:xfrm>
            <a:off x="7226112" y="3122811"/>
            <a:ext cx="1712604" cy="918473"/>
          </a:xfrm>
          <a:prstGeom prst="flowChartMagneticDisk">
            <a:avLst/>
          </a:prstGeom>
          <a:solidFill>
            <a:schemeClr val="accent1"/>
          </a:solidFill>
          <a:ln>
            <a:solidFill>
              <a:schemeClr val="bg1">
                <a:lumMod val="50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03" tIns="149202" rIns="186503" bIns="149202" numCol="1" spcCol="0" rtlCol="0" fromWordArt="0" anchor="t" anchorCtr="0" forceAA="0" compatLnSpc="1">
            <a:prstTxWarp prst="textNoShape">
              <a:avLst/>
            </a:prstTxWarp>
            <a:noAutofit/>
          </a:bodyPr>
          <a:lstStyle/>
          <a:p>
            <a:pPr algn="ctr" defTabSz="950943" fontAlgn="base">
              <a:lnSpc>
                <a:spcPct val="90000"/>
              </a:lnSpc>
              <a:spcBef>
                <a:spcPct val="0"/>
              </a:spcBef>
              <a:spcAft>
                <a:spcPct val="0"/>
              </a:spcAft>
            </a:pPr>
            <a:r>
              <a:rPr lang="en-US" sz="1100" dirty="0">
                <a:gradFill>
                  <a:gsLst>
                    <a:gs pos="0">
                      <a:srgbClr val="FFFFFF"/>
                    </a:gs>
                    <a:gs pos="100000">
                      <a:srgbClr val="FFFFFF"/>
                    </a:gs>
                  </a:gsLst>
                  <a:lin ang="5400000" scaled="0"/>
                </a:gradFill>
                <a:ea typeface="Segoe UI" pitchFamily="34" charset="0"/>
                <a:cs typeface="Segoe UI" pitchFamily="34" charset="0"/>
              </a:rPr>
              <a:t>Content DB</a:t>
            </a:r>
          </a:p>
        </p:txBody>
      </p:sp>
      <p:sp>
        <p:nvSpPr>
          <p:cNvPr id="14" name="Flowchart: Magnetic Disk 13"/>
          <p:cNvSpPr/>
          <p:nvPr/>
        </p:nvSpPr>
        <p:spPr bwMode="auto">
          <a:xfrm>
            <a:off x="7537024" y="3278245"/>
            <a:ext cx="1712604" cy="918473"/>
          </a:xfrm>
          <a:prstGeom prst="flowChartMagneticDisk">
            <a:avLst/>
          </a:prstGeom>
          <a:solidFill>
            <a:schemeClr val="accent1"/>
          </a:solidFill>
          <a:ln>
            <a:solidFill>
              <a:schemeClr val="bg1">
                <a:lumMod val="50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03" tIns="149202" rIns="186503" bIns="149202" numCol="1" spcCol="0" rtlCol="0" fromWordArt="0" anchor="t" anchorCtr="0" forceAA="0" compatLnSpc="1">
            <a:prstTxWarp prst="textNoShape">
              <a:avLst/>
            </a:prstTxWarp>
            <a:noAutofit/>
          </a:bodyPr>
          <a:lstStyle/>
          <a:p>
            <a:pPr algn="ctr" defTabSz="950943" fontAlgn="base">
              <a:lnSpc>
                <a:spcPct val="90000"/>
              </a:lnSpc>
              <a:spcBef>
                <a:spcPct val="0"/>
              </a:spcBef>
              <a:spcAft>
                <a:spcPct val="0"/>
              </a:spcAft>
            </a:pPr>
            <a:r>
              <a:rPr lang="en-US" sz="1100" dirty="0">
                <a:gradFill>
                  <a:gsLst>
                    <a:gs pos="0">
                      <a:srgbClr val="FFFFFF"/>
                    </a:gs>
                    <a:gs pos="100000">
                      <a:srgbClr val="FFFFFF"/>
                    </a:gs>
                  </a:gsLst>
                  <a:lin ang="5400000" scaled="0"/>
                </a:gradFill>
                <a:ea typeface="Segoe UI" pitchFamily="34" charset="0"/>
                <a:cs typeface="Segoe UI" pitchFamily="34" charset="0"/>
              </a:rPr>
              <a:t>Content DB</a:t>
            </a:r>
          </a:p>
        </p:txBody>
      </p:sp>
      <p:sp>
        <p:nvSpPr>
          <p:cNvPr id="15" name="Flowchart: Magnetic Disk 14"/>
          <p:cNvSpPr/>
          <p:nvPr/>
        </p:nvSpPr>
        <p:spPr bwMode="auto">
          <a:xfrm>
            <a:off x="7847936" y="3433679"/>
            <a:ext cx="1712604" cy="918473"/>
          </a:xfrm>
          <a:prstGeom prst="flowChartMagneticDisk">
            <a:avLst/>
          </a:prstGeom>
          <a:solidFill>
            <a:schemeClr val="accent1"/>
          </a:solidFill>
          <a:ln>
            <a:solidFill>
              <a:schemeClr val="bg1">
                <a:lumMod val="50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03" tIns="149202" rIns="186503" bIns="149202" numCol="1" spcCol="0" rtlCol="0" fromWordArt="0" anchor="t" anchorCtr="0" forceAA="0" compatLnSpc="1">
            <a:prstTxWarp prst="textNoShape">
              <a:avLst/>
            </a:prstTxWarp>
            <a:noAutofit/>
          </a:bodyPr>
          <a:lstStyle/>
          <a:p>
            <a:pPr algn="ctr" defTabSz="950943" fontAlgn="base">
              <a:lnSpc>
                <a:spcPct val="90000"/>
              </a:lnSpc>
              <a:spcBef>
                <a:spcPct val="0"/>
              </a:spcBef>
              <a:spcAft>
                <a:spcPct val="0"/>
              </a:spcAft>
            </a:pPr>
            <a:r>
              <a:rPr lang="en-US" dirty="0">
                <a:gradFill>
                  <a:gsLst>
                    <a:gs pos="0">
                      <a:srgbClr val="FFFFFF"/>
                    </a:gs>
                    <a:gs pos="100000">
                      <a:srgbClr val="FFFFFF"/>
                    </a:gs>
                  </a:gsLst>
                  <a:lin ang="5400000" scaled="0"/>
                </a:gradFill>
                <a:ea typeface="Segoe UI" pitchFamily="34" charset="0"/>
                <a:cs typeface="Segoe UI" pitchFamily="34" charset="0"/>
              </a:rPr>
              <a:t>Content </a:t>
            </a:r>
            <a:r>
              <a:rPr lang="en-US" dirty="0" smtClean="0">
                <a:gradFill>
                  <a:gsLst>
                    <a:gs pos="0">
                      <a:srgbClr val="FFFFFF"/>
                    </a:gs>
                    <a:gs pos="100000">
                      <a:srgbClr val="FFFFFF"/>
                    </a:gs>
                  </a:gsLst>
                  <a:lin ang="5400000" scaled="0"/>
                </a:gradFill>
                <a:ea typeface="Segoe UI" pitchFamily="34" charset="0"/>
                <a:cs typeface="Segoe UI" pitchFamily="34" charset="0"/>
              </a:rPr>
              <a:t>DBs</a:t>
            </a:r>
            <a:endParaRPr lang="en-US" dirty="0">
              <a:gradFill>
                <a:gsLst>
                  <a:gs pos="0">
                    <a:srgbClr val="FFFFFF"/>
                  </a:gs>
                  <a:gs pos="100000">
                    <a:srgbClr val="FFFFFF"/>
                  </a:gs>
                </a:gsLst>
                <a:lin ang="5400000" scaled="0"/>
              </a:gradFill>
              <a:ea typeface="Segoe UI" pitchFamily="34" charset="0"/>
              <a:cs typeface="Segoe UI" pitchFamily="34" charset="0"/>
            </a:endParaRPr>
          </a:p>
        </p:txBody>
      </p:sp>
      <p:sp>
        <p:nvSpPr>
          <p:cNvPr id="10" name="Oval Callout 9"/>
          <p:cNvSpPr/>
          <p:nvPr/>
        </p:nvSpPr>
        <p:spPr bwMode="auto">
          <a:xfrm>
            <a:off x="274639" y="2090306"/>
            <a:ext cx="2989936" cy="1484673"/>
          </a:xfrm>
          <a:prstGeom prst="wedgeEllipseCallout">
            <a:avLst>
              <a:gd name="adj1" fmla="val 50353"/>
              <a:gd name="adj2" fmla="val 57178"/>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03" tIns="149202" rIns="186503" bIns="149202" numCol="1" spcCol="0" rtlCol="0" fromWordArt="0" anchor="t" anchorCtr="0" forceAA="0" compatLnSpc="1">
            <a:prstTxWarp prst="textNoShape">
              <a:avLst/>
            </a:prstTxWarp>
            <a:noAutofit/>
          </a:bodyPr>
          <a:lstStyle/>
          <a:p>
            <a:pPr algn="ctr" defTabSz="950943" fontAlgn="base">
              <a:lnSpc>
                <a:spcPct val="90000"/>
              </a:lnSpc>
              <a:spcBef>
                <a:spcPct val="0"/>
              </a:spcBef>
              <a:spcAft>
                <a:spcPct val="0"/>
              </a:spcAft>
            </a:pPr>
            <a:r>
              <a:rPr lang="en-US" sz="2400" dirty="0">
                <a:gradFill>
                  <a:gsLst>
                    <a:gs pos="0">
                      <a:srgbClr val="FFFFFF"/>
                    </a:gs>
                    <a:gs pos="100000">
                      <a:srgbClr val="FFFFFF"/>
                    </a:gs>
                  </a:gsLst>
                  <a:lin ang="5400000" scaled="0"/>
                </a:gradFill>
                <a:ea typeface="Segoe UI" pitchFamily="34" charset="0"/>
                <a:cs typeface="Segoe UI" pitchFamily="34" charset="0"/>
              </a:rPr>
              <a:t>Read intensive, Scale up,</a:t>
            </a:r>
          </a:p>
          <a:p>
            <a:pPr algn="ctr" defTabSz="950943"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2577124699"/>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4"/>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animBg="1"/>
      <p:bldP spid="15" grpId="0" animBg="1"/>
      <p:bldP spid="10"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4" name="Rectangle 3"/>
          <p:cNvSpPr/>
          <p:nvPr/>
        </p:nvSpPr>
        <p:spPr bwMode="auto">
          <a:xfrm>
            <a:off x="1088191" y="1088037"/>
            <a:ext cx="3264575" cy="4896168"/>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03" tIns="149202" rIns="186503" bIns="149202" numCol="1" spcCol="0" rtlCol="0" fromWordArt="0" anchor="t" anchorCtr="0" forceAA="0" compatLnSpc="1">
            <a:prstTxWarp prst="textNoShape">
              <a:avLst/>
            </a:prstTxWarp>
            <a:noAutofit/>
          </a:bodyPr>
          <a:lstStyle/>
          <a:p>
            <a:pPr algn="ctr" defTabSz="950943" fontAlgn="base">
              <a:lnSpc>
                <a:spcPct val="90000"/>
              </a:lnSpc>
              <a:spcBef>
                <a:spcPct val="0"/>
              </a:spcBef>
              <a:spcAft>
                <a:spcPct val="0"/>
              </a:spcAft>
            </a:pPr>
            <a:endParaRPr lang="en-US" sz="2900" b="1" dirty="0">
              <a:gradFill>
                <a:gsLst>
                  <a:gs pos="0">
                    <a:srgbClr val="FFFFFF"/>
                  </a:gs>
                  <a:gs pos="100000">
                    <a:srgbClr val="FFFFFF"/>
                  </a:gs>
                </a:gsLst>
                <a:lin ang="5400000" scaled="0"/>
              </a:gradFill>
              <a:ea typeface="Segoe UI" pitchFamily="34" charset="0"/>
              <a:cs typeface="Segoe UI" pitchFamily="34" charset="0"/>
            </a:endParaRPr>
          </a:p>
          <a:p>
            <a:pPr algn="ctr" defTabSz="950943" fontAlgn="base">
              <a:lnSpc>
                <a:spcPct val="90000"/>
              </a:lnSpc>
              <a:spcBef>
                <a:spcPct val="0"/>
              </a:spcBef>
              <a:spcAft>
                <a:spcPct val="0"/>
              </a:spcAft>
            </a:pPr>
            <a:endParaRPr lang="en-US" sz="2900" b="1" dirty="0">
              <a:gradFill>
                <a:gsLst>
                  <a:gs pos="0">
                    <a:srgbClr val="FFFFFF"/>
                  </a:gs>
                  <a:gs pos="100000">
                    <a:srgbClr val="FFFFFF"/>
                  </a:gs>
                </a:gsLst>
                <a:lin ang="5400000" scaled="0"/>
              </a:gradFill>
              <a:ea typeface="Segoe UI" pitchFamily="34" charset="0"/>
              <a:cs typeface="Segoe UI" pitchFamily="34" charset="0"/>
            </a:endParaRPr>
          </a:p>
          <a:p>
            <a:pPr algn="ctr" defTabSz="950943" fontAlgn="base">
              <a:lnSpc>
                <a:spcPct val="90000"/>
              </a:lnSpc>
              <a:spcBef>
                <a:spcPct val="0"/>
              </a:spcBef>
              <a:spcAft>
                <a:spcPct val="0"/>
              </a:spcAft>
            </a:pPr>
            <a:endParaRPr lang="en-US" sz="2900" b="1" dirty="0">
              <a:gradFill>
                <a:gsLst>
                  <a:gs pos="0">
                    <a:srgbClr val="FFFFFF"/>
                  </a:gs>
                  <a:gs pos="100000">
                    <a:srgbClr val="FFFFFF"/>
                  </a:gs>
                </a:gsLst>
                <a:lin ang="5400000" scaled="0"/>
              </a:gradFill>
              <a:ea typeface="Segoe UI" pitchFamily="34" charset="0"/>
              <a:cs typeface="Segoe UI" pitchFamily="34" charset="0"/>
            </a:endParaRPr>
          </a:p>
          <a:p>
            <a:pPr algn="ctr" defTabSz="950943" fontAlgn="base">
              <a:lnSpc>
                <a:spcPct val="90000"/>
              </a:lnSpc>
              <a:spcBef>
                <a:spcPct val="0"/>
              </a:spcBef>
              <a:spcAft>
                <a:spcPct val="0"/>
              </a:spcAft>
            </a:pPr>
            <a:endParaRPr lang="en-US" sz="2900" b="1" dirty="0">
              <a:gradFill>
                <a:gsLst>
                  <a:gs pos="0">
                    <a:srgbClr val="FFFFFF"/>
                  </a:gs>
                  <a:gs pos="100000">
                    <a:srgbClr val="FFFFFF"/>
                  </a:gs>
                </a:gsLst>
                <a:lin ang="5400000" scaled="0"/>
              </a:gradFill>
              <a:ea typeface="Segoe UI" pitchFamily="34" charset="0"/>
              <a:cs typeface="Segoe UI" pitchFamily="34" charset="0"/>
            </a:endParaRPr>
          </a:p>
          <a:p>
            <a:pPr algn="ctr" defTabSz="950943" fontAlgn="base">
              <a:lnSpc>
                <a:spcPct val="90000"/>
              </a:lnSpc>
              <a:spcBef>
                <a:spcPct val="0"/>
              </a:spcBef>
              <a:spcAft>
                <a:spcPct val="0"/>
              </a:spcAft>
            </a:pPr>
            <a:r>
              <a:rPr lang="en-US" sz="2900" b="1" dirty="0">
                <a:gradFill>
                  <a:gsLst>
                    <a:gs pos="0">
                      <a:srgbClr val="FFFFFF"/>
                    </a:gs>
                    <a:gs pos="100000">
                      <a:srgbClr val="FFFFFF"/>
                    </a:gs>
                  </a:gsLst>
                  <a:lin ang="5400000" scaled="0"/>
                </a:gradFill>
                <a:ea typeface="Segoe UI" pitchFamily="34" charset="0"/>
                <a:cs typeface="Segoe UI" pitchFamily="34" charset="0"/>
              </a:rPr>
              <a:t>Social</a:t>
            </a:r>
          </a:p>
          <a:p>
            <a:pPr algn="ctr" defTabSz="950943" fontAlgn="base">
              <a:lnSpc>
                <a:spcPct val="90000"/>
              </a:lnSpc>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a:p>
            <a:pPr algn="ctr" defTabSz="950943" fontAlgn="base">
              <a:lnSpc>
                <a:spcPct val="90000"/>
              </a:lnSpc>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a:p>
            <a:pPr algn="ctr" defTabSz="950943" fontAlgn="base">
              <a:lnSpc>
                <a:spcPct val="90000"/>
              </a:lnSpc>
              <a:spcBef>
                <a:spcPct val="0"/>
              </a:spcBef>
              <a:spcAft>
                <a:spcPct val="0"/>
              </a:spcAft>
            </a:pPr>
            <a:r>
              <a:rPr lang="en-US" sz="2900" b="1" dirty="0">
                <a:gradFill>
                  <a:gsLst>
                    <a:gs pos="0">
                      <a:srgbClr val="FFFFFF"/>
                    </a:gs>
                    <a:gs pos="100000">
                      <a:srgbClr val="FFFFFF"/>
                    </a:gs>
                  </a:gsLst>
                  <a:lin ang="5400000" scaled="0"/>
                </a:gradFill>
                <a:ea typeface="Segoe UI" pitchFamily="34" charset="0"/>
                <a:cs typeface="Segoe UI" pitchFamily="34" charset="0"/>
              </a:rPr>
              <a:t>My Site</a:t>
            </a:r>
            <a:endParaRPr lang="en-US" sz="2400" b="1" dirty="0">
              <a:gradFill>
                <a:gsLst>
                  <a:gs pos="0">
                    <a:srgbClr val="FFFFFF"/>
                  </a:gs>
                  <a:gs pos="100000">
                    <a:srgbClr val="FFFFFF"/>
                  </a:gs>
                </a:gsLst>
                <a:lin ang="5400000" scaled="0"/>
              </a:gradFill>
              <a:ea typeface="Segoe UI" pitchFamily="34" charset="0"/>
              <a:cs typeface="Segoe UI" pitchFamily="34" charset="0"/>
            </a:endParaRPr>
          </a:p>
        </p:txBody>
      </p:sp>
      <p:sp>
        <p:nvSpPr>
          <p:cNvPr id="2" name="Flowchart: Process 1"/>
          <p:cNvSpPr/>
          <p:nvPr/>
        </p:nvSpPr>
        <p:spPr bwMode="auto">
          <a:xfrm>
            <a:off x="4663678" y="1088037"/>
            <a:ext cx="6840061" cy="1243471"/>
          </a:xfrm>
          <a:prstGeom prst="flowChartProcess">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03" tIns="149202" rIns="186503" bIns="149202" numCol="1" spcCol="0" rtlCol="0" fromWordArt="0" anchor="t" anchorCtr="0" forceAA="0" compatLnSpc="1">
            <a:prstTxWarp prst="textNoShape">
              <a:avLst/>
            </a:prstTxWarp>
            <a:noAutofit/>
          </a:bodyPr>
          <a:lstStyle/>
          <a:p>
            <a:pPr algn="ctr" defTabSz="950943" fontAlgn="base">
              <a:lnSpc>
                <a:spcPct val="90000"/>
              </a:lnSpc>
              <a:spcBef>
                <a:spcPct val="0"/>
              </a:spcBef>
              <a:spcAft>
                <a:spcPct val="0"/>
              </a:spcAft>
            </a:pPr>
            <a:r>
              <a:rPr lang="en-US" sz="2400" dirty="0">
                <a:gradFill>
                  <a:gsLst>
                    <a:gs pos="0">
                      <a:srgbClr val="FFFFFF"/>
                    </a:gs>
                    <a:gs pos="100000">
                      <a:srgbClr val="FFFFFF"/>
                    </a:gs>
                  </a:gsLst>
                  <a:lin ang="5400000" scaled="0"/>
                </a:gradFill>
                <a:ea typeface="Segoe UI" pitchFamily="34" charset="0"/>
                <a:cs typeface="Segoe UI" pitchFamily="34" charset="0"/>
              </a:rPr>
              <a:t>My Site transformation</a:t>
            </a:r>
          </a:p>
        </p:txBody>
      </p:sp>
      <p:sp>
        <p:nvSpPr>
          <p:cNvPr id="7" name="Flowchart: Process 6"/>
          <p:cNvSpPr/>
          <p:nvPr/>
        </p:nvSpPr>
        <p:spPr bwMode="auto">
          <a:xfrm>
            <a:off x="4663678" y="2914385"/>
            <a:ext cx="6840061" cy="1243471"/>
          </a:xfrm>
          <a:prstGeom prst="flowChartProcess">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03" tIns="149202" rIns="186503" bIns="149202" numCol="1" spcCol="0" rtlCol="0" fromWordArt="0" anchor="t" anchorCtr="0" forceAA="0" compatLnSpc="1">
            <a:prstTxWarp prst="textNoShape">
              <a:avLst/>
            </a:prstTxWarp>
            <a:noAutofit/>
          </a:bodyPr>
          <a:lstStyle/>
          <a:p>
            <a:pPr algn="ctr" defTabSz="950943" fontAlgn="base">
              <a:lnSpc>
                <a:spcPct val="90000"/>
              </a:lnSpc>
              <a:spcBef>
                <a:spcPct val="0"/>
              </a:spcBef>
              <a:spcAft>
                <a:spcPct val="0"/>
              </a:spcAft>
            </a:pPr>
            <a:r>
              <a:rPr lang="en-US" sz="2400" dirty="0">
                <a:gradFill>
                  <a:gsLst>
                    <a:gs pos="0">
                      <a:srgbClr val="FFFFFF"/>
                    </a:gs>
                    <a:gs pos="100000">
                      <a:srgbClr val="FFFFFF"/>
                    </a:gs>
                  </a:gsLst>
                  <a:lin ang="5400000" scaled="0"/>
                </a:gradFill>
                <a:ea typeface="Segoe UI" pitchFamily="34" charset="0"/>
                <a:cs typeface="Segoe UI" pitchFamily="34" charset="0"/>
              </a:rPr>
              <a:t>Site collection break down</a:t>
            </a:r>
          </a:p>
        </p:txBody>
      </p:sp>
      <p:sp>
        <p:nvSpPr>
          <p:cNvPr id="8" name="Flowchart: Process 7"/>
          <p:cNvSpPr/>
          <p:nvPr/>
        </p:nvSpPr>
        <p:spPr bwMode="auto">
          <a:xfrm>
            <a:off x="4653177" y="4740736"/>
            <a:ext cx="6840061" cy="1243471"/>
          </a:xfrm>
          <a:prstGeom prst="flowChartProcess">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03" tIns="149202" rIns="186503" bIns="149202" numCol="1" spcCol="0" rtlCol="0" fromWordArt="0" anchor="t" anchorCtr="0" forceAA="0" compatLnSpc="1">
            <a:prstTxWarp prst="textNoShape">
              <a:avLst/>
            </a:prstTxWarp>
            <a:noAutofit/>
          </a:bodyPr>
          <a:lstStyle/>
          <a:p>
            <a:pPr algn="ctr" defTabSz="950943" fontAlgn="base">
              <a:lnSpc>
                <a:spcPct val="90000"/>
              </a:lnSpc>
              <a:spcBef>
                <a:spcPct val="0"/>
              </a:spcBef>
              <a:spcAft>
                <a:spcPct val="0"/>
              </a:spcAft>
            </a:pPr>
            <a:r>
              <a:rPr lang="en-US" sz="2400" dirty="0">
                <a:gradFill>
                  <a:gsLst>
                    <a:gs pos="0">
                      <a:srgbClr val="FFFFFF"/>
                    </a:gs>
                    <a:gs pos="100000">
                      <a:srgbClr val="FFFFFF"/>
                    </a:gs>
                  </a:gsLst>
                  <a:lin ang="5400000" scaled="0"/>
                </a:gradFill>
                <a:ea typeface="Segoe UI" pitchFamily="34" charset="0"/>
                <a:cs typeface="Segoe UI" pitchFamily="34" charset="0"/>
              </a:rPr>
              <a:t>Move to Content database</a:t>
            </a:r>
          </a:p>
        </p:txBody>
      </p:sp>
    </p:spTree>
    <p:extLst>
      <p:ext uri="{BB962C8B-B14F-4D97-AF65-F5344CB8AC3E}">
        <p14:creationId xmlns:p14="http://schemas.microsoft.com/office/powerpoint/2010/main" val="168382483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7" grpId="0" animBg="1"/>
      <p:bldP spid="8"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graphicFrame>
        <p:nvGraphicFramePr>
          <p:cNvPr id="4" name="Diagram 3"/>
          <p:cNvGraphicFramePr/>
          <p:nvPr>
            <p:extLst>
              <p:ext uri="{D42A27DB-BD31-4B8C-83A1-F6EECF244321}">
                <p14:modId xmlns:p14="http://schemas.microsoft.com/office/powerpoint/2010/main" val="4202543990"/>
              </p:ext>
            </p:extLst>
          </p:nvPr>
        </p:nvGraphicFramePr>
        <p:xfrm>
          <a:off x="1943199" y="1065400"/>
          <a:ext cx="8161437" cy="4870262"/>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Tree>
    <p:extLst>
      <p:ext uri="{BB962C8B-B14F-4D97-AF65-F5344CB8AC3E}">
        <p14:creationId xmlns:p14="http://schemas.microsoft.com/office/powerpoint/2010/main" val="424833967"/>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66368" y="2253791"/>
            <a:ext cx="1360272" cy="1360079"/>
          </a:xfrm>
          <a:prstGeom prst="rect">
            <a:avLst/>
          </a:prstGeom>
        </p:spPr>
      </p:pic>
      <p:sp>
        <p:nvSpPr>
          <p:cNvPr id="5" name="Cloud Callout 4"/>
          <p:cNvSpPr/>
          <p:nvPr/>
        </p:nvSpPr>
        <p:spPr bwMode="auto">
          <a:xfrm>
            <a:off x="3420031" y="2020640"/>
            <a:ext cx="4275038" cy="1787490"/>
          </a:xfrm>
          <a:prstGeom prst="cloudCallout">
            <a:avLst>
              <a:gd name="adj1" fmla="val 702"/>
              <a:gd name="adj2" fmla="val 21822"/>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03" tIns="149202" rIns="186503" bIns="149202" numCol="1" spcCol="0" rtlCol="0" fromWordArt="0" anchor="t" anchorCtr="0" forceAA="0" compatLnSpc="1">
            <a:prstTxWarp prst="textNoShape">
              <a:avLst/>
            </a:prstTxWarp>
            <a:noAutofit/>
          </a:bodyPr>
          <a:lstStyle/>
          <a:p>
            <a:pPr algn="ctr" defTabSz="950943"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6" name="Rectangle 5"/>
          <p:cNvSpPr/>
          <p:nvPr/>
        </p:nvSpPr>
        <p:spPr bwMode="auto">
          <a:xfrm>
            <a:off x="9327356" y="2020641"/>
            <a:ext cx="1399103" cy="2331508"/>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03" tIns="149202" rIns="186503" bIns="149202" numCol="1" spcCol="0" rtlCol="0" fromWordArt="0" anchor="t" anchorCtr="0" forceAA="0" compatLnSpc="1">
            <a:prstTxWarp prst="textNoShape">
              <a:avLst/>
            </a:prstTxWarp>
            <a:noAutofit/>
          </a:bodyPr>
          <a:lstStyle/>
          <a:p>
            <a:pPr algn="ctr" defTabSz="950943" fontAlgn="base">
              <a:lnSpc>
                <a:spcPct val="90000"/>
              </a:lnSpc>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a:p>
            <a:pPr algn="ctr" defTabSz="950943" fontAlgn="base">
              <a:lnSpc>
                <a:spcPct val="90000"/>
              </a:lnSpc>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a:p>
            <a:pPr algn="ctr" defTabSz="950943" fontAlgn="base">
              <a:lnSpc>
                <a:spcPct val="90000"/>
              </a:lnSpc>
              <a:spcBef>
                <a:spcPct val="0"/>
              </a:spcBef>
              <a:spcAft>
                <a:spcPct val="0"/>
              </a:spcAft>
            </a:pPr>
            <a:r>
              <a:rPr lang="en-US" sz="2000" dirty="0" smtClean="0">
                <a:gradFill>
                  <a:gsLst>
                    <a:gs pos="0">
                      <a:srgbClr val="FFFFFF"/>
                    </a:gs>
                    <a:gs pos="100000">
                      <a:srgbClr val="FFFFFF"/>
                    </a:gs>
                  </a:gsLst>
                  <a:lin ang="5400000" scaled="0"/>
                </a:gradFill>
                <a:ea typeface="Segoe UI" pitchFamily="34" charset="0"/>
                <a:cs typeface="Segoe UI" pitchFamily="34" charset="0"/>
              </a:rPr>
              <a:t>Personal Site</a:t>
            </a:r>
            <a:endParaRPr lang="en-US" sz="2000" dirty="0">
              <a:gradFill>
                <a:gsLst>
                  <a:gs pos="0">
                    <a:srgbClr val="FFFFFF"/>
                  </a:gs>
                  <a:gs pos="100000">
                    <a:srgbClr val="FFFFFF"/>
                  </a:gs>
                </a:gsLst>
                <a:lin ang="5400000" scaled="0"/>
              </a:gradFill>
              <a:ea typeface="Segoe UI" pitchFamily="34" charset="0"/>
              <a:cs typeface="Segoe UI" pitchFamily="34" charset="0"/>
            </a:endParaRPr>
          </a:p>
        </p:txBody>
      </p:sp>
      <p:sp>
        <p:nvSpPr>
          <p:cNvPr id="7" name="Rectangle 6"/>
          <p:cNvSpPr/>
          <p:nvPr/>
        </p:nvSpPr>
        <p:spPr bwMode="auto">
          <a:xfrm>
            <a:off x="10182364" y="3451754"/>
            <a:ext cx="1399103" cy="2331508"/>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03" tIns="149202" rIns="186503" bIns="149202" numCol="1" spcCol="0" rtlCol="0" fromWordArt="0" anchor="t" anchorCtr="0" forceAA="0" compatLnSpc="1">
            <a:prstTxWarp prst="textNoShape">
              <a:avLst/>
            </a:prstTxWarp>
            <a:noAutofit/>
          </a:bodyPr>
          <a:lstStyle/>
          <a:p>
            <a:pPr algn="ctr" defTabSz="950943" fontAlgn="base">
              <a:lnSpc>
                <a:spcPct val="90000"/>
              </a:lnSpc>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a:p>
            <a:pPr algn="ctr" defTabSz="950943" fontAlgn="base">
              <a:lnSpc>
                <a:spcPct val="90000"/>
              </a:lnSpc>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a:p>
            <a:pPr algn="ctr" defTabSz="950943" fontAlgn="base">
              <a:lnSpc>
                <a:spcPct val="90000"/>
              </a:lnSpc>
              <a:spcBef>
                <a:spcPct val="0"/>
              </a:spcBef>
              <a:spcAft>
                <a:spcPct val="0"/>
              </a:spcAft>
            </a:pPr>
            <a:r>
              <a:rPr lang="en-US" sz="2000" dirty="0">
                <a:gradFill>
                  <a:gsLst>
                    <a:gs pos="0">
                      <a:srgbClr val="FFFFFF"/>
                    </a:gs>
                    <a:gs pos="100000">
                      <a:srgbClr val="FFFFFF"/>
                    </a:gs>
                  </a:gsLst>
                  <a:lin ang="5400000" scaled="0"/>
                </a:gradFill>
                <a:ea typeface="Segoe UI" pitchFamily="34" charset="0"/>
                <a:cs typeface="Segoe UI" pitchFamily="34" charset="0"/>
              </a:rPr>
              <a:t>Personal Site</a:t>
            </a:r>
          </a:p>
        </p:txBody>
      </p:sp>
      <p:cxnSp>
        <p:nvCxnSpPr>
          <p:cNvPr id="9" name="Straight Arrow Connector 8"/>
          <p:cNvCxnSpPr>
            <a:stCxn id="4" idx="3"/>
          </p:cNvCxnSpPr>
          <p:nvPr/>
        </p:nvCxnSpPr>
        <p:spPr>
          <a:xfrm flipV="1">
            <a:off x="1826642" y="2914385"/>
            <a:ext cx="1593391" cy="19446"/>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0" name="Straight Arrow Connector 9"/>
          <p:cNvCxnSpPr/>
          <p:nvPr/>
        </p:nvCxnSpPr>
        <p:spPr>
          <a:xfrm flipV="1">
            <a:off x="7695071" y="2894940"/>
            <a:ext cx="1593391" cy="19446"/>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sp>
        <p:nvSpPr>
          <p:cNvPr id="8" name="Title 2"/>
          <p:cNvSpPr>
            <a:spLocks noGrp="1"/>
          </p:cNvSpPr>
          <p:nvPr>
            <p:ph type="title"/>
          </p:nvPr>
        </p:nvSpPr>
        <p:spPr>
          <a:xfrm>
            <a:off x="274639" y="295277"/>
            <a:ext cx="11889564" cy="917575"/>
          </a:xfrm>
        </p:spPr>
        <p:txBody>
          <a:bodyPr/>
          <a:lstStyle/>
          <a:p>
            <a:r>
              <a:rPr lang="en-US" dirty="0" smtClean="0"/>
              <a:t>What was the gap?</a:t>
            </a:r>
            <a:endParaRPr lang="en-US" dirty="0"/>
          </a:p>
        </p:txBody>
      </p:sp>
    </p:spTree>
    <p:extLst>
      <p:ext uri="{BB962C8B-B14F-4D97-AF65-F5344CB8AC3E}">
        <p14:creationId xmlns:p14="http://schemas.microsoft.com/office/powerpoint/2010/main" val="1042446202"/>
      </p:ext>
    </p:extLst>
  </p:cSld>
  <p:clrMapOvr>
    <a:masterClrMapping/>
  </p:clrMapOvr>
  <p:transition>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Why is Discovery important?</a:t>
            </a:r>
            <a:endParaRPr lang="en-US" dirty="0"/>
          </a:p>
        </p:txBody>
      </p:sp>
      <p:sp>
        <p:nvSpPr>
          <p:cNvPr id="7" name="TextBox 6"/>
          <p:cNvSpPr txBox="1"/>
          <p:nvPr/>
        </p:nvSpPr>
        <p:spPr>
          <a:xfrm>
            <a:off x="442438" y="2502091"/>
            <a:ext cx="6879354" cy="2153350"/>
          </a:xfrm>
          <a:prstGeom prst="rect">
            <a:avLst/>
          </a:prstGeom>
          <a:noFill/>
        </p:spPr>
        <p:txBody>
          <a:bodyPr wrap="none" lIns="186503" tIns="149202" rIns="186503" bIns="149202" rtlCol="0">
            <a:spAutoFit/>
          </a:bodyPr>
          <a:lstStyle/>
          <a:p>
            <a:pPr defTabSz="932513">
              <a:lnSpc>
                <a:spcPct val="150000"/>
              </a:lnSpc>
              <a:spcAft>
                <a:spcPts val="612"/>
              </a:spcAft>
            </a:pPr>
            <a:r>
              <a:rPr lang="en-US" sz="2400" dirty="0">
                <a:gradFill>
                  <a:gsLst>
                    <a:gs pos="2917">
                      <a:srgbClr val="FFFFFF"/>
                    </a:gs>
                    <a:gs pos="30000">
                      <a:srgbClr val="FFFFFF"/>
                    </a:gs>
                  </a:gsLst>
                  <a:lin ang="5400000" scaled="0"/>
                </a:gradFill>
              </a:rPr>
              <a:t>Save a document to your SkyDrive Pro location</a:t>
            </a:r>
          </a:p>
          <a:p>
            <a:pPr defTabSz="932513">
              <a:lnSpc>
                <a:spcPct val="150000"/>
              </a:lnSpc>
              <a:spcAft>
                <a:spcPts val="612"/>
              </a:spcAft>
            </a:pPr>
            <a:r>
              <a:rPr lang="en-US" sz="2400" dirty="0">
                <a:gradFill>
                  <a:gsLst>
                    <a:gs pos="2917">
                      <a:srgbClr val="FFFFFF"/>
                    </a:gs>
                    <a:gs pos="30000">
                      <a:srgbClr val="FFFFFF"/>
                    </a:gs>
                  </a:gsLst>
                  <a:lin ang="5400000" scaled="0"/>
                </a:gradFill>
              </a:rPr>
              <a:t>Access Newsfeed on a device</a:t>
            </a:r>
          </a:p>
          <a:p>
            <a:pPr defTabSz="932513">
              <a:lnSpc>
                <a:spcPct val="150000"/>
              </a:lnSpc>
              <a:spcAft>
                <a:spcPts val="612"/>
              </a:spcAft>
            </a:pPr>
            <a:r>
              <a:rPr lang="en-US" sz="2400" dirty="0">
                <a:gradFill>
                  <a:gsLst>
                    <a:gs pos="2917">
                      <a:srgbClr val="FFFFFF"/>
                    </a:gs>
                    <a:gs pos="30000">
                      <a:srgbClr val="FFFFFF"/>
                    </a:gs>
                  </a:gsLst>
                  <a:lin ang="5400000" scaled="0"/>
                </a:gradFill>
              </a:rPr>
              <a:t>Set up Office hub on your phone</a:t>
            </a:r>
          </a:p>
        </p:txBody>
      </p:sp>
      <p:sp>
        <p:nvSpPr>
          <p:cNvPr id="20" name="Right Brace 19"/>
          <p:cNvSpPr/>
          <p:nvPr/>
        </p:nvSpPr>
        <p:spPr>
          <a:xfrm>
            <a:off x="7321828" y="2642376"/>
            <a:ext cx="427041" cy="1942924"/>
          </a:xfrm>
          <a:prstGeom prst="rightBrace">
            <a:avLst>
              <a:gd name="adj1" fmla="val 35298"/>
              <a:gd name="adj2" fmla="val 50000"/>
            </a:avLst>
          </a:prstGeom>
          <a:ln w="76200">
            <a:solidFill>
              <a:schemeClr val="accent1"/>
            </a:solidFill>
            <a:headEnd type="none"/>
            <a:tailEnd type="none"/>
          </a:ln>
        </p:spPr>
        <p:style>
          <a:lnRef idx="1">
            <a:schemeClr val="accent1"/>
          </a:lnRef>
          <a:fillRef idx="0">
            <a:schemeClr val="accent1"/>
          </a:fillRef>
          <a:effectRef idx="0">
            <a:schemeClr val="accent1"/>
          </a:effectRef>
          <a:fontRef idx="minor">
            <a:schemeClr val="tx1"/>
          </a:fontRef>
        </p:style>
        <p:txBody>
          <a:bodyPr lIns="93252" tIns="46624" rIns="93252" bIns="46624" rtlCol="0" anchor="ctr"/>
          <a:lstStyle/>
          <a:p>
            <a:pPr algn="ctr" defTabSz="932513"/>
            <a:endParaRPr lang="en-US">
              <a:solidFill>
                <a:srgbClr val="FFFFFF"/>
              </a:solidFill>
            </a:endParaRPr>
          </a:p>
        </p:txBody>
      </p:sp>
      <p:sp>
        <p:nvSpPr>
          <p:cNvPr id="6" name="Cloud Callout 5"/>
          <p:cNvSpPr/>
          <p:nvPr/>
        </p:nvSpPr>
        <p:spPr bwMode="auto">
          <a:xfrm>
            <a:off x="8550076" y="2176075"/>
            <a:ext cx="2875935" cy="1905504"/>
          </a:xfrm>
          <a:prstGeom prst="cloudCallout">
            <a:avLst>
              <a:gd name="adj1" fmla="val -62030"/>
              <a:gd name="adj2" fmla="val 52663"/>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03" tIns="149202" rIns="186503" bIns="149202" numCol="1" spcCol="0" rtlCol="0" fromWordArt="0" anchor="t" anchorCtr="0" forceAA="0" compatLnSpc="1">
            <a:prstTxWarp prst="textNoShape">
              <a:avLst/>
            </a:prstTxWarp>
            <a:noAutofit/>
          </a:bodyPr>
          <a:lstStyle/>
          <a:p>
            <a:pPr algn="ctr" defTabSz="950943" fontAlgn="base">
              <a:lnSpc>
                <a:spcPct val="90000"/>
              </a:lnSpc>
              <a:spcBef>
                <a:spcPct val="0"/>
              </a:spcBef>
              <a:spcAft>
                <a:spcPct val="0"/>
              </a:spcAft>
            </a:pPr>
            <a:r>
              <a:rPr lang="en-US" sz="2900" dirty="0">
                <a:gradFill>
                  <a:gsLst>
                    <a:gs pos="0">
                      <a:srgbClr val="FFFFFF"/>
                    </a:gs>
                    <a:gs pos="100000">
                      <a:srgbClr val="FFFFFF"/>
                    </a:gs>
                  </a:gsLst>
                  <a:lin ang="5400000" scaled="0"/>
                </a:gradFill>
                <a:latin typeface="Segoe UI Semibold" panose="020B0702040204020203" pitchFamily="34" charset="0"/>
                <a:ea typeface="Segoe UI" pitchFamily="34" charset="0"/>
                <a:cs typeface="Segoe UI Semibold" panose="020B0702040204020203" pitchFamily="34" charset="0"/>
              </a:rPr>
              <a:t>What’s the URL?</a:t>
            </a:r>
          </a:p>
        </p:txBody>
      </p:sp>
    </p:spTree>
    <p:extLst>
      <p:ext uri="{BB962C8B-B14F-4D97-AF65-F5344CB8AC3E}">
        <p14:creationId xmlns:p14="http://schemas.microsoft.com/office/powerpoint/2010/main" val="284536137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0"/>
                                        </p:tgtEl>
                                        <p:attrNameLst>
                                          <p:attrName>style.visibility</p:attrName>
                                        </p:attrNameLst>
                                      </p:cBhvr>
                                      <p:to>
                                        <p:strVal val="visible"/>
                                      </p:to>
                                    </p:set>
                                    <p:animEffect transition="in" filter="fade">
                                      <p:cBhvr>
                                        <p:cTn id="10"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6"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z="3700" dirty="0"/>
              <a:t>Deep Dive - Social Architecture</a:t>
            </a:r>
          </a:p>
        </p:txBody>
      </p:sp>
      <p:sp>
        <p:nvSpPr>
          <p:cNvPr id="5" name="Text Placeholder 4"/>
          <p:cNvSpPr>
            <a:spLocks noGrp="1"/>
          </p:cNvSpPr>
          <p:nvPr>
            <p:ph type="body" sz="quarter" idx="12"/>
          </p:nvPr>
        </p:nvSpPr>
        <p:spPr/>
        <p:txBody>
          <a:bodyPr/>
          <a:lstStyle/>
          <a:p>
            <a:r>
              <a:rPr lang="en-US" dirty="0" smtClean="0"/>
              <a:t>Anup S Parameswaren</a:t>
            </a:r>
          </a:p>
          <a:p>
            <a:r>
              <a:rPr lang="en-US" dirty="0" smtClean="0"/>
              <a:t>Program Manager</a:t>
            </a:r>
          </a:p>
        </p:txBody>
      </p:sp>
      <p:sp>
        <p:nvSpPr>
          <p:cNvPr id="2" name="Text Placeholder 1"/>
          <p:cNvSpPr>
            <a:spLocks noGrp="1"/>
          </p:cNvSpPr>
          <p:nvPr>
            <p:ph type="body" sz="quarter" idx="13"/>
          </p:nvPr>
        </p:nvSpPr>
        <p:spPr/>
        <p:txBody>
          <a:bodyPr/>
          <a:lstStyle/>
          <a:p>
            <a:r>
              <a:rPr lang="en-US" dirty="0" smtClean="0"/>
              <a:t>SPC016</a:t>
            </a:r>
            <a:endParaRPr lang="en-US" dirty="0"/>
          </a:p>
        </p:txBody>
      </p:sp>
    </p:spTree>
    <p:extLst>
      <p:ext uri="{BB962C8B-B14F-4D97-AF65-F5344CB8AC3E}">
        <p14:creationId xmlns:p14="http://schemas.microsoft.com/office/powerpoint/2010/main" val="139806297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274641" y="1212853"/>
            <a:ext cx="11887200" cy="3016331"/>
          </a:xfrm>
        </p:spPr>
        <p:txBody>
          <a:bodyPr/>
          <a:lstStyle/>
          <a:p>
            <a:pPr marL="0" indent="0">
              <a:buNone/>
            </a:pPr>
            <a:endParaRPr lang="en-US" sz="4100" dirty="0">
              <a:gradFill>
                <a:gsLst>
                  <a:gs pos="1250">
                    <a:schemeClr val="tx2"/>
                  </a:gs>
                  <a:gs pos="99000">
                    <a:schemeClr val="tx2"/>
                  </a:gs>
                </a:gsLst>
                <a:lin ang="5400000" scaled="0"/>
              </a:gradFill>
            </a:endParaRPr>
          </a:p>
          <a:p>
            <a:pPr marL="0" indent="0">
              <a:buNone/>
            </a:pPr>
            <a:endParaRPr lang="en-US" sz="4100" dirty="0">
              <a:gradFill>
                <a:gsLst>
                  <a:gs pos="1250">
                    <a:schemeClr val="tx2"/>
                  </a:gs>
                  <a:gs pos="99000">
                    <a:schemeClr val="tx2"/>
                  </a:gs>
                </a:gsLst>
                <a:lin ang="5400000" scaled="0"/>
              </a:gradFill>
            </a:endParaRPr>
          </a:p>
          <a:p>
            <a:pPr marL="0" indent="0">
              <a:buNone/>
            </a:pPr>
            <a:r>
              <a:rPr lang="en-US" sz="4100" dirty="0">
                <a:gradFill>
                  <a:gsLst>
                    <a:gs pos="1250">
                      <a:schemeClr val="tx2"/>
                    </a:gs>
                    <a:gs pos="99000">
                      <a:schemeClr val="tx2"/>
                    </a:gs>
                  </a:gsLst>
                  <a:lin ang="5400000" scaled="0"/>
                </a:gradFill>
              </a:rPr>
              <a:t>Seamless client side experience for the user</a:t>
            </a:r>
          </a:p>
          <a:p>
            <a:pPr marL="0" lvl="1" indent="0" defTabSz="951217">
              <a:buNone/>
            </a:pPr>
            <a:r>
              <a:rPr lang="en-US" dirty="0"/>
              <a:t>The </a:t>
            </a:r>
            <a:r>
              <a:rPr lang="en-US" b="1" dirty="0" smtClean="0">
                <a:solidFill>
                  <a:schemeClr val="accent1"/>
                </a:solidFill>
              </a:rPr>
              <a:t>intent</a:t>
            </a:r>
            <a:r>
              <a:rPr lang="en-US" dirty="0" smtClean="0"/>
              <a:t> </a:t>
            </a:r>
            <a:r>
              <a:rPr lang="en-US" dirty="0"/>
              <a:t>- User </a:t>
            </a:r>
            <a:r>
              <a:rPr lang="en-US" dirty="0" smtClean="0"/>
              <a:t>should not be expected </a:t>
            </a:r>
            <a:r>
              <a:rPr lang="en-US" dirty="0"/>
              <a:t>to enter </a:t>
            </a:r>
            <a:r>
              <a:rPr lang="en-US" dirty="0" smtClean="0"/>
              <a:t>a Document Library location URL</a:t>
            </a:r>
            <a:endParaRPr lang="en-US" dirty="0"/>
          </a:p>
          <a:p>
            <a:endParaRPr lang="en-US" dirty="0"/>
          </a:p>
        </p:txBody>
      </p:sp>
      <p:sp>
        <p:nvSpPr>
          <p:cNvPr id="3" name="Title 2"/>
          <p:cNvSpPr>
            <a:spLocks noGrp="1"/>
          </p:cNvSpPr>
          <p:nvPr>
            <p:ph type="title"/>
          </p:nvPr>
        </p:nvSpPr>
        <p:spPr/>
        <p:txBody>
          <a:bodyPr/>
          <a:lstStyle/>
          <a:p>
            <a:r>
              <a:rPr lang="en-US" sz="5500" spc="-104" dirty="0"/>
              <a:t>Discovery is important for …</a:t>
            </a:r>
          </a:p>
        </p:txBody>
      </p:sp>
    </p:spTree>
    <p:extLst>
      <p:ext uri="{BB962C8B-B14F-4D97-AF65-F5344CB8AC3E}">
        <p14:creationId xmlns:p14="http://schemas.microsoft.com/office/powerpoint/2010/main" val="4174005500"/>
      </p:ext>
    </p:extLst>
  </p:cSld>
  <p:clrMapOvr>
    <a:masterClrMapping/>
  </p:clrMapOvr>
  <p:transition>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Setup workflow</a:t>
            </a:r>
            <a:endParaRPr lang="en-US" dirty="0"/>
          </a:p>
        </p:txBody>
      </p:sp>
      <p:sp>
        <p:nvSpPr>
          <p:cNvPr id="2" name="Flowchart: Process 1"/>
          <p:cNvSpPr/>
          <p:nvPr/>
        </p:nvSpPr>
        <p:spPr bwMode="auto">
          <a:xfrm>
            <a:off x="544098" y="2560457"/>
            <a:ext cx="3186847" cy="2024842"/>
          </a:xfrm>
          <a:prstGeom prst="flowChartProcess">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03" tIns="149202" rIns="186503" bIns="149202" numCol="1" spcCol="0" rtlCol="0" fromWordArt="0" anchor="t" anchorCtr="0" forceAA="0" compatLnSpc="1">
            <a:prstTxWarp prst="textNoShape">
              <a:avLst/>
            </a:prstTxWarp>
            <a:noAutofit/>
          </a:bodyPr>
          <a:lstStyle/>
          <a:p>
            <a:pPr defTabSz="932513"/>
            <a:r>
              <a:rPr lang="en-US" sz="2400" dirty="0">
                <a:solidFill>
                  <a:srgbClr val="FFFFFF"/>
                </a:solidFill>
              </a:rPr>
              <a:t>SP Admin – sets up My Site host</a:t>
            </a:r>
          </a:p>
        </p:txBody>
      </p:sp>
      <p:sp>
        <p:nvSpPr>
          <p:cNvPr id="6" name="Flowchart: Process 5"/>
          <p:cNvSpPr/>
          <p:nvPr/>
        </p:nvSpPr>
        <p:spPr bwMode="auto">
          <a:xfrm>
            <a:off x="4572298" y="2560457"/>
            <a:ext cx="3186847" cy="2024842"/>
          </a:xfrm>
          <a:prstGeom prst="flowChartProcess">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03" tIns="149202" rIns="186503" bIns="149202" numCol="1" spcCol="0" rtlCol="0" fromWordArt="0" anchor="t" anchorCtr="0" forceAA="0" compatLnSpc="1">
            <a:prstTxWarp prst="textNoShape">
              <a:avLst/>
            </a:prstTxWarp>
            <a:noAutofit/>
          </a:bodyPr>
          <a:lstStyle/>
          <a:p>
            <a:pPr defTabSz="932513"/>
            <a:r>
              <a:rPr lang="en-US" sz="2400" dirty="0">
                <a:solidFill>
                  <a:srgbClr val="FFFFFF"/>
                </a:solidFill>
              </a:rPr>
              <a:t>Exchange Admin updates an Exchange property with the My Site host URL</a:t>
            </a:r>
          </a:p>
        </p:txBody>
      </p:sp>
      <p:sp>
        <p:nvSpPr>
          <p:cNvPr id="7" name="Flowchart: Process 6"/>
          <p:cNvSpPr/>
          <p:nvPr/>
        </p:nvSpPr>
        <p:spPr bwMode="auto">
          <a:xfrm>
            <a:off x="8550076" y="2560460"/>
            <a:ext cx="3186847" cy="2024841"/>
          </a:xfrm>
          <a:prstGeom prst="flowChartProcess">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03" tIns="149202" rIns="186503" bIns="149202" numCol="1" spcCol="0" rtlCol="0" fromWordArt="0" anchor="t" anchorCtr="0" forceAA="0" compatLnSpc="1">
            <a:prstTxWarp prst="textNoShape">
              <a:avLst/>
            </a:prstTxWarp>
            <a:noAutofit/>
          </a:bodyPr>
          <a:lstStyle/>
          <a:p>
            <a:pPr defTabSz="932513"/>
            <a:r>
              <a:rPr lang="en-US" sz="2400" dirty="0">
                <a:solidFill>
                  <a:srgbClr val="FFFFFF"/>
                </a:solidFill>
              </a:rPr>
              <a:t>SP Admin – Checks the My Site host setup page to validate</a:t>
            </a:r>
          </a:p>
        </p:txBody>
      </p:sp>
      <p:sp>
        <p:nvSpPr>
          <p:cNvPr id="8" name="Right Arrow 7"/>
          <p:cNvSpPr/>
          <p:nvPr/>
        </p:nvSpPr>
        <p:spPr bwMode="auto">
          <a:xfrm>
            <a:off x="3497758" y="3264111"/>
            <a:ext cx="1088192" cy="621736"/>
          </a:xfrm>
          <a:prstGeom prst="rightArrow">
            <a:avLst/>
          </a:prstGeom>
          <a:solidFill>
            <a:schemeClr val="accent6">
              <a:lumMod val="60000"/>
              <a:lumOff val="4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03" tIns="149202" rIns="186503" bIns="149202" numCol="1" spcCol="0" rtlCol="0" fromWordArt="0" anchor="t" anchorCtr="0" forceAA="0" compatLnSpc="1">
            <a:prstTxWarp prst="textNoShape">
              <a:avLst/>
            </a:prstTxWarp>
            <a:noAutofit/>
          </a:bodyPr>
          <a:lstStyle/>
          <a:p>
            <a:pPr algn="ctr" defTabSz="950943"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9" name="Right Arrow 8"/>
          <p:cNvSpPr/>
          <p:nvPr/>
        </p:nvSpPr>
        <p:spPr bwMode="auto">
          <a:xfrm>
            <a:off x="7461885" y="3264111"/>
            <a:ext cx="1088192" cy="621736"/>
          </a:xfrm>
          <a:prstGeom prst="rightArrow">
            <a:avLst/>
          </a:prstGeom>
          <a:solidFill>
            <a:schemeClr val="accent6">
              <a:lumMod val="60000"/>
              <a:lumOff val="4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03" tIns="149202" rIns="186503" bIns="149202" numCol="1" spcCol="0" rtlCol="0" fromWordArt="0" anchor="t" anchorCtr="0" forceAA="0" compatLnSpc="1">
            <a:prstTxWarp prst="textNoShape">
              <a:avLst/>
            </a:prstTxWarp>
            <a:noAutofit/>
          </a:bodyPr>
          <a:lstStyle/>
          <a:p>
            <a:pPr algn="ctr" defTabSz="950943"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10" name="TextBox 9"/>
          <p:cNvSpPr txBox="1"/>
          <p:nvPr/>
        </p:nvSpPr>
        <p:spPr>
          <a:xfrm>
            <a:off x="4585953" y="4896170"/>
            <a:ext cx="2861310" cy="640363"/>
          </a:xfrm>
          <a:prstGeom prst="rect">
            <a:avLst/>
          </a:prstGeom>
          <a:noFill/>
        </p:spPr>
        <p:txBody>
          <a:bodyPr wrap="none" lIns="186503" tIns="149202" rIns="186503" bIns="149202" rtlCol="0">
            <a:spAutoFit/>
          </a:bodyPr>
          <a:lstStyle/>
          <a:p>
            <a:pPr defTabSz="932513">
              <a:lnSpc>
                <a:spcPct val="90000"/>
              </a:lnSpc>
              <a:spcAft>
                <a:spcPts val="612"/>
              </a:spcAft>
            </a:pPr>
            <a:r>
              <a:rPr lang="en-US" sz="2400" dirty="0" err="1">
                <a:gradFill>
                  <a:gsLst>
                    <a:gs pos="2917">
                      <a:srgbClr val="FFFFFF"/>
                    </a:gs>
                    <a:gs pos="30000">
                      <a:srgbClr val="FFFFFF"/>
                    </a:gs>
                  </a:gsLst>
                  <a:lin ang="5400000" scaled="0"/>
                </a:gradFill>
              </a:rPr>
              <a:t>SPMySiteHostURL</a:t>
            </a:r>
            <a:endParaRPr lang="en-US" sz="2400" dirty="0">
              <a:gradFill>
                <a:gsLst>
                  <a:gs pos="2917">
                    <a:srgbClr val="FFFFFF"/>
                  </a:gs>
                  <a:gs pos="30000">
                    <a:srgbClr val="FFFFFF"/>
                  </a:gs>
                </a:gsLst>
                <a:lin ang="5400000" scaled="0"/>
              </a:gradFill>
            </a:endParaRPr>
          </a:p>
        </p:txBody>
      </p:sp>
      <p:sp>
        <p:nvSpPr>
          <p:cNvPr id="11" name="TextBox 10"/>
          <p:cNvSpPr txBox="1"/>
          <p:nvPr/>
        </p:nvSpPr>
        <p:spPr>
          <a:xfrm>
            <a:off x="4565996" y="5612726"/>
            <a:ext cx="3639641" cy="640363"/>
          </a:xfrm>
          <a:prstGeom prst="rect">
            <a:avLst/>
          </a:prstGeom>
          <a:noFill/>
        </p:spPr>
        <p:txBody>
          <a:bodyPr wrap="none" lIns="186503" tIns="149202" rIns="186503" bIns="149202" rtlCol="0">
            <a:spAutoFit/>
          </a:bodyPr>
          <a:lstStyle/>
          <a:p>
            <a:pPr defTabSz="932513">
              <a:lnSpc>
                <a:spcPct val="90000"/>
              </a:lnSpc>
              <a:spcAft>
                <a:spcPts val="612"/>
              </a:spcAft>
            </a:pPr>
            <a:r>
              <a:rPr lang="en-US" sz="2400" dirty="0" err="1">
                <a:gradFill>
                  <a:gsLst>
                    <a:gs pos="2917">
                      <a:srgbClr val="FFFFFF"/>
                    </a:gs>
                    <a:gs pos="30000">
                      <a:srgbClr val="FFFFFF"/>
                    </a:gs>
                  </a:gsLst>
                  <a:lin ang="5400000" scaled="0"/>
                </a:gradFill>
              </a:rPr>
              <a:t>SetMySiteHostURLInAD</a:t>
            </a:r>
            <a:endParaRPr lang="en-US" sz="2400" dirty="0">
              <a:gradFill>
                <a:gsLst>
                  <a:gs pos="2917">
                    <a:srgbClr val="FFFFFF"/>
                  </a:gs>
                  <a:gs pos="30000">
                    <a:srgbClr val="FFFFFF"/>
                  </a:gs>
                </a:gsLst>
                <a:lin ang="5400000" scaled="0"/>
              </a:gradFill>
            </a:endParaRPr>
          </a:p>
        </p:txBody>
      </p:sp>
    </p:spTree>
    <p:extLst>
      <p:ext uri="{BB962C8B-B14F-4D97-AF65-F5344CB8AC3E}">
        <p14:creationId xmlns:p14="http://schemas.microsoft.com/office/powerpoint/2010/main" val="202423929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fade">
                                      <p:cBhvr>
                                        <p:cTn id="10" dur="500"/>
                                        <p:tgtEl>
                                          <p:spTgt spid="9"/>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500"/>
                                        <p:tgtEl>
                                          <p:spTgt spid="10"/>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fade">
                                      <p:cBhvr>
                                        <p:cTn id="16" dur="500"/>
                                        <p:tgtEl>
                                          <p:spTgt spid="11"/>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fade">
                                      <p:cBhvr>
                                        <p:cTn id="2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9" grpId="0" animBg="1"/>
      <p:bldP spid="10" grpId="0"/>
      <p:bldP spid="11" grpId="0"/>
    </p:bldLst>
  </p:timing>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would the Admin see?</a:t>
            </a:r>
            <a:endParaRPr lang="en-US" dirty="0"/>
          </a:p>
        </p:txBody>
      </p:sp>
      <p:pic>
        <p:nvPicPr>
          <p:cNvPr id="6" name="Picture 5"/>
          <p:cNvPicPr>
            <a:picLocks noChangeAspect="1"/>
          </p:cNvPicPr>
          <p:nvPr/>
        </p:nvPicPr>
        <p:blipFill>
          <a:blip r:embed="rId4"/>
          <a:stretch>
            <a:fillRect/>
          </a:stretch>
        </p:blipFill>
        <p:spPr>
          <a:xfrm>
            <a:off x="1" y="932603"/>
            <a:ext cx="12436475" cy="6061922"/>
          </a:xfrm>
          <a:prstGeom prst="rect">
            <a:avLst/>
          </a:prstGeom>
        </p:spPr>
      </p:pic>
    </p:spTree>
    <p:extLst>
      <p:ext uri="{BB962C8B-B14F-4D97-AF65-F5344CB8AC3E}">
        <p14:creationId xmlns:p14="http://schemas.microsoft.com/office/powerpoint/2010/main" val="527103127"/>
      </p:ext>
    </p:extLst>
  </p:cSld>
  <p:clrMapOvr>
    <a:masterClrMapping/>
  </p:clrMapOvr>
  <p:transition>
    <p:fad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MySite Discovery – On Premise</a:t>
            </a:r>
          </a:p>
        </p:txBody>
      </p:sp>
      <p:cxnSp>
        <p:nvCxnSpPr>
          <p:cNvPr id="10" name="Straight Arrow Connector 9"/>
          <p:cNvCxnSpPr/>
          <p:nvPr/>
        </p:nvCxnSpPr>
        <p:spPr>
          <a:xfrm>
            <a:off x="2733437" y="1942926"/>
            <a:ext cx="2053313" cy="594389"/>
          </a:xfrm>
          <a:prstGeom prst="straightConnector1">
            <a:avLst/>
          </a:prstGeom>
          <a:ln w="76200">
            <a:solidFill>
              <a:schemeClr val="accent5">
                <a:lumMod val="20000"/>
                <a:lumOff val="80000"/>
              </a:schemeClr>
            </a:solidFill>
            <a:prstDash val="sysDot"/>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1" name="Straight Arrow Connector 10"/>
          <p:cNvCxnSpPr/>
          <p:nvPr/>
        </p:nvCxnSpPr>
        <p:spPr>
          <a:xfrm flipH="1">
            <a:off x="2642753" y="2884575"/>
            <a:ext cx="1995017" cy="778609"/>
          </a:xfrm>
          <a:prstGeom prst="straightConnector1">
            <a:avLst/>
          </a:prstGeom>
          <a:ln w="76200">
            <a:solidFill>
              <a:schemeClr val="accent5">
                <a:lumMod val="20000"/>
                <a:lumOff val="80000"/>
              </a:schemeClr>
            </a:solidFill>
            <a:prstDash val="sysDot"/>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3" name="Straight Arrow Connector 12"/>
          <p:cNvCxnSpPr/>
          <p:nvPr/>
        </p:nvCxnSpPr>
        <p:spPr>
          <a:xfrm>
            <a:off x="2733436" y="3823358"/>
            <a:ext cx="2020927" cy="1294756"/>
          </a:xfrm>
          <a:prstGeom prst="straightConnector1">
            <a:avLst/>
          </a:prstGeom>
          <a:ln w="76200">
            <a:solidFill>
              <a:schemeClr val="accent5">
                <a:lumMod val="20000"/>
                <a:lumOff val="80000"/>
              </a:schemeClr>
            </a:solidFill>
            <a:prstDash val="sysDot"/>
            <a:headEnd type="none"/>
            <a:tailEnd type="triangle"/>
          </a:ln>
        </p:spPr>
        <p:style>
          <a:lnRef idx="1">
            <a:schemeClr val="accent1"/>
          </a:lnRef>
          <a:fillRef idx="0">
            <a:schemeClr val="accent1"/>
          </a:fillRef>
          <a:effectRef idx="0">
            <a:schemeClr val="accent1"/>
          </a:effectRef>
          <a:fontRef idx="minor">
            <a:schemeClr val="tx1"/>
          </a:fontRef>
        </p:style>
      </p:cxnSp>
      <p:sp>
        <p:nvSpPr>
          <p:cNvPr id="19" name="Rectangle 18"/>
          <p:cNvSpPr/>
          <p:nvPr/>
        </p:nvSpPr>
        <p:spPr bwMode="auto">
          <a:xfrm>
            <a:off x="2438718" y="1839717"/>
            <a:ext cx="129546" cy="126034"/>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7562" rIns="0" bIns="47562" numCol="1" rtlCol="0" anchor="ctr" anchorCtr="0" compatLnSpc="1">
            <a:prstTxWarp prst="textNoShape">
              <a:avLst/>
            </a:prstTxWarp>
          </a:bodyPr>
          <a:lstStyle/>
          <a:p>
            <a:pPr algn="ctr" defTabSz="950943"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20" name="Rectangle 19"/>
          <p:cNvSpPr/>
          <p:nvPr/>
        </p:nvSpPr>
        <p:spPr bwMode="auto">
          <a:xfrm>
            <a:off x="4825615" y="2671776"/>
            <a:ext cx="129546" cy="126034"/>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7562" rIns="0" bIns="47562" numCol="1" rtlCol="0" anchor="ctr" anchorCtr="0" compatLnSpc="1">
            <a:prstTxWarp prst="textNoShape">
              <a:avLst/>
            </a:prstTxWarp>
          </a:bodyPr>
          <a:lstStyle/>
          <a:p>
            <a:pPr algn="ctr" defTabSz="950943"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21" name="Rectangle 20"/>
          <p:cNvSpPr/>
          <p:nvPr/>
        </p:nvSpPr>
        <p:spPr bwMode="auto">
          <a:xfrm>
            <a:off x="4981071" y="2827210"/>
            <a:ext cx="129546" cy="126034"/>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7562" rIns="0" bIns="47562" numCol="1" rtlCol="0" anchor="ctr" anchorCtr="0" compatLnSpc="1">
            <a:prstTxWarp prst="textNoShape">
              <a:avLst/>
            </a:prstTxWarp>
          </a:bodyPr>
          <a:lstStyle/>
          <a:p>
            <a:pPr algn="ctr" defTabSz="950943"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22" name="Rectangle 21"/>
          <p:cNvSpPr/>
          <p:nvPr/>
        </p:nvSpPr>
        <p:spPr bwMode="auto">
          <a:xfrm>
            <a:off x="4896862" y="4949549"/>
            <a:ext cx="129546" cy="126034"/>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7562" rIns="0" bIns="47562" numCol="1" rtlCol="0" anchor="ctr" anchorCtr="0" compatLnSpc="1">
            <a:prstTxWarp prst="textNoShape">
              <a:avLst/>
            </a:prstTxWarp>
          </a:bodyPr>
          <a:lstStyle/>
          <a:p>
            <a:pPr algn="ctr" defTabSz="950943"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26" name="Rectangle 25"/>
          <p:cNvSpPr/>
          <p:nvPr/>
        </p:nvSpPr>
        <p:spPr bwMode="auto">
          <a:xfrm>
            <a:off x="2487295" y="3497263"/>
            <a:ext cx="129546" cy="126034"/>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7562" rIns="0" bIns="47562" numCol="1" rtlCol="0" anchor="ctr" anchorCtr="0" compatLnSpc="1">
            <a:prstTxWarp prst="textNoShape">
              <a:avLst/>
            </a:prstTxWarp>
          </a:bodyPr>
          <a:lstStyle/>
          <a:p>
            <a:pPr algn="ctr" defTabSz="950943"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8" name="Rectangle 7"/>
          <p:cNvSpPr/>
          <p:nvPr/>
        </p:nvSpPr>
        <p:spPr bwMode="auto">
          <a:xfrm rot="16200000">
            <a:off x="4859591" y="4261721"/>
            <a:ext cx="2095476" cy="2176383"/>
          </a:xfrm>
          <a:prstGeom prst="rect">
            <a:avLst/>
          </a:prstGeom>
          <a:solidFill>
            <a:schemeClr val="tx2">
              <a:lumMod val="75000"/>
              <a:lumOff val="2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vert" wrap="square" lIns="190251" tIns="149202" rIns="190251" bIns="149202" numCol="1" spcCol="0" rtlCol="0" fromWordArt="0" anchor="t" anchorCtr="0" forceAA="0" compatLnSpc="1">
            <a:prstTxWarp prst="textNoShape">
              <a:avLst/>
            </a:prstTxWarp>
            <a:noAutofit/>
          </a:bodyPr>
          <a:lstStyle/>
          <a:p>
            <a:pPr defTabSz="950757" fontAlgn="base">
              <a:lnSpc>
                <a:spcPct val="90000"/>
              </a:lnSpc>
              <a:spcBef>
                <a:spcPct val="0"/>
              </a:spcBef>
              <a:spcAft>
                <a:spcPct val="0"/>
              </a:spcAft>
            </a:pPr>
            <a:r>
              <a:rPr lang="en-US" spc="-52" dirty="0">
                <a:gradFill>
                  <a:gsLst>
                    <a:gs pos="0">
                      <a:srgbClr val="FFFFFF"/>
                    </a:gs>
                    <a:gs pos="100000">
                      <a:srgbClr val="FFFFFF"/>
                    </a:gs>
                  </a:gsLst>
                  <a:lin ang="5400000" scaled="0"/>
                </a:gradFill>
                <a:ea typeface="Segoe UI" pitchFamily="34" charset="0"/>
                <a:cs typeface="Segoe UI" pitchFamily="34" charset="0"/>
              </a:rPr>
              <a:t>SharePoint@http://MySiteHost</a:t>
            </a:r>
          </a:p>
        </p:txBody>
      </p:sp>
      <p:sp>
        <p:nvSpPr>
          <p:cNvPr id="6" name="Rectangle 5"/>
          <p:cNvSpPr/>
          <p:nvPr/>
        </p:nvSpPr>
        <p:spPr bwMode="auto">
          <a:xfrm rot="16200000">
            <a:off x="4859588" y="1669322"/>
            <a:ext cx="2095475" cy="2176383"/>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vert" wrap="square" lIns="190251" tIns="149202" rIns="190251" bIns="149202" numCol="1" spcCol="0" rtlCol="0" fromWordArt="0" anchor="t" anchorCtr="0" forceAA="0" compatLnSpc="1">
            <a:prstTxWarp prst="textNoShape">
              <a:avLst/>
            </a:prstTxWarp>
            <a:noAutofit/>
          </a:bodyPr>
          <a:lstStyle/>
          <a:p>
            <a:pPr defTabSz="950757" fontAlgn="base">
              <a:lnSpc>
                <a:spcPct val="90000"/>
              </a:lnSpc>
              <a:spcBef>
                <a:spcPct val="0"/>
              </a:spcBef>
              <a:spcAft>
                <a:spcPct val="0"/>
              </a:spcAft>
            </a:pPr>
            <a:r>
              <a:rPr lang="en-US" dirty="0" smtClean="0">
                <a:gradFill>
                  <a:gsLst>
                    <a:gs pos="0">
                      <a:srgbClr val="FFFFFF"/>
                    </a:gs>
                    <a:gs pos="100000">
                      <a:srgbClr val="FFFFFF"/>
                    </a:gs>
                  </a:gsLst>
                  <a:lin ang="5400000" scaled="0"/>
                </a:gradFill>
                <a:ea typeface="Segoe UI" pitchFamily="34" charset="0"/>
                <a:cs typeface="Segoe UI" pitchFamily="34" charset="0"/>
              </a:rPr>
              <a:t>CLIENT ACCESS SERVER</a:t>
            </a:r>
          </a:p>
          <a:p>
            <a:pPr defTabSz="950757" fontAlgn="base">
              <a:lnSpc>
                <a:spcPct val="90000"/>
              </a:lnSpc>
              <a:spcBef>
                <a:spcPct val="0"/>
              </a:spcBef>
              <a:spcAft>
                <a:spcPct val="0"/>
              </a:spcAft>
            </a:pPr>
            <a:endParaRPr lang="en-US" dirty="0">
              <a:gradFill>
                <a:gsLst>
                  <a:gs pos="0">
                    <a:srgbClr val="FFFFFF"/>
                  </a:gs>
                  <a:gs pos="100000">
                    <a:srgbClr val="FFFFFF"/>
                  </a:gs>
                </a:gsLst>
                <a:lin ang="5400000" scaled="0"/>
              </a:gradFill>
              <a:ea typeface="Segoe UI" pitchFamily="34" charset="0"/>
              <a:cs typeface="Segoe UI" pitchFamily="34" charset="0"/>
            </a:endParaRPr>
          </a:p>
          <a:p>
            <a:pPr defTabSz="950757" fontAlgn="base">
              <a:lnSpc>
                <a:spcPct val="90000"/>
              </a:lnSpc>
              <a:spcBef>
                <a:spcPct val="0"/>
              </a:spcBef>
              <a:spcAft>
                <a:spcPct val="0"/>
              </a:spcAft>
            </a:pPr>
            <a:r>
              <a:rPr lang="en-US" b="1" dirty="0" smtClean="0">
                <a:gradFill>
                  <a:gsLst>
                    <a:gs pos="0">
                      <a:srgbClr val="FFFFFF"/>
                    </a:gs>
                    <a:gs pos="100000">
                      <a:srgbClr val="FFFFFF"/>
                    </a:gs>
                  </a:gsLst>
                  <a:lin ang="5400000" scaled="0"/>
                </a:gradFill>
                <a:ea typeface="Segoe UI" pitchFamily="34" charset="0"/>
                <a:cs typeface="Segoe UI" pitchFamily="34" charset="0"/>
              </a:rPr>
              <a:t>EXCHANGE</a:t>
            </a:r>
            <a:endParaRPr lang="en-US" b="1" dirty="0">
              <a:gradFill>
                <a:gsLst>
                  <a:gs pos="0">
                    <a:srgbClr val="FFFFFF"/>
                  </a:gs>
                  <a:gs pos="100000">
                    <a:srgbClr val="FFFFFF"/>
                  </a:gs>
                </a:gsLst>
                <a:lin ang="5400000" scaled="0"/>
              </a:gradFill>
              <a:ea typeface="Segoe UI" pitchFamily="34" charset="0"/>
              <a:cs typeface="Segoe UI" pitchFamily="34" charset="0"/>
            </a:endParaRPr>
          </a:p>
        </p:txBody>
      </p:sp>
      <p:sp>
        <p:nvSpPr>
          <p:cNvPr id="7" name="Rectangle 6"/>
          <p:cNvSpPr/>
          <p:nvPr/>
        </p:nvSpPr>
        <p:spPr bwMode="auto">
          <a:xfrm rot="16200000">
            <a:off x="506822" y="1669320"/>
            <a:ext cx="2095476" cy="2176382"/>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vert" wrap="square" lIns="190251" tIns="149202" rIns="190251" bIns="149202" numCol="1" spcCol="0" rtlCol="0" fromWordArt="0" anchor="t" anchorCtr="0" forceAA="0" compatLnSpc="1">
            <a:prstTxWarp prst="textNoShape">
              <a:avLst/>
            </a:prstTxWarp>
            <a:noAutofit/>
          </a:bodyPr>
          <a:lstStyle/>
          <a:p>
            <a:pPr defTabSz="950757" fontAlgn="base">
              <a:lnSpc>
                <a:spcPct val="90000"/>
              </a:lnSpc>
              <a:spcBef>
                <a:spcPct val="0"/>
              </a:spcBef>
              <a:spcAft>
                <a:spcPct val="0"/>
              </a:spcAft>
            </a:pPr>
            <a:r>
              <a:rPr lang="en-US" dirty="0" smtClean="0">
                <a:gradFill>
                  <a:gsLst>
                    <a:gs pos="0">
                      <a:srgbClr val="FFFFFF"/>
                    </a:gs>
                    <a:gs pos="100000">
                      <a:srgbClr val="FFFFFF"/>
                    </a:gs>
                  </a:gsLst>
                  <a:lin ang="5400000" scaled="0"/>
                </a:gradFill>
                <a:ea typeface="Segoe UI" pitchFamily="34" charset="0"/>
                <a:cs typeface="Segoe UI" pitchFamily="34" charset="0"/>
              </a:rPr>
              <a:t>CLIENT BACKSTAGE / MOBILE</a:t>
            </a:r>
            <a:endParaRPr lang="en-US" dirty="0">
              <a:gradFill>
                <a:gsLst>
                  <a:gs pos="0">
                    <a:srgbClr val="FFFFFF"/>
                  </a:gs>
                  <a:gs pos="100000">
                    <a:srgbClr val="FFFFFF"/>
                  </a:gs>
                </a:gsLst>
                <a:lin ang="5400000" scaled="0"/>
              </a:gradFill>
              <a:ea typeface="Segoe UI" pitchFamily="34" charset="0"/>
              <a:cs typeface="Segoe UI" pitchFamily="34" charset="0"/>
            </a:endParaRPr>
          </a:p>
          <a:p>
            <a:pPr algn="ctr" defTabSz="950757" fontAlgn="base">
              <a:lnSpc>
                <a:spcPct val="80000"/>
              </a:lnSpc>
              <a:spcBef>
                <a:spcPct val="0"/>
              </a:spcBef>
              <a:spcAft>
                <a:spcPct val="0"/>
              </a:spcAft>
            </a:pPr>
            <a:endParaRPr lang="en-US" dirty="0">
              <a:gradFill>
                <a:gsLst>
                  <a:gs pos="0">
                    <a:srgbClr val="FFFFFF"/>
                  </a:gs>
                  <a:gs pos="100000">
                    <a:srgbClr val="FFFFFF"/>
                  </a:gs>
                </a:gsLst>
                <a:lin ang="5400000" scaled="0"/>
              </a:gradFill>
              <a:ea typeface="Segoe UI" pitchFamily="34" charset="0"/>
              <a:cs typeface="Segoe UI" pitchFamily="34" charset="0"/>
            </a:endParaRPr>
          </a:p>
        </p:txBody>
      </p:sp>
      <p:sp>
        <p:nvSpPr>
          <p:cNvPr id="27" name="TextBox 26"/>
          <p:cNvSpPr txBox="1"/>
          <p:nvPr/>
        </p:nvSpPr>
        <p:spPr>
          <a:xfrm rot="1039758">
            <a:off x="3120221" y="1870451"/>
            <a:ext cx="1476831" cy="499107"/>
          </a:xfrm>
          <a:prstGeom prst="rect">
            <a:avLst/>
          </a:prstGeom>
          <a:noFill/>
        </p:spPr>
        <p:txBody>
          <a:bodyPr wrap="square" lIns="186503" tIns="149202" rIns="186503" bIns="149202" rtlCol="0">
            <a:spAutoFit/>
          </a:bodyPr>
          <a:lstStyle/>
          <a:p>
            <a:pPr defTabSz="932513">
              <a:lnSpc>
                <a:spcPct val="90000"/>
              </a:lnSpc>
              <a:spcAft>
                <a:spcPts val="612"/>
              </a:spcAft>
            </a:pPr>
            <a:r>
              <a:rPr lang="en-US" sz="1400" b="1" dirty="0">
                <a:solidFill>
                  <a:srgbClr val="F26522">
                    <a:lumMod val="20000"/>
                    <a:lumOff val="80000"/>
                  </a:srgbClr>
                </a:solidFill>
              </a:rPr>
              <a:t>Request</a:t>
            </a:r>
          </a:p>
        </p:txBody>
      </p:sp>
      <p:sp>
        <p:nvSpPr>
          <p:cNvPr id="28" name="TextBox 27"/>
          <p:cNvSpPr txBox="1"/>
          <p:nvPr/>
        </p:nvSpPr>
        <p:spPr>
          <a:xfrm rot="20426242">
            <a:off x="2686903" y="2746127"/>
            <a:ext cx="2098655" cy="499107"/>
          </a:xfrm>
          <a:prstGeom prst="rect">
            <a:avLst/>
          </a:prstGeom>
          <a:noFill/>
        </p:spPr>
        <p:txBody>
          <a:bodyPr wrap="square" lIns="186503" tIns="149202" rIns="186503" bIns="149202" rtlCol="0">
            <a:spAutoFit/>
          </a:bodyPr>
          <a:lstStyle/>
          <a:p>
            <a:pPr defTabSz="932513">
              <a:lnSpc>
                <a:spcPct val="90000"/>
              </a:lnSpc>
              <a:spcAft>
                <a:spcPts val="612"/>
              </a:spcAft>
            </a:pPr>
            <a:r>
              <a:rPr lang="en-US" sz="1400" b="1" dirty="0">
                <a:solidFill>
                  <a:srgbClr val="F26522">
                    <a:lumMod val="20000"/>
                    <a:lumOff val="80000"/>
                  </a:srgbClr>
                </a:solidFill>
              </a:rPr>
              <a:t>Http://MySiteHost</a:t>
            </a:r>
          </a:p>
        </p:txBody>
      </p:sp>
      <p:sp>
        <p:nvSpPr>
          <p:cNvPr id="29" name="TextBox 28"/>
          <p:cNvSpPr txBox="1"/>
          <p:nvPr/>
        </p:nvSpPr>
        <p:spPr>
          <a:xfrm rot="2102607">
            <a:off x="2158409" y="4361712"/>
            <a:ext cx="2654497" cy="775342"/>
          </a:xfrm>
          <a:prstGeom prst="rect">
            <a:avLst/>
          </a:prstGeom>
          <a:noFill/>
        </p:spPr>
        <p:txBody>
          <a:bodyPr wrap="none" lIns="186503" tIns="149202" rIns="186503" bIns="149202" rtlCol="0">
            <a:spAutoFit/>
          </a:bodyPr>
          <a:lstStyle/>
          <a:p>
            <a:pPr defTabSz="932513">
              <a:lnSpc>
                <a:spcPct val="90000"/>
              </a:lnSpc>
              <a:spcAft>
                <a:spcPts val="612"/>
              </a:spcAft>
            </a:pPr>
            <a:r>
              <a:rPr lang="en-US" sz="1400" b="1" dirty="0">
                <a:solidFill>
                  <a:srgbClr val="F26522">
                    <a:lumMod val="20000"/>
                    <a:lumOff val="80000"/>
                  </a:srgbClr>
                </a:solidFill>
              </a:rPr>
              <a:t>Get/Set</a:t>
            </a:r>
            <a:r>
              <a:rPr lang="en-US" sz="1200" dirty="0">
                <a:solidFill>
                  <a:srgbClr val="505050">
                    <a:lumMod val="75000"/>
                  </a:srgbClr>
                </a:solidFill>
              </a:rPr>
              <a:t> </a:t>
            </a:r>
            <a:r>
              <a:rPr lang="en-US" sz="1400" b="1" dirty="0">
                <a:solidFill>
                  <a:srgbClr val="F26522">
                    <a:lumMod val="20000"/>
                    <a:lumOff val="80000"/>
                  </a:srgbClr>
                </a:solidFill>
              </a:rPr>
              <a:t>as</a:t>
            </a:r>
            <a:r>
              <a:rPr lang="en-US" sz="1200" dirty="0">
                <a:solidFill>
                  <a:srgbClr val="505050">
                    <a:lumMod val="75000"/>
                  </a:srgbClr>
                </a:solidFill>
              </a:rPr>
              <a:t> </a:t>
            </a:r>
            <a:r>
              <a:rPr lang="en-US" sz="1400" b="1" dirty="0">
                <a:solidFill>
                  <a:srgbClr val="F26522">
                    <a:lumMod val="20000"/>
                    <a:lumOff val="80000"/>
                  </a:srgbClr>
                </a:solidFill>
              </a:rPr>
              <a:t>default</a:t>
            </a:r>
            <a:r>
              <a:rPr lang="en-US" sz="1200" dirty="0">
                <a:solidFill>
                  <a:srgbClr val="505050">
                    <a:lumMod val="75000"/>
                  </a:srgbClr>
                </a:solidFill>
              </a:rPr>
              <a:t> </a:t>
            </a:r>
            <a:r>
              <a:rPr lang="en-US" sz="1400" b="1" dirty="0">
                <a:solidFill>
                  <a:srgbClr val="F26522">
                    <a:lumMod val="20000"/>
                    <a:lumOff val="80000"/>
                  </a:srgbClr>
                </a:solidFill>
              </a:rPr>
              <a:t>location</a:t>
            </a:r>
          </a:p>
          <a:p>
            <a:pPr defTabSz="932513">
              <a:lnSpc>
                <a:spcPct val="90000"/>
              </a:lnSpc>
              <a:spcAft>
                <a:spcPts val="612"/>
              </a:spcAft>
            </a:pPr>
            <a:r>
              <a:rPr lang="en-US" sz="1400" b="1" dirty="0">
                <a:solidFill>
                  <a:srgbClr val="F26522">
                    <a:lumMod val="20000"/>
                    <a:lumOff val="80000"/>
                  </a:srgbClr>
                </a:solidFill>
              </a:rPr>
              <a:t>for user</a:t>
            </a:r>
          </a:p>
        </p:txBody>
      </p:sp>
    </p:spTree>
    <p:extLst>
      <p:ext uri="{BB962C8B-B14F-4D97-AF65-F5344CB8AC3E}">
        <p14:creationId xmlns:p14="http://schemas.microsoft.com/office/powerpoint/2010/main" val="15082563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fade">
                                      <p:cBhvr>
                                        <p:cTn id="7" dur="500"/>
                                        <p:tgtEl>
                                          <p:spTgt spid="28"/>
                                        </p:tgtEl>
                                      </p:cBhvr>
                                    </p:animEffect>
                                  </p:childTnLst>
                                </p:cTn>
                              </p:par>
                              <p:par>
                                <p:cTn id="8" presetID="10" presetClass="entr" presetSubtype="0" fill="hold"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fade">
                                      <p:cBhvr>
                                        <p:cTn id="10" dur="500"/>
                                        <p:tgtEl>
                                          <p:spTgt spid="11"/>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500"/>
                                        <p:tgtEl>
                                          <p:spTgt spid="13"/>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29"/>
                                        </p:tgtEl>
                                        <p:attrNameLst>
                                          <p:attrName>style.visibility</p:attrName>
                                        </p:attrNameLst>
                                      </p:cBhvr>
                                      <p:to>
                                        <p:strVal val="visible"/>
                                      </p:to>
                                    </p:set>
                                    <p:animEffect transition="in" filter="fade">
                                      <p:cBhvr>
                                        <p:cTn id="18"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29" grpId="0"/>
    </p:bldLst>
  </p:timing>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What does the User </a:t>
            </a:r>
            <a:r>
              <a:rPr lang="en-US" dirty="0" smtClean="0"/>
              <a:t>experience - Phone</a:t>
            </a:r>
            <a:endParaRPr lang="en-US" dirty="0"/>
          </a:p>
        </p:txBody>
      </p:sp>
      <p:cxnSp>
        <p:nvCxnSpPr>
          <p:cNvPr id="4" name="Straight Arrow Connector 3"/>
          <p:cNvCxnSpPr/>
          <p:nvPr/>
        </p:nvCxnSpPr>
        <p:spPr>
          <a:xfrm flipH="1">
            <a:off x="6010296" y="2675684"/>
            <a:ext cx="388640" cy="466302"/>
          </a:xfrm>
          <a:prstGeom prst="straightConnector1">
            <a:avLst/>
          </a:prstGeom>
          <a:ln w="76200">
            <a:solidFill>
              <a:srgbClr val="FF000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pic>
        <p:nvPicPr>
          <p:cNvPr id="3" name="Picture 2"/>
          <p:cNvPicPr>
            <a:picLocks noChangeAspect="1"/>
          </p:cNvPicPr>
          <p:nvPr/>
        </p:nvPicPr>
        <p:blipFill>
          <a:blip r:embed="rId4"/>
          <a:stretch>
            <a:fillRect/>
          </a:stretch>
        </p:blipFill>
        <p:spPr>
          <a:xfrm>
            <a:off x="4479074" y="1088037"/>
            <a:ext cx="3478327" cy="5906488"/>
          </a:xfrm>
          <a:prstGeom prst="rect">
            <a:avLst/>
          </a:prstGeom>
        </p:spPr>
      </p:pic>
    </p:spTree>
    <p:extLst>
      <p:ext uri="{BB962C8B-B14F-4D97-AF65-F5344CB8AC3E}">
        <p14:creationId xmlns:p14="http://schemas.microsoft.com/office/powerpoint/2010/main" val="39294904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What does the User experience - Back </a:t>
            </a:r>
            <a:r>
              <a:rPr lang="en-US" dirty="0" smtClean="0"/>
              <a:t>stage</a:t>
            </a:r>
            <a:endParaRPr lang="en-US" dirty="0"/>
          </a:p>
        </p:txBody>
      </p:sp>
      <p:pic>
        <p:nvPicPr>
          <p:cNvPr id="7" name="Picture 6"/>
          <p:cNvPicPr>
            <a:picLocks noChangeAspect="1"/>
          </p:cNvPicPr>
          <p:nvPr/>
        </p:nvPicPr>
        <p:blipFill>
          <a:blip r:embed="rId4"/>
          <a:stretch>
            <a:fillRect/>
          </a:stretch>
        </p:blipFill>
        <p:spPr>
          <a:xfrm>
            <a:off x="0" y="1165757"/>
            <a:ext cx="12436475" cy="5791878"/>
          </a:xfrm>
          <a:prstGeom prst="rect">
            <a:avLst/>
          </a:prstGeom>
        </p:spPr>
      </p:pic>
    </p:spTree>
    <p:extLst>
      <p:ext uri="{BB962C8B-B14F-4D97-AF65-F5344CB8AC3E}">
        <p14:creationId xmlns:p14="http://schemas.microsoft.com/office/powerpoint/2010/main" val="1039091528"/>
      </p:ext>
    </p:extLst>
  </p:cSld>
  <p:clrMapOvr>
    <a:masterClrMapping/>
  </p:clrMapOvr>
  <p:transition>
    <p:fad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4" name="Rectangle 3"/>
          <p:cNvSpPr/>
          <p:nvPr/>
        </p:nvSpPr>
        <p:spPr bwMode="auto">
          <a:xfrm>
            <a:off x="1088191" y="1088037"/>
            <a:ext cx="3264575" cy="4896168"/>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03" tIns="149202" rIns="186503" bIns="149202" numCol="1" spcCol="0" rtlCol="0" fromWordArt="0" anchor="t" anchorCtr="0" forceAA="0" compatLnSpc="1">
            <a:prstTxWarp prst="textNoShape">
              <a:avLst/>
            </a:prstTxWarp>
            <a:noAutofit/>
          </a:bodyPr>
          <a:lstStyle/>
          <a:p>
            <a:pPr algn="ctr" defTabSz="950943" fontAlgn="base">
              <a:lnSpc>
                <a:spcPct val="90000"/>
              </a:lnSpc>
              <a:spcBef>
                <a:spcPct val="0"/>
              </a:spcBef>
              <a:spcAft>
                <a:spcPct val="0"/>
              </a:spcAft>
            </a:pPr>
            <a:endParaRPr lang="en-US" sz="2900" b="1" dirty="0">
              <a:gradFill>
                <a:gsLst>
                  <a:gs pos="0">
                    <a:srgbClr val="FFFFFF"/>
                  </a:gs>
                  <a:gs pos="100000">
                    <a:srgbClr val="FFFFFF"/>
                  </a:gs>
                </a:gsLst>
                <a:lin ang="5400000" scaled="0"/>
              </a:gradFill>
              <a:ea typeface="Segoe UI" pitchFamily="34" charset="0"/>
              <a:cs typeface="Segoe UI" pitchFamily="34" charset="0"/>
            </a:endParaRPr>
          </a:p>
          <a:p>
            <a:pPr algn="ctr" defTabSz="950943" fontAlgn="base">
              <a:lnSpc>
                <a:spcPct val="90000"/>
              </a:lnSpc>
              <a:spcBef>
                <a:spcPct val="0"/>
              </a:spcBef>
              <a:spcAft>
                <a:spcPct val="0"/>
              </a:spcAft>
            </a:pPr>
            <a:endParaRPr lang="en-US" sz="2900" b="1" dirty="0">
              <a:gradFill>
                <a:gsLst>
                  <a:gs pos="0">
                    <a:srgbClr val="FFFFFF"/>
                  </a:gs>
                  <a:gs pos="100000">
                    <a:srgbClr val="FFFFFF"/>
                  </a:gs>
                </a:gsLst>
                <a:lin ang="5400000" scaled="0"/>
              </a:gradFill>
              <a:ea typeface="Segoe UI" pitchFamily="34" charset="0"/>
              <a:cs typeface="Segoe UI" pitchFamily="34" charset="0"/>
            </a:endParaRPr>
          </a:p>
          <a:p>
            <a:pPr algn="ctr" defTabSz="950943" fontAlgn="base">
              <a:lnSpc>
                <a:spcPct val="90000"/>
              </a:lnSpc>
              <a:spcBef>
                <a:spcPct val="0"/>
              </a:spcBef>
              <a:spcAft>
                <a:spcPct val="0"/>
              </a:spcAft>
            </a:pPr>
            <a:endParaRPr lang="en-US" sz="2900" b="1" dirty="0">
              <a:gradFill>
                <a:gsLst>
                  <a:gs pos="0">
                    <a:srgbClr val="FFFFFF"/>
                  </a:gs>
                  <a:gs pos="100000">
                    <a:srgbClr val="FFFFFF"/>
                  </a:gs>
                </a:gsLst>
                <a:lin ang="5400000" scaled="0"/>
              </a:gradFill>
              <a:ea typeface="Segoe UI" pitchFamily="34" charset="0"/>
              <a:cs typeface="Segoe UI" pitchFamily="34" charset="0"/>
            </a:endParaRPr>
          </a:p>
          <a:p>
            <a:pPr algn="ctr" defTabSz="950943" fontAlgn="base">
              <a:lnSpc>
                <a:spcPct val="90000"/>
              </a:lnSpc>
              <a:spcBef>
                <a:spcPct val="0"/>
              </a:spcBef>
              <a:spcAft>
                <a:spcPct val="0"/>
              </a:spcAft>
            </a:pPr>
            <a:endParaRPr lang="en-US" sz="2900" b="1" dirty="0">
              <a:gradFill>
                <a:gsLst>
                  <a:gs pos="0">
                    <a:srgbClr val="FFFFFF"/>
                  </a:gs>
                  <a:gs pos="100000">
                    <a:srgbClr val="FFFFFF"/>
                  </a:gs>
                </a:gsLst>
                <a:lin ang="5400000" scaled="0"/>
              </a:gradFill>
              <a:ea typeface="Segoe UI" pitchFamily="34" charset="0"/>
              <a:cs typeface="Segoe UI" pitchFamily="34" charset="0"/>
            </a:endParaRPr>
          </a:p>
          <a:p>
            <a:pPr algn="ctr" defTabSz="950943" fontAlgn="base">
              <a:lnSpc>
                <a:spcPct val="90000"/>
              </a:lnSpc>
              <a:spcBef>
                <a:spcPct val="0"/>
              </a:spcBef>
              <a:spcAft>
                <a:spcPct val="0"/>
              </a:spcAft>
            </a:pPr>
            <a:r>
              <a:rPr lang="en-US" sz="2900" b="1" dirty="0" err="1">
                <a:gradFill>
                  <a:gsLst>
                    <a:gs pos="0">
                      <a:srgbClr val="FFFFFF"/>
                    </a:gs>
                    <a:gs pos="100000">
                      <a:srgbClr val="FFFFFF"/>
                    </a:gs>
                  </a:gsLst>
                  <a:lin ang="5400000" scaled="0"/>
                </a:gradFill>
                <a:ea typeface="Segoe UI" pitchFamily="34" charset="0"/>
                <a:cs typeface="Segoe UI" pitchFamily="34" charset="0"/>
              </a:rPr>
              <a:t>MySite</a:t>
            </a:r>
            <a:endParaRPr lang="en-US" sz="2900" b="1" dirty="0">
              <a:gradFill>
                <a:gsLst>
                  <a:gs pos="0">
                    <a:srgbClr val="FFFFFF"/>
                  </a:gs>
                  <a:gs pos="100000">
                    <a:srgbClr val="FFFFFF"/>
                  </a:gs>
                </a:gsLst>
                <a:lin ang="5400000" scaled="0"/>
              </a:gradFill>
              <a:ea typeface="Segoe UI" pitchFamily="34" charset="0"/>
              <a:cs typeface="Segoe UI" pitchFamily="34" charset="0"/>
            </a:endParaRPr>
          </a:p>
          <a:p>
            <a:pPr algn="ctr" defTabSz="950943" fontAlgn="base">
              <a:lnSpc>
                <a:spcPct val="90000"/>
              </a:lnSpc>
              <a:spcBef>
                <a:spcPct val="0"/>
              </a:spcBef>
              <a:spcAft>
                <a:spcPct val="0"/>
              </a:spcAft>
            </a:pPr>
            <a:endParaRPr lang="en-US" sz="2900" b="1" dirty="0">
              <a:gradFill>
                <a:gsLst>
                  <a:gs pos="0">
                    <a:srgbClr val="FFFFFF"/>
                  </a:gs>
                  <a:gs pos="100000">
                    <a:srgbClr val="FFFFFF"/>
                  </a:gs>
                </a:gsLst>
                <a:lin ang="5400000" scaled="0"/>
              </a:gradFill>
              <a:ea typeface="Segoe UI" pitchFamily="34" charset="0"/>
              <a:cs typeface="Segoe UI" pitchFamily="34" charset="0"/>
            </a:endParaRPr>
          </a:p>
          <a:p>
            <a:pPr algn="ctr" defTabSz="950943" fontAlgn="base">
              <a:lnSpc>
                <a:spcPct val="90000"/>
              </a:lnSpc>
              <a:spcBef>
                <a:spcPct val="0"/>
              </a:spcBef>
              <a:spcAft>
                <a:spcPct val="0"/>
              </a:spcAft>
            </a:pPr>
            <a:endParaRPr lang="en-US" sz="2900" b="1" dirty="0">
              <a:gradFill>
                <a:gsLst>
                  <a:gs pos="0">
                    <a:srgbClr val="FFFFFF"/>
                  </a:gs>
                  <a:gs pos="100000">
                    <a:srgbClr val="FFFFFF"/>
                  </a:gs>
                </a:gsLst>
                <a:lin ang="5400000" scaled="0"/>
              </a:gradFill>
              <a:ea typeface="Segoe UI" pitchFamily="34" charset="0"/>
              <a:cs typeface="Segoe UI" pitchFamily="34" charset="0"/>
            </a:endParaRPr>
          </a:p>
          <a:p>
            <a:pPr algn="ctr" defTabSz="950943" fontAlgn="base">
              <a:lnSpc>
                <a:spcPct val="90000"/>
              </a:lnSpc>
              <a:spcBef>
                <a:spcPct val="0"/>
              </a:spcBef>
              <a:spcAft>
                <a:spcPct val="0"/>
              </a:spcAft>
            </a:pPr>
            <a:r>
              <a:rPr lang="en-US" sz="2900" b="1" dirty="0">
                <a:gradFill>
                  <a:gsLst>
                    <a:gs pos="0">
                      <a:srgbClr val="FFFFFF"/>
                    </a:gs>
                    <a:gs pos="100000">
                      <a:srgbClr val="FFFFFF"/>
                    </a:gs>
                  </a:gsLst>
                  <a:lin ang="5400000" scaled="0"/>
                </a:gradFill>
                <a:ea typeface="Segoe UI" pitchFamily="34" charset="0"/>
                <a:cs typeface="Segoe UI" pitchFamily="34" charset="0"/>
              </a:rPr>
              <a:t>Discovery</a:t>
            </a:r>
            <a:endParaRPr lang="en-US" sz="2400" b="1" dirty="0">
              <a:gradFill>
                <a:gsLst>
                  <a:gs pos="0">
                    <a:srgbClr val="FFFFFF"/>
                  </a:gs>
                  <a:gs pos="100000">
                    <a:srgbClr val="FFFFFF"/>
                  </a:gs>
                </a:gsLst>
                <a:lin ang="5400000" scaled="0"/>
              </a:gradFill>
              <a:ea typeface="Segoe UI" pitchFamily="34" charset="0"/>
              <a:cs typeface="Segoe UI" pitchFamily="34" charset="0"/>
            </a:endParaRPr>
          </a:p>
        </p:txBody>
      </p:sp>
      <p:sp>
        <p:nvSpPr>
          <p:cNvPr id="2" name="Flowchart: Process 1"/>
          <p:cNvSpPr/>
          <p:nvPr/>
        </p:nvSpPr>
        <p:spPr bwMode="auto">
          <a:xfrm>
            <a:off x="4663678" y="1088037"/>
            <a:ext cx="6840061" cy="1243471"/>
          </a:xfrm>
          <a:prstGeom prst="flowChartProcess">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03" tIns="149202" rIns="186503" bIns="149202" numCol="1" spcCol="0" rtlCol="0" fromWordArt="0" anchor="t" anchorCtr="0" forceAA="0" compatLnSpc="1">
            <a:prstTxWarp prst="textNoShape">
              <a:avLst/>
            </a:prstTxWarp>
            <a:noAutofit/>
          </a:bodyPr>
          <a:lstStyle/>
          <a:p>
            <a:pPr algn="ctr" defTabSz="950943" fontAlgn="base">
              <a:lnSpc>
                <a:spcPct val="90000"/>
              </a:lnSpc>
              <a:spcBef>
                <a:spcPct val="0"/>
              </a:spcBef>
              <a:spcAft>
                <a:spcPct val="0"/>
              </a:spcAft>
            </a:pPr>
            <a:r>
              <a:rPr lang="en-US" sz="2400" dirty="0">
                <a:gradFill>
                  <a:gsLst>
                    <a:gs pos="0">
                      <a:srgbClr val="FFFFFF"/>
                    </a:gs>
                    <a:gs pos="100000">
                      <a:srgbClr val="FFFFFF"/>
                    </a:gs>
                  </a:gsLst>
                  <a:lin ang="5400000" scaled="0"/>
                </a:gradFill>
                <a:ea typeface="Segoe UI" pitchFamily="34" charset="0"/>
                <a:cs typeface="Segoe UI" pitchFamily="34" charset="0"/>
              </a:rPr>
              <a:t>Key enabler for adoption</a:t>
            </a:r>
          </a:p>
        </p:txBody>
      </p:sp>
      <p:sp>
        <p:nvSpPr>
          <p:cNvPr id="7" name="Flowchart: Process 6"/>
          <p:cNvSpPr/>
          <p:nvPr/>
        </p:nvSpPr>
        <p:spPr bwMode="auto">
          <a:xfrm>
            <a:off x="4663678" y="2914385"/>
            <a:ext cx="6840061" cy="1243471"/>
          </a:xfrm>
          <a:prstGeom prst="flowChartProcess">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03" tIns="149202" rIns="186503" bIns="149202" numCol="1" spcCol="0" rtlCol="0" fromWordArt="0" anchor="t" anchorCtr="0" forceAA="0" compatLnSpc="1">
            <a:prstTxWarp prst="textNoShape">
              <a:avLst/>
            </a:prstTxWarp>
            <a:noAutofit/>
          </a:bodyPr>
          <a:lstStyle/>
          <a:p>
            <a:pPr algn="ctr" defTabSz="950943" fontAlgn="base">
              <a:lnSpc>
                <a:spcPct val="90000"/>
              </a:lnSpc>
              <a:spcBef>
                <a:spcPct val="0"/>
              </a:spcBef>
              <a:spcAft>
                <a:spcPct val="0"/>
              </a:spcAft>
            </a:pPr>
            <a:r>
              <a:rPr lang="en-US" sz="2400" dirty="0">
                <a:gradFill>
                  <a:gsLst>
                    <a:gs pos="0">
                      <a:srgbClr val="FFFFFF"/>
                    </a:gs>
                    <a:gs pos="100000">
                      <a:srgbClr val="FFFFFF"/>
                    </a:gs>
                  </a:gsLst>
                  <a:lin ang="5400000" scaled="0"/>
                </a:gradFill>
                <a:ea typeface="Segoe UI" pitchFamily="34" charset="0"/>
                <a:cs typeface="Segoe UI" pitchFamily="34" charset="0"/>
              </a:rPr>
              <a:t>Setup</a:t>
            </a:r>
          </a:p>
        </p:txBody>
      </p:sp>
      <p:sp>
        <p:nvSpPr>
          <p:cNvPr id="8" name="Flowchart: Process 7"/>
          <p:cNvSpPr/>
          <p:nvPr/>
        </p:nvSpPr>
        <p:spPr bwMode="auto">
          <a:xfrm>
            <a:off x="4653177" y="4740736"/>
            <a:ext cx="6840061" cy="1243471"/>
          </a:xfrm>
          <a:prstGeom prst="flowChartProcess">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03" tIns="149202" rIns="186503" bIns="149202" numCol="1" spcCol="0" rtlCol="0" fromWordArt="0" anchor="t" anchorCtr="0" forceAA="0" compatLnSpc="1">
            <a:prstTxWarp prst="textNoShape">
              <a:avLst/>
            </a:prstTxWarp>
            <a:noAutofit/>
          </a:bodyPr>
          <a:lstStyle/>
          <a:p>
            <a:pPr algn="ctr" defTabSz="950943" fontAlgn="base">
              <a:lnSpc>
                <a:spcPct val="90000"/>
              </a:lnSpc>
              <a:spcBef>
                <a:spcPct val="0"/>
              </a:spcBef>
              <a:spcAft>
                <a:spcPct val="0"/>
              </a:spcAft>
            </a:pPr>
            <a:r>
              <a:rPr lang="en-US" sz="2400" dirty="0" smtClean="0">
                <a:gradFill>
                  <a:gsLst>
                    <a:gs pos="0">
                      <a:srgbClr val="FFFFFF"/>
                    </a:gs>
                    <a:gs pos="100000">
                      <a:srgbClr val="FFFFFF"/>
                    </a:gs>
                  </a:gsLst>
                  <a:lin ang="5400000" scaled="0"/>
                </a:gradFill>
                <a:ea typeface="Segoe UI" pitchFamily="34" charset="0"/>
                <a:cs typeface="Segoe UI" pitchFamily="34" charset="0"/>
              </a:rPr>
              <a:t>Improved default user experience</a:t>
            </a: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240076647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7" grpId="0" animBg="1"/>
      <p:bldP spid="8"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274640" y="1212852"/>
            <a:ext cx="11887200" cy="2481891"/>
          </a:xfrm>
        </p:spPr>
        <p:txBody>
          <a:bodyPr/>
          <a:lstStyle/>
          <a:p>
            <a:pPr marL="0" indent="0">
              <a:buNone/>
            </a:pPr>
            <a:endParaRPr lang="en-US" sz="3600" dirty="0" smtClean="0">
              <a:gradFill>
                <a:gsLst>
                  <a:gs pos="1250">
                    <a:schemeClr val="tx2"/>
                  </a:gs>
                  <a:gs pos="99000">
                    <a:schemeClr val="tx2"/>
                  </a:gs>
                </a:gsLst>
                <a:lin ang="5400000" scaled="0"/>
              </a:gradFill>
            </a:endParaRPr>
          </a:p>
          <a:p>
            <a:pPr marL="0" indent="0">
              <a:buNone/>
            </a:pPr>
            <a:endParaRPr lang="en-US" sz="3600" dirty="0">
              <a:gradFill>
                <a:gsLst>
                  <a:gs pos="1250">
                    <a:schemeClr val="tx2"/>
                  </a:gs>
                  <a:gs pos="99000">
                    <a:schemeClr val="tx2"/>
                  </a:gs>
                </a:gsLst>
                <a:lin ang="5400000" scaled="0"/>
              </a:gradFill>
            </a:endParaRPr>
          </a:p>
          <a:p>
            <a:pPr marL="0" indent="0">
              <a:buNone/>
            </a:pPr>
            <a:r>
              <a:rPr lang="en-US" sz="3600" dirty="0" smtClean="0">
                <a:gradFill>
                  <a:gsLst>
                    <a:gs pos="1250">
                      <a:schemeClr val="tx2"/>
                    </a:gs>
                    <a:gs pos="99000">
                      <a:schemeClr val="tx2"/>
                    </a:gs>
                  </a:gsLst>
                  <a:lin ang="5400000" scaled="0"/>
                </a:gradFill>
              </a:rPr>
              <a:t>Change in the way we handle requests</a:t>
            </a:r>
          </a:p>
          <a:p>
            <a:pPr marL="0" indent="0">
              <a:buNone/>
            </a:pPr>
            <a:r>
              <a:rPr lang="en-US" sz="3600" dirty="0">
                <a:gradFill>
                  <a:gsLst>
                    <a:gs pos="1250">
                      <a:schemeClr val="tx2"/>
                    </a:gs>
                    <a:gs pos="99000">
                      <a:schemeClr val="tx2"/>
                    </a:gs>
                  </a:gsLst>
                  <a:lin ang="5400000" scaled="0"/>
                </a:gradFill>
              </a:rPr>
              <a:t>	</a:t>
            </a:r>
            <a:r>
              <a:rPr lang="en-US" sz="3300" dirty="0">
                <a:solidFill>
                  <a:schemeClr val="tx1"/>
                </a:solidFill>
              </a:rPr>
              <a:t>Asynchronous model</a:t>
            </a:r>
          </a:p>
        </p:txBody>
      </p:sp>
      <p:sp>
        <p:nvSpPr>
          <p:cNvPr id="3" name="Title 2"/>
          <p:cNvSpPr>
            <a:spLocks noGrp="1"/>
          </p:cNvSpPr>
          <p:nvPr>
            <p:ph type="title"/>
          </p:nvPr>
        </p:nvSpPr>
        <p:spPr/>
        <p:txBody>
          <a:bodyPr/>
          <a:lstStyle/>
          <a:p>
            <a:r>
              <a:rPr lang="en-US" dirty="0"/>
              <a:t>Personal Site Provisioning</a:t>
            </a:r>
          </a:p>
        </p:txBody>
      </p:sp>
    </p:spTree>
    <p:extLst>
      <p:ext uri="{BB962C8B-B14F-4D97-AF65-F5344CB8AC3E}">
        <p14:creationId xmlns:p14="http://schemas.microsoft.com/office/powerpoint/2010/main" val="202382939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fade">
                                      <p:cBhvr>
                                        <p:cTn id="7" dur="500"/>
                                        <p:tgtEl>
                                          <p:spTgt spid="2">
                                            <p:txEl>
                                              <p:pRg st="2" end="2"/>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3" end="3"/>
                                            </p:txEl>
                                          </p:spTgt>
                                        </p:tgtEl>
                                        <p:attrNameLst>
                                          <p:attrName>style.visibility</p:attrName>
                                        </p:attrNameLst>
                                      </p:cBhvr>
                                      <p:to>
                                        <p:strVal val="visible"/>
                                      </p:to>
                                    </p:set>
                                    <p:animEffect transition="in" filter="fade">
                                      <p:cBhvr>
                                        <p:cTn id="10"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28.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My Site - 2010</a:t>
            </a:r>
            <a:endParaRPr lang="en-US" dirty="0"/>
          </a:p>
        </p:txBody>
      </p:sp>
      <p:pic>
        <p:nvPicPr>
          <p:cNvPr id="2" name="Picture 1"/>
          <p:cNvPicPr>
            <a:picLocks noChangeAspect="1"/>
          </p:cNvPicPr>
          <p:nvPr/>
        </p:nvPicPr>
        <p:blipFill>
          <a:blip r:embed="rId4"/>
          <a:stretch>
            <a:fillRect/>
          </a:stretch>
        </p:blipFill>
        <p:spPr>
          <a:xfrm>
            <a:off x="0" y="1398905"/>
            <a:ext cx="12436475" cy="5595620"/>
          </a:xfrm>
          <a:prstGeom prst="rect">
            <a:avLst/>
          </a:prstGeom>
        </p:spPr>
      </p:pic>
      <p:sp>
        <p:nvSpPr>
          <p:cNvPr id="4" name="Rectangle 3"/>
          <p:cNvSpPr/>
          <p:nvPr/>
        </p:nvSpPr>
        <p:spPr bwMode="auto">
          <a:xfrm>
            <a:off x="2409567" y="1476624"/>
            <a:ext cx="1088192" cy="388585"/>
          </a:xfrm>
          <a:prstGeom prst="rect">
            <a:avLst/>
          </a:prstGeom>
          <a:noFill/>
          <a:ln w="57150">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03" tIns="149202" rIns="186503" bIns="149202" numCol="1" spcCol="0" rtlCol="0" fromWordArt="0" anchor="t" anchorCtr="0" forceAA="0" compatLnSpc="1">
            <a:prstTxWarp prst="textNoShape">
              <a:avLst/>
            </a:prstTxWarp>
            <a:noAutofit/>
          </a:bodyPr>
          <a:lstStyle/>
          <a:p>
            <a:pPr algn="ctr" defTabSz="950943"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3677966467"/>
      </p:ext>
    </p:extLst>
  </p:cSld>
  <p:clrMapOvr>
    <a:masterClrMapping/>
  </p:clrMapOvr>
  <p:transition>
    <p:fade/>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434985" y="2384018"/>
            <a:ext cx="1748879" cy="1748631"/>
          </a:xfrm>
          <a:prstGeom prst="rect">
            <a:avLst/>
          </a:prstGeom>
        </p:spPr>
      </p:pic>
      <p:pic>
        <p:nvPicPr>
          <p:cNvPr id="43" name="Picture 4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834044" y="3277708"/>
            <a:ext cx="582992" cy="582910"/>
          </a:xfrm>
          <a:prstGeom prst="rect">
            <a:avLst/>
          </a:prstGeom>
        </p:spPr>
      </p:pic>
      <p:pic>
        <p:nvPicPr>
          <p:cNvPr id="45" name="Picture 4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210764" y="2383998"/>
            <a:ext cx="1748879" cy="1748631"/>
          </a:xfrm>
          <a:prstGeom prst="rect">
            <a:avLst/>
          </a:prstGeom>
        </p:spPr>
      </p:pic>
      <p:sp>
        <p:nvSpPr>
          <p:cNvPr id="51" name="TextBox 50"/>
          <p:cNvSpPr txBox="1"/>
          <p:nvPr/>
        </p:nvSpPr>
        <p:spPr>
          <a:xfrm>
            <a:off x="4633190" y="3396144"/>
            <a:ext cx="1350505" cy="766061"/>
          </a:xfrm>
          <a:prstGeom prst="rect">
            <a:avLst/>
          </a:prstGeom>
          <a:noFill/>
        </p:spPr>
        <p:txBody>
          <a:bodyPr wrap="none" lIns="186503" tIns="149202" rIns="186503" bIns="149202" rtlCol="0">
            <a:spAutoFit/>
          </a:bodyPr>
          <a:lstStyle/>
          <a:p>
            <a:pPr defTabSz="932513">
              <a:lnSpc>
                <a:spcPct val="90000"/>
              </a:lnSpc>
              <a:spcAft>
                <a:spcPts val="612"/>
              </a:spcAft>
            </a:pPr>
            <a:r>
              <a:rPr lang="en-US" sz="1400" dirty="0" smtClean="0">
                <a:gradFill>
                  <a:gsLst>
                    <a:gs pos="2917">
                      <a:srgbClr val="FFFFFF"/>
                    </a:gs>
                    <a:gs pos="30000">
                      <a:srgbClr val="FFFFFF"/>
                    </a:gs>
                  </a:gsLst>
                  <a:lin ang="5400000" scaled="0"/>
                </a:gradFill>
              </a:rPr>
              <a:t>Provisioning</a:t>
            </a:r>
            <a:endParaRPr lang="en-US" sz="1400" dirty="0">
              <a:gradFill>
                <a:gsLst>
                  <a:gs pos="2917">
                    <a:srgbClr val="FFFFFF"/>
                  </a:gs>
                  <a:gs pos="30000">
                    <a:srgbClr val="FFFFFF"/>
                  </a:gs>
                </a:gsLst>
                <a:lin ang="5400000" scaled="0"/>
              </a:gradFill>
            </a:endParaRPr>
          </a:p>
          <a:p>
            <a:pPr defTabSz="932513">
              <a:lnSpc>
                <a:spcPct val="90000"/>
              </a:lnSpc>
              <a:spcAft>
                <a:spcPts val="612"/>
              </a:spcAft>
            </a:pPr>
            <a:r>
              <a:rPr lang="en-US" sz="1400" dirty="0">
                <a:gradFill>
                  <a:gsLst>
                    <a:gs pos="2917">
                      <a:srgbClr val="FFFFFF"/>
                    </a:gs>
                    <a:gs pos="30000">
                      <a:srgbClr val="FFFFFF"/>
                    </a:gs>
                  </a:gsLst>
                  <a:lin ang="5400000" scaled="0"/>
                </a:gradFill>
              </a:rPr>
              <a:t>requests</a:t>
            </a:r>
          </a:p>
        </p:txBody>
      </p:sp>
      <p:pic>
        <p:nvPicPr>
          <p:cNvPr id="53" name="Picture 52"/>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684605" y="5181808"/>
            <a:ext cx="855030" cy="854909"/>
          </a:xfrm>
          <a:prstGeom prst="rect">
            <a:avLst/>
          </a:prstGeom>
        </p:spPr>
      </p:pic>
      <p:pic>
        <p:nvPicPr>
          <p:cNvPr id="54" name="Picture 53"/>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840061" y="5337242"/>
            <a:ext cx="855030" cy="854909"/>
          </a:xfrm>
          <a:prstGeom prst="rect">
            <a:avLst/>
          </a:prstGeom>
        </p:spPr>
      </p:pic>
      <p:pic>
        <p:nvPicPr>
          <p:cNvPr id="55" name="Picture 54"/>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995517" y="5492676"/>
            <a:ext cx="855030" cy="854909"/>
          </a:xfrm>
          <a:prstGeom prst="rect">
            <a:avLst/>
          </a:prstGeom>
        </p:spPr>
      </p:pic>
      <p:pic>
        <p:nvPicPr>
          <p:cNvPr id="56" name="Picture 55"/>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150973" y="5648107"/>
            <a:ext cx="855030" cy="854909"/>
          </a:xfrm>
          <a:prstGeom prst="rect">
            <a:avLst/>
          </a:prstGeom>
        </p:spPr>
      </p:pic>
      <p:pic>
        <p:nvPicPr>
          <p:cNvPr id="57" name="Picture 5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559051" y="5920106"/>
            <a:ext cx="582992" cy="582910"/>
          </a:xfrm>
          <a:prstGeom prst="rect">
            <a:avLst/>
          </a:prstGeom>
        </p:spPr>
      </p:pic>
      <p:cxnSp>
        <p:nvCxnSpPr>
          <p:cNvPr id="62" name="Straight Arrow Connector 61"/>
          <p:cNvCxnSpPr>
            <a:endCxn id="4" idx="2"/>
          </p:cNvCxnSpPr>
          <p:nvPr/>
        </p:nvCxnSpPr>
        <p:spPr>
          <a:xfrm flipV="1">
            <a:off x="7306432" y="4132650"/>
            <a:ext cx="2996" cy="932548"/>
          </a:xfrm>
          <a:prstGeom prst="straightConnector1">
            <a:avLst/>
          </a:prstGeom>
          <a:ln w="76200">
            <a:solidFill>
              <a:srgbClr val="92D050"/>
            </a:solidFill>
            <a:headEnd type="none"/>
            <a:tailEnd type="triangle"/>
          </a:ln>
        </p:spPr>
        <p:style>
          <a:lnRef idx="1">
            <a:schemeClr val="accent1"/>
          </a:lnRef>
          <a:fillRef idx="0">
            <a:schemeClr val="accent1"/>
          </a:fillRef>
          <a:effectRef idx="0">
            <a:schemeClr val="accent1"/>
          </a:effectRef>
          <a:fontRef idx="minor">
            <a:schemeClr val="tx1"/>
          </a:fontRef>
        </p:style>
      </p:cxnSp>
      <p:sp>
        <p:nvSpPr>
          <p:cNvPr id="63" name="TextBox 62"/>
          <p:cNvSpPr txBox="1"/>
          <p:nvPr/>
        </p:nvSpPr>
        <p:spPr>
          <a:xfrm>
            <a:off x="7318242" y="4504374"/>
            <a:ext cx="2951113" cy="753369"/>
          </a:xfrm>
          <a:prstGeom prst="rect">
            <a:avLst/>
          </a:prstGeom>
          <a:noFill/>
        </p:spPr>
        <p:txBody>
          <a:bodyPr wrap="none" lIns="186503" tIns="149202" rIns="186503" bIns="149202" rtlCol="0">
            <a:spAutoFit/>
          </a:bodyPr>
          <a:lstStyle/>
          <a:p>
            <a:pPr defTabSz="932513">
              <a:lnSpc>
                <a:spcPct val="90000"/>
              </a:lnSpc>
              <a:spcAft>
                <a:spcPts val="612"/>
              </a:spcAft>
            </a:pPr>
            <a:r>
              <a:rPr lang="en-US" sz="3300" dirty="0">
                <a:solidFill>
                  <a:srgbClr val="92D050"/>
                </a:solidFill>
              </a:rPr>
              <a:t>Page requests</a:t>
            </a:r>
          </a:p>
        </p:txBody>
      </p:sp>
      <p:sp>
        <p:nvSpPr>
          <p:cNvPr id="65" name="TextBox 64"/>
          <p:cNvSpPr txBox="1"/>
          <p:nvPr/>
        </p:nvSpPr>
        <p:spPr>
          <a:xfrm>
            <a:off x="8073278" y="5972616"/>
            <a:ext cx="1771518" cy="555610"/>
          </a:xfrm>
          <a:prstGeom prst="rect">
            <a:avLst/>
          </a:prstGeom>
          <a:noFill/>
        </p:spPr>
        <p:txBody>
          <a:bodyPr wrap="none" lIns="186503" tIns="149202" rIns="186503" bIns="149202" rtlCol="0">
            <a:spAutoFit/>
          </a:bodyPr>
          <a:lstStyle/>
          <a:p>
            <a:pPr defTabSz="932513">
              <a:lnSpc>
                <a:spcPct val="90000"/>
              </a:lnSpc>
              <a:spcAft>
                <a:spcPts val="612"/>
              </a:spcAft>
            </a:pPr>
            <a:r>
              <a:rPr lang="en-US" dirty="0" smtClean="0">
                <a:gradFill>
                  <a:gsLst>
                    <a:gs pos="2917">
                      <a:srgbClr val="FFFFFF"/>
                    </a:gs>
                    <a:gs pos="30000">
                      <a:srgbClr val="FFFFFF"/>
                    </a:gs>
                  </a:gsLst>
                  <a:lin ang="5400000" scaled="0"/>
                </a:gradFill>
              </a:rPr>
              <a:t>Existing users</a:t>
            </a:r>
          </a:p>
        </p:txBody>
      </p:sp>
      <p:sp>
        <p:nvSpPr>
          <p:cNvPr id="66" name="TextBox 65"/>
          <p:cNvSpPr txBox="1"/>
          <p:nvPr/>
        </p:nvSpPr>
        <p:spPr>
          <a:xfrm>
            <a:off x="7762149" y="3416763"/>
            <a:ext cx="1390901" cy="766061"/>
          </a:xfrm>
          <a:prstGeom prst="rect">
            <a:avLst/>
          </a:prstGeom>
          <a:noFill/>
        </p:spPr>
        <p:txBody>
          <a:bodyPr wrap="none" lIns="186503" tIns="149202" rIns="186503" bIns="149202" rtlCol="0">
            <a:spAutoFit/>
          </a:bodyPr>
          <a:lstStyle/>
          <a:p>
            <a:pPr defTabSz="932513">
              <a:lnSpc>
                <a:spcPct val="90000"/>
              </a:lnSpc>
              <a:spcAft>
                <a:spcPts val="612"/>
              </a:spcAft>
            </a:pPr>
            <a:r>
              <a:rPr lang="en-US" sz="1400" dirty="0">
                <a:gradFill>
                  <a:gsLst>
                    <a:gs pos="2917">
                      <a:srgbClr val="FFFFFF"/>
                    </a:gs>
                    <a:gs pos="30000">
                      <a:srgbClr val="FFFFFF"/>
                    </a:gs>
                  </a:gsLst>
                  <a:lin ang="5400000" scaled="0"/>
                </a:gradFill>
              </a:rPr>
              <a:t>Provision </a:t>
            </a:r>
            <a:endParaRPr lang="en-US" sz="1400" dirty="0" smtClean="0">
              <a:gradFill>
                <a:gsLst>
                  <a:gs pos="2917">
                    <a:srgbClr val="FFFFFF"/>
                  </a:gs>
                  <a:gs pos="30000">
                    <a:srgbClr val="FFFFFF"/>
                  </a:gs>
                </a:gsLst>
                <a:lin ang="5400000" scaled="0"/>
              </a:gradFill>
            </a:endParaRPr>
          </a:p>
          <a:p>
            <a:pPr defTabSz="932513">
              <a:lnSpc>
                <a:spcPct val="90000"/>
              </a:lnSpc>
              <a:spcAft>
                <a:spcPts val="612"/>
              </a:spcAft>
            </a:pPr>
            <a:r>
              <a:rPr lang="en-US" sz="1400" dirty="0" smtClean="0">
                <a:gradFill>
                  <a:gsLst>
                    <a:gs pos="2917">
                      <a:srgbClr val="FFFFFF"/>
                    </a:gs>
                    <a:gs pos="30000">
                      <a:srgbClr val="FFFFFF"/>
                    </a:gs>
                  </a:gsLst>
                  <a:lin ang="5400000" scaled="0"/>
                </a:gradFill>
              </a:rPr>
              <a:t>Personal Site</a:t>
            </a:r>
            <a:endParaRPr lang="en-US" sz="1400" dirty="0">
              <a:gradFill>
                <a:gsLst>
                  <a:gs pos="2917">
                    <a:srgbClr val="FFFFFF"/>
                  </a:gs>
                  <a:gs pos="30000">
                    <a:srgbClr val="FFFFFF"/>
                  </a:gs>
                </a:gsLst>
                <a:lin ang="5400000" scaled="0"/>
              </a:gradFill>
            </a:endParaRPr>
          </a:p>
        </p:txBody>
      </p:sp>
      <p:pic>
        <p:nvPicPr>
          <p:cNvPr id="68" name="Picture 67"/>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810138" y="5194748"/>
            <a:ext cx="855030" cy="854909"/>
          </a:xfrm>
          <a:prstGeom prst="rect">
            <a:avLst/>
          </a:prstGeom>
        </p:spPr>
      </p:pic>
      <p:pic>
        <p:nvPicPr>
          <p:cNvPr id="69" name="Picture 68"/>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965594" y="5350182"/>
            <a:ext cx="855030" cy="854909"/>
          </a:xfrm>
          <a:prstGeom prst="rect">
            <a:avLst/>
          </a:prstGeom>
        </p:spPr>
      </p:pic>
      <p:pic>
        <p:nvPicPr>
          <p:cNvPr id="70" name="Picture 69"/>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121050" y="5505616"/>
            <a:ext cx="855030" cy="854909"/>
          </a:xfrm>
          <a:prstGeom prst="rect">
            <a:avLst/>
          </a:prstGeom>
        </p:spPr>
      </p:pic>
      <p:pic>
        <p:nvPicPr>
          <p:cNvPr id="71" name="Picture 70"/>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276506" y="5661050"/>
            <a:ext cx="855030" cy="854909"/>
          </a:xfrm>
          <a:prstGeom prst="rect">
            <a:avLst/>
          </a:prstGeom>
        </p:spPr>
      </p:pic>
      <p:pic>
        <p:nvPicPr>
          <p:cNvPr id="72" name="Picture 7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684584" y="5933049"/>
            <a:ext cx="582992" cy="582910"/>
          </a:xfrm>
          <a:prstGeom prst="rect">
            <a:avLst/>
          </a:prstGeom>
        </p:spPr>
      </p:pic>
      <p:sp>
        <p:nvSpPr>
          <p:cNvPr id="49" name="TextBox 48"/>
          <p:cNvSpPr txBox="1"/>
          <p:nvPr/>
        </p:nvSpPr>
        <p:spPr>
          <a:xfrm>
            <a:off x="1165919" y="2772583"/>
            <a:ext cx="1837120" cy="1221085"/>
          </a:xfrm>
          <a:prstGeom prst="rect">
            <a:avLst/>
          </a:prstGeom>
          <a:noFill/>
        </p:spPr>
        <p:txBody>
          <a:bodyPr wrap="none" lIns="186503" tIns="149202" rIns="186503" bIns="149202" rtlCol="0">
            <a:spAutoFit/>
          </a:bodyPr>
          <a:lstStyle/>
          <a:p>
            <a:pPr defTabSz="932513">
              <a:lnSpc>
                <a:spcPct val="90000"/>
              </a:lnSpc>
              <a:spcAft>
                <a:spcPts val="612"/>
              </a:spcAft>
            </a:pPr>
            <a:r>
              <a:rPr lang="en-US" dirty="0" smtClean="0">
                <a:gradFill>
                  <a:gsLst>
                    <a:gs pos="2917">
                      <a:srgbClr val="FFFFFF"/>
                    </a:gs>
                    <a:gs pos="30000">
                      <a:srgbClr val="FFFFFF"/>
                    </a:gs>
                  </a:gsLst>
                  <a:lin ang="5400000" scaled="0"/>
                </a:gradFill>
              </a:rPr>
              <a:t>New users </a:t>
            </a:r>
          </a:p>
          <a:p>
            <a:pPr defTabSz="932513">
              <a:lnSpc>
                <a:spcPct val="90000"/>
              </a:lnSpc>
              <a:spcAft>
                <a:spcPts val="612"/>
              </a:spcAft>
            </a:pPr>
            <a:r>
              <a:rPr lang="en-US" dirty="0" smtClean="0">
                <a:gradFill>
                  <a:gsLst>
                    <a:gs pos="2917">
                      <a:srgbClr val="FFFFFF"/>
                    </a:gs>
                    <a:gs pos="30000">
                      <a:srgbClr val="FFFFFF"/>
                    </a:gs>
                  </a:gsLst>
                  <a:lin ang="5400000" scaled="0"/>
                </a:gradFill>
              </a:rPr>
              <a:t>requesting for</a:t>
            </a:r>
          </a:p>
          <a:p>
            <a:pPr defTabSz="932513">
              <a:lnSpc>
                <a:spcPct val="90000"/>
              </a:lnSpc>
              <a:spcAft>
                <a:spcPts val="612"/>
              </a:spcAft>
            </a:pPr>
            <a:r>
              <a:rPr lang="en-US" dirty="0" smtClean="0">
                <a:gradFill>
                  <a:gsLst>
                    <a:gs pos="2917">
                      <a:srgbClr val="FFFFFF"/>
                    </a:gs>
                    <a:gs pos="30000">
                      <a:srgbClr val="FFFFFF"/>
                    </a:gs>
                  </a:gsLst>
                  <a:lin ang="5400000" scaled="0"/>
                </a:gradFill>
              </a:rPr>
              <a:t>a Personal Site</a:t>
            </a:r>
          </a:p>
        </p:txBody>
      </p:sp>
      <p:cxnSp>
        <p:nvCxnSpPr>
          <p:cNvPr id="52" name="Straight Arrow Connector 51"/>
          <p:cNvCxnSpPr/>
          <p:nvPr/>
        </p:nvCxnSpPr>
        <p:spPr>
          <a:xfrm>
            <a:off x="4819137" y="3394294"/>
            <a:ext cx="1615851" cy="0"/>
          </a:xfrm>
          <a:prstGeom prst="straightConnector1">
            <a:avLst/>
          </a:prstGeom>
          <a:ln w="38100">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58" name="Straight Arrow Connector 57"/>
          <p:cNvCxnSpPr/>
          <p:nvPr/>
        </p:nvCxnSpPr>
        <p:spPr>
          <a:xfrm flipV="1">
            <a:off x="7981303" y="3384100"/>
            <a:ext cx="1229464" cy="19418"/>
          </a:xfrm>
          <a:prstGeom prst="straightConnector1">
            <a:avLst/>
          </a:prstGeom>
          <a:ln w="25400">
            <a:solidFill>
              <a:schemeClr val="tx1"/>
            </a:solidFill>
            <a:prstDash val="dash"/>
            <a:headEnd type="triangle"/>
            <a:tailEnd type="triangle"/>
          </a:ln>
        </p:spPr>
        <p:style>
          <a:lnRef idx="1">
            <a:schemeClr val="accent1"/>
          </a:lnRef>
          <a:fillRef idx="0">
            <a:schemeClr val="accent1"/>
          </a:fillRef>
          <a:effectRef idx="0">
            <a:schemeClr val="accent1"/>
          </a:effectRef>
          <a:fontRef idx="minor">
            <a:schemeClr val="tx1"/>
          </a:fontRef>
        </p:style>
      </p:cxnSp>
      <p:sp>
        <p:nvSpPr>
          <p:cNvPr id="59" name="TextBox 58"/>
          <p:cNvSpPr txBox="1"/>
          <p:nvPr/>
        </p:nvSpPr>
        <p:spPr>
          <a:xfrm>
            <a:off x="6762333" y="2073131"/>
            <a:ext cx="1057639" cy="527358"/>
          </a:xfrm>
          <a:prstGeom prst="rect">
            <a:avLst/>
          </a:prstGeom>
          <a:noFill/>
        </p:spPr>
        <p:txBody>
          <a:bodyPr wrap="square" lIns="186503" tIns="149202" rIns="186503" bIns="149202" rtlCol="0">
            <a:spAutoFit/>
          </a:bodyPr>
          <a:lstStyle/>
          <a:p>
            <a:pPr defTabSz="932513">
              <a:lnSpc>
                <a:spcPct val="90000"/>
              </a:lnSpc>
              <a:spcAft>
                <a:spcPts val="612"/>
              </a:spcAft>
            </a:pPr>
            <a:r>
              <a:rPr lang="en-US" sz="1600" b="1" dirty="0">
                <a:solidFill>
                  <a:srgbClr val="00A651">
                    <a:lumMod val="60000"/>
                    <a:lumOff val="40000"/>
                  </a:srgbClr>
                </a:solidFill>
              </a:rPr>
              <a:t>WFE(s)</a:t>
            </a:r>
            <a:endParaRPr lang="en-US" sz="2400" b="1" dirty="0">
              <a:solidFill>
                <a:srgbClr val="00A651">
                  <a:lumMod val="60000"/>
                  <a:lumOff val="40000"/>
                </a:srgbClr>
              </a:solidFill>
            </a:endParaRPr>
          </a:p>
        </p:txBody>
      </p:sp>
      <p:sp>
        <p:nvSpPr>
          <p:cNvPr id="60" name="TextBox 59"/>
          <p:cNvSpPr txBox="1"/>
          <p:nvPr/>
        </p:nvSpPr>
        <p:spPr>
          <a:xfrm>
            <a:off x="9707368" y="2067245"/>
            <a:ext cx="1057639" cy="527358"/>
          </a:xfrm>
          <a:prstGeom prst="rect">
            <a:avLst/>
          </a:prstGeom>
          <a:noFill/>
        </p:spPr>
        <p:txBody>
          <a:bodyPr wrap="square" lIns="186503" tIns="149202" rIns="186503" bIns="149202" rtlCol="0">
            <a:spAutoFit/>
          </a:bodyPr>
          <a:lstStyle/>
          <a:p>
            <a:pPr defTabSz="932513">
              <a:lnSpc>
                <a:spcPct val="90000"/>
              </a:lnSpc>
              <a:spcAft>
                <a:spcPts val="612"/>
              </a:spcAft>
            </a:pPr>
            <a:r>
              <a:rPr lang="en-US" sz="1600" b="1" dirty="0">
                <a:solidFill>
                  <a:srgbClr val="00A651">
                    <a:lumMod val="60000"/>
                    <a:lumOff val="40000"/>
                  </a:srgbClr>
                </a:solidFill>
              </a:rPr>
              <a:t>SQL</a:t>
            </a:r>
            <a:endParaRPr lang="en-US" sz="2400" b="1" dirty="0">
              <a:solidFill>
                <a:srgbClr val="00A651">
                  <a:lumMod val="60000"/>
                  <a:lumOff val="40000"/>
                </a:srgbClr>
              </a:solidFill>
            </a:endParaRPr>
          </a:p>
        </p:txBody>
      </p:sp>
      <p:sp>
        <p:nvSpPr>
          <p:cNvPr id="26" name="Title 2"/>
          <p:cNvSpPr>
            <a:spLocks noGrp="1"/>
          </p:cNvSpPr>
          <p:nvPr>
            <p:ph type="title"/>
          </p:nvPr>
        </p:nvSpPr>
        <p:spPr>
          <a:xfrm>
            <a:off x="274639" y="295278"/>
            <a:ext cx="11889564" cy="917575"/>
          </a:xfrm>
        </p:spPr>
        <p:txBody>
          <a:bodyPr/>
          <a:lstStyle/>
          <a:p>
            <a:r>
              <a:rPr lang="en-US" sz="5500" dirty="0"/>
              <a:t>In SP 2010 – Low # of new users</a:t>
            </a:r>
          </a:p>
        </p:txBody>
      </p:sp>
    </p:spTree>
    <p:extLst>
      <p:ext uri="{BB962C8B-B14F-4D97-AF65-F5344CB8AC3E}">
        <p14:creationId xmlns:p14="http://schemas.microsoft.com/office/powerpoint/2010/main" val="3337486120"/>
      </p:ext>
    </p:extLst>
  </p:cSld>
  <p:clrMapOvr>
    <a:masterClrMapping/>
  </p:clrMapOvr>
  <p:transition>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4" name="Rectangle 3"/>
          <p:cNvSpPr/>
          <p:nvPr/>
        </p:nvSpPr>
        <p:spPr bwMode="auto">
          <a:xfrm>
            <a:off x="1088191" y="1088037"/>
            <a:ext cx="3264575" cy="4896168"/>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03" tIns="149202" rIns="186503" bIns="149202" numCol="1" spcCol="0" rtlCol="0" fromWordArt="0" anchor="t" anchorCtr="0" forceAA="0" compatLnSpc="1">
            <a:prstTxWarp prst="textNoShape">
              <a:avLst/>
            </a:prstTxWarp>
            <a:noAutofit/>
          </a:bodyPr>
          <a:lstStyle/>
          <a:p>
            <a:pPr algn="ctr" defTabSz="950943" fontAlgn="base">
              <a:lnSpc>
                <a:spcPct val="90000"/>
              </a:lnSpc>
              <a:spcBef>
                <a:spcPct val="0"/>
              </a:spcBef>
              <a:spcAft>
                <a:spcPct val="0"/>
              </a:spcAft>
            </a:pPr>
            <a:endParaRPr lang="en-US" sz="2900" b="1" dirty="0">
              <a:gradFill>
                <a:gsLst>
                  <a:gs pos="0">
                    <a:srgbClr val="FFFFFF"/>
                  </a:gs>
                  <a:gs pos="100000">
                    <a:srgbClr val="FFFFFF"/>
                  </a:gs>
                </a:gsLst>
                <a:lin ang="5400000" scaled="0"/>
              </a:gradFill>
              <a:ea typeface="Segoe UI" pitchFamily="34" charset="0"/>
              <a:cs typeface="Segoe UI" pitchFamily="34" charset="0"/>
            </a:endParaRPr>
          </a:p>
          <a:p>
            <a:pPr algn="ctr" defTabSz="950943" fontAlgn="base">
              <a:lnSpc>
                <a:spcPct val="90000"/>
              </a:lnSpc>
              <a:spcBef>
                <a:spcPct val="0"/>
              </a:spcBef>
              <a:spcAft>
                <a:spcPct val="0"/>
              </a:spcAft>
            </a:pPr>
            <a:endParaRPr lang="en-US" sz="2900" b="1" dirty="0">
              <a:gradFill>
                <a:gsLst>
                  <a:gs pos="0">
                    <a:srgbClr val="FFFFFF"/>
                  </a:gs>
                  <a:gs pos="100000">
                    <a:srgbClr val="FFFFFF"/>
                  </a:gs>
                </a:gsLst>
                <a:lin ang="5400000" scaled="0"/>
              </a:gradFill>
              <a:ea typeface="Segoe UI" pitchFamily="34" charset="0"/>
              <a:cs typeface="Segoe UI" pitchFamily="34" charset="0"/>
            </a:endParaRPr>
          </a:p>
          <a:p>
            <a:pPr algn="ctr" defTabSz="950943" fontAlgn="base">
              <a:lnSpc>
                <a:spcPct val="90000"/>
              </a:lnSpc>
              <a:spcBef>
                <a:spcPct val="0"/>
              </a:spcBef>
              <a:spcAft>
                <a:spcPct val="0"/>
              </a:spcAft>
            </a:pPr>
            <a:endParaRPr lang="en-US" sz="2900" b="1" dirty="0">
              <a:gradFill>
                <a:gsLst>
                  <a:gs pos="0">
                    <a:srgbClr val="FFFFFF"/>
                  </a:gs>
                  <a:gs pos="100000">
                    <a:srgbClr val="FFFFFF"/>
                  </a:gs>
                </a:gsLst>
                <a:lin ang="5400000" scaled="0"/>
              </a:gradFill>
              <a:ea typeface="Segoe UI" pitchFamily="34" charset="0"/>
              <a:cs typeface="Segoe UI" pitchFamily="34" charset="0"/>
            </a:endParaRPr>
          </a:p>
          <a:p>
            <a:pPr algn="ctr" defTabSz="950943" fontAlgn="base">
              <a:lnSpc>
                <a:spcPct val="90000"/>
              </a:lnSpc>
              <a:spcBef>
                <a:spcPct val="0"/>
              </a:spcBef>
              <a:spcAft>
                <a:spcPct val="0"/>
              </a:spcAft>
            </a:pPr>
            <a:endParaRPr lang="en-US" sz="2900" b="1" dirty="0">
              <a:gradFill>
                <a:gsLst>
                  <a:gs pos="0">
                    <a:srgbClr val="FFFFFF"/>
                  </a:gs>
                  <a:gs pos="100000">
                    <a:srgbClr val="FFFFFF"/>
                  </a:gs>
                </a:gsLst>
                <a:lin ang="5400000" scaled="0"/>
              </a:gradFill>
              <a:ea typeface="Segoe UI" pitchFamily="34" charset="0"/>
              <a:cs typeface="Segoe UI" pitchFamily="34" charset="0"/>
            </a:endParaRPr>
          </a:p>
          <a:p>
            <a:pPr algn="ctr" defTabSz="950943" fontAlgn="base">
              <a:lnSpc>
                <a:spcPct val="90000"/>
              </a:lnSpc>
              <a:spcBef>
                <a:spcPct val="0"/>
              </a:spcBef>
              <a:spcAft>
                <a:spcPct val="0"/>
              </a:spcAft>
            </a:pPr>
            <a:r>
              <a:rPr lang="en-US" sz="2800" b="1" dirty="0" smtClean="0">
                <a:gradFill>
                  <a:gsLst>
                    <a:gs pos="0">
                      <a:srgbClr val="FFFFFF"/>
                    </a:gs>
                    <a:gs pos="100000">
                      <a:srgbClr val="FFFFFF"/>
                    </a:gs>
                  </a:gsLst>
                  <a:lin ang="5400000" scaled="0"/>
                </a:gradFill>
                <a:ea typeface="Segoe UI" pitchFamily="34" charset="0"/>
                <a:cs typeface="Segoe UI" pitchFamily="34" charset="0"/>
              </a:rPr>
              <a:t>Social/Newsfeed</a:t>
            </a:r>
            <a:endParaRPr lang="en-US" sz="2800" b="1" dirty="0">
              <a:gradFill>
                <a:gsLst>
                  <a:gs pos="0">
                    <a:srgbClr val="FFFFFF"/>
                  </a:gs>
                  <a:gs pos="100000">
                    <a:srgbClr val="FFFFFF"/>
                  </a:gs>
                </a:gsLst>
                <a:lin ang="5400000" scaled="0"/>
              </a:gradFill>
              <a:ea typeface="Segoe UI" pitchFamily="34" charset="0"/>
              <a:cs typeface="Segoe UI" pitchFamily="34" charset="0"/>
            </a:endParaRPr>
          </a:p>
          <a:p>
            <a:pPr algn="ctr" defTabSz="950943" fontAlgn="base">
              <a:lnSpc>
                <a:spcPct val="90000"/>
              </a:lnSpc>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a:p>
            <a:pPr algn="ctr" defTabSz="950943" fontAlgn="base">
              <a:lnSpc>
                <a:spcPct val="90000"/>
              </a:lnSpc>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a:p>
            <a:pPr algn="ctr" defTabSz="950943" fontAlgn="base">
              <a:lnSpc>
                <a:spcPct val="90000"/>
              </a:lnSpc>
              <a:spcBef>
                <a:spcPct val="0"/>
              </a:spcBef>
              <a:spcAft>
                <a:spcPct val="0"/>
              </a:spcAft>
            </a:pPr>
            <a:r>
              <a:rPr lang="en-US" sz="2900" b="1" dirty="0">
                <a:gradFill>
                  <a:gsLst>
                    <a:gs pos="0">
                      <a:srgbClr val="FFFFFF"/>
                    </a:gs>
                    <a:gs pos="100000">
                      <a:srgbClr val="FFFFFF"/>
                    </a:gs>
                  </a:gsLst>
                  <a:lin ang="5400000" scaled="0"/>
                </a:gradFill>
                <a:ea typeface="Segoe UI" pitchFamily="34" charset="0"/>
                <a:cs typeface="Segoe UI" pitchFamily="34" charset="0"/>
              </a:rPr>
              <a:t>My Site</a:t>
            </a:r>
            <a:endParaRPr lang="en-US" sz="2400" b="1" dirty="0">
              <a:gradFill>
                <a:gsLst>
                  <a:gs pos="0">
                    <a:srgbClr val="FFFFFF"/>
                  </a:gs>
                  <a:gs pos="100000">
                    <a:srgbClr val="FFFFFF"/>
                  </a:gs>
                </a:gsLst>
                <a:lin ang="5400000" scaled="0"/>
              </a:gradFill>
              <a:ea typeface="Segoe UI" pitchFamily="34" charset="0"/>
              <a:cs typeface="Segoe UI" pitchFamily="34" charset="0"/>
            </a:endParaRPr>
          </a:p>
        </p:txBody>
      </p:sp>
      <p:sp>
        <p:nvSpPr>
          <p:cNvPr id="5" name="Rectangle 4"/>
          <p:cNvSpPr/>
          <p:nvPr/>
        </p:nvSpPr>
        <p:spPr bwMode="auto">
          <a:xfrm>
            <a:off x="4426610" y="1088037"/>
            <a:ext cx="3268461" cy="4896168"/>
          </a:xfrm>
          <a:prstGeom prst="rect">
            <a:avLst/>
          </a:prstGeom>
          <a:solidFill>
            <a:srgbClr val="00B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03" tIns="149202" rIns="186503" bIns="149202" numCol="1" spcCol="0" rtlCol="0" fromWordArt="0" anchor="t" anchorCtr="0" forceAA="0" compatLnSpc="1">
            <a:prstTxWarp prst="textNoShape">
              <a:avLst/>
            </a:prstTxWarp>
            <a:noAutofit/>
          </a:bodyPr>
          <a:lstStyle/>
          <a:p>
            <a:pPr algn="ctr" defTabSz="950943" fontAlgn="base">
              <a:lnSpc>
                <a:spcPct val="90000"/>
              </a:lnSpc>
              <a:spcBef>
                <a:spcPct val="0"/>
              </a:spcBef>
              <a:spcAft>
                <a:spcPct val="0"/>
              </a:spcAft>
            </a:pPr>
            <a:endParaRPr lang="en-US" sz="2900" b="1" dirty="0">
              <a:gradFill>
                <a:gsLst>
                  <a:gs pos="0">
                    <a:srgbClr val="FFFFFF"/>
                  </a:gs>
                  <a:gs pos="100000">
                    <a:srgbClr val="FFFFFF"/>
                  </a:gs>
                </a:gsLst>
                <a:lin ang="5400000" scaled="0"/>
              </a:gradFill>
              <a:ea typeface="Segoe UI" pitchFamily="34" charset="0"/>
              <a:cs typeface="Segoe UI" pitchFamily="34" charset="0"/>
            </a:endParaRPr>
          </a:p>
          <a:p>
            <a:pPr algn="ctr" defTabSz="950943" fontAlgn="base">
              <a:lnSpc>
                <a:spcPct val="90000"/>
              </a:lnSpc>
              <a:spcBef>
                <a:spcPct val="0"/>
              </a:spcBef>
              <a:spcAft>
                <a:spcPct val="0"/>
              </a:spcAft>
            </a:pPr>
            <a:endParaRPr lang="en-US" sz="2900" b="1" dirty="0">
              <a:gradFill>
                <a:gsLst>
                  <a:gs pos="0">
                    <a:srgbClr val="FFFFFF"/>
                  </a:gs>
                  <a:gs pos="100000">
                    <a:srgbClr val="FFFFFF"/>
                  </a:gs>
                </a:gsLst>
                <a:lin ang="5400000" scaled="0"/>
              </a:gradFill>
              <a:ea typeface="Segoe UI" pitchFamily="34" charset="0"/>
              <a:cs typeface="Segoe UI" pitchFamily="34" charset="0"/>
            </a:endParaRPr>
          </a:p>
          <a:p>
            <a:pPr algn="ctr" defTabSz="950943" fontAlgn="base">
              <a:lnSpc>
                <a:spcPct val="90000"/>
              </a:lnSpc>
              <a:spcBef>
                <a:spcPct val="0"/>
              </a:spcBef>
              <a:spcAft>
                <a:spcPct val="0"/>
              </a:spcAft>
            </a:pPr>
            <a:endParaRPr lang="en-US" sz="2900" b="1" dirty="0">
              <a:gradFill>
                <a:gsLst>
                  <a:gs pos="0">
                    <a:srgbClr val="FFFFFF"/>
                  </a:gs>
                  <a:gs pos="100000">
                    <a:srgbClr val="FFFFFF"/>
                  </a:gs>
                </a:gsLst>
                <a:lin ang="5400000" scaled="0"/>
              </a:gradFill>
              <a:ea typeface="Segoe UI" pitchFamily="34" charset="0"/>
              <a:cs typeface="Segoe UI" pitchFamily="34" charset="0"/>
            </a:endParaRPr>
          </a:p>
          <a:p>
            <a:pPr algn="ctr" defTabSz="950943" fontAlgn="base">
              <a:lnSpc>
                <a:spcPct val="90000"/>
              </a:lnSpc>
              <a:spcBef>
                <a:spcPct val="0"/>
              </a:spcBef>
              <a:spcAft>
                <a:spcPct val="0"/>
              </a:spcAft>
            </a:pPr>
            <a:endParaRPr lang="en-US" sz="2900" b="1" dirty="0">
              <a:gradFill>
                <a:gsLst>
                  <a:gs pos="0">
                    <a:srgbClr val="FFFFFF"/>
                  </a:gs>
                  <a:gs pos="100000">
                    <a:srgbClr val="FFFFFF"/>
                  </a:gs>
                </a:gsLst>
                <a:lin ang="5400000" scaled="0"/>
              </a:gradFill>
              <a:ea typeface="Segoe UI" pitchFamily="34" charset="0"/>
              <a:cs typeface="Segoe UI" pitchFamily="34" charset="0"/>
            </a:endParaRPr>
          </a:p>
          <a:p>
            <a:pPr algn="ctr" defTabSz="950943" fontAlgn="base">
              <a:lnSpc>
                <a:spcPct val="90000"/>
              </a:lnSpc>
              <a:spcBef>
                <a:spcPct val="0"/>
              </a:spcBef>
              <a:spcAft>
                <a:spcPct val="0"/>
              </a:spcAft>
            </a:pPr>
            <a:r>
              <a:rPr lang="en-US" sz="2600" b="1" dirty="0">
                <a:gradFill>
                  <a:gsLst>
                    <a:gs pos="0">
                      <a:srgbClr val="FFFFFF"/>
                    </a:gs>
                    <a:gs pos="100000">
                      <a:srgbClr val="FFFFFF"/>
                    </a:gs>
                  </a:gsLst>
                  <a:lin ang="5400000" scaled="0"/>
                </a:gradFill>
                <a:ea typeface="Segoe UI" pitchFamily="34" charset="0"/>
                <a:cs typeface="Segoe UI" pitchFamily="34" charset="0"/>
              </a:rPr>
              <a:t>My </a:t>
            </a:r>
            <a:r>
              <a:rPr lang="en-US" sz="2600" b="1" dirty="0" smtClean="0">
                <a:gradFill>
                  <a:gsLst>
                    <a:gs pos="0">
                      <a:srgbClr val="FFFFFF"/>
                    </a:gs>
                    <a:gs pos="100000">
                      <a:srgbClr val="FFFFFF"/>
                    </a:gs>
                  </a:gsLst>
                  <a:lin ang="5400000" scaled="0"/>
                </a:gradFill>
                <a:ea typeface="Segoe UI" pitchFamily="34" charset="0"/>
                <a:cs typeface="Segoe UI" pitchFamily="34" charset="0"/>
              </a:rPr>
              <a:t>Site</a:t>
            </a:r>
            <a:endParaRPr lang="en-US" sz="2600" b="1" dirty="0">
              <a:gradFill>
                <a:gsLst>
                  <a:gs pos="0">
                    <a:srgbClr val="FFFFFF"/>
                  </a:gs>
                  <a:gs pos="100000">
                    <a:srgbClr val="FFFFFF"/>
                  </a:gs>
                </a:gsLst>
                <a:lin ang="5400000" scaled="0"/>
              </a:gradFill>
              <a:ea typeface="Segoe UI" pitchFamily="34" charset="0"/>
              <a:cs typeface="Segoe UI" pitchFamily="34" charset="0"/>
            </a:endParaRPr>
          </a:p>
          <a:p>
            <a:pPr algn="ctr" defTabSz="950943" fontAlgn="base">
              <a:lnSpc>
                <a:spcPct val="90000"/>
              </a:lnSpc>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a:p>
            <a:pPr algn="ctr" defTabSz="950943" fontAlgn="base">
              <a:lnSpc>
                <a:spcPct val="90000"/>
              </a:lnSpc>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a:p>
            <a:pPr algn="ctr" defTabSz="950943" fontAlgn="base">
              <a:lnSpc>
                <a:spcPct val="90000"/>
              </a:lnSpc>
              <a:spcBef>
                <a:spcPct val="0"/>
              </a:spcBef>
              <a:spcAft>
                <a:spcPct val="0"/>
              </a:spcAft>
            </a:pPr>
            <a:r>
              <a:rPr lang="en-US" sz="2900" b="1" dirty="0">
                <a:gradFill>
                  <a:gsLst>
                    <a:gs pos="0">
                      <a:srgbClr val="FFFFFF"/>
                    </a:gs>
                    <a:gs pos="100000">
                      <a:srgbClr val="FFFFFF"/>
                    </a:gs>
                  </a:gsLst>
                  <a:lin ang="5400000" scaled="0"/>
                </a:gradFill>
                <a:ea typeface="Segoe UI" pitchFamily="34" charset="0"/>
                <a:cs typeface="Segoe UI" pitchFamily="34" charset="0"/>
              </a:rPr>
              <a:t>Discovery</a:t>
            </a:r>
          </a:p>
        </p:txBody>
      </p:sp>
      <p:sp>
        <p:nvSpPr>
          <p:cNvPr id="6" name="Rectangle 5"/>
          <p:cNvSpPr/>
          <p:nvPr/>
        </p:nvSpPr>
        <p:spPr bwMode="auto">
          <a:xfrm>
            <a:off x="7792231" y="1088037"/>
            <a:ext cx="3245143" cy="4896168"/>
          </a:xfrm>
          <a:prstGeom prst="rect">
            <a:avLst/>
          </a:prstGeom>
          <a:solidFill>
            <a:srgbClr val="00B0F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03" tIns="149202" rIns="186503" bIns="149202" numCol="1" spcCol="0" rtlCol="0" fromWordArt="0" anchor="t" anchorCtr="0" forceAA="0" compatLnSpc="1">
            <a:prstTxWarp prst="textNoShape">
              <a:avLst/>
            </a:prstTxWarp>
            <a:noAutofit/>
          </a:bodyPr>
          <a:lstStyle/>
          <a:p>
            <a:pPr algn="ctr" defTabSz="950943" fontAlgn="base">
              <a:lnSpc>
                <a:spcPct val="90000"/>
              </a:lnSpc>
              <a:spcBef>
                <a:spcPct val="0"/>
              </a:spcBef>
              <a:spcAft>
                <a:spcPct val="0"/>
              </a:spcAft>
            </a:pPr>
            <a:endParaRPr lang="en-US" sz="2900" b="1" dirty="0">
              <a:gradFill>
                <a:gsLst>
                  <a:gs pos="0">
                    <a:srgbClr val="FFFFFF"/>
                  </a:gs>
                  <a:gs pos="100000">
                    <a:srgbClr val="FFFFFF"/>
                  </a:gs>
                </a:gsLst>
                <a:lin ang="5400000" scaled="0"/>
              </a:gradFill>
              <a:ea typeface="Segoe UI" pitchFamily="34" charset="0"/>
              <a:cs typeface="Segoe UI" pitchFamily="34" charset="0"/>
            </a:endParaRPr>
          </a:p>
          <a:p>
            <a:pPr algn="ctr" defTabSz="950943" fontAlgn="base">
              <a:lnSpc>
                <a:spcPct val="90000"/>
              </a:lnSpc>
              <a:spcBef>
                <a:spcPct val="0"/>
              </a:spcBef>
              <a:spcAft>
                <a:spcPct val="0"/>
              </a:spcAft>
            </a:pPr>
            <a:endParaRPr lang="en-US" sz="2900" b="1" dirty="0">
              <a:gradFill>
                <a:gsLst>
                  <a:gs pos="0">
                    <a:srgbClr val="FFFFFF"/>
                  </a:gs>
                  <a:gs pos="100000">
                    <a:srgbClr val="FFFFFF"/>
                  </a:gs>
                </a:gsLst>
                <a:lin ang="5400000" scaled="0"/>
              </a:gradFill>
              <a:ea typeface="Segoe UI" pitchFamily="34" charset="0"/>
              <a:cs typeface="Segoe UI" pitchFamily="34" charset="0"/>
            </a:endParaRPr>
          </a:p>
          <a:p>
            <a:pPr algn="ctr" defTabSz="950943" fontAlgn="base">
              <a:lnSpc>
                <a:spcPct val="90000"/>
              </a:lnSpc>
              <a:spcBef>
                <a:spcPct val="0"/>
              </a:spcBef>
              <a:spcAft>
                <a:spcPct val="0"/>
              </a:spcAft>
            </a:pPr>
            <a:endParaRPr lang="en-US" sz="2900" b="1" dirty="0">
              <a:gradFill>
                <a:gsLst>
                  <a:gs pos="0">
                    <a:srgbClr val="FFFFFF"/>
                  </a:gs>
                  <a:gs pos="100000">
                    <a:srgbClr val="FFFFFF"/>
                  </a:gs>
                </a:gsLst>
                <a:lin ang="5400000" scaled="0"/>
              </a:gradFill>
              <a:ea typeface="Segoe UI" pitchFamily="34" charset="0"/>
              <a:cs typeface="Segoe UI" pitchFamily="34" charset="0"/>
            </a:endParaRPr>
          </a:p>
          <a:p>
            <a:pPr algn="ctr" defTabSz="950943" fontAlgn="base">
              <a:lnSpc>
                <a:spcPct val="90000"/>
              </a:lnSpc>
              <a:spcBef>
                <a:spcPct val="0"/>
              </a:spcBef>
              <a:spcAft>
                <a:spcPct val="0"/>
              </a:spcAft>
            </a:pPr>
            <a:endParaRPr lang="en-US" sz="2900" b="1" dirty="0" smtClean="0">
              <a:gradFill>
                <a:gsLst>
                  <a:gs pos="0">
                    <a:srgbClr val="FFFFFF"/>
                  </a:gs>
                  <a:gs pos="100000">
                    <a:srgbClr val="FFFFFF"/>
                  </a:gs>
                </a:gsLst>
                <a:lin ang="5400000" scaled="0"/>
              </a:gradFill>
              <a:ea typeface="Segoe UI" pitchFamily="34" charset="0"/>
              <a:cs typeface="Segoe UI" pitchFamily="34" charset="0"/>
            </a:endParaRPr>
          </a:p>
          <a:p>
            <a:pPr algn="ctr" defTabSz="950943" fontAlgn="base">
              <a:lnSpc>
                <a:spcPct val="90000"/>
              </a:lnSpc>
              <a:spcBef>
                <a:spcPct val="0"/>
              </a:spcBef>
              <a:spcAft>
                <a:spcPct val="0"/>
              </a:spcAft>
            </a:pPr>
            <a:r>
              <a:rPr lang="en-US" sz="2600" b="1" dirty="0" smtClean="0">
                <a:gradFill>
                  <a:gsLst>
                    <a:gs pos="0">
                      <a:srgbClr val="FFFFFF"/>
                    </a:gs>
                    <a:gs pos="100000">
                      <a:srgbClr val="FFFFFF"/>
                    </a:gs>
                  </a:gsLst>
                  <a:lin ang="5400000" scaled="0"/>
                </a:gradFill>
                <a:ea typeface="Segoe UI" pitchFamily="34" charset="0"/>
                <a:cs typeface="Segoe UI" pitchFamily="34" charset="0"/>
              </a:rPr>
              <a:t>Personal Site</a:t>
            </a:r>
            <a:endParaRPr lang="en-US" sz="2600" b="1" dirty="0">
              <a:gradFill>
                <a:gsLst>
                  <a:gs pos="0">
                    <a:srgbClr val="FFFFFF"/>
                  </a:gs>
                  <a:gs pos="100000">
                    <a:srgbClr val="FFFFFF"/>
                  </a:gs>
                </a:gsLst>
                <a:lin ang="5400000" scaled="0"/>
              </a:gradFill>
              <a:ea typeface="Segoe UI" pitchFamily="34" charset="0"/>
              <a:cs typeface="Segoe UI" pitchFamily="34" charset="0"/>
            </a:endParaRPr>
          </a:p>
          <a:p>
            <a:pPr algn="ctr" defTabSz="950943" fontAlgn="base">
              <a:lnSpc>
                <a:spcPct val="90000"/>
              </a:lnSpc>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a:p>
            <a:pPr algn="ctr" defTabSz="950943" fontAlgn="base">
              <a:lnSpc>
                <a:spcPct val="90000"/>
              </a:lnSpc>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a:p>
            <a:pPr algn="ctr" defTabSz="950943" fontAlgn="base">
              <a:lnSpc>
                <a:spcPct val="90000"/>
              </a:lnSpc>
              <a:spcBef>
                <a:spcPct val="0"/>
              </a:spcBef>
              <a:spcAft>
                <a:spcPct val="0"/>
              </a:spcAft>
            </a:pPr>
            <a:r>
              <a:rPr lang="en-US" sz="2900" b="1" dirty="0">
                <a:gradFill>
                  <a:gsLst>
                    <a:gs pos="0">
                      <a:srgbClr val="FFFFFF"/>
                    </a:gs>
                    <a:gs pos="100000">
                      <a:srgbClr val="FFFFFF"/>
                    </a:gs>
                  </a:gsLst>
                  <a:lin ang="5400000" scaled="0"/>
                </a:gradFill>
                <a:ea typeface="Segoe UI" pitchFamily="34" charset="0"/>
                <a:cs typeface="Segoe UI" pitchFamily="34" charset="0"/>
              </a:rPr>
              <a:t>Provisioning</a:t>
            </a:r>
          </a:p>
        </p:txBody>
      </p:sp>
    </p:spTree>
    <p:extLst>
      <p:ext uri="{BB962C8B-B14F-4D97-AF65-F5344CB8AC3E}">
        <p14:creationId xmlns:p14="http://schemas.microsoft.com/office/powerpoint/2010/main" val="96302585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310912" y="1212853"/>
            <a:ext cx="10804188" cy="2680407"/>
          </a:xfrm>
        </p:spPr>
        <p:txBody>
          <a:bodyPr/>
          <a:lstStyle/>
          <a:p>
            <a:pPr marL="0" indent="0">
              <a:buNone/>
            </a:pPr>
            <a:r>
              <a:rPr lang="en-US" sz="3800" dirty="0">
                <a:gradFill>
                  <a:gsLst>
                    <a:gs pos="1250">
                      <a:schemeClr val="tx2"/>
                    </a:gs>
                    <a:gs pos="99000">
                      <a:schemeClr val="tx2"/>
                    </a:gs>
                  </a:gsLst>
                  <a:lin ang="5400000" scaled="0"/>
                </a:gradFill>
              </a:rPr>
              <a:t>Many entry points triggering </a:t>
            </a:r>
            <a:r>
              <a:rPr lang="en-US" sz="3800" dirty="0" smtClean="0">
                <a:gradFill>
                  <a:gsLst>
                    <a:gs pos="1250">
                      <a:schemeClr val="tx2"/>
                    </a:gs>
                    <a:gs pos="99000">
                      <a:schemeClr val="tx2"/>
                    </a:gs>
                  </a:gsLst>
                  <a:lin ang="5400000" scaled="0"/>
                </a:gradFill>
              </a:rPr>
              <a:t>Personal Site </a:t>
            </a:r>
            <a:r>
              <a:rPr lang="en-US" sz="3800" dirty="0">
                <a:gradFill>
                  <a:gsLst>
                    <a:gs pos="1250">
                      <a:schemeClr val="tx2"/>
                    </a:gs>
                    <a:gs pos="99000">
                      <a:schemeClr val="tx2"/>
                    </a:gs>
                  </a:gsLst>
                  <a:lin ang="5400000" scaled="0"/>
                </a:gradFill>
              </a:rPr>
              <a:t>creation</a:t>
            </a:r>
          </a:p>
          <a:p>
            <a:pPr marL="0" indent="0">
              <a:buNone/>
            </a:pPr>
            <a:r>
              <a:rPr lang="en-US" sz="4100" dirty="0">
                <a:gradFill>
                  <a:gsLst>
                    <a:gs pos="1250">
                      <a:schemeClr val="tx2"/>
                    </a:gs>
                    <a:gs pos="99000">
                      <a:schemeClr val="tx2"/>
                    </a:gs>
                  </a:gsLst>
                  <a:lin ang="5400000" scaled="0"/>
                </a:gradFill>
              </a:rPr>
              <a:t>						</a:t>
            </a:r>
            <a:r>
              <a:rPr lang="en-US" sz="4900" b="1" dirty="0">
                <a:solidFill>
                  <a:schemeClr val="accent1"/>
                </a:solidFill>
              </a:rPr>
              <a:t>+</a:t>
            </a:r>
            <a:endParaRPr lang="en-US" sz="4100" b="1" dirty="0">
              <a:solidFill>
                <a:schemeClr val="accent1"/>
              </a:solidFill>
            </a:endParaRPr>
          </a:p>
          <a:p>
            <a:pPr marL="0" indent="0">
              <a:buNone/>
            </a:pPr>
            <a:r>
              <a:rPr lang="en-US" sz="3800" dirty="0">
                <a:gradFill>
                  <a:gsLst>
                    <a:gs pos="1250">
                      <a:schemeClr val="tx2"/>
                    </a:gs>
                    <a:gs pos="99000">
                      <a:schemeClr val="tx2"/>
                    </a:gs>
                  </a:gsLst>
                  <a:lin ang="5400000" scaled="0"/>
                </a:gradFill>
              </a:rPr>
              <a:t>Increase </a:t>
            </a:r>
            <a:r>
              <a:rPr lang="en-US" sz="3800" dirty="0" smtClean="0">
                <a:gradFill>
                  <a:gsLst>
                    <a:gs pos="1250">
                      <a:schemeClr val="tx2"/>
                    </a:gs>
                    <a:gs pos="99000">
                      <a:schemeClr val="tx2"/>
                    </a:gs>
                  </a:gsLst>
                  <a:lin ang="5400000" scaled="0"/>
                </a:gradFill>
              </a:rPr>
              <a:t>in Personal </a:t>
            </a:r>
            <a:r>
              <a:rPr lang="en-US" sz="3800" dirty="0">
                <a:gradFill>
                  <a:gsLst>
                    <a:gs pos="1250">
                      <a:schemeClr val="tx2"/>
                    </a:gs>
                    <a:gs pos="99000">
                      <a:schemeClr val="tx2"/>
                    </a:gs>
                  </a:gsLst>
                  <a:lin ang="5400000" scaled="0"/>
                </a:gradFill>
              </a:rPr>
              <a:t>Site usage due to Social </a:t>
            </a:r>
            <a:r>
              <a:rPr lang="en-US" sz="3800" dirty="0" smtClean="0">
                <a:gradFill>
                  <a:gsLst>
                    <a:gs pos="1250">
                      <a:schemeClr val="tx2"/>
                    </a:gs>
                    <a:gs pos="99000">
                      <a:schemeClr val="tx2"/>
                    </a:gs>
                  </a:gsLst>
                  <a:lin ang="5400000" scaled="0"/>
                </a:gradFill>
              </a:rPr>
              <a:t>features and SkyDrive Pro</a:t>
            </a:r>
            <a:endParaRPr lang="en-US" sz="3800" dirty="0">
              <a:gradFill>
                <a:gsLst>
                  <a:gs pos="1250">
                    <a:schemeClr val="tx2"/>
                  </a:gs>
                  <a:gs pos="99000">
                    <a:schemeClr val="tx2"/>
                  </a:gs>
                </a:gsLst>
                <a:lin ang="5400000" scaled="0"/>
              </a:gradFill>
            </a:endParaRPr>
          </a:p>
        </p:txBody>
      </p:sp>
      <p:sp>
        <p:nvSpPr>
          <p:cNvPr id="3" name="Title 2"/>
          <p:cNvSpPr>
            <a:spLocks noGrp="1"/>
          </p:cNvSpPr>
          <p:nvPr>
            <p:ph type="title"/>
          </p:nvPr>
        </p:nvSpPr>
        <p:spPr/>
        <p:txBody>
          <a:bodyPr/>
          <a:lstStyle/>
          <a:p>
            <a:r>
              <a:rPr lang="en-US" sz="4400" dirty="0"/>
              <a:t>Why did we move to an </a:t>
            </a:r>
            <a:r>
              <a:rPr lang="en-US" sz="4400" dirty="0" err="1"/>
              <a:t>Async</a:t>
            </a:r>
            <a:r>
              <a:rPr lang="en-US" sz="4400" dirty="0"/>
              <a:t> </a:t>
            </a:r>
            <a:r>
              <a:rPr lang="en-US" sz="4400" dirty="0" smtClean="0"/>
              <a:t>model in SP 2013?</a:t>
            </a:r>
            <a:endParaRPr lang="en-US" sz="4400" dirty="0"/>
          </a:p>
        </p:txBody>
      </p:sp>
      <p:sp>
        <p:nvSpPr>
          <p:cNvPr id="5" name="Flowchart: Process 4"/>
          <p:cNvSpPr/>
          <p:nvPr/>
        </p:nvSpPr>
        <p:spPr bwMode="auto">
          <a:xfrm>
            <a:off x="932738" y="4503382"/>
            <a:ext cx="2409567" cy="1247672"/>
          </a:xfrm>
          <a:prstGeom prst="flowChartProcess">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03" tIns="149202" rIns="186503" bIns="149202" numCol="1" spcCol="0" rtlCol="0" fromWordArt="0" anchor="t" anchorCtr="0" forceAA="0" compatLnSpc="1">
            <a:prstTxWarp prst="textNoShape">
              <a:avLst/>
            </a:prstTxWarp>
            <a:noAutofit/>
          </a:bodyPr>
          <a:lstStyle/>
          <a:p>
            <a:pPr defTabSz="932513"/>
            <a:r>
              <a:rPr lang="en-US" sz="2400" dirty="0" err="1">
                <a:solidFill>
                  <a:srgbClr val="FFFFFF"/>
                </a:solidFill>
              </a:rPr>
              <a:t>NewsFeed</a:t>
            </a:r>
            <a:endParaRPr lang="en-US" sz="2400" dirty="0">
              <a:solidFill>
                <a:srgbClr val="FFFFFF"/>
              </a:solidFill>
            </a:endParaRPr>
          </a:p>
          <a:p>
            <a:pPr defTabSz="932513"/>
            <a:r>
              <a:rPr lang="en-US" sz="2400" dirty="0">
                <a:solidFill>
                  <a:srgbClr val="FFFFFF"/>
                </a:solidFill>
              </a:rPr>
              <a:t>Link</a:t>
            </a:r>
          </a:p>
        </p:txBody>
      </p:sp>
      <p:sp>
        <p:nvSpPr>
          <p:cNvPr id="6" name="Flowchart: Process 5"/>
          <p:cNvSpPr/>
          <p:nvPr/>
        </p:nvSpPr>
        <p:spPr bwMode="auto">
          <a:xfrm>
            <a:off x="3614353" y="4503382"/>
            <a:ext cx="2409567" cy="1247672"/>
          </a:xfrm>
          <a:prstGeom prst="flowChartProcess">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03" tIns="149202" rIns="186503" bIns="149202" numCol="1" spcCol="0" rtlCol="0" fromWordArt="0" anchor="t" anchorCtr="0" forceAA="0" compatLnSpc="1">
            <a:prstTxWarp prst="textNoShape">
              <a:avLst/>
            </a:prstTxWarp>
            <a:noAutofit/>
          </a:bodyPr>
          <a:lstStyle/>
          <a:p>
            <a:pPr defTabSz="932513"/>
            <a:r>
              <a:rPr lang="en-US" sz="2400" dirty="0">
                <a:solidFill>
                  <a:srgbClr val="FFFFFF"/>
                </a:solidFill>
              </a:rPr>
              <a:t>About Me Link</a:t>
            </a:r>
          </a:p>
        </p:txBody>
      </p:sp>
      <p:sp>
        <p:nvSpPr>
          <p:cNvPr id="7" name="Flowchart: Process 6"/>
          <p:cNvSpPr/>
          <p:nvPr/>
        </p:nvSpPr>
        <p:spPr bwMode="auto">
          <a:xfrm>
            <a:off x="8938716" y="4503385"/>
            <a:ext cx="2409567" cy="1247671"/>
          </a:xfrm>
          <a:prstGeom prst="flowChartProcess">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03" tIns="149202" rIns="186503" bIns="149202" numCol="1" spcCol="0" rtlCol="0" fromWordArt="0" anchor="t" anchorCtr="0" forceAA="0" compatLnSpc="1">
            <a:prstTxWarp prst="textNoShape">
              <a:avLst/>
            </a:prstTxWarp>
            <a:noAutofit/>
          </a:bodyPr>
          <a:lstStyle/>
          <a:p>
            <a:pPr defTabSz="932513"/>
            <a:r>
              <a:rPr lang="en-US" sz="2400" dirty="0">
                <a:solidFill>
                  <a:srgbClr val="FFFFFF"/>
                </a:solidFill>
              </a:rPr>
              <a:t>2013 Office clients</a:t>
            </a:r>
          </a:p>
        </p:txBody>
      </p:sp>
      <p:sp>
        <p:nvSpPr>
          <p:cNvPr id="8" name="Flowchart: Process 7"/>
          <p:cNvSpPr/>
          <p:nvPr/>
        </p:nvSpPr>
        <p:spPr bwMode="auto">
          <a:xfrm>
            <a:off x="6276533" y="4503382"/>
            <a:ext cx="2409567" cy="1247672"/>
          </a:xfrm>
          <a:prstGeom prst="flowChartProcess">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03" tIns="149202" rIns="186503" bIns="149202" numCol="1" spcCol="0" rtlCol="0" fromWordArt="0" anchor="t" anchorCtr="0" forceAA="0" compatLnSpc="1">
            <a:prstTxWarp prst="textNoShape">
              <a:avLst/>
            </a:prstTxWarp>
            <a:noAutofit/>
          </a:bodyPr>
          <a:lstStyle/>
          <a:p>
            <a:pPr defTabSz="932513"/>
            <a:r>
              <a:rPr lang="en-US" sz="2400" dirty="0">
                <a:solidFill>
                  <a:srgbClr val="FFFFFF"/>
                </a:solidFill>
              </a:rPr>
              <a:t>Sky Drive Pro Link</a:t>
            </a:r>
          </a:p>
        </p:txBody>
      </p:sp>
    </p:spTree>
    <p:extLst>
      <p:ext uri="{BB962C8B-B14F-4D97-AF65-F5344CB8AC3E}">
        <p14:creationId xmlns:p14="http://schemas.microsoft.com/office/powerpoint/2010/main" val="5552077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500"/>
                                        <p:tgtEl>
                                          <p:spTgt spid="6"/>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500"/>
                                        <p:tgtEl>
                                          <p:spTgt spid="8"/>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fade">
                                      <p:cBhvr>
                                        <p:cTn id="18"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29" name="Picture 2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973079" y="1536841"/>
            <a:ext cx="855030" cy="854909"/>
          </a:xfrm>
          <a:prstGeom prst="rect">
            <a:avLst/>
          </a:prstGeom>
        </p:spPr>
      </p:pic>
      <p:pic>
        <p:nvPicPr>
          <p:cNvPr id="30" name="Picture 2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128534" y="1692275"/>
            <a:ext cx="855030" cy="854909"/>
          </a:xfrm>
          <a:prstGeom prst="rect">
            <a:avLst/>
          </a:prstGeom>
        </p:spPr>
      </p:pic>
      <p:pic>
        <p:nvPicPr>
          <p:cNvPr id="31" name="Picture 3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283990" y="1847709"/>
            <a:ext cx="855030" cy="854909"/>
          </a:xfrm>
          <a:prstGeom prst="rect">
            <a:avLst/>
          </a:prstGeom>
        </p:spPr>
      </p:pic>
      <p:pic>
        <p:nvPicPr>
          <p:cNvPr id="36" name="Picture 3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439446" y="2003145"/>
            <a:ext cx="855030" cy="854909"/>
          </a:xfrm>
          <a:prstGeom prst="rect">
            <a:avLst/>
          </a:prstGeom>
        </p:spPr>
      </p:pic>
      <p:pic>
        <p:nvPicPr>
          <p:cNvPr id="37" name="Picture 3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973056" y="2430577"/>
            <a:ext cx="855030" cy="854909"/>
          </a:xfrm>
          <a:prstGeom prst="rect">
            <a:avLst/>
          </a:prstGeom>
        </p:spPr>
      </p:pic>
      <p:pic>
        <p:nvPicPr>
          <p:cNvPr id="38" name="Picture 3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128512" y="2586011"/>
            <a:ext cx="855030" cy="854909"/>
          </a:xfrm>
          <a:prstGeom prst="rect">
            <a:avLst/>
          </a:prstGeom>
        </p:spPr>
      </p:pic>
      <p:pic>
        <p:nvPicPr>
          <p:cNvPr id="39" name="Picture 3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283968" y="2741445"/>
            <a:ext cx="855030" cy="854909"/>
          </a:xfrm>
          <a:prstGeom prst="rect">
            <a:avLst/>
          </a:prstGeom>
        </p:spPr>
      </p:pic>
      <p:pic>
        <p:nvPicPr>
          <p:cNvPr id="40" name="Picture 3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439424" y="2896879"/>
            <a:ext cx="855030" cy="854909"/>
          </a:xfrm>
          <a:prstGeom prst="rect">
            <a:avLst/>
          </a:prstGeom>
        </p:spPr>
      </p:pic>
      <p:pic>
        <p:nvPicPr>
          <p:cNvPr id="41" name="Picture 4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973079" y="3440895"/>
            <a:ext cx="855030" cy="854909"/>
          </a:xfrm>
          <a:prstGeom prst="rect">
            <a:avLst/>
          </a:prstGeom>
        </p:spPr>
      </p:pic>
      <p:pic>
        <p:nvPicPr>
          <p:cNvPr id="42" name="Picture 4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128534" y="3596329"/>
            <a:ext cx="855030" cy="854909"/>
          </a:xfrm>
          <a:prstGeom prst="rect">
            <a:avLst/>
          </a:prstGeom>
        </p:spPr>
      </p:pic>
      <p:pic>
        <p:nvPicPr>
          <p:cNvPr id="44" name="Picture 4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283990" y="3751765"/>
            <a:ext cx="855030" cy="854909"/>
          </a:xfrm>
          <a:prstGeom prst="rect">
            <a:avLst/>
          </a:prstGeom>
        </p:spPr>
      </p:pic>
      <p:pic>
        <p:nvPicPr>
          <p:cNvPr id="47" name="Picture 4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439446" y="3907199"/>
            <a:ext cx="855030" cy="854909"/>
          </a:xfrm>
          <a:prstGeom prst="rect">
            <a:avLst/>
          </a:prstGeom>
        </p:spPr>
      </p:pic>
      <p:pic>
        <p:nvPicPr>
          <p:cNvPr id="49" name="Picture 4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973056" y="4373501"/>
            <a:ext cx="855030" cy="854909"/>
          </a:xfrm>
          <a:prstGeom prst="rect">
            <a:avLst/>
          </a:prstGeom>
        </p:spPr>
      </p:pic>
      <p:pic>
        <p:nvPicPr>
          <p:cNvPr id="52" name="Picture 5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128512" y="4528932"/>
            <a:ext cx="855030" cy="854909"/>
          </a:xfrm>
          <a:prstGeom prst="rect">
            <a:avLst/>
          </a:prstGeom>
        </p:spPr>
      </p:pic>
      <p:pic>
        <p:nvPicPr>
          <p:cNvPr id="58" name="Picture 5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283968" y="4684366"/>
            <a:ext cx="855030" cy="854909"/>
          </a:xfrm>
          <a:prstGeom prst="rect">
            <a:avLst/>
          </a:prstGeom>
        </p:spPr>
      </p:pic>
      <p:pic>
        <p:nvPicPr>
          <p:cNvPr id="59" name="Picture 5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439424" y="4839800"/>
            <a:ext cx="855030" cy="854909"/>
          </a:xfrm>
          <a:prstGeom prst="rect">
            <a:avLst/>
          </a:prstGeom>
        </p:spPr>
      </p:pic>
      <p:pic>
        <p:nvPicPr>
          <p:cNvPr id="60" name="Picture 59"/>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799670" y="2313978"/>
            <a:ext cx="582992" cy="582910"/>
          </a:xfrm>
          <a:prstGeom prst="rect">
            <a:avLst/>
          </a:prstGeom>
        </p:spPr>
      </p:pic>
      <p:pic>
        <p:nvPicPr>
          <p:cNvPr id="61" name="Picture 60"/>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813878" y="3207723"/>
            <a:ext cx="582992" cy="582910"/>
          </a:xfrm>
          <a:prstGeom prst="rect">
            <a:avLst/>
          </a:prstGeom>
        </p:spPr>
      </p:pic>
      <p:pic>
        <p:nvPicPr>
          <p:cNvPr id="67" name="Picture 6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834044" y="4179173"/>
            <a:ext cx="582992" cy="582910"/>
          </a:xfrm>
          <a:prstGeom prst="rect">
            <a:avLst/>
          </a:prstGeom>
        </p:spPr>
      </p:pic>
      <p:pic>
        <p:nvPicPr>
          <p:cNvPr id="73" name="Picture 7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847502" y="5111799"/>
            <a:ext cx="582992" cy="582910"/>
          </a:xfrm>
          <a:prstGeom prst="rect">
            <a:avLst/>
          </a:prstGeom>
        </p:spPr>
      </p:pic>
      <p:sp>
        <p:nvSpPr>
          <p:cNvPr id="77" name="TextBox 76"/>
          <p:cNvSpPr txBox="1"/>
          <p:nvPr/>
        </p:nvSpPr>
        <p:spPr>
          <a:xfrm>
            <a:off x="1165919" y="2772583"/>
            <a:ext cx="1837120" cy="1221085"/>
          </a:xfrm>
          <a:prstGeom prst="rect">
            <a:avLst/>
          </a:prstGeom>
          <a:noFill/>
        </p:spPr>
        <p:txBody>
          <a:bodyPr wrap="none" lIns="186503" tIns="149202" rIns="186503" bIns="149202" rtlCol="0">
            <a:spAutoFit/>
          </a:bodyPr>
          <a:lstStyle/>
          <a:p>
            <a:pPr defTabSz="932513">
              <a:lnSpc>
                <a:spcPct val="90000"/>
              </a:lnSpc>
              <a:spcAft>
                <a:spcPts val="612"/>
              </a:spcAft>
            </a:pPr>
            <a:r>
              <a:rPr lang="en-US" dirty="0" smtClean="0">
                <a:gradFill>
                  <a:gsLst>
                    <a:gs pos="2917">
                      <a:srgbClr val="FFFFFF"/>
                    </a:gs>
                    <a:gs pos="30000">
                      <a:srgbClr val="FFFFFF"/>
                    </a:gs>
                  </a:gsLst>
                  <a:lin ang="5400000" scaled="0"/>
                </a:gradFill>
              </a:rPr>
              <a:t>New users </a:t>
            </a:r>
          </a:p>
          <a:p>
            <a:pPr defTabSz="932513">
              <a:lnSpc>
                <a:spcPct val="90000"/>
              </a:lnSpc>
              <a:spcAft>
                <a:spcPts val="612"/>
              </a:spcAft>
            </a:pPr>
            <a:r>
              <a:rPr lang="en-US" dirty="0" smtClean="0">
                <a:gradFill>
                  <a:gsLst>
                    <a:gs pos="2917">
                      <a:srgbClr val="FFFFFF"/>
                    </a:gs>
                    <a:gs pos="30000">
                      <a:srgbClr val="FFFFFF"/>
                    </a:gs>
                  </a:gsLst>
                  <a:lin ang="5400000" scaled="0"/>
                </a:gradFill>
              </a:rPr>
              <a:t>requesting for</a:t>
            </a:r>
          </a:p>
          <a:p>
            <a:pPr defTabSz="932513">
              <a:lnSpc>
                <a:spcPct val="90000"/>
              </a:lnSpc>
              <a:spcAft>
                <a:spcPts val="612"/>
              </a:spcAft>
            </a:pPr>
            <a:r>
              <a:rPr lang="en-US" dirty="0" smtClean="0">
                <a:gradFill>
                  <a:gsLst>
                    <a:gs pos="2917">
                      <a:srgbClr val="FFFFFF"/>
                    </a:gs>
                    <a:gs pos="30000">
                      <a:srgbClr val="FFFFFF"/>
                    </a:gs>
                  </a:gsLst>
                  <a:lin ang="5400000" scaled="0"/>
                </a:gradFill>
              </a:rPr>
              <a:t>a Personal Site</a:t>
            </a:r>
          </a:p>
        </p:txBody>
      </p:sp>
      <p:pic>
        <p:nvPicPr>
          <p:cNvPr id="78" name="Picture 77"/>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434985" y="2384018"/>
            <a:ext cx="1748879" cy="1748631"/>
          </a:xfrm>
          <a:prstGeom prst="rect">
            <a:avLst/>
          </a:prstGeom>
        </p:spPr>
      </p:pic>
      <p:pic>
        <p:nvPicPr>
          <p:cNvPr id="79" name="Picture 78"/>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210764" y="2383998"/>
            <a:ext cx="1748879" cy="1748631"/>
          </a:xfrm>
          <a:prstGeom prst="rect">
            <a:avLst/>
          </a:prstGeom>
        </p:spPr>
      </p:pic>
      <p:sp>
        <p:nvSpPr>
          <p:cNvPr id="80" name="TextBox 79"/>
          <p:cNvSpPr txBox="1"/>
          <p:nvPr/>
        </p:nvSpPr>
        <p:spPr>
          <a:xfrm>
            <a:off x="4633190" y="3396144"/>
            <a:ext cx="1350505" cy="766061"/>
          </a:xfrm>
          <a:prstGeom prst="rect">
            <a:avLst/>
          </a:prstGeom>
          <a:noFill/>
        </p:spPr>
        <p:txBody>
          <a:bodyPr wrap="none" lIns="186503" tIns="149202" rIns="186503" bIns="149202" rtlCol="0">
            <a:spAutoFit/>
          </a:bodyPr>
          <a:lstStyle/>
          <a:p>
            <a:pPr defTabSz="932513">
              <a:lnSpc>
                <a:spcPct val="90000"/>
              </a:lnSpc>
              <a:spcAft>
                <a:spcPts val="612"/>
              </a:spcAft>
            </a:pPr>
            <a:r>
              <a:rPr lang="en-US" sz="1400" dirty="0" smtClean="0">
                <a:solidFill>
                  <a:srgbClr val="92D050"/>
                </a:solidFill>
              </a:rPr>
              <a:t>Provisioning</a:t>
            </a:r>
            <a:endParaRPr lang="en-US" sz="1400" dirty="0">
              <a:solidFill>
                <a:srgbClr val="92D050"/>
              </a:solidFill>
            </a:endParaRPr>
          </a:p>
          <a:p>
            <a:pPr defTabSz="932513">
              <a:lnSpc>
                <a:spcPct val="90000"/>
              </a:lnSpc>
              <a:spcAft>
                <a:spcPts val="612"/>
              </a:spcAft>
            </a:pPr>
            <a:r>
              <a:rPr lang="en-US" sz="1400" dirty="0">
                <a:solidFill>
                  <a:srgbClr val="92D050"/>
                </a:solidFill>
              </a:rPr>
              <a:t>requests</a:t>
            </a:r>
          </a:p>
        </p:txBody>
      </p:sp>
      <p:pic>
        <p:nvPicPr>
          <p:cNvPr id="81" name="Picture 8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684605" y="5181808"/>
            <a:ext cx="855030" cy="854909"/>
          </a:xfrm>
          <a:prstGeom prst="rect">
            <a:avLst/>
          </a:prstGeom>
        </p:spPr>
      </p:pic>
      <p:pic>
        <p:nvPicPr>
          <p:cNvPr id="82" name="Picture 8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840061" y="5337242"/>
            <a:ext cx="855030" cy="854909"/>
          </a:xfrm>
          <a:prstGeom prst="rect">
            <a:avLst/>
          </a:prstGeom>
        </p:spPr>
      </p:pic>
      <p:pic>
        <p:nvPicPr>
          <p:cNvPr id="83" name="Picture 8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995517" y="5492676"/>
            <a:ext cx="855030" cy="854909"/>
          </a:xfrm>
          <a:prstGeom prst="rect">
            <a:avLst/>
          </a:prstGeom>
        </p:spPr>
      </p:pic>
      <p:pic>
        <p:nvPicPr>
          <p:cNvPr id="84" name="Picture 8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150973" y="5648107"/>
            <a:ext cx="855030" cy="854909"/>
          </a:xfrm>
          <a:prstGeom prst="rect">
            <a:avLst/>
          </a:prstGeom>
        </p:spPr>
      </p:pic>
      <p:pic>
        <p:nvPicPr>
          <p:cNvPr id="85" name="Picture 8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559051" y="5920106"/>
            <a:ext cx="582992" cy="582910"/>
          </a:xfrm>
          <a:prstGeom prst="rect">
            <a:avLst/>
          </a:prstGeom>
        </p:spPr>
      </p:pic>
      <p:cxnSp>
        <p:nvCxnSpPr>
          <p:cNvPr id="86" name="Straight Arrow Connector 85"/>
          <p:cNvCxnSpPr>
            <a:endCxn id="78" idx="2"/>
          </p:cNvCxnSpPr>
          <p:nvPr/>
        </p:nvCxnSpPr>
        <p:spPr>
          <a:xfrm flipV="1">
            <a:off x="7306432" y="4132650"/>
            <a:ext cx="2996" cy="932548"/>
          </a:xfrm>
          <a:prstGeom prst="straightConnector1">
            <a:avLst/>
          </a:prstGeom>
          <a:ln w="76200">
            <a:solidFill>
              <a:srgbClr val="92D050"/>
            </a:solidFill>
            <a:headEnd type="none"/>
            <a:tailEnd type="triangle"/>
          </a:ln>
        </p:spPr>
        <p:style>
          <a:lnRef idx="1">
            <a:schemeClr val="accent1"/>
          </a:lnRef>
          <a:fillRef idx="0">
            <a:schemeClr val="accent1"/>
          </a:fillRef>
          <a:effectRef idx="0">
            <a:schemeClr val="accent1"/>
          </a:effectRef>
          <a:fontRef idx="minor">
            <a:schemeClr val="tx1"/>
          </a:fontRef>
        </p:style>
      </p:cxnSp>
      <p:sp>
        <p:nvSpPr>
          <p:cNvPr id="87" name="TextBox 86"/>
          <p:cNvSpPr txBox="1"/>
          <p:nvPr/>
        </p:nvSpPr>
        <p:spPr>
          <a:xfrm>
            <a:off x="7318242" y="4504374"/>
            <a:ext cx="2951113" cy="753369"/>
          </a:xfrm>
          <a:prstGeom prst="rect">
            <a:avLst/>
          </a:prstGeom>
          <a:noFill/>
        </p:spPr>
        <p:txBody>
          <a:bodyPr wrap="none" lIns="186503" tIns="149202" rIns="186503" bIns="149202" rtlCol="0">
            <a:spAutoFit/>
          </a:bodyPr>
          <a:lstStyle>
            <a:defPPr>
              <a:defRPr lang="en-US"/>
            </a:defPPr>
            <a:lvl1pPr>
              <a:lnSpc>
                <a:spcPct val="90000"/>
              </a:lnSpc>
              <a:spcAft>
                <a:spcPts val="600"/>
              </a:spcAft>
              <a:defRPr sz="3200">
                <a:solidFill>
                  <a:srgbClr val="92D050"/>
                </a:solidFill>
              </a:defRPr>
            </a:lvl1pPr>
          </a:lstStyle>
          <a:p>
            <a:pPr defTabSz="932513"/>
            <a:r>
              <a:rPr lang="en-US" dirty="0"/>
              <a:t>Page requests</a:t>
            </a:r>
          </a:p>
        </p:txBody>
      </p:sp>
      <p:sp>
        <p:nvSpPr>
          <p:cNvPr id="88" name="TextBox 87"/>
          <p:cNvSpPr txBox="1"/>
          <p:nvPr/>
        </p:nvSpPr>
        <p:spPr>
          <a:xfrm>
            <a:off x="8073278" y="5972616"/>
            <a:ext cx="1771518" cy="555610"/>
          </a:xfrm>
          <a:prstGeom prst="rect">
            <a:avLst/>
          </a:prstGeom>
          <a:noFill/>
        </p:spPr>
        <p:txBody>
          <a:bodyPr wrap="none" lIns="186503" tIns="149202" rIns="186503" bIns="149202" rtlCol="0">
            <a:spAutoFit/>
          </a:bodyPr>
          <a:lstStyle/>
          <a:p>
            <a:pPr defTabSz="932513">
              <a:lnSpc>
                <a:spcPct val="90000"/>
              </a:lnSpc>
              <a:spcAft>
                <a:spcPts val="612"/>
              </a:spcAft>
            </a:pPr>
            <a:r>
              <a:rPr lang="en-US" dirty="0" smtClean="0">
                <a:gradFill>
                  <a:gsLst>
                    <a:gs pos="2917">
                      <a:srgbClr val="FFFFFF"/>
                    </a:gs>
                    <a:gs pos="30000">
                      <a:srgbClr val="FFFFFF"/>
                    </a:gs>
                  </a:gsLst>
                  <a:lin ang="5400000" scaled="0"/>
                </a:gradFill>
              </a:rPr>
              <a:t>Existing users</a:t>
            </a:r>
          </a:p>
        </p:txBody>
      </p:sp>
      <p:sp>
        <p:nvSpPr>
          <p:cNvPr id="89" name="TextBox 88"/>
          <p:cNvSpPr txBox="1"/>
          <p:nvPr/>
        </p:nvSpPr>
        <p:spPr>
          <a:xfrm>
            <a:off x="7762149" y="3416763"/>
            <a:ext cx="1440594" cy="766061"/>
          </a:xfrm>
          <a:prstGeom prst="rect">
            <a:avLst/>
          </a:prstGeom>
          <a:noFill/>
        </p:spPr>
        <p:txBody>
          <a:bodyPr wrap="none" lIns="186503" tIns="149202" rIns="186503" bIns="149202" rtlCol="0">
            <a:spAutoFit/>
          </a:bodyPr>
          <a:lstStyle/>
          <a:p>
            <a:pPr defTabSz="932513">
              <a:lnSpc>
                <a:spcPct val="90000"/>
              </a:lnSpc>
              <a:spcAft>
                <a:spcPts val="612"/>
              </a:spcAft>
            </a:pPr>
            <a:r>
              <a:rPr lang="en-US" sz="1400" dirty="0">
                <a:gradFill>
                  <a:gsLst>
                    <a:gs pos="2917">
                      <a:srgbClr val="FFFFFF"/>
                    </a:gs>
                    <a:gs pos="30000">
                      <a:srgbClr val="FFFFFF"/>
                    </a:gs>
                  </a:gsLst>
                  <a:lin ang="5400000" scaled="0"/>
                </a:gradFill>
              </a:rPr>
              <a:t>Provision </a:t>
            </a:r>
            <a:endParaRPr lang="en-US" sz="1400" dirty="0" smtClean="0">
              <a:gradFill>
                <a:gsLst>
                  <a:gs pos="2917">
                    <a:srgbClr val="FFFFFF"/>
                  </a:gs>
                  <a:gs pos="30000">
                    <a:srgbClr val="FFFFFF"/>
                  </a:gs>
                </a:gsLst>
                <a:lin ang="5400000" scaled="0"/>
              </a:gradFill>
            </a:endParaRPr>
          </a:p>
          <a:p>
            <a:pPr defTabSz="932513">
              <a:lnSpc>
                <a:spcPct val="90000"/>
              </a:lnSpc>
              <a:spcAft>
                <a:spcPts val="612"/>
              </a:spcAft>
            </a:pPr>
            <a:r>
              <a:rPr lang="en-US" sz="1400" dirty="0" smtClean="0">
                <a:gradFill>
                  <a:gsLst>
                    <a:gs pos="2917">
                      <a:srgbClr val="FFFFFF"/>
                    </a:gs>
                    <a:gs pos="30000">
                      <a:srgbClr val="FFFFFF"/>
                    </a:gs>
                  </a:gsLst>
                  <a:lin ang="5400000" scaled="0"/>
                </a:gradFill>
              </a:rPr>
              <a:t>Personal Site</a:t>
            </a:r>
            <a:endParaRPr lang="en-US" sz="1400" dirty="0">
              <a:gradFill>
                <a:gsLst>
                  <a:gs pos="2917">
                    <a:srgbClr val="FFFFFF"/>
                  </a:gs>
                  <a:gs pos="30000">
                    <a:srgbClr val="FFFFFF"/>
                  </a:gs>
                </a:gsLst>
                <a:lin ang="5400000" scaled="0"/>
              </a:gradFill>
            </a:endParaRPr>
          </a:p>
        </p:txBody>
      </p:sp>
      <p:pic>
        <p:nvPicPr>
          <p:cNvPr id="90" name="Picture 8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810138" y="5194748"/>
            <a:ext cx="855030" cy="854909"/>
          </a:xfrm>
          <a:prstGeom prst="rect">
            <a:avLst/>
          </a:prstGeom>
        </p:spPr>
      </p:pic>
      <p:pic>
        <p:nvPicPr>
          <p:cNvPr id="91" name="Picture 9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965594" y="5350182"/>
            <a:ext cx="855030" cy="854909"/>
          </a:xfrm>
          <a:prstGeom prst="rect">
            <a:avLst/>
          </a:prstGeom>
        </p:spPr>
      </p:pic>
      <p:pic>
        <p:nvPicPr>
          <p:cNvPr id="92" name="Picture 9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121050" y="5505616"/>
            <a:ext cx="855030" cy="854909"/>
          </a:xfrm>
          <a:prstGeom prst="rect">
            <a:avLst/>
          </a:prstGeom>
        </p:spPr>
      </p:pic>
      <p:pic>
        <p:nvPicPr>
          <p:cNvPr id="93" name="Picture 9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76506" y="5661050"/>
            <a:ext cx="855030" cy="854909"/>
          </a:xfrm>
          <a:prstGeom prst="rect">
            <a:avLst/>
          </a:prstGeom>
        </p:spPr>
      </p:pic>
      <p:pic>
        <p:nvPicPr>
          <p:cNvPr id="94" name="Picture 9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684584" y="5933049"/>
            <a:ext cx="582992" cy="582910"/>
          </a:xfrm>
          <a:prstGeom prst="rect">
            <a:avLst/>
          </a:prstGeom>
        </p:spPr>
      </p:pic>
      <p:cxnSp>
        <p:nvCxnSpPr>
          <p:cNvPr id="95" name="Straight Arrow Connector 94"/>
          <p:cNvCxnSpPr/>
          <p:nvPr/>
        </p:nvCxnSpPr>
        <p:spPr>
          <a:xfrm>
            <a:off x="4819137" y="3394294"/>
            <a:ext cx="1615851" cy="0"/>
          </a:xfrm>
          <a:prstGeom prst="straightConnector1">
            <a:avLst/>
          </a:prstGeom>
          <a:ln w="38100">
            <a:solidFill>
              <a:srgbClr val="92D050"/>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96" name="Straight Arrow Connector 95"/>
          <p:cNvCxnSpPr/>
          <p:nvPr/>
        </p:nvCxnSpPr>
        <p:spPr>
          <a:xfrm flipV="1">
            <a:off x="7981303" y="3384100"/>
            <a:ext cx="1229464" cy="19418"/>
          </a:xfrm>
          <a:prstGeom prst="straightConnector1">
            <a:avLst/>
          </a:prstGeom>
          <a:ln w="25400">
            <a:solidFill>
              <a:schemeClr val="tx1"/>
            </a:solidFill>
            <a:prstDash val="dash"/>
            <a:headEnd type="triangle"/>
            <a:tailEnd type="triangle"/>
          </a:ln>
        </p:spPr>
        <p:style>
          <a:lnRef idx="1">
            <a:schemeClr val="accent1"/>
          </a:lnRef>
          <a:fillRef idx="0">
            <a:schemeClr val="accent1"/>
          </a:fillRef>
          <a:effectRef idx="0">
            <a:schemeClr val="accent1"/>
          </a:effectRef>
          <a:fontRef idx="minor">
            <a:schemeClr val="tx1"/>
          </a:fontRef>
        </p:style>
      </p:cxnSp>
      <p:sp>
        <p:nvSpPr>
          <p:cNvPr id="97" name="TextBox 96"/>
          <p:cNvSpPr txBox="1"/>
          <p:nvPr/>
        </p:nvSpPr>
        <p:spPr>
          <a:xfrm>
            <a:off x="6762333" y="2073131"/>
            <a:ext cx="1057639" cy="527358"/>
          </a:xfrm>
          <a:prstGeom prst="rect">
            <a:avLst/>
          </a:prstGeom>
          <a:noFill/>
        </p:spPr>
        <p:txBody>
          <a:bodyPr wrap="square" lIns="186503" tIns="149202" rIns="186503" bIns="149202" rtlCol="0">
            <a:spAutoFit/>
          </a:bodyPr>
          <a:lstStyle/>
          <a:p>
            <a:pPr defTabSz="932513">
              <a:lnSpc>
                <a:spcPct val="90000"/>
              </a:lnSpc>
              <a:spcAft>
                <a:spcPts val="612"/>
              </a:spcAft>
            </a:pPr>
            <a:r>
              <a:rPr lang="en-US" sz="1600" b="1" dirty="0">
                <a:solidFill>
                  <a:srgbClr val="00A651">
                    <a:lumMod val="60000"/>
                    <a:lumOff val="40000"/>
                  </a:srgbClr>
                </a:solidFill>
              </a:rPr>
              <a:t>WFE(s)</a:t>
            </a:r>
            <a:endParaRPr lang="en-US" sz="2400" b="1" dirty="0">
              <a:solidFill>
                <a:srgbClr val="00A651">
                  <a:lumMod val="60000"/>
                  <a:lumOff val="40000"/>
                </a:srgbClr>
              </a:solidFill>
            </a:endParaRPr>
          </a:p>
        </p:txBody>
      </p:sp>
      <p:sp>
        <p:nvSpPr>
          <p:cNvPr id="98" name="TextBox 97"/>
          <p:cNvSpPr txBox="1"/>
          <p:nvPr/>
        </p:nvSpPr>
        <p:spPr>
          <a:xfrm>
            <a:off x="9707368" y="2067245"/>
            <a:ext cx="1057639" cy="527358"/>
          </a:xfrm>
          <a:prstGeom prst="rect">
            <a:avLst/>
          </a:prstGeom>
          <a:noFill/>
        </p:spPr>
        <p:txBody>
          <a:bodyPr wrap="square" lIns="186503" tIns="149202" rIns="186503" bIns="149202" rtlCol="0">
            <a:spAutoFit/>
          </a:bodyPr>
          <a:lstStyle/>
          <a:p>
            <a:pPr defTabSz="932513">
              <a:lnSpc>
                <a:spcPct val="90000"/>
              </a:lnSpc>
              <a:spcAft>
                <a:spcPts val="612"/>
              </a:spcAft>
            </a:pPr>
            <a:r>
              <a:rPr lang="en-US" sz="1600" b="1" dirty="0">
                <a:solidFill>
                  <a:srgbClr val="00A651">
                    <a:lumMod val="60000"/>
                    <a:lumOff val="40000"/>
                  </a:srgbClr>
                </a:solidFill>
              </a:rPr>
              <a:t>SQL</a:t>
            </a:r>
            <a:endParaRPr lang="en-US" sz="2400" b="1" dirty="0">
              <a:solidFill>
                <a:srgbClr val="00A651">
                  <a:lumMod val="60000"/>
                  <a:lumOff val="40000"/>
                </a:srgbClr>
              </a:solidFill>
            </a:endParaRPr>
          </a:p>
        </p:txBody>
      </p:sp>
      <p:sp>
        <p:nvSpPr>
          <p:cNvPr id="45" name="Title 2"/>
          <p:cNvSpPr>
            <a:spLocks noGrp="1"/>
          </p:cNvSpPr>
          <p:nvPr>
            <p:ph type="title"/>
          </p:nvPr>
        </p:nvSpPr>
        <p:spPr>
          <a:xfrm>
            <a:off x="274639" y="295278"/>
            <a:ext cx="11889564" cy="917575"/>
          </a:xfrm>
        </p:spPr>
        <p:txBody>
          <a:bodyPr/>
          <a:lstStyle/>
          <a:p>
            <a:r>
              <a:rPr lang="en-US" sz="5500" dirty="0" smtClean="0"/>
              <a:t>Performance?</a:t>
            </a:r>
            <a:endParaRPr lang="en-US" sz="5500" dirty="0"/>
          </a:p>
        </p:txBody>
      </p:sp>
    </p:spTree>
    <p:extLst>
      <p:ext uri="{BB962C8B-B14F-4D97-AF65-F5344CB8AC3E}">
        <p14:creationId xmlns:p14="http://schemas.microsoft.com/office/powerpoint/2010/main" val="426701601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7" presetClass="emph" presetSubtype="2" fill="hold" nodeType="clickEffect">
                                  <p:stCondLst>
                                    <p:cond delay="0"/>
                                  </p:stCondLst>
                                  <p:childTnLst>
                                    <p:animClr clrSpc="rgb" dir="cw">
                                      <p:cBhvr>
                                        <p:cTn id="6" dur="2000" fill="hold"/>
                                        <p:tgtEl>
                                          <p:spTgt spid="86"/>
                                        </p:tgtEl>
                                        <p:attrNameLst>
                                          <p:attrName>stroke.color</p:attrName>
                                        </p:attrNameLst>
                                      </p:cBhvr>
                                      <p:to>
                                        <a:srgbClr val="C3460B"/>
                                      </p:to>
                                    </p:animClr>
                                    <p:set>
                                      <p:cBhvr>
                                        <p:cTn id="7" dur="2000" fill="hold"/>
                                        <p:tgtEl>
                                          <p:spTgt spid="86"/>
                                        </p:tgtEl>
                                        <p:attrNameLst>
                                          <p:attrName>stroke.on</p:attrName>
                                        </p:attrNameLst>
                                      </p:cBhvr>
                                      <p:to>
                                        <p:strVal val="true"/>
                                      </p:to>
                                    </p:set>
                                  </p:childTnLst>
                                </p:cTn>
                              </p:par>
                              <p:par>
                                <p:cTn id="8" presetID="19" presetClass="emph" presetSubtype="0" fill="hold" nodeType="withEffect">
                                  <p:stCondLst>
                                    <p:cond delay="0"/>
                                  </p:stCondLst>
                                  <p:childTnLst>
                                    <p:animClr clrSpc="rgb" dir="cw">
                                      <p:cBhvr override="childStyle">
                                        <p:cTn id="9" dur="500" fill="hold"/>
                                        <p:tgtEl>
                                          <p:spTgt spid="87">
                                            <p:txEl>
                                              <p:pRg st="0" end="0"/>
                                            </p:txEl>
                                          </p:spTgt>
                                        </p:tgtEl>
                                        <p:attrNameLst>
                                          <p:attrName>style.color</p:attrName>
                                        </p:attrNameLst>
                                      </p:cBhvr>
                                      <p:to>
                                        <a:srgbClr val="C3460B"/>
                                      </p:to>
                                    </p:animClr>
                                    <p:animClr clrSpc="rgb" dir="cw">
                                      <p:cBhvr>
                                        <p:cTn id="10" dur="500" fill="hold"/>
                                        <p:tgtEl>
                                          <p:spTgt spid="87">
                                            <p:txEl>
                                              <p:pRg st="0" end="0"/>
                                            </p:txEl>
                                          </p:spTgt>
                                        </p:tgtEl>
                                        <p:attrNameLst>
                                          <p:attrName>fillcolor</p:attrName>
                                        </p:attrNameLst>
                                      </p:cBhvr>
                                      <p:to>
                                        <a:srgbClr val="C3460B"/>
                                      </p:to>
                                    </p:animClr>
                                    <p:set>
                                      <p:cBhvr>
                                        <p:cTn id="11" dur="500" fill="hold"/>
                                        <p:tgtEl>
                                          <p:spTgt spid="87">
                                            <p:txEl>
                                              <p:pRg st="0" end="0"/>
                                            </p:txEl>
                                          </p:spTgt>
                                        </p:tgtEl>
                                        <p:attrNameLst>
                                          <p:attrName>fill.type</p:attrName>
                                        </p:attrNameLst>
                                      </p:cBhvr>
                                      <p:to>
                                        <p:strVal val="solid"/>
                                      </p:to>
                                    </p:set>
                                    <p:set>
                                      <p:cBhvr>
                                        <p:cTn id="12" dur="500" fill="hold"/>
                                        <p:tgtEl>
                                          <p:spTgt spid="87">
                                            <p:txEl>
                                              <p:pRg st="0" end="0"/>
                                            </p:txEl>
                                          </p:spTgt>
                                        </p:tgtEl>
                                        <p:attrNameLst>
                                          <p:attrName>fill.on</p:attrName>
                                        </p:attrNameLst>
                                      </p:cBhvr>
                                      <p:to>
                                        <p:strVal val="true"/>
                                      </p:to>
                                    </p:set>
                                  </p:childTnLst>
                                </p:cTn>
                              </p:par>
                              <p:par>
                                <p:cTn id="13" presetID="7" presetClass="emph" presetSubtype="1" nodeType="withEffect">
                                  <p:stCondLst>
                                    <p:cond delay="0"/>
                                  </p:stCondLst>
                                  <p:childTnLst>
                                    <p:set>
                                      <p:cBhvr>
                                        <p:cTn id="14" dur="indefinite"/>
                                        <p:tgtEl>
                                          <p:spTgt spid="95"/>
                                        </p:tgtEl>
                                        <p:attrNameLst>
                                          <p:attrName>stroke.color</p:attrName>
                                        </p:attrNameLst>
                                      </p:cBhvr>
                                      <p:to>
                                        <p:clrVal>
                                          <a:schemeClr val="hlink"/>
                                        </p:clrVal>
                                      </p:to>
                                    </p:set>
                                    <p:set>
                                      <p:cBhvr>
                                        <p:cTn id="15" dur="indefinite"/>
                                        <p:tgtEl>
                                          <p:spTgt spid="95"/>
                                        </p:tgtEl>
                                        <p:attrNameLst>
                                          <p:attrName>stroke.on</p:attrName>
                                        </p:attrNameLst>
                                      </p:cBhvr>
                                      <p:to>
                                        <p:strVal val="true"/>
                                      </p:to>
                                    </p:set>
                                  </p:childTnLst>
                                </p:cTn>
                              </p:par>
                              <p:par>
                                <p:cTn id="16" presetID="19" presetClass="emph" presetSubtype="0" fill="hold" nodeType="withEffect">
                                  <p:stCondLst>
                                    <p:cond delay="0"/>
                                  </p:stCondLst>
                                  <p:childTnLst>
                                    <p:animClr clrSpc="rgb" dir="cw">
                                      <p:cBhvr override="childStyle">
                                        <p:cTn id="17" dur="500" fill="hold"/>
                                        <p:tgtEl>
                                          <p:spTgt spid="80">
                                            <p:txEl>
                                              <p:pRg st="0" end="0"/>
                                            </p:txEl>
                                          </p:spTgt>
                                        </p:tgtEl>
                                        <p:attrNameLst>
                                          <p:attrName>style.color</p:attrName>
                                        </p:attrNameLst>
                                      </p:cBhvr>
                                      <p:to>
                                        <a:schemeClr val="hlink"/>
                                      </p:to>
                                    </p:animClr>
                                    <p:animClr clrSpc="rgb" dir="cw">
                                      <p:cBhvr>
                                        <p:cTn id="18" dur="500" fill="hold"/>
                                        <p:tgtEl>
                                          <p:spTgt spid="80">
                                            <p:txEl>
                                              <p:pRg st="0" end="0"/>
                                            </p:txEl>
                                          </p:spTgt>
                                        </p:tgtEl>
                                        <p:attrNameLst>
                                          <p:attrName>fillcolor</p:attrName>
                                        </p:attrNameLst>
                                      </p:cBhvr>
                                      <p:to>
                                        <a:schemeClr val="hlink"/>
                                      </p:to>
                                    </p:animClr>
                                    <p:set>
                                      <p:cBhvr>
                                        <p:cTn id="19" dur="500" fill="hold"/>
                                        <p:tgtEl>
                                          <p:spTgt spid="80">
                                            <p:txEl>
                                              <p:pRg st="0" end="0"/>
                                            </p:txEl>
                                          </p:spTgt>
                                        </p:tgtEl>
                                        <p:attrNameLst>
                                          <p:attrName>fill.type</p:attrName>
                                        </p:attrNameLst>
                                      </p:cBhvr>
                                      <p:to>
                                        <p:strVal val="solid"/>
                                      </p:to>
                                    </p:set>
                                    <p:set>
                                      <p:cBhvr>
                                        <p:cTn id="20" dur="500" fill="hold"/>
                                        <p:tgtEl>
                                          <p:spTgt spid="80">
                                            <p:txEl>
                                              <p:pRg st="0" end="0"/>
                                            </p:txEl>
                                          </p:spTgt>
                                        </p:tgtEl>
                                        <p:attrNameLst>
                                          <p:attrName>fill.on</p:attrName>
                                        </p:attrNameLst>
                                      </p:cBhvr>
                                      <p:to>
                                        <p:strVal val="true"/>
                                      </p:to>
                                    </p:set>
                                  </p:childTnLst>
                                </p:cTn>
                              </p:par>
                              <p:par>
                                <p:cTn id="21" presetID="19" presetClass="emph" presetSubtype="0" fill="hold" nodeType="withEffect">
                                  <p:stCondLst>
                                    <p:cond delay="0"/>
                                  </p:stCondLst>
                                  <p:childTnLst>
                                    <p:animClr clrSpc="rgb" dir="cw">
                                      <p:cBhvr override="childStyle">
                                        <p:cTn id="22" dur="500" fill="hold"/>
                                        <p:tgtEl>
                                          <p:spTgt spid="80">
                                            <p:txEl>
                                              <p:pRg st="1" end="1"/>
                                            </p:txEl>
                                          </p:spTgt>
                                        </p:tgtEl>
                                        <p:attrNameLst>
                                          <p:attrName>style.color</p:attrName>
                                        </p:attrNameLst>
                                      </p:cBhvr>
                                      <p:to>
                                        <a:schemeClr val="hlink"/>
                                      </p:to>
                                    </p:animClr>
                                    <p:animClr clrSpc="rgb" dir="cw">
                                      <p:cBhvr>
                                        <p:cTn id="23" dur="500" fill="hold"/>
                                        <p:tgtEl>
                                          <p:spTgt spid="80">
                                            <p:txEl>
                                              <p:pRg st="1" end="1"/>
                                            </p:txEl>
                                          </p:spTgt>
                                        </p:tgtEl>
                                        <p:attrNameLst>
                                          <p:attrName>fillcolor</p:attrName>
                                        </p:attrNameLst>
                                      </p:cBhvr>
                                      <p:to>
                                        <a:schemeClr val="hlink"/>
                                      </p:to>
                                    </p:animClr>
                                    <p:set>
                                      <p:cBhvr>
                                        <p:cTn id="24" dur="500" fill="hold"/>
                                        <p:tgtEl>
                                          <p:spTgt spid="80">
                                            <p:txEl>
                                              <p:pRg st="1" end="1"/>
                                            </p:txEl>
                                          </p:spTgt>
                                        </p:tgtEl>
                                        <p:attrNameLst>
                                          <p:attrName>fill.type</p:attrName>
                                        </p:attrNameLst>
                                      </p:cBhvr>
                                      <p:to>
                                        <p:strVal val="solid"/>
                                      </p:to>
                                    </p:set>
                                    <p:set>
                                      <p:cBhvr>
                                        <p:cTn id="25" dur="500" fill="hold"/>
                                        <p:tgtEl>
                                          <p:spTgt spid="80">
                                            <p:txEl>
                                              <p:pRg st="1" end="1"/>
                                            </p:txEl>
                                          </p:spTgt>
                                        </p:tgtEl>
                                        <p:attrNameLst>
                                          <p:attrName>fill.on</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274641" y="1212850"/>
            <a:ext cx="11887200" cy="3538981"/>
          </a:xfrm>
        </p:spPr>
        <p:txBody>
          <a:bodyPr/>
          <a:lstStyle/>
          <a:p>
            <a:endParaRPr lang="en-US" dirty="0" smtClean="0"/>
          </a:p>
          <a:p>
            <a:endParaRPr lang="en-US" dirty="0"/>
          </a:p>
          <a:p>
            <a:pPr marL="0" indent="0">
              <a:buNone/>
            </a:pPr>
            <a:r>
              <a:rPr lang="en-US" sz="4100" dirty="0">
                <a:gradFill>
                  <a:gsLst>
                    <a:gs pos="1250">
                      <a:schemeClr val="tx2"/>
                    </a:gs>
                    <a:gs pos="99000">
                      <a:schemeClr val="tx2"/>
                    </a:gs>
                  </a:gsLst>
                  <a:lin ang="5400000" scaled="0"/>
                </a:gradFill>
              </a:rPr>
              <a:t>2 Categories of users</a:t>
            </a:r>
          </a:p>
          <a:p>
            <a:pPr marL="0" indent="0">
              <a:buNone/>
            </a:pPr>
            <a:r>
              <a:rPr lang="en-US" sz="3300" dirty="0">
                <a:solidFill>
                  <a:schemeClr val="tx1"/>
                </a:solidFill>
              </a:rPr>
              <a:t>Browser – Users navigating to the </a:t>
            </a:r>
            <a:r>
              <a:rPr lang="en-US" sz="3300" dirty="0" smtClean="0">
                <a:solidFill>
                  <a:schemeClr val="tx1"/>
                </a:solidFill>
              </a:rPr>
              <a:t>Newsfeed </a:t>
            </a:r>
            <a:r>
              <a:rPr lang="en-US" sz="3300" dirty="0">
                <a:solidFill>
                  <a:schemeClr val="tx1"/>
                </a:solidFill>
              </a:rPr>
              <a:t>or Profile page</a:t>
            </a:r>
          </a:p>
          <a:p>
            <a:pPr marL="0" indent="0">
              <a:buNone/>
            </a:pPr>
            <a:endParaRPr lang="en-US" sz="3300" dirty="0">
              <a:solidFill>
                <a:schemeClr val="tx1"/>
              </a:solidFill>
            </a:endParaRPr>
          </a:p>
          <a:p>
            <a:pPr marL="0" indent="0">
              <a:buNone/>
            </a:pPr>
            <a:r>
              <a:rPr lang="en-US" sz="3300" dirty="0">
                <a:solidFill>
                  <a:schemeClr val="tx1"/>
                </a:solidFill>
              </a:rPr>
              <a:t>Office Client – Users wanting to save a document to SkyDrive Pro</a:t>
            </a:r>
          </a:p>
        </p:txBody>
      </p:sp>
      <p:sp>
        <p:nvSpPr>
          <p:cNvPr id="3" name="Title 2"/>
          <p:cNvSpPr>
            <a:spLocks noGrp="1"/>
          </p:cNvSpPr>
          <p:nvPr>
            <p:ph type="title"/>
          </p:nvPr>
        </p:nvSpPr>
        <p:spPr/>
        <p:txBody>
          <a:bodyPr/>
          <a:lstStyle/>
          <a:p>
            <a:r>
              <a:rPr lang="en-US" sz="5500" dirty="0"/>
              <a:t>Provisioning Queue</a:t>
            </a:r>
          </a:p>
        </p:txBody>
      </p:sp>
    </p:spTree>
    <p:extLst>
      <p:ext uri="{BB962C8B-B14F-4D97-AF65-F5344CB8AC3E}">
        <p14:creationId xmlns:p14="http://schemas.microsoft.com/office/powerpoint/2010/main" val="422141086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fade">
                                      <p:cBhvr>
                                        <p:cTn id="7" dur="500"/>
                                        <p:tgtEl>
                                          <p:spTgt spid="2">
                                            <p:txEl>
                                              <p:pRg st="2" end="2"/>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3" end="3"/>
                                            </p:txEl>
                                          </p:spTgt>
                                        </p:tgtEl>
                                        <p:attrNameLst>
                                          <p:attrName>style.visibility</p:attrName>
                                        </p:attrNameLst>
                                      </p:cBhvr>
                                      <p:to>
                                        <p:strVal val="visible"/>
                                      </p:to>
                                    </p:set>
                                    <p:animEffect transition="in" filter="fade">
                                      <p:cBhvr>
                                        <p:cTn id="10" dur="500"/>
                                        <p:tgtEl>
                                          <p:spTgt spid="2">
                                            <p:txEl>
                                              <p:pRg st="3" end="3"/>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5" end="5"/>
                                            </p:txEl>
                                          </p:spTgt>
                                        </p:tgtEl>
                                        <p:attrNameLst>
                                          <p:attrName>style.visibility</p:attrName>
                                        </p:attrNameLst>
                                      </p:cBhvr>
                                      <p:to>
                                        <p:strVal val="visible"/>
                                      </p:to>
                                    </p:set>
                                    <p:animEffect transition="in" filter="fade">
                                      <p:cBhvr>
                                        <p:cTn id="13"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3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What happens to requests?</a:t>
            </a:r>
            <a:endParaRPr lang="en-US" dirty="0"/>
          </a:p>
        </p:txBody>
      </p:sp>
      <p:sp>
        <p:nvSpPr>
          <p:cNvPr id="18" name="TextBox 17"/>
          <p:cNvSpPr txBox="1"/>
          <p:nvPr/>
        </p:nvSpPr>
        <p:spPr>
          <a:xfrm>
            <a:off x="621826" y="1981793"/>
            <a:ext cx="1853848" cy="1529347"/>
          </a:xfrm>
          <a:prstGeom prst="rect">
            <a:avLst/>
          </a:prstGeom>
          <a:noFill/>
        </p:spPr>
        <p:txBody>
          <a:bodyPr wrap="none" lIns="186503" tIns="149202" rIns="186503" bIns="149202" rtlCol="0">
            <a:spAutoFit/>
          </a:bodyPr>
          <a:lstStyle/>
          <a:p>
            <a:pPr defTabSz="932513">
              <a:lnSpc>
                <a:spcPct val="90000"/>
              </a:lnSpc>
              <a:spcAft>
                <a:spcPts val="612"/>
              </a:spcAft>
            </a:pPr>
            <a:r>
              <a:rPr lang="en-US" dirty="0" smtClean="0">
                <a:gradFill>
                  <a:gsLst>
                    <a:gs pos="2917">
                      <a:srgbClr val="FFFFFF"/>
                    </a:gs>
                    <a:gs pos="30000">
                      <a:srgbClr val="FFFFFF"/>
                    </a:gs>
                  </a:gsLst>
                  <a:lin ang="5400000" scaled="0"/>
                </a:gradFill>
              </a:rPr>
              <a:t>New </a:t>
            </a:r>
            <a:r>
              <a:rPr lang="en-US" dirty="0">
                <a:gradFill>
                  <a:gsLst>
                    <a:gs pos="2917">
                      <a:srgbClr val="FFFFFF"/>
                    </a:gs>
                    <a:gs pos="30000">
                      <a:srgbClr val="FFFFFF"/>
                    </a:gs>
                  </a:gsLst>
                  <a:lin ang="5400000" scaled="0"/>
                </a:gradFill>
              </a:rPr>
              <a:t>users </a:t>
            </a:r>
            <a:endParaRPr lang="en-US" dirty="0" smtClean="0">
              <a:gradFill>
                <a:gsLst>
                  <a:gs pos="2917">
                    <a:srgbClr val="FFFFFF"/>
                  </a:gs>
                  <a:gs pos="30000">
                    <a:srgbClr val="FFFFFF"/>
                  </a:gs>
                </a:gsLst>
                <a:lin ang="5400000" scaled="0"/>
              </a:gradFill>
            </a:endParaRPr>
          </a:p>
          <a:p>
            <a:pPr defTabSz="932513">
              <a:lnSpc>
                <a:spcPct val="90000"/>
              </a:lnSpc>
              <a:spcAft>
                <a:spcPts val="612"/>
              </a:spcAft>
            </a:pPr>
            <a:r>
              <a:rPr lang="en-US" dirty="0" smtClean="0">
                <a:gradFill>
                  <a:gsLst>
                    <a:gs pos="2917">
                      <a:srgbClr val="FFFFFF"/>
                    </a:gs>
                    <a:gs pos="30000">
                      <a:srgbClr val="FFFFFF"/>
                    </a:gs>
                  </a:gsLst>
                  <a:lin ang="5400000" scaled="0"/>
                </a:gradFill>
              </a:rPr>
              <a:t>request </a:t>
            </a:r>
            <a:r>
              <a:rPr lang="en-US" dirty="0">
                <a:gradFill>
                  <a:gsLst>
                    <a:gs pos="2917">
                      <a:srgbClr val="FFFFFF"/>
                    </a:gs>
                    <a:gs pos="30000">
                      <a:srgbClr val="FFFFFF"/>
                    </a:gs>
                  </a:gsLst>
                  <a:lin ang="5400000" scaled="0"/>
                </a:gradFill>
              </a:rPr>
              <a:t>for</a:t>
            </a:r>
          </a:p>
          <a:p>
            <a:pPr defTabSz="932513">
              <a:lnSpc>
                <a:spcPct val="90000"/>
              </a:lnSpc>
              <a:spcAft>
                <a:spcPts val="612"/>
              </a:spcAft>
            </a:pPr>
            <a:r>
              <a:rPr lang="en-US" dirty="0">
                <a:gradFill>
                  <a:gsLst>
                    <a:gs pos="2917">
                      <a:srgbClr val="FFFFFF"/>
                    </a:gs>
                    <a:gs pos="30000">
                      <a:srgbClr val="FFFFFF"/>
                    </a:gs>
                  </a:gsLst>
                  <a:lin ang="5400000" scaled="0"/>
                </a:gradFill>
              </a:rPr>
              <a:t>a </a:t>
            </a:r>
            <a:r>
              <a:rPr lang="en-US" dirty="0" smtClean="0">
                <a:gradFill>
                  <a:gsLst>
                    <a:gs pos="2917">
                      <a:srgbClr val="FFFFFF"/>
                    </a:gs>
                    <a:gs pos="30000">
                      <a:srgbClr val="FFFFFF"/>
                    </a:gs>
                  </a:gsLst>
                  <a:lin ang="5400000" scaled="0"/>
                </a:gradFill>
              </a:rPr>
              <a:t>Personal Site</a:t>
            </a:r>
            <a:endParaRPr lang="en-US" dirty="0">
              <a:gradFill>
                <a:gsLst>
                  <a:gs pos="2917">
                    <a:srgbClr val="FFFFFF"/>
                  </a:gs>
                  <a:gs pos="30000">
                    <a:srgbClr val="FFFFFF"/>
                  </a:gs>
                </a:gsLst>
                <a:lin ang="5400000" scaled="0"/>
              </a:gradFill>
            </a:endParaRPr>
          </a:p>
          <a:p>
            <a:pPr defTabSz="932513">
              <a:lnSpc>
                <a:spcPct val="90000"/>
              </a:lnSpc>
              <a:spcAft>
                <a:spcPts val="612"/>
              </a:spcAft>
            </a:pPr>
            <a:endParaRPr lang="en-US" dirty="0" smtClean="0">
              <a:gradFill>
                <a:gsLst>
                  <a:gs pos="2917">
                    <a:srgbClr val="FFFFFF"/>
                  </a:gs>
                  <a:gs pos="30000">
                    <a:srgbClr val="FFFFFF"/>
                  </a:gs>
                </a:gsLst>
                <a:lin ang="5400000" scaled="0"/>
              </a:gradFill>
            </a:endParaRPr>
          </a:p>
        </p:txBody>
      </p:sp>
      <p:sp>
        <p:nvSpPr>
          <p:cNvPr id="21" name="Flowchart: Process 20"/>
          <p:cNvSpPr/>
          <p:nvPr/>
        </p:nvSpPr>
        <p:spPr bwMode="auto">
          <a:xfrm>
            <a:off x="8083709" y="1398908"/>
            <a:ext cx="932736" cy="505149"/>
          </a:xfrm>
          <a:prstGeom prst="flowChartProcess">
            <a:avLst/>
          </a:prstGeom>
          <a:solidFill>
            <a:schemeClr val="tx2"/>
          </a:solidFill>
          <a:ln>
            <a:solidFill>
              <a:schemeClr val="bg1">
                <a:lumMod val="50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03" tIns="149202" rIns="186503" bIns="149202" numCol="1" spcCol="0" rtlCol="0" fromWordArt="0" anchor="t" anchorCtr="0" forceAA="0" compatLnSpc="1">
            <a:prstTxWarp prst="textNoShape">
              <a:avLst/>
            </a:prstTxWarp>
            <a:noAutofit/>
          </a:bodyPr>
          <a:lstStyle/>
          <a:p>
            <a:pPr algn="ctr" defTabSz="950943"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22" name="Flowchart: Process 21"/>
          <p:cNvSpPr/>
          <p:nvPr/>
        </p:nvSpPr>
        <p:spPr bwMode="auto">
          <a:xfrm>
            <a:off x="8239165" y="1554341"/>
            <a:ext cx="932736" cy="505149"/>
          </a:xfrm>
          <a:prstGeom prst="flowChartProcess">
            <a:avLst/>
          </a:prstGeom>
          <a:solidFill>
            <a:schemeClr val="tx2"/>
          </a:solidFill>
          <a:ln>
            <a:solidFill>
              <a:schemeClr val="bg1">
                <a:lumMod val="50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03" tIns="149202" rIns="186503" bIns="149202" numCol="1" spcCol="0" rtlCol="0" fromWordArt="0" anchor="t" anchorCtr="0" forceAA="0" compatLnSpc="1">
            <a:prstTxWarp prst="textNoShape">
              <a:avLst/>
            </a:prstTxWarp>
            <a:noAutofit/>
          </a:bodyPr>
          <a:lstStyle/>
          <a:p>
            <a:pPr algn="ctr" defTabSz="950943"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23" name="Flowchart: Process 22"/>
          <p:cNvSpPr/>
          <p:nvPr/>
        </p:nvSpPr>
        <p:spPr bwMode="auto">
          <a:xfrm>
            <a:off x="8394620" y="1709775"/>
            <a:ext cx="932736" cy="505149"/>
          </a:xfrm>
          <a:prstGeom prst="flowChartProcess">
            <a:avLst/>
          </a:prstGeom>
          <a:solidFill>
            <a:schemeClr val="tx2"/>
          </a:solidFill>
          <a:ln>
            <a:solidFill>
              <a:schemeClr val="bg1">
                <a:lumMod val="50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03" tIns="149202" rIns="186503" bIns="149202" numCol="1" spcCol="0" rtlCol="0" fromWordArt="0" anchor="t" anchorCtr="0" forceAA="0" compatLnSpc="1">
            <a:prstTxWarp prst="textNoShape">
              <a:avLst/>
            </a:prstTxWarp>
            <a:noAutofit/>
          </a:bodyPr>
          <a:lstStyle/>
          <a:p>
            <a:pPr algn="ctr" defTabSz="950943"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24" name="Flowchart: Process 23"/>
          <p:cNvSpPr/>
          <p:nvPr/>
        </p:nvSpPr>
        <p:spPr bwMode="auto">
          <a:xfrm>
            <a:off x="8550076" y="1865209"/>
            <a:ext cx="932736" cy="505149"/>
          </a:xfrm>
          <a:prstGeom prst="flowChartProcess">
            <a:avLst/>
          </a:prstGeom>
          <a:solidFill>
            <a:schemeClr val="tx2"/>
          </a:solidFill>
          <a:ln>
            <a:solidFill>
              <a:schemeClr val="bg1">
                <a:lumMod val="50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03" tIns="149202" rIns="186503" bIns="149202" numCol="1" spcCol="0" rtlCol="0" fromWordArt="0" anchor="t" anchorCtr="0" forceAA="0" compatLnSpc="1">
            <a:prstTxWarp prst="textNoShape">
              <a:avLst/>
            </a:prstTxWarp>
            <a:noAutofit/>
          </a:bodyPr>
          <a:lstStyle/>
          <a:p>
            <a:pPr algn="ctr" defTabSz="950943"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25" name="Flowchart: Process 24"/>
          <p:cNvSpPr/>
          <p:nvPr/>
        </p:nvSpPr>
        <p:spPr bwMode="auto">
          <a:xfrm>
            <a:off x="8705532" y="2020643"/>
            <a:ext cx="932736" cy="505149"/>
          </a:xfrm>
          <a:prstGeom prst="flowChartProcess">
            <a:avLst/>
          </a:prstGeom>
          <a:solidFill>
            <a:schemeClr val="tx2"/>
          </a:solidFill>
          <a:ln>
            <a:solidFill>
              <a:schemeClr val="bg1">
                <a:lumMod val="50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03" tIns="149202" rIns="186503" bIns="149202" numCol="1" spcCol="0" rtlCol="0" fromWordArt="0" anchor="t" anchorCtr="0" forceAA="0" compatLnSpc="1">
            <a:prstTxWarp prst="textNoShape">
              <a:avLst/>
            </a:prstTxWarp>
            <a:noAutofit/>
          </a:bodyPr>
          <a:lstStyle/>
          <a:p>
            <a:pPr algn="ctr" defTabSz="950943"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26" name="Flowchart: Process 25"/>
          <p:cNvSpPr/>
          <p:nvPr/>
        </p:nvSpPr>
        <p:spPr bwMode="auto">
          <a:xfrm>
            <a:off x="8860988" y="2176077"/>
            <a:ext cx="932736" cy="505149"/>
          </a:xfrm>
          <a:prstGeom prst="flowChartProcess">
            <a:avLst/>
          </a:prstGeom>
          <a:solidFill>
            <a:schemeClr val="tx2"/>
          </a:solidFill>
          <a:ln>
            <a:solidFill>
              <a:schemeClr val="bg1">
                <a:lumMod val="50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03" tIns="149202" rIns="186503" bIns="149202" numCol="1" spcCol="0" rtlCol="0" fromWordArt="0" anchor="t" anchorCtr="0" forceAA="0" compatLnSpc="1">
            <a:prstTxWarp prst="textNoShape">
              <a:avLst/>
            </a:prstTxWarp>
            <a:noAutofit/>
          </a:bodyPr>
          <a:lstStyle/>
          <a:p>
            <a:pPr algn="ctr" defTabSz="950943" fontAlgn="base">
              <a:lnSpc>
                <a:spcPct val="90000"/>
              </a:lnSpc>
              <a:spcBef>
                <a:spcPct val="0"/>
              </a:spcBef>
              <a:spcAft>
                <a:spcPct val="0"/>
              </a:spcAft>
            </a:pPr>
            <a:r>
              <a:rPr lang="en-US" dirty="0" smtClean="0">
                <a:solidFill>
                  <a:srgbClr val="505050">
                    <a:lumMod val="50000"/>
                  </a:srgbClr>
                </a:solidFill>
                <a:ea typeface="Segoe UI" pitchFamily="34" charset="0"/>
                <a:cs typeface="Segoe UI" pitchFamily="34" charset="0"/>
              </a:rPr>
              <a:t>N-IQ</a:t>
            </a:r>
            <a:endParaRPr lang="en-US" dirty="0">
              <a:solidFill>
                <a:srgbClr val="505050">
                  <a:lumMod val="50000"/>
                </a:srgbClr>
              </a:solidFill>
              <a:ea typeface="Segoe UI" pitchFamily="34" charset="0"/>
              <a:cs typeface="Segoe UI" pitchFamily="34" charset="0"/>
            </a:endParaRPr>
          </a:p>
        </p:txBody>
      </p:sp>
      <p:sp>
        <p:nvSpPr>
          <p:cNvPr id="27" name="Flowchart: Process 26"/>
          <p:cNvSpPr/>
          <p:nvPr/>
        </p:nvSpPr>
        <p:spPr bwMode="auto">
          <a:xfrm>
            <a:off x="8083709" y="4818453"/>
            <a:ext cx="932736" cy="505149"/>
          </a:xfrm>
          <a:prstGeom prst="flowChartProcess">
            <a:avLst/>
          </a:prstGeom>
          <a:solidFill>
            <a:schemeClr val="tx2"/>
          </a:solidFill>
          <a:ln>
            <a:solidFill>
              <a:schemeClr val="bg1">
                <a:lumMod val="50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03" tIns="149202" rIns="186503" bIns="149202" numCol="1" spcCol="0" rtlCol="0" fromWordArt="0" anchor="t" anchorCtr="0" forceAA="0" compatLnSpc="1">
            <a:prstTxWarp prst="textNoShape">
              <a:avLst/>
            </a:prstTxWarp>
            <a:noAutofit/>
          </a:bodyPr>
          <a:lstStyle/>
          <a:p>
            <a:pPr algn="ctr" defTabSz="950943"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28" name="Flowchart: Process 27"/>
          <p:cNvSpPr/>
          <p:nvPr/>
        </p:nvSpPr>
        <p:spPr bwMode="auto">
          <a:xfrm>
            <a:off x="8239165" y="4973887"/>
            <a:ext cx="932736" cy="505149"/>
          </a:xfrm>
          <a:prstGeom prst="flowChartProcess">
            <a:avLst/>
          </a:prstGeom>
          <a:solidFill>
            <a:schemeClr val="tx2"/>
          </a:solidFill>
          <a:ln>
            <a:solidFill>
              <a:schemeClr val="bg1">
                <a:lumMod val="50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03" tIns="149202" rIns="186503" bIns="149202" numCol="1" spcCol="0" rtlCol="0" fromWordArt="0" anchor="t" anchorCtr="0" forceAA="0" compatLnSpc="1">
            <a:prstTxWarp prst="textNoShape">
              <a:avLst/>
            </a:prstTxWarp>
            <a:noAutofit/>
          </a:bodyPr>
          <a:lstStyle/>
          <a:p>
            <a:pPr algn="ctr" defTabSz="950943"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29" name="Flowchart: Process 28"/>
          <p:cNvSpPr/>
          <p:nvPr/>
        </p:nvSpPr>
        <p:spPr bwMode="auto">
          <a:xfrm>
            <a:off x="8394620" y="5129321"/>
            <a:ext cx="932736" cy="505149"/>
          </a:xfrm>
          <a:prstGeom prst="flowChartProcess">
            <a:avLst/>
          </a:prstGeom>
          <a:solidFill>
            <a:schemeClr val="tx2"/>
          </a:solidFill>
          <a:ln>
            <a:solidFill>
              <a:schemeClr val="bg1">
                <a:lumMod val="50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03" tIns="149202" rIns="186503" bIns="149202" numCol="1" spcCol="0" rtlCol="0" fromWordArt="0" anchor="t" anchorCtr="0" forceAA="0" compatLnSpc="1">
            <a:prstTxWarp prst="textNoShape">
              <a:avLst/>
            </a:prstTxWarp>
            <a:noAutofit/>
          </a:bodyPr>
          <a:lstStyle/>
          <a:p>
            <a:pPr algn="ctr" defTabSz="950943"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30" name="Flowchart: Process 29"/>
          <p:cNvSpPr/>
          <p:nvPr/>
        </p:nvSpPr>
        <p:spPr bwMode="auto">
          <a:xfrm>
            <a:off x="8550076" y="5284755"/>
            <a:ext cx="932736" cy="505149"/>
          </a:xfrm>
          <a:prstGeom prst="flowChartProcess">
            <a:avLst/>
          </a:prstGeom>
          <a:solidFill>
            <a:schemeClr val="tx2"/>
          </a:solidFill>
          <a:ln>
            <a:solidFill>
              <a:schemeClr val="bg1">
                <a:lumMod val="50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03" tIns="149202" rIns="186503" bIns="149202" numCol="1" spcCol="0" rtlCol="0" fromWordArt="0" anchor="t" anchorCtr="0" forceAA="0" compatLnSpc="1">
            <a:prstTxWarp prst="textNoShape">
              <a:avLst/>
            </a:prstTxWarp>
            <a:noAutofit/>
          </a:bodyPr>
          <a:lstStyle/>
          <a:p>
            <a:pPr algn="ctr" defTabSz="950943"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31" name="Flowchart: Process 30"/>
          <p:cNvSpPr/>
          <p:nvPr/>
        </p:nvSpPr>
        <p:spPr bwMode="auto">
          <a:xfrm>
            <a:off x="8705532" y="5440189"/>
            <a:ext cx="932736" cy="505149"/>
          </a:xfrm>
          <a:prstGeom prst="flowChartProcess">
            <a:avLst/>
          </a:prstGeom>
          <a:solidFill>
            <a:schemeClr val="tx2"/>
          </a:solidFill>
          <a:ln>
            <a:solidFill>
              <a:schemeClr val="bg1">
                <a:lumMod val="50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03" tIns="149202" rIns="186503" bIns="149202" numCol="1" spcCol="0" rtlCol="0" fromWordArt="0" anchor="t" anchorCtr="0" forceAA="0" compatLnSpc="1">
            <a:prstTxWarp prst="textNoShape">
              <a:avLst/>
            </a:prstTxWarp>
            <a:noAutofit/>
          </a:bodyPr>
          <a:lstStyle/>
          <a:p>
            <a:pPr algn="ctr" defTabSz="950943"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32" name="Flowchart: Process 31"/>
          <p:cNvSpPr/>
          <p:nvPr/>
        </p:nvSpPr>
        <p:spPr bwMode="auto">
          <a:xfrm>
            <a:off x="8860988" y="5595623"/>
            <a:ext cx="932736" cy="505149"/>
          </a:xfrm>
          <a:prstGeom prst="flowChartProcess">
            <a:avLst/>
          </a:prstGeom>
          <a:solidFill>
            <a:schemeClr val="tx2"/>
          </a:solidFill>
          <a:ln>
            <a:solidFill>
              <a:schemeClr val="bg1">
                <a:lumMod val="50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03" tIns="149202" rIns="186503" bIns="149202" numCol="1" spcCol="0" rtlCol="0" fromWordArt="0" anchor="t" anchorCtr="0" forceAA="0" compatLnSpc="1">
            <a:prstTxWarp prst="textNoShape">
              <a:avLst/>
            </a:prstTxWarp>
            <a:noAutofit/>
          </a:bodyPr>
          <a:lstStyle/>
          <a:p>
            <a:pPr algn="ctr" defTabSz="950943" fontAlgn="base">
              <a:lnSpc>
                <a:spcPct val="90000"/>
              </a:lnSpc>
              <a:spcBef>
                <a:spcPct val="0"/>
              </a:spcBef>
              <a:spcAft>
                <a:spcPct val="0"/>
              </a:spcAft>
            </a:pPr>
            <a:r>
              <a:rPr lang="en-US" sz="2400" dirty="0">
                <a:solidFill>
                  <a:srgbClr val="505050">
                    <a:lumMod val="50000"/>
                  </a:srgbClr>
                </a:solidFill>
                <a:ea typeface="Segoe UI" pitchFamily="34" charset="0"/>
                <a:cs typeface="Segoe UI" pitchFamily="34" charset="0"/>
              </a:rPr>
              <a:t>IQ</a:t>
            </a:r>
          </a:p>
        </p:txBody>
      </p:sp>
      <p:sp>
        <p:nvSpPr>
          <p:cNvPr id="33" name="TextBox 32"/>
          <p:cNvSpPr txBox="1"/>
          <p:nvPr/>
        </p:nvSpPr>
        <p:spPr>
          <a:xfrm>
            <a:off x="9722051" y="6020807"/>
            <a:ext cx="1906386" cy="1057855"/>
          </a:xfrm>
          <a:prstGeom prst="rect">
            <a:avLst/>
          </a:prstGeom>
          <a:noFill/>
        </p:spPr>
        <p:txBody>
          <a:bodyPr wrap="none" lIns="186503" tIns="149202" rIns="186503" bIns="149202" rtlCol="0">
            <a:spAutoFit/>
          </a:bodyPr>
          <a:lstStyle/>
          <a:p>
            <a:pPr defTabSz="932513">
              <a:lnSpc>
                <a:spcPct val="90000"/>
              </a:lnSpc>
              <a:spcAft>
                <a:spcPts val="612"/>
              </a:spcAft>
            </a:pPr>
            <a:r>
              <a:rPr lang="en-US" sz="2400" dirty="0">
                <a:gradFill>
                  <a:gsLst>
                    <a:gs pos="2917">
                      <a:srgbClr val="FFFFFF"/>
                    </a:gs>
                    <a:gs pos="30000">
                      <a:srgbClr val="FFFFFF"/>
                    </a:gs>
                  </a:gsLst>
                  <a:lin ang="5400000" scaled="0"/>
                </a:gradFill>
              </a:rPr>
              <a:t>Browser -&gt;</a:t>
            </a:r>
          </a:p>
          <a:p>
            <a:pPr defTabSz="932513">
              <a:lnSpc>
                <a:spcPct val="90000"/>
              </a:lnSpc>
              <a:spcAft>
                <a:spcPts val="612"/>
              </a:spcAft>
            </a:pPr>
            <a:r>
              <a:rPr lang="en-US" sz="2400" dirty="0">
                <a:gradFill>
                  <a:gsLst>
                    <a:gs pos="2917">
                      <a:srgbClr val="FFFFFF"/>
                    </a:gs>
                    <a:gs pos="30000">
                      <a:srgbClr val="FFFFFF"/>
                    </a:gs>
                  </a:gsLst>
                  <a:lin ang="5400000" scaled="0"/>
                </a:gradFill>
              </a:rPr>
              <a:t>Interactive</a:t>
            </a:r>
          </a:p>
        </p:txBody>
      </p:sp>
      <p:sp>
        <p:nvSpPr>
          <p:cNvPr id="34" name="TextBox 33"/>
          <p:cNvSpPr txBox="1"/>
          <p:nvPr/>
        </p:nvSpPr>
        <p:spPr>
          <a:xfrm>
            <a:off x="9715996" y="2235166"/>
            <a:ext cx="2540625" cy="1057855"/>
          </a:xfrm>
          <a:prstGeom prst="rect">
            <a:avLst/>
          </a:prstGeom>
          <a:noFill/>
        </p:spPr>
        <p:txBody>
          <a:bodyPr wrap="none" lIns="186503" tIns="149202" rIns="186503" bIns="149202" rtlCol="0">
            <a:spAutoFit/>
          </a:bodyPr>
          <a:lstStyle/>
          <a:p>
            <a:pPr defTabSz="932513">
              <a:lnSpc>
                <a:spcPct val="90000"/>
              </a:lnSpc>
              <a:spcAft>
                <a:spcPts val="612"/>
              </a:spcAft>
            </a:pPr>
            <a:r>
              <a:rPr lang="en-US" sz="2400" dirty="0">
                <a:gradFill>
                  <a:gsLst>
                    <a:gs pos="2917">
                      <a:srgbClr val="FFFFFF"/>
                    </a:gs>
                    <a:gs pos="30000">
                      <a:srgbClr val="FFFFFF"/>
                    </a:gs>
                  </a:gsLst>
                  <a:lin ang="5400000" scaled="0"/>
                </a:gradFill>
              </a:rPr>
              <a:t>Office client -&gt;</a:t>
            </a:r>
          </a:p>
          <a:p>
            <a:pPr defTabSz="932513">
              <a:lnSpc>
                <a:spcPct val="90000"/>
              </a:lnSpc>
              <a:spcAft>
                <a:spcPts val="612"/>
              </a:spcAft>
            </a:pPr>
            <a:r>
              <a:rPr lang="en-US" sz="2400" dirty="0">
                <a:gradFill>
                  <a:gsLst>
                    <a:gs pos="2917">
                      <a:srgbClr val="FFFFFF"/>
                    </a:gs>
                    <a:gs pos="30000">
                      <a:srgbClr val="FFFFFF"/>
                    </a:gs>
                  </a:gsLst>
                  <a:lin ang="5400000" scaled="0"/>
                </a:gradFill>
              </a:rPr>
              <a:t>Non-Interactive</a:t>
            </a:r>
          </a:p>
        </p:txBody>
      </p:sp>
      <p:pic>
        <p:nvPicPr>
          <p:cNvPr id="2" name="Picture 1"/>
          <p:cNvPicPr>
            <a:picLocks noChangeAspect="1"/>
          </p:cNvPicPr>
          <p:nvPr/>
        </p:nvPicPr>
        <p:blipFill>
          <a:blip r:embed="rId4"/>
          <a:stretch>
            <a:fillRect/>
          </a:stretch>
        </p:blipFill>
        <p:spPr>
          <a:xfrm>
            <a:off x="5557717" y="3106275"/>
            <a:ext cx="592500" cy="820800"/>
          </a:xfrm>
          <a:prstGeom prst="rect">
            <a:avLst/>
          </a:prstGeom>
        </p:spPr>
      </p:pic>
      <p:sp>
        <p:nvSpPr>
          <p:cNvPr id="4" name="TextBox 3"/>
          <p:cNvSpPr txBox="1"/>
          <p:nvPr/>
        </p:nvSpPr>
        <p:spPr>
          <a:xfrm>
            <a:off x="5451360" y="3742197"/>
            <a:ext cx="766877" cy="517065"/>
          </a:xfrm>
          <a:prstGeom prst="rect">
            <a:avLst/>
          </a:prstGeom>
          <a:noFill/>
        </p:spPr>
        <p:txBody>
          <a:bodyPr wrap="none" lIns="182880" tIns="146304" rIns="182880" bIns="146304" rtlCol="0">
            <a:spAutoFit/>
          </a:bodyPr>
          <a:lstStyle/>
          <a:p>
            <a:pPr defTabSz="932654">
              <a:lnSpc>
                <a:spcPct val="90000"/>
              </a:lnSpc>
              <a:spcAft>
                <a:spcPts val="600"/>
              </a:spcAft>
            </a:pPr>
            <a:r>
              <a:rPr lang="en-US" sz="1600" dirty="0" smtClean="0">
                <a:gradFill>
                  <a:gsLst>
                    <a:gs pos="2917">
                      <a:srgbClr val="FFFFFF"/>
                    </a:gs>
                    <a:gs pos="30000">
                      <a:srgbClr val="FFFFFF"/>
                    </a:gs>
                  </a:gsLst>
                  <a:lin ang="5400000" scaled="0"/>
                </a:gradFill>
              </a:rPr>
              <a:t>WFE</a:t>
            </a:r>
          </a:p>
        </p:txBody>
      </p:sp>
      <p:sp>
        <p:nvSpPr>
          <p:cNvPr id="35" name="Flowchart: Process 34"/>
          <p:cNvSpPr/>
          <p:nvPr/>
        </p:nvSpPr>
        <p:spPr bwMode="auto">
          <a:xfrm>
            <a:off x="10182365" y="4818453"/>
            <a:ext cx="932736" cy="505149"/>
          </a:xfrm>
          <a:prstGeom prst="flowChartProcess">
            <a:avLst/>
          </a:prstGeom>
          <a:solidFill>
            <a:schemeClr val="tx2"/>
          </a:solidFill>
          <a:ln>
            <a:solidFill>
              <a:schemeClr val="bg1">
                <a:lumMod val="50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03" tIns="149202" rIns="186503" bIns="149202" numCol="1" spcCol="0" rtlCol="0" fromWordArt="0" anchor="t" anchorCtr="0" forceAA="0" compatLnSpc="1">
            <a:prstTxWarp prst="textNoShape">
              <a:avLst/>
            </a:prstTxWarp>
            <a:noAutofit/>
          </a:bodyPr>
          <a:lstStyle/>
          <a:p>
            <a:pPr algn="ctr" defTabSz="950943"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36" name="Flowchart: Process 35"/>
          <p:cNvSpPr/>
          <p:nvPr/>
        </p:nvSpPr>
        <p:spPr bwMode="auto">
          <a:xfrm>
            <a:off x="10337821" y="4973887"/>
            <a:ext cx="932736" cy="505149"/>
          </a:xfrm>
          <a:prstGeom prst="flowChartProcess">
            <a:avLst/>
          </a:prstGeom>
          <a:solidFill>
            <a:schemeClr val="tx2"/>
          </a:solidFill>
          <a:ln>
            <a:solidFill>
              <a:schemeClr val="bg1">
                <a:lumMod val="50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03" tIns="149202" rIns="186503" bIns="149202" numCol="1" spcCol="0" rtlCol="0" fromWordArt="0" anchor="t" anchorCtr="0" forceAA="0" compatLnSpc="1">
            <a:prstTxWarp prst="textNoShape">
              <a:avLst/>
            </a:prstTxWarp>
            <a:noAutofit/>
          </a:bodyPr>
          <a:lstStyle/>
          <a:p>
            <a:pPr algn="ctr" defTabSz="950943"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37" name="Flowchart: Process 36"/>
          <p:cNvSpPr/>
          <p:nvPr/>
        </p:nvSpPr>
        <p:spPr bwMode="auto">
          <a:xfrm>
            <a:off x="10493276" y="5129321"/>
            <a:ext cx="932736" cy="505149"/>
          </a:xfrm>
          <a:prstGeom prst="flowChartProcess">
            <a:avLst/>
          </a:prstGeom>
          <a:solidFill>
            <a:schemeClr val="tx2"/>
          </a:solidFill>
          <a:ln>
            <a:solidFill>
              <a:schemeClr val="bg1">
                <a:lumMod val="50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03" tIns="149202" rIns="186503" bIns="149202" numCol="1" spcCol="0" rtlCol="0" fromWordArt="0" anchor="t" anchorCtr="0" forceAA="0" compatLnSpc="1">
            <a:prstTxWarp prst="textNoShape">
              <a:avLst/>
            </a:prstTxWarp>
            <a:noAutofit/>
          </a:bodyPr>
          <a:lstStyle/>
          <a:p>
            <a:pPr algn="ctr" defTabSz="950943"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38" name="Flowchart: Process 37"/>
          <p:cNvSpPr/>
          <p:nvPr/>
        </p:nvSpPr>
        <p:spPr bwMode="auto">
          <a:xfrm>
            <a:off x="10648732" y="5284755"/>
            <a:ext cx="932736" cy="505149"/>
          </a:xfrm>
          <a:prstGeom prst="flowChartProcess">
            <a:avLst/>
          </a:prstGeom>
          <a:solidFill>
            <a:schemeClr val="tx2"/>
          </a:solidFill>
          <a:ln>
            <a:solidFill>
              <a:schemeClr val="bg1">
                <a:lumMod val="50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03" tIns="149202" rIns="186503" bIns="149202" numCol="1" spcCol="0" rtlCol="0" fromWordArt="0" anchor="t" anchorCtr="0" forceAA="0" compatLnSpc="1">
            <a:prstTxWarp prst="textNoShape">
              <a:avLst/>
            </a:prstTxWarp>
            <a:noAutofit/>
          </a:bodyPr>
          <a:lstStyle/>
          <a:p>
            <a:pPr algn="ctr" defTabSz="950943"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39" name="Flowchart: Process 38"/>
          <p:cNvSpPr/>
          <p:nvPr/>
        </p:nvSpPr>
        <p:spPr bwMode="auto">
          <a:xfrm>
            <a:off x="10804188" y="5440189"/>
            <a:ext cx="932736" cy="505149"/>
          </a:xfrm>
          <a:prstGeom prst="flowChartProcess">
            <a:avLst/>
          </a:prstGeom>
          <a:solidFill>
            <a:schemeClr val="tx2"/>
          </a:solidFill>
          <a:ln>
            <a:solidFill>
              <a:schemeClr val="bg1">
                <a:lumMod val="50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03" tIns="149202" rIns="186503" bIns="149202" numCol="1" spcCol="0" rtlCol="0" fromWordArt="0" anchor="t" anchorCtr="0" forceAA="0" compatLnSpc="1">
            <a:prstTxWarp prst="textNoShape">
              <a:avLst/>
            </a:prstTxWarp>
            <a:noAutofit/>
          </a:bodyPr>
          <a:lstStyle/>
          <a:p>
            <a:pPr algn="ctr" defTabSz="950943"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40" name="Flowchart: Process 39"/>
          <p:cNvSpPr/>
          <p:nvPr/>
        </p:nvSpPr>
        <p:spPr bwMode="auto">
          <a:xfrm>
            <a:off x="10959644" y="5595623"/>
            <a:ext cx="932736" cy="505149"/>
          </a:xfrm>
          <a:prstGeom prst="flowChartProcess">
            <a:avLst/>
          </a:prstGeom>
          <a:solidFill>
            <a:schemeClr val="tx2"/>
          </a:solidFill>
          <a:ln>
            <a:solidFill>
              <a:schemeClr val="bg1">
                <a:lumMod val="50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03" tIns="149202" rIns="186503" bIns="149202" numCol="1" spcCol="0" rtlCol="0" fromWordArt="0" anchor="t" anchorCtr="0" forceAA="0" compatLnSpc="1">
            <a:prstTxWarp prst="textNoShape">
              <a:avLst/>
            </a:prstTxWarp>
            <a:noAutofit/>
          </a:bodyPr>
          <a:lstStyle/>
          <a:p>
            <a:pPr algn="ctr" defTabSz="950943" fontAlgn="base">
              <a:lnSpc>
                <a:spcPct val="90000"/>
              </a:lnSpc>
              <a:spcBef>
                <a:spcPct val="0"/>
              </a:spcBef>
              <a:spcAft>
                <a:spcPct val="0"/>
              </a:spcAft>
            </a:pPr>
            <a:r>
              <a:rPr lang="en-US" sz="2400" dirty="0">
                <a:solidFill>
                  <a:srgbClr val="505050">
                    <a:lumMod val="50000"/>
                  </a:srgbClr>
                </a:solidFill>
                <a:ea typeface="Segoe UI" pitchFamily="34" charset="0"/>
                <a:cs typeface="Segoe UI" pitchFamily="34" charset="0"/>
              </a:rPr>
              <a:t>IQ</a:t>
            </a:r>
          </a:p>
        </p:txBody>
      </p:sp>
      <p:pic>
        <p:nvPicPr>
          <p:cNvPr id="5" name="Picture 4"/>
          <p:cNvPicPr>
            <a:picLocks noChangeAspect="1"/>
          </p:cNvPicPr>
          <p:nvPr/>
        </p:nvPicPr>
        <p:blipFill>
          <a:blip r:embed="rId5"/>
          <a:stretch>
            <a:fillRect/>
          </a:stretch>
        </p:blipFill>
        <p:spPr>
          <a:xfrm>
            <a:off x="2348428" y="1635462"/>
            <a:ext cx="502500" cy="638400"/>
          </a:xfrm>
          <a:prstGeom prst="rect">
            <a:avLst/>
          </a:prstGeom>
        </p:spPr>
      </p:pic>
      <p:pic>
        <p:nvPicPr>
          <p:cNvPr id="41" name="Picture 40"/>
          <p:cNvPicPr>
            <a:picLocks noChangeAspect="1"/>
          </p:cNvPicPr>
          <p:nvPr/>
        </p:nvPicPr>
        <p:blipFill>
          <a:blip r:embed="rId5"/>
          <a:stretch>
            <a:fillRect/>
          </a:stretch>
        </p:blipFill>
        <p:spPr>
          <a:xfrm>
            <a:off x="2161477" y="1820340"/>
            <a:ext cx="502500" cy="638400"/>
          </a:xfrm>
          <a:prstGeom prst="rect">
            <a:avLst/>
          </a:prstGeom>
        </p:spPr>
      </p:pic>
      <p:pic>
        <p:nvPicPr>
          <p:cNvPr id="53" name="Picture 52"/>
          <p:cNvPicPr>
            <a:picLocks noChangeAspect="1"/>
          </p:cNvPicPr>
          <p:nvPr/>
        </p:nvPicPr>
        <p:blipFill>
          <a:blip r:embed="rId5"/>
          <a:stretch>
            <a:fillRect/>
          </a:stretch>
        </p:blipFill>
        <p:spPr>
          <a:xfrm>
            <a:off x="2500828" y="1787862"/>
            <a:ext cx="502500" cy="638400"/>
          </a:xfrm>
          <a:prstGeom prst="rect">
            <a:avLst/>
          </a:prstGeom>
        </p:spPr>
      </p:pic>
      <p:pic>
        <p:nvPicPr>
          <p:cNvPr id="54" name="Picture 53"/>
          <p:cNvPicPr>
            <a:picLocks noChangeAspect="1"/>
          </p:cNvPicPr>
          <p:nvPr/>
        </p:nvPicPr>
        <p:blipFill>
          <a:blip r:embed="rId5"/>
          <a:stretch>
            <a:fillRect/>
          </a:stretch>
        </p:blipFill>
        <p:spPr>
          <a:xfrm>
            <a:off x="2313877" y="1972740"/>
            <a:ext cx="502500" cy="638400"/>
          </a:xfrm>
          <a:prstGeom prst="rect">
            <a:avLst/>
          </a:prstGeom>
        </p:spPr>
      </p:pic>
      <p:pic>
        <p:nvPicPr>
          <p:cNvPr id="55" name="Picture 54"/>
          <p:cNvPicPr>
            <a:picLocks noChangeAspect="1"/>
          </p:cNvPicPr>
          <p:nvPr/>
        </p:nvPicPr>
        <p:blipFill>
          <a:blip r:embed="rId5"/>
          <a:stretch>
            <a:fillRect/>
          </a:stretch>
        </p:blipFill>
        <p:spPr>
          <a:xfrm>
            <a:off x="2653228" y="1940262"/>
            <a:ext cx="502500" cy="638400"/>
          </a:xfrm>
          <a:prstGeom prst="rect">
            <a:avLst/>
          </a:prstGeom>
        </p:spPr>
      </p:pic>
      <p:pic>
        <p:nvPicPr>
          <p:cNvPr id="56" name="Picture 55"/>
          <p:cNvPicPr>
            <a:picLocks noChangeAspect="1"/>
          </p:cNvPicPr>
          <p:nvPr/>
        </p:nvPicPr>
        <p:blipFill>
          <a:blip r:embed="rId5"/>
          <a:stretch>
            <a:fillRect/>
          </a:stretch>
        </p:blipFill>
        <p:spPr>
          <a:xfrm>
            <a:off x="2466277" y="2125140"/>
            <a:ext cx="502500" cy="638400"/>
          </a:xfrm>
          <a:prstGeom prst="rect">
            <a:avLst/>
          </a:prstGeom>
        </p:spPr>
      </p:pic>
      <p:pic>
        <p:nvPicPr>
          <p:cNvPr id="57" name="Picture 56"/>
          <p:cNvPicPr>
            <a:picLocks noChangeAspect="1"/>
          </p:cNvPicPr>
          <p:nvPr/>
        </p:nvPicPr>
        <p:blipFill>
          <a:blip r:embed="rId5"/>
          <a:stretch>
            <a:fillRect/>
          </a:stretch>
        </p:blipFill>
        <p:spPr>
          <a:xfrm>
            <a:off x="2805628" y="2092662"/>
            <a:ext cx="502500" cy="638400"/>
          </a:xfrm>
          <a:prstGeom prst="rect">
            <a:avLst/>
          </a:prstGeom>
        </p:spPr>
      </p:pic>
      <p:pic>
        <p:nvPicPr>
          <p:cNvPr id="58" name="Picture 57"/>
          <p:cNvPicPr>
            <a:picLocks noChangeAspect="1"/>
          </p:cNvPicPr>
          <p:nvPr/>
        </p:nvPicPr>
        <p:blipFill>
          <a:blip r:embed="rId5"/>
          <a:stretch>
            <a:fillRect/>
          </a:stretch>
        </p:blipFill>
        <p:spPr>
          <a:xfrm>
            <a:off x="2618677" y="2277540"/>
            <a:ext cx="502500" cy="638400"/>
          </a:xfrm>
          <a:prstGeom prst="rect">
            <a:avLst/>
          </a:prstGeom>
        </p:spPr>
      </p:pic>
      <p:pic>
        <p:nvPicPr>
          <p:cNvPr id="59" name="Picture 58"/>
          <p:cNvPicPr>
            <a:picLocks noChangeAspect="1"/>
          </p:cNvPicPr>
          <p:nvPr/>
        </p:nvPicPr>
        <p:blipFill>
          <a:blip r:embed="rId5"/>
          <a:stretch>
            <a:fillRect/>
          </a:stretch>
        </p:blipFill>
        <p:spPr>
          <a:xfrm>
            <a:off x="2958028" y="2245062"/>
            <a:ext cx="502500" cy="638400"/>
          </a:xfrm>
          <a:prstGeom prst="rect">
            <a:avLst/>
          </a:prstGeom>
        </p:spPr>
      </p:pic>
      <p:pic>
        <p:nvPicPr>
          <p:cNvPr id="67" name="Picture 66"/>
          <p:cNvPicPr>
            <a:picLocks noChangeAspect="1"/>
          </p:cNvPicPr>
          <p:nvPr/>
        </p:nvPicPr>
        <p:blipFill>
          <a:blip r:embed="rId5"/>
          <a:stretch>
            <a:fillRect/>
          </a:stretch>
        </p:blipFill>
        <p:spPr>
          <a:xfrm>
            <a:off x="2771077" y="2429940"/>
            <a:ext cx="502500" cy="638400"/>
          </a:xfrm>
          <a:prstGeom prst="rect">
            <a:avLst/>
          </a:prstGeom>
        </p:spPr>
      </p:pic>
      <p:pic>
        <p:nvPicPr>
          <p:cNvPr id="68" name="Picture 67"/>
          <p:cNvPicPr>
            <a:picLocks noChangeAspect="1"/>
          </p:cNvPicPr>
          <p:nvPr/>
        </p:nvPicPr>
        <p:blipFill>
          <a:blip r:embed="rId5"/>
          <a:stretch>
            <a:fillRect/>
          </a:stretch>
        </p:blipFill>
        <p:spPr>
          <a:xfrm>
            <a:off x="3110428" y="2397462"/>
            <a:ext cx="502500" cy="638400"/>
          </a:xfrm>
          <a:prstGeom prst="rect">
            <a:avLst/>
          </a:prstGeom>
        </p:spPr>
      </p:pic>
      <p:pic>
        <p:nvPicPr>
          <p:cNvPr id="69" name="Picture 68"/>
          <p:cNvPicPr>
            <a:picLocks noChangeAspect="1"/>
          </p:cNvPicPr>
          <p:nvPr/>
        </p:nvPicPr>
        <p:blipFill>
          <a:blip r:embed="rId5"/>
          <a:stretch>
            <a:fillRect/>
          </a:stretch>
        </p:blipFill>
        <p:spPr>
          <a:xfrm>
            <a:off x="2923477" y="2582340"/>
            <a:ext cx="502500" cy="638400"/>
          </a:xfrm>
          <a:prstGeom prst="rect">
            <a:avLst/>
          </a:prstGeom>
        </p:spPr>
      </p:pic>
      <p:pic>
        <p:nvPicPr>
          <p:cNvPr id="70" name="Picture 69"/>
          <p:cNvPicPr>
            <a:picLocks noChangeAspect="1"/>
          </p:cNvPicPr>
          <p:nvPr/>
        </p:nvPicPr>
        <p:blipFill>
          <a:blip r:embed="rId5"/>
          <a:stretch>
            <a:fillRect/>
          </a:stretch>
        </p:blipFill>
        <p:spPr>
          <a:xfrm>
            <a:off x="3262828" y="2549862"/>
            <a:ext cx="502500" cy="638400"/>
          </a:xfrm>
          <a:prstGeom prst="rect">
            <a:avLst/>
          </a:prstGeom>
        </p:spPr>
      </p:pic>
      <p:pic>
        <p:nvPicPr>
          <p:cNvPr id="71" name="Picture 70"/>
          <p:cNvPicPr>
            <a:picLocks noChangeAspect="1"/>
          </p:cNvPicPr>
          <p:nvPr/>
        </p:nvPicPr>
        <p:blipFill>
          <a:blip r:embed="rId5"/>
          <a:stretch>
            <a:fillRect/>
          </a:stretch>
        </p:blipFill>
        <p:spPr>
          <a:xfrm>
            <a:off x="3075877" y="2734740"/>
            <a:ext cx="502500" cy="638400"/>
          </a:xfrm>
          <a:prstGeom prst="rect">
            <a:avLst/>
          </a:prstGeom>
        </p:spPr>
      </p:pic>
      <p:pic>
        <p:nvPicPr>
          <p:cNvPr id="72" name="Picture 71"/>
          <p:cNvPicPr>
            <a:picLocks noChangeAspect="1"/>
          </p:cNvPicPr>
          <p:nvPr/>
        </p:nvPicPr>
        <p:blipFill>
          <a:blip r:embed="rId5"/>
          <a:stretch>
            <a:fillRect/>
          </a:stretch>
        </p:blipFill>
        <p:spPr>
          <a:xfrm>
            <a:off x="3415228" y="2702262"/>
            <a:ext cx="502500" cy="638400"/>
          </a:xfrm>
          <a:prstGeom prst="rect">
            <a:avLst/>
          </a:prstGeom>
        </p:spPr>
      </p:pic>
      <p:pic>
        <p:nvPicPr>
          <p:cNvPr id="73" name="Picture 72"/>
          <p:cNvPicPr>
            <a:picLocks noChangeAspect="1"/>
          </p:cNvPicPr>
          <p:nvPr/>
        </p:nvPicPr>
        <p:blipFill>
          <a:blip r:embed="rId5"/>
          <a:stretch>
            <a:fillRect/>
          </a:stretch>
        </p:blipFill>
        <p:spPr>
          <a:xfrm>
            <a:off x="3228277" y="2887140"/>
            <a:ext cx="502500" cy="638400"/>
          </a:xfrm>
          <a:prstGeom prst="rect">
            <a:avLst/>
          </a:prstGeom>
        </p:spPr>
      </p:pic>
      <p:pic>
        <p:nvPicPr>
          <p:cNvPr id="74" name="Picture 73"/>
          <p:cNvPicPr>
            <a:picLocks noChangeAspect="1"/>
          </p:cNvPicPr>
          <p:nvPr/>
        </p:nvPicPr>
        <p:blipFill>
          <a:blip r:embed="rId5"/>
          <a:stretch>
            <a:fillRect/>
          </a:stretch>
        </p:blipFill>
        <p:spPr>
          <a:xfrm>
            <a:off x="3567628" y="2854662"/>
            <a:ext cx="502500" cy="638400"/>
          </a:xfrm>
          <a:prstGeom prst="rect">
            <a:avLst/>
          </a:prstGeom>
        </p:spPr>
      </p:pic>
      <p:pic>
        <p:nvPicPr>
          <p:cNvPr id="75" name="Picture 74"/>
          <p:cNvPicPr>
            <a:picLocks noChangeAspect="1"/>
          </p:cNvPicPr>
          <p:nvPr/>
        </p:nvPicPr>
        <p:blipFill>
          <a:blip r:embed="rId5"/>
          <a:stretch>
            <a:fillRect/>
          </a:stretch>
        </p:blipFill>
        <p:spPr>
          <a:xfrm>
            <a:off x="3380677" y="3039540"/>
            <a:ext cx="502500" cy="638400"/>
          </a:xfrm>
          <a:prstGeom prst="rect">
            <a:avLst/>
          </a:prstGeom>
        </p:spPr>
      </p:pic>
      <p:pic>
        <p:nvPicPr>
          <p:cNvPr id="76" name="Picture 75"/>
          <p:cNvPicPr>
            <a:picLocks noChangeAspect="1"/>
          </p:cNvPicPr>
          <p:nvPr/>
        </p:nvPicPr>
        <p:blipFill>
          <a:blip r:embed="rId5"/>
          <a:stretch>
            <a:fillRect/>
          </a:stretch>
        </p:blipFill>
        <p:spPr>
          <a:xfrm>
            <a:off x="3720028" y="3007062"/>
            <a:ext cx="502500" cy="638400"/>
          </a:xfrm>
          <a:prstGeom prst="rect">
            <a:avLst/>
          </a:prstGeom>
        </p:spPr>
      </p:pic>
      <p:pic>
        <p:nvPicPr>
          <p:cNvPr id="77" name="Picture 76"/>
          <p:cNvPicPr>
            <a:picLocks noChangeAspect="1"/>
          </p:cNvPicPr>
          <p:nvPr/>
        </p:nvPicPr>
        <p:blipFill>
          <a:blip r:embed="rId5"/>
          <a:stretch>
            <a:fillRect/>
          </a:stretch>
        </p:blipFill>
        <p:spPr>
          <a:xfrm>
            <a:off x="3533077" y="3191940"/>
            <a:ext cx="502500" cy="638400"/>
          </a:xfrm>
          <a:prstGeom prst="rect">
            <a:avLst/>
          </a:prstGeom>
        </p:spPr>
      </p:pic>
      <p:pic>
        <p:nvPicPr>
          <p:cNvPr id="78" name="Picture 77"/>
          <p:cNvPicPr>
            <a:picLocks noChangeAspect="1"/>
          </p:cNvPicPr>
          <p:nvPr/>
        </p:nvPicPr>
        <p:blipFill>
          <a:blip r:embed="rId5"/>
          <a:stretch>
            <a:fillRect/>
          </a:stretch>
        </p:blipFill>
        <p:spPr>
          <a:xfrm>
            <a:off x="3872428" y="3159462"/>
            <a:ext cx="502500" cy="638400"/>
          </a:xfrm>
          <a:prstGeom prst="rect">
            <a:avLst/>
          </a:prstGeom>
        </p:spPr>
      </p:pic>
      <p:pic>
        <p:nvPicPr>
          <p:cNvPr id="79" name="Picture 78"/>
          <p:cNvPicPr>
            <a:picLocks noChangeAspect="1"/>
          </p:cNvPicPr>
          <p:nvPr/>
        </p:nvPicPr>
        <p:blipFill>
          <a:blip r:embed="rId5"/>
          <a:stretch>
            <a:fillRect/>
          </a:stretch>
        </p:blipFill>
        <p:spPr>
          <a:xfrm>
            <a:off x="3685477" y="3344340"/>
            <a:ext cx="502500" cy="638400"/>
          </a:xfrm>
          <a:prstGeom prst="rect">
            <a:avLst/>
          </a:prstGeom>
        </p:spPr>
      </p:pic>
    </p:spTree>
    <p:extLst>
      <p:ext uri="{BB962C8B-B14F-4D97-AF65-F5344CB8AC3E}">
        <p14:creationId xmlns:p14="http://schemas.microsoft.com/office/powerpoint/2010/main" val="12918882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0" presetClass="path" presetSubtype="0" accel="50000" decel="50000" fill="hold" nodeType="clickEffect">
                                  <p:stCondLst>
                                    <p:cond delay="0"/>
                                  </p:stCondLst>
                                  <p:childTnLst>
                                    <p:animMotion origin="layout" path="M 1.19734E-6 -1.13936E-6 L 0.16658 -1.13936E-6 C 0.24125 -1.13936E-6 0.33342 0.04539 0.33342 0.08239 L 0.33342 0.165 " pathEditMode="relative" rAng="0" ptsTypes="AAAA">
                                      <p:cBhvr>
                                        <p:cTn id="6" dur="2000" fill="hold"/>
                                        <p:tgtEl>
                                          <p:spTgt spid="79"/>
                                        </p:tgtEl>
                                        <p:attrNameLst>
                                          <p:attrName>ppt_x</p:attrName>
                                          <p:attrName>ppt_y</p:attrName>
                                        </p:attrNameLst>
                                      </p:cBhvr>
                                      <p:rCtr x="16671" y="8239"/>
                                    </p:animMotion>
                                  </p:childTnLst>
                                </p:cTn>
                              </p:par>
                            </p:childTnLst>
                          </p:cTn>
                        </p:par>
                      </p:childTnLst>
                    </p:cTn>
                  </p:par>
                  <p:par>
                    <p:cTn id="7" fill="hold">
                      <p:stCondLst>
                        <p:cond delay="indefinite"/>
                      </p:stCondLst>
                      <p:childTnLst>
                        <p:par>
                          <p:cTn id="8" fill="hold">
                            <p:stCondLst>
                              <p:cond delay="0"/>
                            </p:stCondLst>
                            <p:childTnLst>
                              <p:par>
                                <p:cTn id="9" presetID="50" presetClass="path" presetSubtype="0" accel="50000" decel="50000" fill="hold" nodeType="clickEffect">
                                  <p:stCondLst>
                                    <p:cond delay="0"/>
                                  </p:stCondLst>
                                  <p:childTnLst>
                                    <p:animMotion origin="layout" path="M -3.70181E-6 3.55878E-6 L 0.15905 3.55878E-6 C 0.23041 3.55878E-6 0.31849 -0.0547 0.31849 -0.09919 L 0.31849 -0.19814 " pathEditMode="relative" rAng="0" ptsTypes="AAAA">
                                      <p:cBhvr>
                                        <p:cTn id="10" dur="2000" fill="hold"/>
                                        <p:tgtEl>
                                          <p:spTgt spid="78"/>
                                        </p:tgtEl>
                                        <p:attrNameLst>
                                          <p:attrName>ppt_x</p:attrName>
                                          <p:attrName>ppt_y</p:attrName>
                                        </p:attrNameLst>
                                      </p:cBhvr>
                                      <p:rCtr x="15918" y="-9918"/>
                                    </p:animMotion>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35"/>
                                        </p:tgtEl>
                                        <p:attrNameLst>
                                          <p:attrName>style.visibility</p:attrName>
                                        </p:attrNameLst>
                                      </p:cBhvr>
                                      <p:to>
                                        <p:strVal val="visible"/>
                                      </p:to>
                                    </p:set>
                                    <p:animEffect transition="in" filter="fade">
                                      <p:cBhvr>
                                        <p:cTn id="15" dur="500"/>
                                        <p:tgtEl>
                                          <p:spTgt spid="35"/>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36"/>
                                        </p:tgtEl>
                                        <p:attrNameLst>
                                          <p:attrName>style.visibility</p:attrName>
                                        </p:attrNameLst>
                                      </p:cBhvr>
                                      <p:to>
                                        <p:strVal val="visible"/>
                                      </p:to>
                                    </p:set>
                                    <p:animEffect transition="in" filter="fade">
                                      <p:cBhvr>
                                        <p:cTn id="18" dur="500"/>
                                        <p:tgtEl>
                                          <p:spTgt spid="36"/>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37"/>
                                        </p:tgtEl>
                                        <p:attrNameLst>
                                          <p:attrName>style.visibility</p:attrName>
                                        </p:attrNameLst>
                                      </p:cBhvr>
                                      <p:to>
                                        <p:strVal val="visible"/>
                                      </p:to>
                                    </p:set>
                                    <p:animEffect transition="in" filter="fade">
                                      <p:cBhvr>
                                        <p:cTn id="21" dur="500"/>
                                        <p:tgtEl>
                                          <p:spTgt spid="37"/>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38"/>
                                        </p:tgtEl>
                                        <p:attrNameLst>
                                          <p:attrName>style.visibility</p:attrName>
                                        </p:attrNameLst>
                                      </p:cBhvr>
                                      <p:to>
                                        <p:strVal val="visible"/>
                                      </p:to>
                                    </p:set>
                                    <p:animEffect transition="in" filter="fade">
                                      <p:cBhvr>
                                        <p:cTn id="24" dur="500"/>
                                        <p:tgtEl>
                                          <p:spTgt spid="38"/>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39"/>
                                        </p:tgtEl>
                                        <p:attrNameLst>
                                          <p:attrName>style.visibility</p:attrName>
                                        </p:attrNameLst>
                                      </p:cBhvr>
                                      <p:to>
                                        <p:strVal val="visible"/>
                                      </p:to>
                                    </p:set>
                                    <p:animEffect transition="in" filter="fade">
                                      <p:cBhvr>
                                        <p:cTn id="27" dur="500"/>
                                        <p:tgtEl>
                                          <p:spTgt spid="39"/>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40"/>
                                        </p:tgtEl>
                                        <p:attrNameLst>
                                          <p:attrName>style.visibility</p:attrName>
                                        </p:attrNameLst>
                                      </p:cBhvr>
                                      <p:to>
                                        <p:strVal val="visible"/>
                                      </p:to>
                                    </p:set>
                                    <p:animEffect transition="in" filter="fade">
                                      <p:cBhvr>
                                        <p:cTn id="30" dur="500"/>
                                        <p:tgtEl>
                                          <p:spTgt spid="40"/>
                                        </p:tgtEl>
                                      </p:cBhvr>
                                    </p:animEffect>
                                  </p:childTnLst>
                                </p:cTn>
                              </p:par>
                            </p:childTnLst>
                          </p:cTn>
                        </p:par>
                      </p:childTnLst>
                    </p:cTn>
                  </p:par>
                  <p:par>
                    <p:cTn id="31" fill="hold">
                      <p:stCondLst>
                        <p:cond delay="indefinite"/>
                      </p:stCondLst>
                      <p:childTnLst>
                        <p:par>
                          <p:cTn id="32" fill="hold">
                            <p:stCondLst>
                              <p:cond delay="0"/>
                            </p:stCondLst>
                            <p:childTnLst>
                              <p:par>
                                <p:cTn id="33" presetID="50" presetClass="path" presetSubtype="0" accel="50000" decel="50000" fill="hold" nodeType="clickEffect">
                                  <p:stCondLst>
                                    <p:cond delay="0"/>
                                  </p:stCondLst>
                                  <p:childTnLst>
                                    <p:animMotion origin="layout" path="M -4.52642E-6 -2.66909E-6 L 0.25696 -2.66909E-6 C 0.37236 -2.66909E-6 0.51443 0.04676 0.51443 0.08511 L 0.51443 0.17023 " pathEditMode="relative" rAng="0" ptsTypes="AAAA">
                                      <p:cBhvr>
                                        <p:cTn id="34" dur="2000" fill="hold"/>
                                        <p:tgtEl>
                                          <p:spTgt spid="77"/>
                                        </p:tgtEl>
                                        <p:attrNameLst>
                                          <p:attrName>ppt_x</p:attrName>
                                          <p:attrName>ppt_y</p:attrName>
                                        </p:attrNameLst>
                                      </p:cBhvr>
                                      <p:rCtr x="25721" y="8511"/>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animBg="1"/>
      <p:bldP spid="36" grpId="0" animBg="1"/>
      <p:bldP spid="37" grpId="0" animBg="1"/>
      <p:bldP spid="38" grpId="0" animBg="1"/>
      <p:bldP spid="39" grpId="0" animBg="1"/>
      <p:bldP spid="40"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What processes the requests in queue?</a:t>
            </a:r>
            <a:endParaRPr lang="en-US" dirty="0"/>
          </a:p>
        </p:txBody>
      </p:sp>
      <p:pic>
        <p:nvPicPr>
          <p:cNvPr id="4" name="Picture 3"/>
          <p:cNvPicPr>
            <a:picLocks noChangeAspect="1"/>
          </p:cNvPicPr>
          <p:nvPr/>
        </p:nvPicPr>
        <p:blipFill>
          <a:blip r:embed="rId3"/>
          <a:stretch>
            <a:fillRect/>
          </a:stretch>
        </p:blipFill>
        <p:spPr>
          <a:xfrm>
            <a:off x="1570037" y="1592262"/>
            <a:ext cx="1125900" cy="1559728"/>
          </a:xfrm>
          <a:prstGeom prst="rect">
            <a:avLst/>
          </a:prstGeom>
        </p:spPr>
      </p:pic>
      <p:pic>
        <p:nvPicPr>
          <p:cNvPr id="6" name="Picture 5"/>
          <p:cNvPicPr>
            <a:picLocks noChangeAspect="1"/>
          </p:cNvPicPr>
          <p:nvPr/>
        </p:nvPicPr>
        <p:blipFill>
          <a:blip r:embed="rId3"/>
          <a:stretch>
            <a:fillRect/>
          </a:stretch>
        </p:blipFill>
        <p:spPr>
          <a:xfrm>
            <a:off x="1570037" y="3877869"/>
            <a:ext cx="1125900" cy="1559728"/>
          </a:xfrm>
          <a:prstGeom prst="rect">
            <a:avLst/>
          </a:prstGeom>
        </p:spPr>
      </p:pic>
      <p:sp>
        <p:nvSpPr>
          <p:cNvPr id="8" name="TextBox 7"/>
          <p:cNvSpPr txBox="1"/>
          <p:nvPr/>
        </p:nvSpPr>
        <p:spPr>
          <a:xfrm>
            <a:off x="1607356" y="5141926"/>
            <a:ext cx="1584601" cy="517065"/>
          </a:xfrm>
          <a:prstGeom prst="rect">
            <a:avLst/>
          </a:prstGeom>
          <a:noFill/>
        </p:spPr>
        <p:txBody>
          <a:bodyPr wrap="none" lIns="182880" tIns="146304" rIns="182880" bIns="146304" rtlCol="0">
            <a:spAutoFit/>
          </a:bodyPr>
          <a:lstStyle/>
          <a:p>
            <a:pPr defTabSz="932654">
              <a:lnSpc>
                <a:spcPct val="90000"/>
              </a:lnSpc>
              <a:spcAft>
                <a:spcPts val="600"/>
              </a:spcAft>
            </a:pPr>
            <a:r>
              <a:rPr lang="en-US" sz="1600" dirty="0" smtClean="0">
                <a:gradFill>
                  <a:gsLst>
                    <a:gs pos="2917">
                      <a:srgbClr val="FFFFFF"/>
                    </a:gs>
                    <a:gs pos="30000">
                      <a:srgbClr val="FFFFFF"/>
                    </a:gs>
                  </a:gsLst>
                  <a:lin ang="5400000" scaled="0"/>
                </a:gradFill>
              </a:rPr>
              <a:t>Timer Service</a:t>
            </a:r>
          </a:p>
        </p:txBody>
      </p:sp>
      <p:sp>
        <p:nvSpPr>
          <p:cNvPr id="9" name="TextBox 8"/>
          <p:cNvSpPr txBox="1"/>
          <p:nvPr/>
        </p:nvSpPr>
        <p:spPr>
          <a:xfrm>
            <a:off x="1607355" y="2878984"/>
            <a:ext cx="1584601" cy="517065"/>
          </a:xfrm>
          <a:prstGeom prst="rect">
            <a:avLst/>
          </a:prstGeom>
          <a:noFill/>
        </p:spPr>
        <p:txBody>
          <a:bodyPr wrap="none" lIns="182880" tIns="146304" rIns="182880" bIns="146304" rtlCol="0">
            <a:spAutoFit/>
          </a:bodyPr>
          <a:lstStyle/>
          <a:p>
            <a:pPr defTabSz="932654">
              <a:lnSpc>
                <a:spcPct val="90000"/>
              </a:lnSpc>
              <a:spcAft>
                <a:spcPts val="600"/>
              </a:spcAft>
            </a:pPr>
            <a:r>
              <a:rPr lang="en-US" sz="1600" dirty="0" smtClean="0">
                <a:gradFill>
                  <a:gsLst>
                    <a:gs pos="2917">
                      <a:srgbClr val="FFFFFF"/>
                    </a:gs>
                    <a:gs pos="30000">
                      <a:srgbClr val="FFFFFF"/>
                    </a:gs>
                  </a:gsLst>
                  <a:lin ang="5400000" scaled="0"/>
                </a:gradFill>
              </a:rPr>
              <a:t>Timer Service</a:t>
            </a:r>
          </a:p>
        </p:txBody>
      </p:sp>
      <p:sp>
        <p:nvSpPr>
          <p:cNvPr id="10" name="Flowchart: Process 9"/>
          <p:cNvSpPr/>
          <p:nvPr/>
        </p:nvSpPr>
        <p:spPr bwMode="auto">
          <a:xfrm>
            <a:off x="6304934" y="2618652"/>
            <a:ext cx="3342303" cy="1017379"/>
          </a:xfrm>
          <a:prstGeom prst="flowChartProcess">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03" tIns="149202" rIns="186503" bIns="149202" numCol="1" spcCol="0" rtlCol="0" fromWordArt="0" anchor="t" anchorCtr="0" forceAA="0" compatLnSpc="1">
            <a:prstTxWarp prst="textNoShape">
              <a:avLst/>
            </a:prstTxWarp>
            <a:noAutofit/>
          </a:bodyPr>
          <a:lstStyle/>
          <a:p>
            <a:pPr algn="ctr" defTabSz="950943" fontAlgn="base">
              <a:lnSpc>
                <a:spcPct val="90000"/>
              </a:lnSpc>
              <a:spcBef>
                <a:spcPct val="0"/>
              </a:spcBef>
              <a:spcAft>
                <a:spcPct val="0"/>
              </a:spcAft>
            </a:pPr>
            <a:r>
              <a:rPr lang="en-US" sz="2000" dirty="0" smtClean="0">
                <a:solidFill>
                  <a:srgbClr val="505050">
                    <a:lumMod val="75000"/>
                  </a:srgbClr>
                </a:solidFill>
                <a:ea typeface="Segoe UI" pitchFamily="34" charset="0"/>
                <a:cs typeface="Segoe UI" pitchFamily="34" charset="0"/>
              </a:rPr>
              <a:t>My Site </a:t>
            </a:r>
            <a:r>
              <a:rPr lang="en-US" sz="2000" dirty="0">
                <a:solidFill>
                  <a:srgbClr val="505050">
                    <a:lumMod val="75000"/>
                  </a:srgbClr>
                </a:solidFill>
                <a:ea typeface="Segoe UI" pitchFamily="34" charset="0"/>
                <a:cs typeface="Segoe UI" pitchFamily="34" charset="0"/>
              </a:rPr>
              <a:t>Provisioning </a:t>
            </a:r>
            <a:r>
              <a:rPr lang="en-US" sz="2000" dirty="0" smtClean="0">
                <a:solidFill>
                  <a:srgbClr val="505050">
                    <a:lumMod val="75000"/>
                  </a:srgbClr>
                </a:solidFill>
                <a:ea typeface="Segoe UI" pitchFamily="34" charset="0"/>
                <a:cs typeface="Segoe UI" pitchFamily="34" charset="0"/>
              </a:rPr>
              <a:t>… (3)</a:t>
            </a:r>
            <a:endParaRPr lang="en-US" sz="2000" dirty="0">
              <a:solidFill>
                <a:srgbClr val="505050">
                  <a:lumMod val="75000"/>
                </a:srgbClr>
              </a:solidFill>
              <a:ea typeface="Segoe UI" pitchFamily="34" charset="0"/>
              <a:cs typeface="Segoe UI" pitchFamily="34" charset="0"/>
            </a:endParaRPr>
          </a:p>
        </p:txBody>
      </p:sp>
      <p:cxnSp>
        <p:nvCxnSpPr>
          <p:cNvPr id="12" name="Straight Arrow Connector 11"/>
          <p:cNvCxnSpPr>
            <a:stCxn id="9" idx="3"/>
          </p:cNvCxnSpPr>
          <p:nvPr/>
        </p:nvCxnSpPr>
        <p:spPr>
          <a:xfrm>
            <a:off x="3191956" y="3137517"/>
            <a:ext cx="2873881" cy="14473"/>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3" name="Straight Arrow Connector 12"/>
          <p:cNvCxnSpPr/>
          <p:nvPr/>
        </p:nvCxnSpPr>
        <p:spPr>
          <a:xfrm>
            <a:off x="3191956" y="5423224"/>
            <a:ext cx="2873881" cy="14373"/>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sp>
        <p:nvSpPr>
          <p:cNvPr id="14" name="Flowchart: Process 13"/>
          <p:cNvSpPr/>
          <p:nvPr/>
        </p:nvSpPr>
        <p:spPr bwMode="auto">
          <a:xfrm>
            <a:off x="6304934" y="4891768"/>
            <a:ext cx="3342303" cy="1017379"/>
          </a:xfrm>
          <a:prstGeom prst="flowChartProcess">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03" tIns="149202" rIns="186503" bIns="149202" numCol="1" spcCol="0" rtlCol="0" fromWordArt="0" anchor="t" anchorCtr="0" forceAA="0" compatLnSpc="1">
            <a:prstTxWarp prst="textNoShape">
              <a:avLst/>
            </a:prstTxWarp>
            <a:noAutofit/>
          </a:bodyPr>
          <a:lstStyle/>
          <a:p>
            <a:pPr algn="ctr" defTabSz="950943" fontAlgn="base">
              <a:lnSpc>
                <a:spcPct val="90000"/>
              </a:lnSpc>
              <a:spcBef>
                <a:spcPct val="0"/>
              </a:spcBef>
              <a:spcAft>
                <a:spcPct val="0"/>
              </a:spcAft>
            </a:pPr>
            <a:r>
              <a:rPr lang="en-US" sz="2000" dirty="0" smtClean="0">
                <a:solidFill>
                  <a:srgbClr val="505050">
                    <a:lumMod val="75000"/>
                  </a:srgbClr>
                </a:solidFill>
                <a:ea typeface="Segoe UI" pitchFamily="34" charset="0"/>
                <a:cs typeface="Segoe UI" pitchFamily="34" charset="0"/>
              </a:rPr>
              <a:t>My Site </a:t>
            </a:r>
            <a:r>
              <a:rPr lang="en-US" sz="2000" dirty="0">
                <a:solidFill>
                  <a:srgbClr val="505050">
                    <a:lumMod val="75000"/>
                  </a:srgbClr>
                </a:solidFill>
                <a:ea typeface="Segoe UI" pitchFamily="34" charset="0"/>
                <a:cs typeface="Segoe UI" pitchFamily="34" charset="0"/>
              </a:rPr>
              <a:t>Provisioning </a:t>
            </a:r>
            <a:r>
              <a:rPr lang="en-US" sz="2000" dirty="0" smtClean="0">
                <a:solidFill>
                  <a:srgbClr val="505050">
                    <a:lumMod val="75000"/>
                  </a:srgbClr>
                </a:solidFill>
                <a:ea typeface="Segoe UI" pitchFamily="34" charset="0"/>
                <a:cs typeface="Segoe UI" pitchFamily="34" charset="0"/>
              </a:rPr>
              <a:t>… (3)</a:t>
            </a:r>
            <a:endParaRPr lang="en-US" sz="2000" dirty="0">
              <a:solidFill>
                <a:srgbClr val="505050">
                  <a:lumMod val="75000"/>
                </a:srgbClr>
              </a:solidFill>
              <a:ea typeface="Segoe UI" pitchFamily="34" charset="0"/>
              <a:cs typeface="Segoe UI" pitchFamily="34" charset="0"/>
            </a:endParaRPr>
          </a:p>
        </p:txBody>
      </p:sp>
      <p:sp>
        <p:nvSpPr>
          <p:cNvPr id="15" name="Rectangle 14"/>
          <p:cNvSpPr/>
          <p:nvPr/>
        </p:nvSpPr>
        <p:spPr>
          <a:xfrm>
            <a:off x="3684345" y="2754261"/>
            <a:ext cx="2067874" cy="341632"/>
          </a:xfrm>
          <a:prstGeom prst="rect">
            <a:avLst/>
          </a:prstGeom>
        </p:spPr>
        <p:txBody>
          <a:bodyPr wrap="none">
            <a:spAutoFit/>
          </a:bodyPr>
          <a:lstStyle/>
          <a:p>
            <a:pPr defTabSz="932513">
              <a:lnSpc>
                <a:spcPct val="90000"/>
              </a:lnSpc>
              <a:spcAft>
                <a:spcPts val="612"/>
              </a:spcAft>
            </a:pPr>
            <a:r>
              <a:rPr lang="en-US" dirty="0">
                <a:gradFill>
                  <a:gsLst>
                    <a:gs pos="2917">
                      <a:srgbClr val="FFFFFF"/>
                    </a:gs>
                    <a:gs pos="30000">
                      <a:srgbClr val="FFFFFF"/>
                    </a:gs>
                  </a:gsLst>
                  <a:lin ang="5400000" scaled="0"/>
                </a:gradFill>
              </a:rPr>
              <a:t>Runs every minute</a:t>
            </a:r>
          </a:p>
        </p:txBody>
      </p:sp>
      <p:sp>
        <p:nvSpPr>
          <p:cNvPr id="16" name="Rectangle 15"/>
          <p:cNvSpPr/>
          <p:nvPr/>
        </p:nvSpPr>
        <p:spPr>
          <a:xfrm>
            <a:off x="3684345" y="5038342"/>
            <a:ext cx="2067874" cy="341632"/>
          </a:xfrm>
          <a:prstGeom prst="rect">
            <a:avLst/>
          </a:prstGeom>
        </p:spPr>
        <p:txBody>
          <a:bodyPr wrap="none">
            <a:spAutoFit/>
          </a:bodyPr>
          <a:lstStyle/>
          <a:p>
            <a:pPr defTabSz="932513">
              <a:lnSpc>
                <a:spcPct val="90000"/>
              </a:lnSpc>
              <a:spcAft>
                <a:spcPts val="612"/>
              </a:spcAft>
            </a:pPr>
            <a:r>
              <a:rPr lang="en-US" dirty="0">
                <a:gradFill>
                  <a:gsLst>
                    <a:gs pos="2917">
                      <a:srgbClr val="FFFFFF"/>
                    </a:gs>
                    <a:gs pos="30000">
                      <a:srgbClr val="FFFFFF"/>
                    </a:gs>
                  </a:gsLst>
                  <a:lin ang="5400000" scaled="0"/>
                </a:gradFill>
              </a:rPr>
              <a:t>Runs every minute</a:t>
            </a:r>
          </a:p>
        </p:txBody>
      </p:sp>
      <p:sp>
        <p:nvSpPr>
          <p:cNvPr id="19" name="TextBox 18"/>
          <p:cNvSpPr txBox="1"/>
          <p:nvPr/>
        </p:nvSpPr>
        <p:spPr>
          <a:xfrm>
            <a:off x="1749548" y="1636040"/>
            <a:ext cx="792525" cy="517065"/>
          </a:xfrm>
          <a:prstGeom prst="rect">
            <a:avLst/>
          </a:prstGeom>
          <a:noFill/>
        </p:spPr>
        <p:txBody>
          <a:bodyPr wrap="none" lIns="182880" tIns="146304" rIns="182880" bIns="146304" rtlCol="0">
            <a:spAutoFit/>
          </a:bodyPr>
          <a:lstStyle/>
          <a:p>
            <a:pPr defTabSz="932654">
              <a:lnSpc>
                <a:spcPct val="90000"/>
              </a:lnSpc>
              <a:spcAft>
                <a:spcPts val="600"/>
              </a:spcAft>
            </a:pPr>
            <a:r>
              <a:rPr lang="en-US" sz="1600" b="1" dirty="0">
                <a:solidFill>
                  <a:srgbClr val="505050">
                    <a:lumMod val="50000"/>
                  </a:srgbClr>
                </a:solidFill>
              </a:rPr>
              <a:t>WFE</a:t>
            </a:r>
            <a:endParaRPr lang="en-US" sz="1600" b="1" dirty="0" smtClean="0">
              <a:solidFill>
                <a:srgbClr val="505050">
                  <a:lumMod val="50000"/>
                </a:srgbClr>
              </a:solidFill>
            </a:endParaRPr>
          </a:p>
        </p:txBody>
      </p:sp>
      <p:sp>
        <p:nvSpPr>
          <p:cNvPr id="21" name="Rectangle 20"/>
          <p:cNvSpPr/>
          <p:nvPr/>
        </p:nvSpPr>
        <p:spPr>
          <a:xfrm>
            <a:off x="1820842" y="4015964"/>
            <a:ext cx="660758" cy="369332"/>
          </a:xfrm>
          <a:prstGeom prst="rect">
            <a:avLst/>
          </a:prstGeom>
        </p:spPr>
        <p:txBody>
          <a:bodyPr wrap="none">
            <a:spAutoFit/>
          </a:bodyPr>
          <a:lstStyle/>
          <a:p>
            <a:pPr defTabSz="932654"/>
            <a:r>
              <a:rPr lang="en-US" b="1" dirty="0">
                <a:solidFill>
                  <a:srgbClr val="505050">
                    <a:lumMod val="50000"/>
                  </a:srgbClr>
                </a:solidFill>
              </a:rPr>
              <a:t>WFE</a:t>
            </a:r>
            <a:endParaRPr lang="en-US" dirty="0">
              <a:solidFill>
                <a:srgbClr val="FFFFFF"/>
              </a:solidFill>
            </a:endParaRPr>
          </a:p>
        </p:txBody>
      </p:sp>
    </p:spTree>
    <p:extLst>
      <p:ext uri="{BB962C8B-B14F-4D97-AF65-F5344CB8AC3E}">
        <p14:creationId xmlns:p14="http://schemas.microsoft.com/office/powerpoint/2010/main" val="2284078475"/>
      </p:ext>
    </p:extLst>
  </p:cSld>
  <p:clrMapOvr>
    <a:masterClrMapping/>
  </p:clrMapOvr>
  <p:transition>
    <p:fade/>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How do we process queued requests?</a:t>
            </a:r>
            <a:endParaRPr lang="en-US" dirty="0"/>
          </a:p>
        </p:txBody>
      </p:sp>
      <p:sp>
        <p:nvSpPr>
          <p:cNvPr id="5" name="Flowchart: Multidocument 4"/>
          <p:cNvSpPr/>
          <p:nvPr/>
        </p:nvSpPr>
        <p:spPr bwMode="auto">
          <a:xfrm>
            <a:off x="7365821" y="3692489"/>
            <a:ext cx="855008" cy="1709773"/>
          </a:xfrm>
          <a:prstGeom prst="flowChartMultidocumen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03" tIns="149202" rIns="186503" bIns="149202" numCol="1" spcCol="0" rtlCol="0" fromWordArt="0" anchor="t" anchorCtr="0" forceAA="0" compatLnSpc="1">
            <a:prstTxWarp prst="textNoShape">
              <a:avLst/>
            </a:prstTxWarp>
            <a:noAutofit/>
          </a:bodyPr>
          <a:lstStyle/>
          <a:p>
            <a:pPr algn="ctr" defTabSz="950943" fontAlgn="base">
              <a:lnSpc>
                <a:spcPct val="90000"/>
              </a:lnSpc>
              <a:spcBef>
                <a:spcPct val="0"/>
              </a:spcBef>
              <a:spcAft>
                <a:spcPct val="0"/>
              </a:spcAft>
            </a:pPr>
            <a:r>
              <a:rPr lang="en-US" sz="1400" b="1" dirty="0">
                <a:solidFill>
                  <a:srgbClr val="505050">
                    <a:lumMod val="75000"/>
                  </a:srgbClr>
                </a:solidFill>
                <a:ea typeface="Segoe UI" pitchFamily="34" charset="0"/>
                <a:cs typeface="Segoe UI" pitchFamily="34" charset="0"/>
              </a:rPr>
              <a:t>IQ1</a:t>
            </a:r>
          </a:p>
        </p:txBody>
      </p:sp>
      <p:sp>
        <p:nvSpPr>
          <p:cNvPr id="6" name="Flowchart: Multidocument 5"/>
          <p:cNvSpPr/>
          <p:nvPr/>
        </p:nvSpPr>
        <p:spPr bwMode="auto">
          <a:xfrm>
            <a:off x="8648332" y="3688603"/>
            <a:ext cx="855008" cy="1709773"/>
          </a:xfrm>
          <a:prstGeom prst="flowChartMultidocumen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03" tIns="149202" rIns="186503" bIns="149202" numCol="1" spcCol="0" rtlCol="0" fromWordArt="0" anchor="t" anchorCtr="0" forceAA="0" compatLnSpc="1">
            <a:prstTxWarp prst="textNoShape">
              <a:avLst/>
            </a:prstTxWarp>
            <a:noAutofit/>
          </a:bodyPr>
          <a:lstStyle/>
          <a:p>
            <a:pPr algn="ctr" defTabSz="950943" fontAlgn="base">
              <a:lnSpc>
                <a:spcPct val="90000"/>
              </a:lnSpc>
              <a:spcBef>
                <a:spcPct val="0"/>
              </a:spcBef>
              <a:spcAft>
                <a:spcPct val="0"/>
              </a:spcAft>
            </a:pPr>
            <a:r>
              <a:rPr lang="en-US" sz="1400" b="1" dirty="0">
                <a:solidFill>
                  <a:srgbClr val="505050">
                    <a:lumMod val="75000"/>
                  </a:srgbClr>
                </a:solidFill>
                <a:ea typeface="Segoe UI" pitchFamily="34" charset="0"/>
                <a:cs typeface="Segoe UI" pitchFamily="34" charset="0"/>
              </a:rPr>
              <a:t>IQ2</a:t>
            </a:r>
          </a:p>
        </p:txBody>
      </p:sp>
      <p:sp>
        <p:nvSpPr>
          <p:cNvPr id="7" name="Flowchart: Multidocument 6"/>
          <p:cNvSpPr/>
          <p:nvPr/>
        </p:nvSpPr>
        <p:spPr bwMode="auto">
          <a:xfrm>
            <a:off x="9853116" y="3688603"/>
            <a:ext cx="855008" cy="1709773"/>
          </a:xfrm>
          <a:prstGeom prst="flowChartMultidocumen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03" tIns="149202" rIns="186503" bIns="149202" numCol="1" spcCol="0" rtlCol="0" fromWordArt="0" anchor="t" anchorCtr="0" forceAA="0" compatLnSpc="1">
            <a:prstTxWarp prst="textNoShape">
              <a:avLst/>
            </a:prstTxWarp>
            <a:noAutofit/>
          </a:bodyPr>
          <a:lstStyle/>
          <a:p>
            <a:pPr algn="ctr" defTabSz="950943" fontAlgn="base">
              <a:lnSpc>
                <a:spcPct val="90000"/>
              </a:lnSpc>
              <a:spcBef>
                <a:spcPct val="0"/>
              </a:spcBef>
              <a:spcAft>
                <a:spcPct val="0"/>
              </a:spcAft>
            </a:pPr>
            <a:r>
              <a:rPr lang="en-US" sz="1400" b="1" dirty="0">
                <a:solidFill>
                  <a:srgbClr val="505050">
                    <a:lumMod val="75000"/>
                  </a:srgbClr>
                </a:solidFill>
                <a:ea typeface="Segoe UI" pitchFamily="34" charset="0"/>
                <a:cs typeface="Segoe UI" pitchFamily="34" charset="0"/>
              </a:rPr>
              <a:t>NIQ</a:t>
            </a:r>
          </a:p>
        </p:txBody>
      </p:sp>
      <p:sp>
        <p:nvSpPr>
          <p:cNvPr id="8" name="Flowchart: Process 7"/>
          <p:cNvSpPr/>
          <p:nvPr/>
        </p:nvSpPr>
        <p:spPr bwMode="auto">
          <a:xfrm>
            <a:off x="952170" y="1592262"/>
            <a:ext cx="3342303" cy="1088037"/>
          </a:xfrm>
          <a:prstGeom prst="flowChartProcess">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03" tIns="149202" rIns="186503" bIns="149202" numCol="1" spcCol="0" rtlCol="0" fromWordArt="0" anchor="t" anchorCtr="0" forceAA="0" compatLnSpc="1">
            <a:prstTxWarp prst="textNoShape">
              <a:avLst/>
            </a:prstTxWarp>
            <a:noAutofit/>
          </a:bodyPr>
          <a:lstStyle/>
          <a:p>
            <a:pPr algn="ctr" defTabSz="950943" fontAlgn="base">
              <a:lnSpc>
                <a:spcPct val="90000"/>
              </a:lnSpc>
              <a:spcBef>
                <a:spcPct val="0"/>
              </a:spcBef>
              <a:spcAft>
                <a:spcPct val="0"/>
              </a:spcAft>
            </a:pPr>
            <a:r>
              <a:rPr lang="en-US" sz="2000" dirty="0" smtClean="0">
                <a:solidFill>
                  <a:srgbClr val="505050">
                    <a:lumMod val="75000"/>
                  </a:srgbClr>
                </a:solidFill>
                <a:ea typeface="Segoe UI" pitchFamily="34" charset="0"/>
                <a:cs typeface="Segoe UI" pitchFamily="34" charset="0"/>
              </a:rPr>
              <a:t>My Site </a:t>
            </a:r>
            <a:r>
              <a:rPr lang="en-US" sz="2000" dirty="0">
                <a:solidFill>
                  <a:srgbClr val="505050">
                    <a:lumMod val="75000"/>
                  </a:srgbClr>
                </a:solidFill>
                <a:ea typeface="Segoe UI" pitchFamily="34" charset="0"/>
                <a:cs typeface="Segoe UI" pitchFamily="34" charset="0"/>
              </a:rPr>
              <a:t>Provisioning </a:t>
            </a:r>
            <a:r>
              <a:rPr lang="en-US" sz="2000" dirty="0" smtClean="0">
                <a:solidFill>
                  <a:srgbClr val="505050">
                    <a:lumMod val="75000"/>
                  </a:srgbClr>
                </a:solidFill>
                <a:ea typeface="Segoe UI" pitchFamily="34" charset="0"/>
                <a:cs typeface="Segoe UI" pitchFamily="34" charset="0"/>
              </a:rPr>
              <a:t>…</a:t>
            </a:r>
            <a:endParaRPr lang="en-US" sz="2000" dirty="0">
              <a:solidFill>
                <a:srgbClr val="505050">
                  <a:lumMod val="75000"/>
                </a:srgbClr>
              </a:solidFill>
              <a:ea typeface="Segoe UI" pitchFamily="34" charset="0"/>
              <a:cs typeface="Segoe UI" pitchFamily="34" charset="0"/>
            </a:endParaRPr>
          </a:p>
        </p:txBody>
      </p:sp>
      <p:sp>
        <p:nvSpPr>
          <p:cNvPr id="9" name="Flowchart: Magnetic Disk 8"/>
          <p:cNvSpPr/>
          <p:nvPr/>
        </p:nvSpPr>
        <p:spPr bwMode="auto">
          <a:xfrm>
            <a:off x="808037" y="5021262"/>
            <a:ext cx="1787743" cy="1010320"/>
          </a:xfrm>
          <a:prstGeom prst="flowChartMagneticDisk">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03" tIns="149202" rIns="186503" bIns="149202" numCol="1" spcCol="0" rtlCol="0" fromWordArt="0" anchor="t" anchorCtr="0" forceAA="0" compatLnSpc="1">
            <a:prstTxWarp prst="textNoShape">
              <a:avLst/>
            </a:prstTxWarp>
            <a:noAutofit/>
          </a:bodyPr>
          <a:lstStyle/>
          <a:p>
            <a:pPr algn="ctr" defTabSz="950943" fontAlgn="base">
              <a:lnSpc>
                <a:spcPct val="90000"/>
              </a:lnSpc>
              <a:spcBef>
                <a:spcPct val="0"/>
              </a:spcBef>
              <a:spcAft>
                <a:spcPct val="0"/>
              </a:spcAft>
            </a:pPr>
            <a:r>
              <a:rPr lang="en-US" sz="2000" dirty="0">
                <a:gradFill>
                  <a:gsLst>
                    <a:gs pos="0">
                      <a:srgbClr val="FFFFFF"/>
                    </a:gs>
                    <a:gs pos="100000">
                      <a:srgbClr val="FFFFFF"/>
                    </a:gs>
                  </a:gsLst>
                  <a:lin ang="5400000" scaled="0"/>
                </a:gradFill>
                <a:ea typeface="Segoe UI" pitchFamily="34" charset="0"/>
                <a:cs typeface="Segoe UI" pitchFamily="34" charset="0"/>
              </a:rPr>
              <a:t>Content DB</a:t>
            </a:r>
          </a:p>
        </p:txBody>
      </p:sp>
      <p:sp>
        <p:nvSpPr>
          <p:cNvPr id="10" name="Flowchart: Magnetic Disk 9"/>
          <p:cNvSpPr/>
          <p:nvPr/>
        </p:nvSpPr>
        <p:spPr bwMode="auto">
          <a:xfrm>
            <a:off x="2595783" y="5021262"/>
            <a:ext cx="1787743" cy="1010320"/>
          </a:xfrm>
          <a:prstGeom prst="flowChartMagneticDisk">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03" tIns="149202" rIns="186503" bIns="149202" numCol="1" spcCol="0" rtlCol="0" fromWordArt="0" anchor="t" anchorCtr="0" forceAA="0" compatLnSpc="1">
            <a:prstTxWarp prst="textNoShape">
              <a:avLst/>
            </a:prstTxWarp>
            <a:noAutofit/>
          </a:bodyPr>
          <a:lstStyle/>
          <a:p>
            <a:pPr algn="ctr" defTabSz="950943" fontAlgn="base">
              <a:lnSpc>
                <a:spcPct val="90000"/>
              </a:lnSpc>
              <a:spcBef>
                <a:spcPct val="0"/>
              </a:spcBef>
              <a:spcAft>
                <a:spcPct val="0"/>
              </a:spcAft>
            </a:pPr>
            <a:r>
              <a:rPr lang="en-US" sz="2000" dirty="0">
                <a:gradFill>
                  <a:gsLst>
                    <a:gs pos="0">
                      <a:srgbClr val="FFFFFF"/>
                    </a:gs>
                    <a:gs pos="100000">
                      <a:srgbClr val="FFFFFF"/>
                    </a:gs>
                  </a:gsLst>
                  <a:lin ang="5400000" scaled="0"/>
                </a:gradFill>
                <a:ea typeface="Segoe UI" pitchFamily="34" charset="0"/>
                <a:cs typeface="Segoe UI" pitchFamily="34" charset="0"/>
              </a:rPr>
              <a:t>Content DB</a:t>
            </a:r>
          </a:p>
        </p:txBody>
      </p:sp>
      <p:cxnSp>
        <p:nvCxnSpPr>
          <p:cNvPr id="12" name="Elbow Connector 11"/>
          <p:cNvCxnSpPr>
            <a:stCxn id="8" idx="3"/>
            <a:endCxn id="4" idx="1"/>
          </p:cNvCxnSpPr>
          <p:nvPr/>
        </p:nvCxnSpPr>
        <p:spPr>
          <a:xfrm>
            <a:off x="4294473" y="2136281"/>
            <a:ext cx="4781363" cy="1478489"/>
          </a:xfrm>
          <a:prstGeom prst="bentConnector4">
            <a:avLst>
              <a:gd name="adj1" fmla="val 48375"/>
              <a:gd name="adj2" fmla="val 141"/>
            </a:avLst>
          </a:prstGeom>
          <a:ln w="19050">
            <a:solidFill>
              <a:schemeClr val="accent3">
                <a:lumMod val="20000"/>
                <a:lumOff val="80000"/>
              </a:schemeClr>
            </a:solidFill>
            <a:headEnd type="none"/>
            <a:tailEnd type="arrow"/>
          </a:ln>
        </p:spPr>
        <p:style>
          <a:lnRef idx="1">
            <a:schemeClr val="accent1"/>
          </a:lnRef>
          <a:fillRef idx="0">
            <a:schemeClr val="accent1"/>
          </a:fillRef>
          <a:effectRef idx="0">
            <a:schemeClr val="accent1"/>
          </a:effectRef>
          <a:fontRef idx="minor">
            <a:schemeClr val="tx1"/>
          </a:fontRef>
        </p:style>
      </p:cxnSp>
      <p:sp>
        <p:nvSpPr>
          <p:cNvPr id="16" name="Down Arrow 15"/>
          <p:cNvSpPr/>
          <p:nvPr/>
        </p:nvSpPr>
        <p:spPr bwMode="auto">
          <a:xfrm>
            <a:off x="2560637" y="2680299"/>
            <a:ext cx="85501" cy="2409225"/>
          </a:xfrm>
          <a:prstGeom prst="downArrow">
            <a:avLst/>
          </a:prstGeom>
          <a:solidFill>
            <a:schemeClr val="accent3">
              <a:lumMod val="40000"/>
              <a:lumOff val="6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03" tIns="149202" rIns="186503" bIns="149202" numCol="1" spcCol="0" rtlCol="0" fromWordArt="0" anchor="t" anchorCtr="0" forceAA="0" compatLnSpc="1">
            <a:prstTxWarp prst="textNoShape">
              <a:avLst/>
            </a:prstTxWarp>
            <a:noAutofit/>
          </a:bodyPr>
          <a:lstStyle/>
          <a:p>
            <a:pPr algn="ctr" defTabSz="950943"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17" name="TextBox 16"/>
          <p:cNvSpPr txBox="1"/>
          <p:nvPr/>
        </p:nvSpPr>
        <p:spPr>
          <a:xfrm>
            <a:off x="5057499" y="1754688"/>
            <a:ext cx="1846538" cy="495217"/>
          </a:xfrm>
          <a:prstGeom prst="rect">
            <a:avLst/>
          </a:prstGeom>
          <a:noFill/>
        </p:spPr>
        <p:txBody>
          <a:bodyPr wrap="square" lIns="186503" tIns="149202" rIns="186503" bIns="149202" rtlCol="0">
            <a:spAutoFit/>
          </a:bodyPr>
          <a:lstStyle/>
          <a:p>
            <a:pPr defTabSz="932513">
              <a:lnSpc>
                <a:spcPct val="90000"/>
              </a:lnSpc>
              <a:spcAft>
                <a:spcPts val="612"/>
              </a:spcAft>
            </a:pPr>
            <a:r>
              <a:rPr lang="en-US" sz="1400" dirty="0" smtClean="0">
                <a:gradFill>
                  <a:gsLst>
                    <a:gs pos="2917">
                      <a:srgbClr val="FFFFFF"/>
                    </a:gs>
                    <a:gs pos="30000">
                      <a:srgbClr val="FFFFFF"/>
                    </a:gs>
                  </a:gsLst>
                  <a:lin ang="5400000" scaled="0"/>
                </a:gradFill>
              </a:rPr>
              <a:t>Read batch of 5</a:t>
            </a:r>
            <a:endParaRPr lang="en-US" sz="1400" dirty="0">
              <a:gradFill>
                <a:gsLst>
                  <a:gs pos="2917">
                    <a:srgbClr val="FFFFFF"/>
                  </a:gs>
                  <a:gs pos="30000">
                    <a:srgbClr val="FFFFFF"/>
                  </a:gs>
                </a:gsLst>
                <a:lin ang="5400000" scaled="0"/>
              </a:gradFill>
            </a:endParaRPr>
          </a:p>
        </p:txBody>
      </p:sp>
      <p:sp>
        <p:nvSpPr>
          <p:cNvPr id="4" name="Left Bracket 3"/>
          <p:cNvSpPr/>
          <p:nvPr/>
        </p:nvSpPr>
        <p:spPr>
          <a:xfrm rot="5400000">
            <a:off x="8920402" y="1827005"/>
            <a:ext cx="310868" cy="3886398"/>
          </a:xfrm>
          <a:prstGeom prst="leftBracket">
            <a:avLst/>
          </a:prstGeom>
          <a:ln w="38100">
            <a:solidFill>
              <a:schemeClr val="accent1"/>
            </a:solidFill>
            <a:headEnd type="none"/>
            <a:tailEnd type="none"/>
          </a:ln>
        </p:spPr>
        <p:style>
          <a:lnRef idx="1">
            <a:schemeClr val="accent1"/>
          </a:lnRef>
          <a:fillRef idx="0">
            <a:schemeClr val="accent1"/>
          </a:fillRef>
          <a:effectRef idx="0">
            <a:schemeClr val="accent1"/>
          </a:effectRef>
          <a:fontRef idx="minor">
            <a:schemeClr val="tx1"/>
          </a:fontRef>
        </p:style>
        <p:txBody>
          <a:bodyPr lIns="93252" tIns="46624" rIns="93252" bIns="46624" rtlCol="0" anchor="ctr"/>
          <a:lstStyle/>
          <a:p>
            <a:pPr algn="ctr" defTabSz="932513"/>
            <a:endParaRPr lang="en-US">
              <a:solidFill>
                <a:srgbClr val="FFFFFF"/>
              </a:solidFill>
            </a:endParaRPr>
          </a:p>
        </p:txBody>
      </p:sp>
      <p:cxnSp>
        <p:nvCxnSpPr>
          <p:cNvPr id="19" name="Straight Arrow Connector 18"/>
          <p:cNvCxnSpPr/>
          <p:nvPr/>
        </p:nvCxnSpPr>
        <p:spPr>
          <a:xfrm flipH="1">
            <a:off x="7894637" y="2136281"/>
            <a:ext cx="1181199" cy="1478489"/>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21" name="Straight Arrow Connector 20"/>
          <p:cNvCxnSpPr/>
          <p:nvPr/>
        </p:nvCxnSpPr>
        <p:spPr>
          <a:xfrm>
            <a:off x="9075836" y="2136281"/>
            <a:ext cx="1257201" cy="1478489"/>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sp>
        <p:nvSpPr>
          <p:cNvPr id="22" name="TextBox 21"/>
          <p:cNvSpPr txBox="1"/>
          <p:nvPr/>
        </p:nvSpPr>
        <p:spPr>
          <a:xfrm rot="5400000">
            <a:off x="1801125" y="3804550"/>
            <a:ext cx="1944058" cy="489365"/>
          </a:xfrm>
          <a:prstGeom prst="rect">
            <a:avLst/>
          </a:prstGeom>
          <a:noFill/>
        </p:spPr>
        <p:txBody>
          <a:bodyPr wrap="none" lIns="182880" tIns="146304" rIns="182880" bIns="146304" rtlCol="0">
            <a:spAutoFit/>
          </a:bodyPr>
          <a:lstStyle/>
          <a:p>
            <a:pPr defTabSz="932654">
              <a:lnSpc>
                <a:spcPct val="90000"/>
              </a:lnSpc>
              <a:spcAft>
                <a:spcPts val="600"/>
              </a:spcAft>
            </a:pPr>
            <a:r>
              <a:rPr lang="en-US" sz="1400" dirty="0" smtClean="0">
                <a:gradFill>
                  <a:gsLst>
                    <a:gs pos="2917">
                      <a:srgbClr val="FFFFFF"/>
                    </a:gs>
                    <a:gs pos="30000">
                      <a:srgbClr val="FFFFFF"/>
                    </a:gs>
                  </a:gsLst>
                  <a:lin ang="5400000" scaled="0"/>
                </a:gradFill>
              </a:rPr>
              <a:t>Create Personal Site</a:t>
            </a:r>
          </a:p>
        </p:txBody>
      </p:sp>
    </p:spTree>
    <p:extLst>
      <p:ext uri="{BB962C8B-B14F-4D97-AF65-F5344CB8AC3E}">
        <p14:creationId xmlns:p14="http://schemas.microsoft.com/office/powerpoint/2010/main" val="398629167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500"/>
                                        <p:tgtEl>
                                          <p:spTgt spid="1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2"/>
                                        </p:tgtEl>
                                        <p:attrNameLst>
                                          <p:attrName>style.visibility</p:attrName>
                                        </p:attrNameLst>
                                      </p:cBhvr>
                                      <p:to>
                                        <p:strVal val="visible"/>
                                      </p:to>
                                    </p:set>
                                    <p:animEffect transition="in" filter="fade">
                                      <p:cBhvr>
                                        <p:cTn id="10"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22" grpId="0"/>
    </p:bldLst>
  </p:timing>
</p:sld>
</file>

<file path=ppt/slides/slide3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274640" y="2148242"/>
            <a:ext cx="11887200" cy="2111020"/>
          </a:xfrm>
        </p:spPr>
        <p:txBody>
          <a:bodyPr/>
          <a:lstStyle/>
          <a:p>
            <a:pPr marL="0" indent="0">
              <a:buNone/>
            </a:pPr>
            <a:r>
              <a:rPr lang="en-US" sz="4100" dirty="0" smtClean="0">
                <a:gradFill>
                  <a:gsLst>
                    <a:gs pos="1250">
                      <a:schemeClr val="tx2"/>
                    </a:gs>
                    <a:gs pos="99000">
                      <a:schemeClr val="tx2"/>
                    </a:gs>
                  </a:gsLst>
                  <a:lin ang="5400000" scaled="0"/>
                </a:gradFill>
              </a:rPr>
              <a:t>Adding request to queue </a:t>
            </a:r>
            <a:r>
              <a:rPr lang="en-US" sz="4100" dirty="0">
                <a:gradFill>
                  <a:gsLst>
                    <a:gs pos="1250">
                      <a:schemeClr val="tx2"/>
                    </a:gs>
                    <a:gs pos="99000">
                      <a:schemeClr val="tx2"/>
                    </a:gs>
                  </a:gsLst>
                  <a:lin ang="5400000" scaled="0"/>
                </a:gradFill>
              </a:rPr>
              <a:t>- </a:t>
            </a:r>
            <a:r>
              <a:rPr lang="en-US" sz="4100" dirty="0" smtClean="0">
                <a:gradFill>
                  <a:gsLst>
                    <a:gs pos="1250">
                      <a:schemeClr val="tx2"/>
                    </a:gs>
                    <a:gs pos="99000">
                      <a:schemeClr val="tx2"/>
                    </a:gs>
                  </a:gsLst>
                  <a:lin ang="5400000" scaled="0"/>
                </a:gradFill>
              </a:rPr>
              <a:t>w3wp.exe</a:t>
            </a:r>
          </a:p>
          <a:p>
            <a:pPr marL="0" indent="0">
              <a:buNone/>
            </a:pPr>
            <a:endParaRPr lang="en-US" sz="4100" dirty="0">
              <a:gradFill>
                <a:gsLst>
                  <a:gs pos="1250">
                    <a:schemeClr val="tx2"/>
                  </a:gs>
                  <a:gs pos="99000">
                    <a:schemeClr val="tx2"/>
                  </a:gs>
                </a:gsLst>
                <a:lin ang="5400000" scaled="0"/>
              </a:gradFill>
            </a:endParaRPr>
          </a:p>
          <a:p>
            <a:pPr marL="0" indent="0">
              <a:buNone/>
            </a:pPr>
            <a:r>
              <a:rPr lang="en-US" sz="4100" dirty="0" smtClean="0">
                <a:gradFill>
                  <a:gsLst>
                    <a:gs pos="1250">
                      <a:schemeClr val="tx2"/>
                    </a:gs>
                    <a:gs pos="99000">
                      <a:schemeClr val="tx2"/>
                    </a:gs>
                  </a:gsLst>
                  <a:lin ang="5400000" scaled="0"/>
                </a:gradFill>
              </a:rPr>
              <a:t>Processing request in queue - owstimer.exe</a:t>
            </a:r>
            <a:endParaRPr lang="en-US" sz="4100" dirty="0">
              <a:gradFill>
                <a:gsLst>
                  <a:gs pos="1250">
                    <a:schemeClr val="tx2"/>
                  </a:gs>
                  <a:gs pos="99000">
                    <a:schemeClr val="tx2"/>
                  </a:gs>
                </a:gsLst>
                <a:lin ang="5400000" scaled="0"/>
              </a:gradFill>
            </a:endParaRPr>
          </a:p>
        </p:txBody>
      </p:sp>
      <p:sp>
        <p:nvSpPr>
          <p:cNvPr id="3" name="Title 2"/>
          <p:cNvSpPr>
            <a:spLocks noGrp="1"/>
          </p:cNvSpPr>
          <p:nvPr>
            <p:ph type="title"/>
          </p:nvPr>
        </p:nvSpPr>
        <p:spPr/>
        <p:txBody>
          <a:bodyPr/>
          <a:lstStyle/>
          <a:p>
            <a:r>
              <a:rPr lang="en-US" dirty="0" smtClean="0"/>
              <a:t>What should I look out for in the logs?</a:t>
            </a:r>
            <a:endParaRPr lang="en-US" dirty="0"/>
          </a:p>
        </p:txBody>
      </p:sp>
    </p:spTree>
    <p:extLst>
      <p:ext uri="{BB962C8B-B14F-4D97-AF65-F5344CB8AC3E}">
        <p14:creationId xmlns:p14="http://schemas.microsoft.com/office/powerpoint/2010/main" val="2874681864"/>
      </p:ext>
    </p:extLst>
  </p:cSld>
  <p:clrMapOvr>
    <a:masterClrMapping/>
  </p:clrMapOvr>
  <p:transition>
    <p:fade/>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pPr>
              <a:spcBef>
                <a:spcPct val="20000"/>
              </a:spcBef>
              <a:buSzPct val="90000"/>
            </a:pPr>
            <a:r>
              <a:rPr lang="en-US" sz="5500" spc="-104" dirty="0"/>
              <a:t>What has changed with permissions?</a:t>
            </a:r>
            <a:br>
              <a:rPr lang="en-US" sz="5500" spc="-104" dirty="0"/>
            </a:br>
            <a:r>
              <a:rPr lang="en-US" sz="5500" spc="-104" dirty="0"/>
              <a:t/>
            </a:r>
            <a:br>
              <a:rPr lang="en-US" sz="5500" spc="-104" dirty="0"/>
            </a:br>
            <a:r>
              <a:rPr lang="en-US" sz="4100" spc="0" dirty="0">
                <a:gradFill>
                  <a:gsLst>
                    <a:gs pos="1250">
                      <a:schemeClr val="tx2"/>
                    </a:gs>
                    <a:gs pos="99000">
                      <a:schemeClr val="tx2"/>
                    </a:gs>
                  </a:gsLst>
                  <a:lin ang="5400000" scaled="0"/>
                </a:gradFill>
                <a:cs typeface="+mn-cs"/>
              </a:rPr>
              <a:t>2010 : Activity Feed ≠ Personal site</a:t>
            </a:r>
            <a:r>
              <a:rPr lang="en-US" sz="5500" spc="-104" dirty="0"/>
              <a:t/>
            </a:r>
            <a:br>
              <a:rPr lang="en-US" sz="5500" spc="-104" dirty="0"/>
            </a:br>
            <a:r>
              <a:rPr lang="en-US" sz="5500" spc="-104" dirty="0"/>
              <a:t/>
            </a:r>
            <a:br>
              <a:rPr lang="en-US" sz="5500" spc="-104" dirty="0"/>
            </a:br>
            <a:r>
              <a:rPr lang="en-US" sz="4100" spc="0" dirty="0">
                <a:gradFill>
                  <a:gsLst>
                    <a:gs pos="1250">
                      <a:schemeClr val="tx2"/>
                    </a:gs>
                    <a:gs pos="99000">
                      <a:schemeClr val="tx2"/>
                    </a:gs>
                  </a:gsLst>
                  <a:lin ang="5400000" scaled="0"/>
                </a:gradFill>
                <a:cs typeface="+mn-cs"/>
              </a:rPr>
              <a:t>2013 : Social = Personal site</a:t>
            </a:r>
          </a:p>
        </p:txBody>
      </p:sp>
    </p:spTree>
    <p:extLst>
      <p:ext uri="{BB962C8B-B14F-4D97-AF65-F5344CB8AC3E}">
        <p14:creationId xmlns:p14="http://schemas.microsoft.com/office/powerpoint/2010/main" val="487332388"/>
      </p:ext>
    </p:extLst>
  </p:cSld>
  <p:clrMapOvr>
    <a:masterClrMapping/>
  </p:clrMapOvr>
  <p:transition>
    <p:fade/>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Permissions</a:t>
            </a:r>
            <a:endParaRPr lang="en-US" dirty="0"/>
          </a:p>
        </p:txBody>
      </p:sp>
      <p:pic>
        <p:nvPicPr>
          <p:cNvPr id="4" name="Picture 3"/>
          <p:cNvPicPr>
            <a:picLocks noChangeAspect="1"/>
          </p:cNvPicPr>
          <p:nvPr/>
        </p:nvPicPr>
        <p:blipFill>
          <a:blip r:embed="rId4"/>
          <a:stretch>
            <a:fillRect/>
          </a:stretch>
        </p:blipFill>
        <p:spPr>
          <a:xfrm>
            <a:off x="24874" y="1398908"/>
            <a:ext cx="6504276" cy="5284751"/>
          </a:xfrm>
          <a:prstGeom prst="rect">
            <a:avLst/>
          </a:prstGeom>
        </p:spPr>
      </p:pic>
      <p:pic>
        <p:nvPicPr>
          <p:cNvPr id="5" name="Picture 4"/>
          <p:cNvPicPr>
            <a:picLocks noChangeAspect="1" noChangeArrowheads="1"/>
          </p:cNvPicPr>
          <p:nvPr/>
        </p:nvPicPr>
        <p:blipFill rotWithShape="1">
          <a:blip r:embed="rId5">
            <a:extLst>
              <a:ext uri="{28A0092B-C50C-407E-A947-70E740481C1C}">
                <a14:useLocalDpi xmlns:a14="http://schemas.microsoft.com/office/drawing/2010/main" val="0"/>
              </a:ext>
            </a:extLst>
          </a:blip>
          <a:srcRect/>
          <a:stretch/>
        </p:blipFill>
        <p:spPr bwMode="auto">
          <a:xfrm>
            <a:off x="6295965" y="1398907"/>
            <a:ext cx="6140510" cy="5284751"/>
          </a:xfrm>
          <a:prstGeom prst="rect">
            <a:avLst/>
          </a:prstGeom>
          <a:noFill/>
          <a:ln w="9525">
            <a:solidFill>
              <a:srgbClr val="FFFFFF"/>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21952369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274639" y="1787490"/>
            <a:ext cx="8915400" cy="2791890"/>
          </a:xfrm>
        </p:spPr>
        <p:txBody>
          <a:bodyPr/>
          <a:lstStyle/>
          <a:p>
            <a:pPr marL="0" indent="0">
              <a:buNone/>
            </a:pPr>
            <a:r>
              <a:rPr lang="en-US" sz="4100" dirty="0">
                <a:gradFill>
                  <a:gsLst>
                    <a:gs pos="1250">
                      <a:schemeClr val="tx2"/>
                    </a:gs>
                    <a:gs pos="99000">
                      <a:schemeClr val="tx2"/>
                    </a:gs>
                  </a:gsLst>
                  <a:lin ang="5400000" scaled="0"/>
                </a:gradFill>
              </a:rPr>
              <a:t>2013 Template </a:t>
            </a:r>
          </a:p>
          <a:p>
            <a:pPr marL="0" lvl="1" indent="0" defTabSz="951217">
              <a:buNone/>
            </a:pPr>
            <a:r>
              <a:rPr lang="en-US" dirty="0"/>
              <a:t>Tuned for Social/SkyDrive Pro</a:t>
            </a:r>
          </a:p>
          <a:p>
            <a:pPr marL="0" indent="0">
              <a:buNone/>
            </a:pPr>
            <a:endParaRPr lang="en-US" sz="4100" dirty="0">
              <a:gradFill>
                <a:gsLst>
                  <a:gs pos="1250">
                    <a:schemeClr val="tx2"/>
                  </a:gs>
                  <a:gs pos="99000">
                    <a:schemeClr val="tx2"/>
                  </a:gs>
                </a:gsLst>
                <a:lin ang="5400000" scaled="0"/>
              </a:gradFill>
            </a:endParaRPr>
          </a:p>
          <a:p>
            <a:pPr marL="0" indent="0">
              <a:buNone/>
            </a:pPr>
            <a:r>
              <a:rPr lang="en-US" sz="4100" dirty="0">
                <a:gradFill>
                  <a:gsLst>
                    <a:gs pos="1250">
                      <a:schemeClr val="tx2"/>
                    </a:gs>
                    <a:gs pos="99000">
                      <a:schemeClr val="tx2"/>
                    </a:gs>
                  </a:gsLst>
                  <a:lin ang="5400000" scaled="0"/>
                </a:gradFill>
              </a:rPr>
              <a:t>2010 Template</a:t>
            </a:r>
          </a:p>
          <a:p>
            <a:pPr marL="0" lvl="1" indent="0" defTabSz="951217">
              <a:buNone/>
            </a:pPr>
            <a:r>
              <a:rPr lang="en-US" dirty="0" smtClean="0"/>
              <a:t>Activated </a:t>
            </a:r>
            <a:r>
              <a:rPr lang="en-US" dirty="0"/>
              <a:t>ALL features</a:t>
            </a:r>
          </a:p>
        </p:txBody>
      </p:sp>
      <p:sp>
        <p:nvSpPr>
          <p:cNvPr id="3" name="Title 2"/>
          <p:cNvSpPr>
            <a:spLocks noGrp="1"/>
          </p:cNvSpPr>
          <p:nvPr>
            <p:ph type="title"/>
          </p:nvPr>
        </p:nvSpPr>
        <p:spPr/>
        <p:txBody>
          <a:bodyPr/>
          <a:lstStyle/>
          <a:p>
            <a:r>
              <a:rPr lang="en-US" sz="5500" spc="-104" dirty="0"/>
              <a:t>What about provisioning performance?</a:t>
            </a:r>
          </a:p>
        </p:txBody>
      </p:sp>
    </p:spTree>
    <p:extLst>
      <p:ext uri="{BB962C8B-B14F-4D97-AF65-F5344CB8AC3E}">
        <p14:creationId xmlns:p14="http://schemas.microsoft.com/office/powerpoint/2010/main" val="3983929653"/>
      </p:ext>
    </p:extLst>
  </p:cSld>
  <p:clrMapOvr>
    <a:masterClrMapping/>
  </p:clrMapOvr>
  <p:transition>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0" y="280105"/>
            <a:ext cx="12436475" cy="730215"/>
          </a:xfrm>
        </p:spPr>
        <p:txBody>
          <a:bodyPr>
            <a:noAutofit/>
          </a:bodyPr>
          <a:lstStyle/>
          <a:p>
            <a:r>
              <a:rPr lang="en-US" sz="5100" dirty="0"/>
              <a:t>My Site landscape shift-&gt; Social/SkyDrive Pro</a:t>
            </a:r>
          </a:p>
        </p:txBody>
      </p:sp>
      <p:graphicFrame>
        <p:nvGraphicFramePr>
          <p:cNvPr id="4" name="Content Placeholder 3"/>
          <p:cNvGraphicFramePr>
            <a:graphicFrameLocks noGrp="1"/>
          </p:cNvGraphicFramePr>
          <p:nvPr>
            <p:ph idx="4294967295"/>
            <p:extLst>
              <p:ext uri="{D42A27DB-BD31-4B8C-83A1-F6EECF244321}">
                <p14:modId xmlns:p14="http://schemas.microsoft.com/office/powerpoint/2010/main" val="2068512275"/>
              </p:ext>
            </p:extLst>
          </p:nvPr>
        </p:nvGraphicFramePr>
        <p:xfrm>
          <a:off x="1632288" y="1243473"/>
          <a:ext cx="9094172" cy="4740733"/>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
        <p:nvSpPr>
          <p:cNvPr id="3" name="Flowchart: Process 2"/>
          <p:cNvSpPr/>
          <p:nvPr/>
        </p:nvSpPr>
        <p:spPr bwMode="auto">
          <a:xfrm>
            <a:off x="7228701" y="6061922"/>
            <a:ext cx="3964126" cy="854886"/>
          </a:xfrm>
          <a:prstGeom prst="flowChartProcess">
            <a:avLst/>
          </a:prstGeom>
          <a:solidFill>
            <a:schemeClr val="tx2"/>
          </a:solidFill>
          <a:ln w="28575">
            <a:solidFill>
              <a:schemeClr val="bg1">
                <a:lumMod val="50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03" tIns="149202" rIns="186503" bIns="149202" numCol="1" spcCol="0" rtlCol="0" fromWordArt="0" anchor="t" anchorCtr="0" forceAA="0" compatLnSpc="1">
            <a:prstTxWarp prst="textNoShape">
              <a:avLst/>
            </a:prstTxWarp>
            <a:noAutofit/>
          </a:bodyPr>
          <a:lstStyle/>
          <a:p>
            <a:pPr algn="ctr" defTabSz="950943" fontAlgn="base">
              <a:lnSpc>
                <a:spcPct val="90000"/>
              </a:lnSpc>
              <a:spcBef>
                <a:spcPct val="0"/>
              </a:spcBef>
              <a:spcAft>
                <a:spcPct val="0"/>
              </a:spcAft>
            </a:pPr>
            <a:r>
              <a:rPr lang="en-US" sz="3700" dirty="0">
                <a:solidFill>
                  <a:srgbClr val="505050">
                    <a:lumMod val="50000"/>
                  </a:srgbClr>
                </a:solidFill>
                <a:ea typeface="Segoe UI" pitchFamily="34" charset="0"/>
                <a:cs typeface="Segoe UI" pitchFamily="34" charset="0"/>
              </a:rPr>
              <a:t>My Site</a:t>
            </a:r>
            <a:endParaRPr lang="en-US" sz="2400" dirty="0">
              <a:solidFill>
                <a:srgbClr val="505050">
                  <a:lumMod val="50000"/>
                </a:srgbClr>
              </a:solidFill>
              <a:ea typeface="Segoe UI" pitchFamily="34" charset="0"/>
              <a:cs typeface="Segoe UI" pitchFamily="34" charset="0"/>
            </a:endParaRPr>
          </a:p>
        </p:txBody>
      </p:sp>
    </p:spTree>
    <p:extLst>
      <p:ext uri="{BB962C8B-B14F-4D97-AF65-F5344CB8AC3E}">
        <p14:creationId xmlns:p14="http://schemas.microsoft.com/office/powerpoint/2010/main" val="1515975668"/>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40.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274641" y="1706831"/>
            <a:ext cx="11887200" cy="720127"/>
          </a:xfrm>
        </p:spPr>
        <p:txBody>
          <a:bodyPr/>
          <a:lstStyle/>
          <a:p>
            <a:pPr marL="0" indent="0">
              <a:buNone/>
            </a:pPr>
            <a:r>
              <a:rPr lang="en-US" sz="4100" dirty="0">
                <a:gradFill>
                  <a:gsLst>
                    <a:gs pos="1250">
                      <a:schemeClr val="tx2"/>
                    </a:gs>
                    <a:gs pos="99000">
                      <a:schemeClr val="tx2"/>
                    </a:gs>
                  </a:gsLst>
                  <a:lin ang="5400000" scaled="0"/>
                </a:gradFill>
              </a:rPr>
              <a:t>Personal Site Instantiation state</a:t>
            </a:r>
          </a:p>
        </p:txBody>
      </p:sp>
      <p:sp>
        <p:nvSpPr>
          <p:cNvPr id="3" name="Title 2"/>
          <p:cNvSpPr>
            <a:spLocks noGrp="1"/>
          </p:cNvSpPr>
          <p:nvPr>
            <p:ph type="title"/>
          </p:nvPr>
        </p:nvSpPr>
        <p:spPr/>
        <p:txBody>
          <a:bodyPr/>
          <a:lstStyle/>
          <a:p>
            <a:r>
              <a:rPr lang="en-US" sz="5500" spc="-104" dirty="0"/>
              <a:t>User Profile property</a:t>
            </a:r>
          </a:p>
        </p:txBody>
      </p:sp>
      <p:graphicFrame>
        <p:nvGraphicFramePr>
          <p:cNvPr id="5" name="Diagram 4"/>
          <p:cNvGraphicFramePr/>
          <p:nvPr>
            <p:extLst>
              <p:ext uri="{D42A27DB-BD31-4B8C-83A1-F6EECF244321}">
                <p14:modId xmlns:p14="http://schemas.microsoft.com/office/powerpoint/2010/main" val="1431079960"/>
              </p:ext>
            </p:extLst>
          </p:nvPr>
        </p:nvGraphicFramePr>
        <p:xfrm>
          <a:off x="388640" y="2426958"/>
          <a:ext cx="8290983" cy="2080627"/>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6" name="TextBox 5"/>
          <p:cNvSpPr txBox="1"/>
          <p:nvPr/>
        </p:nvSpPr>
        <p:spPr>
          <a:xfrm>
            <a:off x="233184" y="4340422"/>
            <a:ext cx="10648732" cy="2498672"/>
          </a:xfrm>
          <a:prstGeom prst="rect">
            <a:avLst/>
          </a:prstGeom>
          <a:noFill/>
        </p:spPr>
        <p:txBody>
          <a:bodyPr wrap="square" lIns="186503" tIns="149202" rIns="186503" bIns="149202" rtlCol="0">
            <a:spAutoFit/>
          </a:bodyPr>
          <a:lstStyle/>
          <a:p>
            <a:pPr defTabSz="932513"/>
            <a:r>
              <a:rPr lang="en-US" sz="2400" dirty="0">
                <a:solidFill>
                  <a:srgbClr val="FFFFFF"/>
                </a:solidFill>
              </a:rPr>
              <a:t>Ex. </a:t>
            </a:r>
          </a:p>
          <a:p>
            <a:pPr defTabSz="932513"/>
            <a:r>
              <a:rPr lang="en-US" sz="2400" b="1" dirty="0">
                <a:gradFill>
                  <a:gsLst>
                    <a:gs pos="1250">
                      <a:srgbClr val="FFFFFF"/>
                    </a:gs>
                    <a:gs pos="100000">
                      <a:srgbClr val="FFFFFF"/>
                    </a:gs>
                  </a:gsLst>
                  <a:lin ang="5400000" scaled="0"/>
                </a:gradFill>
                <a:latin typeface="Segoe UI Light"/>
              </a:rPr>
              <a:t>If </a:t>
            </a:r>
            <a:r>
              <a:rPr lang="en-US" sz="2400" b="1" dirty="0" err="1">
                <a:gradFill>
                  <a:gsLst>
                    <a:gs pos="1250">
                      <a:srgbClr val="FFFFFF"/>
                    </a:gs>
                    <a:gs pos="100000">
                      <a:srgbClr val="FFFFFF"/>
                    </a:gs>
                  </a:gsLst>
                  <a:lin ang="5400000" scaled="0"/>
                </a:gradFill>
                <a:latin typeface="Segoe UI Light"/>
              </a:rPr>
              <a:t>UserProfile.PersonalSiteInstantiationState</a:t>
            </a:r>
            <a:endParaRPr lang="en-US" sz="2400" b="1" dirty="0">
              <a:gradFill>
                <a:gsLst>
                  <a:gs pos="1250">
                    <a:srgbClr val="FFFFFF"/>
                  </a:gs>
                  <a:gs pos="100000">
                    <a:srgbClr val="FFFFFF"/>
                  </a:gs>
                </a:gsLst>
                <a:lin ang="5400000" scaled="0"/>
              </a:gradFill>
              <a:latin typeface="Segoe UI Light"/>
            </a:endParaRPr>
          </a:p>
          <a:p>
            <a:pPr defTabSz="932513"/>
            <a:endParaRPr lang="en-US" sz="2400" b="1" dirty="0">
              <a:gradFill>
                <a:gsLst>
                  <a:gs pos="1250">
                    <a:srgbClr val="FFFFFF"/>
                  </a:gs>
                  <a:gs pos="100000">
                    <a:srgbClr val="FFFFFF"/>
                  </a:gs>
                </a:gsLst>
                <a:lin ang="5400000" scaled="0"/>
              </a:gradFill>
              <a:latin typeface="Segoe UI Light"/>
            </a:endParaRPr>
          </a:p>
          <a:p>
            <a:pPr defTabSz="783328">
              <a:lnSpc>
                <a:spcPct val="90000"/>
              </a:lnSpc>
              <a:spcBef>
                <a:spcPct val="20000"/>
              </a:spcBef>
              <a:buSzPct val="90000"/>
            </a:pPr>
            <a:r>
              <a:rPr lang="en-US" sz="4100" dirty="0">
                <a:gradFill>
                  <a:gsLst>
                    <a:gs pos="1250">
                      <a:srgbClr val="00AEEF"/>
                    </a:gs>
                    <a:gs pos="99000">
                      <a:srgbClr val="00AEEF"/>
                    </a:gs>
                  </a:gsLst>
                  <a:lin ang="5400000" scaled="0"/>
                </a:gradFill>
                <a:latin typeface="Segoe UI Light"/>
              </a:rPr>
              <a:t>2010 – query the </a:t>
            </a:r>
            <a:r>
              <a:rPr lang="en-US" sz="4100" dirty="0" err="1">
                <a:gradFill>
                  <a:gsLst>
                    <a:gs pos="1250">
                      <a:srgbClr val="00AEEF"/>
                    </a:gs>
                    <a:gs pos="99000">
                      <a:srgbClr val="00AEEF"/>
                    </a:gs>
                  </a:gsLst>
                  <a:lin ang="5400000" scaled="0"/>
                </a:gradFill>
                <a:latin typeface="Segoe UI Light"/>
              </a:rPr>
              <a:t>PersonalSpace</a:t>
            </a:r>
            <a:r>
              <a:rPr lang="en-US" sz="4100" dirty="0">
                <a:gradFill>
                  <a:gsLst>
                    <a:gs pos="1250">
                      <a:srgbClr val="00AEEF"/>
                    </a:gs>
                    <a:gs pos="99000">
                      <a:srgbClr val="00AEEF"/>
                    </a:gs>
                  </a:gsLst>
                  <a:lin ang="5400000" scaled="0"/>
                </a:gradFill>
                <a:latin typeface="Segoe UI Light"/>
              </a:rPr>
              <a:t> URL property</a:t>
            </a:r>
          </a:p>
          <a:p>
            <a:pPr defTabSz="932513"/>
            <a:endParaRPr lang="en-US" sz="2400" b="1" dirty="0">
              <a:gradFill>
                <a:gsLst>
                  <a:gs pos="1250">
                    <a:srgbClr val="FFFFFF"/>
                  </a:gs>
                  <a:gs pos="100000">
                    <a:srgbClr val="FFFFFF"/>
                  </a:gs>
                </a:gsLst>
                <a:lin ang="5400000" scaled="0"/>
              </a:gradFill>
              <a:latin typeface="Segoe UI Light"/>
            </a:endParaRPr>
          </a:p>
        </p:txBody>
      </p:sp>
    </p:spTree>
    <p:extLst>
      <p:ext uri="{BB962C8B-B14F-4D97-AF65-F5344CB8AC3E}">
        <p14:creationId xmlns:p14="http://schemas.microsoft.com/office/powerpoint/2010/main" val="1984878941"/>
      </p:ext>
    </p:extLst>
  </p:cSld>
  <p:clrMapOvr>
    <a:masterClrMapping/>
  </p:clrMapOvr>
  <p:transition>
    <p:fade/>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274641" y="1212853"/>
            <a:ext cx="11887200" cy="2111034"/>
          </a:xfrm>
        </p:spPr>
        <p:txBody>
          <a:bodyPr/>
          <a:lstStyle/>
          <a:p>
            <a:pPr marL="0" indent="0">
              <a:buNone/>
            </a:pPr>
            <a:r>
              <a:rPr lang="en-US" sz="4100" dirty="0">
                <a:gradFill>
                  <a:gsLst>
                    <a:gs pos="1250">
                      <a:schemeClr val="tx2"/>
                    </a:gs>
                    <a:gs pos="99000">
                      <a:schemeClr val="tx2"/>
                    </a:gs>
                  </a:gsLst>
                  <a:lin ang="5400000" scaled="0"/>
                </a:gradFill>
              </a:rPr>
              <a:t>Welcome screen</a:t>
            </a:r>
          </a:p>
          <a:p>
            <a:pPr marL="0" indent="0">
              <a:buNone/>
            </a:pPr>
            <a:endParaRPr lang="en-US" sz="4100" dirty="0">
              <a:gradFill>
                <a:gsLst>
                  <a:gs pos="1250">
                    <a:schemeClr val="tx2"/>
                  </a:gs>
                  <a:gs pos="99000">
                    <a:schemeClr val="tx2"/>
                  </a:gs>
                </a:gsLst>
                <a:lin ang="5400000" scaled="0"/>
              </a:gradFill>
            </a:endParaRPr>
          </a:p>
          <a:p>
            <a:pPr marL="0" indent="0">
              <a:buNone/>
            </a:pPr>
            <a:endParaRPr lang="en-US" sz="4100" dirty="0">
              <a:gradFill>
                <a:gsLst>
                  <a:gs pos="1250">
                    <a:schemeClr val="tx2"/>
                  </a:gs>
                  <a:gs pos="99000">
                    <a:schemeClr val="tx2"/>
                  </a:gs>
                </a:gsLst>
                <a:lin ang="5400000" scaled="0"/>
              </a:gradFill>
            </a:endParaRPr>
          </a:p>
        </p:txBody>
      </p:sp>
      <p:sp>
        <p:nvSpPr>
          <p:cNvPr id="3" name="Title 2"/>
          <p:cNvSpPr>
            <a:spLocks noGrp="1"/>
          </p:cNvSpPr>
          <p:nvPr>
            <p:ph type="title"/>
          </p:nvPr>
        </p:nvSpPr>
        <p:spPr/>
        <p:txBody>
          <a:bodyPr/>
          <a:lstStyle/>
          <a:p>
            <a:r>
              <a:rPr lang="en-US" dirty="0"/>
              <a:t>What should </a:t>
            </a:r>
            <a:r>
              <a:rPr lang="en-US" dirty="0" smtClean="0"/>
              <a:t>users expect?</a:t>
            </a:r>
            <a:endParaRPr lang="en-US" dirty="0"/>
          </a:p>
        </p:txBody>
      </p:sp>
      <p:pic>
        <p:nvPicPr>
          <p:cNvPr id="4" name="Picture 3"/>
          <p:cNvPicPr>
            <a:picLocks noChangeAspect="1"/>
          </p:cNvPicPr>
          <p:nvPr/>
        </p:nvPicPr>
        <p:blipFill>
          <a:blip r:embed="rId4"/>
          <a:stretch>
            <a:fillRect/>
          </a:stretch>
        </p:blipFill>
        <p:spPr>
          <a:xfrm>
            <a:off x="7941" y="2060575"/>
            <a:ext cx="12420600" cy="4933950"/>
          </a:xfrm>
          <a:prstGeom prst="rect">
            <a:avLst/>
          </a:prstGeom>
        </p:spPr>
      </p:pic>
    </p:spTree>
    <p:extLst>
      <p:ext uri="{BB962C8B-B14F-4D97-AF65-F5344CB8AC3E}">
        <p14:creationId xmlns:p14="http://schemas.microsoft.com/office/powerpoint/2010/main" val="638812857"/>
      </p:ext>
    </p:extLst>
  </p:cSld>
  <p:clrMapOvr>
    <a:masterClrMapping/>
  </p:clrMapOvr>
  <p:transition>
    <p:fade/>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E-mail</a:t>
            </a:r>
            <a:endParaRPr lang="en-US" dirty="0"/>
          </a:p>
        </p:txBody>
      </p:sp>
      <p:pic>
        <p:nvPicPr>
          <p:cNvPr id="5" name="Picture 4"/>
          <p:cNvPicPr>
            <a:picLocks noChangeAspect="1"/>
          </p:cNvPicPr>
          <p:nvPr/>
        </p:nvPicPr>
        <p:blipFill>
          <a:blip r:embed="rId4"/>
          <a:stretch>
            <a:fillRect/>
          </a:stretch>
        </p:blipFill>
        <p:spPr>
          <a:xfrm>
            <a:off x="0" y="971464"/>
            <a:ext cx="12436475" cy="6023063"/>
          </a:xfrm>
          <a:prstGeom prst="rect">
            <a:avLst/>
          </a:prstGeom>
        </p:spPr>
      </p:pic>
    </p:spTree>
    <p:extLst>
      <p:ext uri="{BB962C8B-B14F-4D97-AF65-F5344CB8AC3E}">
        <p14:creationId xmlns:p14="http://schemas.microsoft.com/office/powerpoint/2010/main" val="3156495732"/>
      </p:ext>
    </p:extLst>
  </p:cSld>
  <p:clrMapOvr>
    <a:masterClrMapping/>
  </p:clrMapOvr>
  <p:transition>
    <p:fade/>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274639" y="1632056"/>
            <a:ext cx="11540012" cy="2671038"/>
          </a:xfrm>
        </p:spPr>
        <p:txBody>
          <a:bodyPr/>
          <a:lstStyle/>
          <a:p>
            <a:pPr marL="0" indent="0">
              <a:buNone/>
            </a:pPr>
            <a:r>
              <a:rPr lang="en-US" sz="4100" dirty="0" err="1">
                <a:gradFill>
                  <a:gsLst>
                    <a:gs pos="1250">
                      <a:schemeClr val="tx2"/>
                    </a:gs>
                    <a:gs pos="99000">
                      <a:schemeClr val="tx2"/>
                    </a:gs>
                  </a:gsLst>
                  <a:lin ang="5400000" scaled="0"/>
                </a:gradFill>
              </a:rPr>
              <a:t>UserProfile.CreatePersonalSiteEnqueue</a:t>
            </a:r>
            <a:r>
              <a:rPr lang="en-US" sz="4100" dirty="0">
                <a:gradFill>
                  <a:gsLst>
                    <a:gs pos="1250">
                      <a:schemeClr val="tx2"/>
                    </a:gs>
                    <a:gs pos="99000">
                      <a:schemeClr val="tx2"/>
                    </a:gs>
                  </a:gsLst>
                  <a:lin ang="5400000" scaled="0"/>
                </a:gradFill>
              </a:rPr>
              <a:t> (</a:t>
            </a:r>
            <a:r>
              <a:rPr lang="en-US" sz="4100" dirty="0" err="1">
                <a:gradFill>
                  <a:gsLst>
                    <a:gs pos="1250">
                      <a:schemeClr val="tx2"/>
                    </a:gs>
                    <a:gs pos="99000">
                      <a:schemeClr val="tx2"/>
                    </a:gs>
                  </a:gsLst>
                  <a:lin ang="5400000" scaled="0"/>
                </a:gradFill>
              </a:rPr>
              <a:t>Bool</a:t>
            </a:r>
            <a:r>
              <a:rPr lang="en-US" sz="4100" dirty="0">
                <a:gradFill>
                  <a:gsLst>
                    <a:gs pos="1250">
                      <a:schemeClr val="tx2"/>
                    </a:gs>
                    <a:gs pos="99000">
                      <a:schemeClr val="tx2"/>
                    </a:gs>
                  </a:gsLst>
                  <a:lin ang="5400000" scaled="0"/>
                </a:gradFill>
              </a:rPr>
              <a:t>)</a:t>
            </a:r>
          </a:p>
          <a:p>
            <a:pPr marL="0" lvl="1" indent="0" defTabSz="951217">
              <a:buNone/>
            </a:pPr>
            <a:r>
              <a:rPr lang="en-US" dirty="0"/>
              <a:t>True : Interactive queue</a:t>
            </a:r>
          </a:p>
          <a:p>
            <a:pPr marL="0" lvl="1" indent="0" defTabSz="951217">
              <a:buNone/>
            </a:pPr>
            <a:r>
              <a:rPr lang="en-US" dirty="0"/>
              <a:t>False: Non-Interactive queue</a:t>
            </a:r>
          </a:p>
          <a:p>
            <a:pPr marL="0" indent="0">
              <a:buNone/>
            </a:pPr>
            <a:endParaRPr lang="en-US" sz="4100" dirty="0">
              <a:gradFill>
                <a:gsLst>
                  <a:gs pos="1250">
                    <a:schemeClr val="tx2"/>
                  </a:gs>
                  <a:gs pos="99000">
                    <a:schemeClr val="tx2"/>
                  </a:gs>
                </a:gsLst>
                <a:lin ang="5400000" scaled="0"/>
              </a:gradFill>
            </a:endParaRPr>
          </a:p>
          <a:p>
            <a:pPr marL="0" indent="0">
              <a:buNone/>
            </a:pPr>
            <a:endParaRPr lang="en-US" dirty="0"/>
          </a:p>
        </p:txBody>
      </p:sp>
      <p:sp>
        <p:nvSpPr>
          <p:cNvPr id="3" name="Title 2"/>
          <p:cNvSpPr>
            <a:spLocks noGrp="1"/>
          </p:cNvSpPr>
          <p:nvPr>
            <p:ph type="title"/>
          </p:nvPr>
        </p:nvSpPr>
        <p:spPr/>
        <p:txBody>
          <a:bodyPr/>
          <a:lstStyle/>
          <a:p>
            <a:r>
              <a:rPr lang="en-US" sz="5500" spc="-104" dirty="0"/>
              <a:t>API</a:t>
            </a:r>
          </a:p>
        </p:txBody>
      </p:sp>
    </p:spTree>
    <p:extLst>
      <p:ext uri="{BB962C8B-B14F-4D97-AF65-F5344CB8AC3E}">
        <p14:creationId xmlns:p14="http://schemas.microsoft.com/office/powerpoint/2010/main" val="2447572702"/>
      </p:ext>
    </p:extLst>
  </p:cSld>
  <p:clrMapOvr>
    <a:masterClrMapping/>
  </p:clrMapOvr>
  <p:transition>
    <p:fade/>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274641" y="1212849"/>
            <a:ext cx="11887200" cy="4120801"/>
          </a:xfrm>
        </p:spPr>
        <p:txBody>
          <a:bodyPr/>
          <a:lstStyle/>
          <a:p>
            <a:pPr marL="0" indent="0">
              <a:buNone/>
            </a:pPr>
            <a:r>
              <a:rPr lang="en-US" sz="3700" dirty="0">
                <a:gradFill>
                  <a:gsLst>
                    <a:gs pos="1250">
                      <a:schemeClr val="tx2"/>
                    </a:gs>
                    <a:gs pos="99000">
                      <a:schemeClr val="tx2"/>
                    </a:gs>
                  </a:gsLst>
                  <a:lin ang="5400000" scaled="0"/>
                </a:gradFill>
              </a:rPr>
              <a:t>Example scenario - </a:t>
            </a:r>
          </a:p>
          <a:p>
            <a:pPr marL="0" indent="0">
              <a:buNone/>
            </a:pPr>
            <a:endParaRPr lang="en-US" dirty="0"/>
          </a:p>
          <a:p>
            <a:pPr marL="0" indent="0">
              <a:buNone/>
            </a:pPr>
            <a:r>
              <a:rPr lang="en-US" dirty="0" smtClean="0"/>
              <a:t>E-mail invite to 5K users </a:t>
            </a:r>
          </a:p>
          <a:p>
            <a:pPr marL="0" indent="0">
              <a:buNone/>
            </a:pPr>
            <a:r>
              <a:rPr lang="en-US" dirty="0" smtClean="0"/>
              <a:t>4% users click on the newsfeed link immediately, </a:t>
            </a:r>
          </a:p>
          <a:p>
            <a:pPr marL="0" indent="0">
              <a:buNone/>
            </a:pPr>
            <a:r>
              <a:rPr lang="en-US" b="1" dirty="0" smtClean="0">
                <a:solidFill>
                  <a:schemeClr val="accent1"/>
                </a:solidFill>
              </a:rPr>
              <a:t>Result</a:t>
            </a:r>
            <a:r>
              <a:rPr lang="en-US" dirty="0" smtClean="0"/>
              <a:t> </a:t>
            </a:r>
            <a:r>
              <a:rPr lang="en-US" b="1" dirty="0">
                <a:solidFill>
                  <a:schemeClr val="accent1"/>
                </a:solidFill>
              </a:rPr>
              <a:t>-&gt;</a:t>
            </a:r>
            <a:r>
              <a:rPr lang="en-US" dirty="0" smtClean="0"/>
              <a:t> 100 requests in each interactive queue</a:t>
            </a:r>
          </a:p>
          <a:p>
            <a:pPr marL="0" indent="0">
              <a:buNone/>
            </a:pPr>
            <a:endParaRPr lang="en-US" dirty="0"/>
          </a:p>
          <a:p>
            <a:pPr marL="0" indent="0">
              <a:buNone/>
            </a:pPr>
            <a:endParaRPr lang="en-US" dirty="0"/>
          </a:p>
        </p:txBody>
      </p:sp>
      <p:sp>
        <p:nvSpPr>
          <p:cNvPr id="3" name="Title 2"/>
          <p:cNvSpPr>
            <a:spLocks noGrp="1"/>
          </p:cNvSpPr>
          <p:nvPr>
            <p:ph type="title"/>
          </p:nvPr>
        </p:nvSpPr>
        <p:spPr/>
        <p:txBody>
          <a:bodyPr/>
          <a:lstStyle/>
          <a:p>
            <a:r>
              <a:rPr lang="en-US" sz="3700" dirty="0"/>
              <a:t>What should IT Admins expect and plan for?</a:t>
            </a:r>
          </a:p>
        </p:txBody>
      </p:sp>
    </p:spTree>
    <p:extLst>
      <p:ext uri="{BB962C8B-B14F-4D97-AF65-F5344CB8AC3E}">
        <p14:creationId xmlns:p14="http://schemas.microsoft.com/office/powerpoint/2010/main" val="2661876948"/>
      </p:ext>
    </p:extLst>
  </p:cSld>
  <p:clrMapOvr>
    <a:masterClrMapping/>
  </p:clrMapOvr>
  <p:transition>
    <p:fade/>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274640" y="1212852"/>
            <a:ext cx="11887200" cy="5525801"/>
          </a:xfrm>
        </p:spPr>
        <p:txBody>
          <a:bodyPr/>
          <a:lstStyle/>
          <a:p>
            <a:pPr marL="0" indent="0">
              <a:buNone/>
            </a:pPr>
            <a:r>
              <a:rPr lang="en-US" sz="3700" dirty="0" smtClean="0">
                <a:gradFill>
                  <a:gsLst>
                    <a:gs pos="1250">
                      <a:schemeClr val="tx2"/>
                    </a:gs>
                    <a:gs pos="99000">
                      <a:schemeClr val="tx2"/>
                    </a:gs>
                  </a:gsLst>
                  <a:lin ang="5400000" scaled="0"/>
                </a:gradFill>
              </a:rPr>
              <a:t>Assumptions – </a:t>
            </a:r>
          </a:p>
          <a:p>
            <a:pPr marL="0" indent="0">
              <a:buNone/>
            </a:pPr>
            <a:r>
              <a:rPr lang="en-US" sz="3700" dirty="0">
                <a:gradFill>
                  <a:gsLst>
                    <a:gs pos="1250">
                      <a:schemeClr val="tx2"/>
                    </a:gs>
                    <a:gs pos="99000">
                      <a:schemeClr val="tx2"/>
                    </a:gs>
                  </a:gsLst>
                  <a:lin ang="5400000" scaled="0"/>
                </a:gradFill>
              </a:rPr>
              <a:t>	</a:t>
            </a:r>
            <a:r>
              <a:rPr lang="en-US" dirty="0" smtClean="0"/>
              <a:t>3 WFE’s</a:t>
            </a:r>
            <a:endParaRPr lang="en-US" dirty="0"/>
          </a:p>
          <a:p>
            <a:pPr marL="0" indent="0">
              <a:buNone/>
            </a:pPr>
            <a:r>
              <a:rPr lang="en-US" dirty="0"/>
              <a:t>	30s to process a request</a:t>
            </a:r>
          </a:p>
          <a:p>
            <a:pPr marL="0" indent="0">
              <a:buNone/>
            </a:pPr>
            <a:endParaRPr lang="en-US" sz="3700" dirty="0">
              <a:gradFill>
                <a:gsLst>
                  <a:gs pos="1250">
                    <a:schemeClr val="tx2"/>
                  </a:gs>
                  <a:gs pos="99000">
                    <a:schemeClr val="tx2"/>
                  </a:gs>
                </a:gsLst>
                <a:lin ang="5400000" scaled="0"/>
              </a:gradFill>
            </a:endParaRPr>
          </a:p>
          <a:p>
            <a:pPr marL="0" indent="0">
              <a:buNone/>
            </a:pPr>
            <a:r>
              <a:rPr lang="en-US" sz="3700" dirty="0" smtClean="0">
                <a:gradFill>
                  <a:gsLst>
                    <a:gs pos="1250">
                      <a:schemeClr val="tx2"/>
                    </a:gs>
                    <a:gs pos="99000">
                      <a:schemeClr val="tx2"/>
                    </a:gs>
                  </a:gsLst>
                  <a:lin ang="5400000" scaled="0"/>
                </a:gradFill>
              </a:rPr>
              <a:t>Max wait time - </a:t>
            </a:r>
          </a:p>
          <a:p>
            <a:pPr marL="0" indent="0">
              <a:buNone/>
            </a:pPr>
            <a:r>
              <a:rPr lang="en-US" dirty="0" smtClean="0"/>
              <a:t>	3 WFE’s -&gt; 3 personal sites provisioned concurrently</a:t>
            </a:r>
          </a:p>
          <a:p>
            <a:pPr marL="0" indent="0">
              <a:buNone/>
            </a:pPr>
            <a:r>
              <a:rPr lang="en-US" dirty="0"/>
              <a:t>	</a:t>
            </a:r>
            <a:r>
              <a:rPr lang="en-US" dirty="0" smtClean="0"/>
              <a:t>~20 minutes</a:t>
            </a:r>
          </a:p>
          <a:p>
            <a:pPr marL="0" indent="0">
              <a:buNone/>
            </a:pPr>
            <a:endParaRPr lang="en-US" sz="3700" dirty="0" smtClean="0">
              <a:gradFill>
                <a:gsLst>
                  <a:gs pos="1250">
                    <a:schemeClr val="tx2"/>
                  </a:gs>
                  <a:gs pos="99000">
                    <a:schemeClr val="tx2"/>
                  </a:gs>
                </a:gsLst>
                <a:lin ang="5400000" scaled="0"/>
              </a:gradFill>
            </a:endParaRPr>
          </a:p>
          <a:p>
            <a:pPr marL="0" indent="0">
              <a:buNone/>
            </a:pPr>
            <a:r>
              <a:rPr lang="en-US" sz="3700" dirty="0" smtClean="0">
                <a:gradFill>
                  <a:gsLst>
                    <a:gs pos="1250">
                      <a:schemeClr val="tx2"/>
                    </a:gs>
                    <a:gs pos="99000">
                      <a:schemeClr val="tx2"/>
                    </a:gs>
                  </a:gsLst>
                  <a:lin ang="5400000" scaled="0"/>
                </a:gradFill>
              </a:rPr>
              <a:t>To </a:t>
            </a:r>
            <a:r>
              <a:rPr lang="en-US" sz="3700" dirty="0">
                <a:gradFill>
                  <a:gsLst>
                    <a:gs pos="1250">
                      <a:schemeClr val="tx2"/>
                    </a:gs>
                    <a:gs pos="99000">
                      <a:schemeClr val="tx2"/>
                    </a:gs>
                  </a:gsLst>
                  <a:lin ang="5400000" scaled="0"/>
                </a:gradFill>
              </a:rPr>
              <a:t>avoid long request queues and wait </a:t>
            </a:r>
            <a:r>
              <a:rPr lang="en-US" sz="3700" dirty="0" smtClean="0">
                <a:gradFill>
                  <a:gsLst>
                    <a:gs pos="1250">
                      <a:schemeClr val="tx2"/>
                    </a:gs>
                    <a:gs pos="99000">
                      <a:schemeClr val="tx2"/>
                    </a:gs>
                  </a:gsLst>
                  <a:lin ang="5400000" scaled="0"/>
                </a:gradFill>
              </a:rPr>
              <a:t>times</a:t>
            </a:r>
            <a:endParaRPr lang="en-US" sz="3700" dirty="0">
              <a:gradFill>
                <a:gsLst>
                  <a:gs pos="1250">
                    <a:schemeClr val="tx2"/>
                  </a:gs>
                  <a:gs pos="99000">
                    <a:schemeClr val="tx2"/>
                  </a:gs>
                </a:gsLst>
                <a:lin ang="5400000" scaled="0"/>
              </a:gradFill>
            </a:endParaRPr>
          </a:p>
        </p:txBody>
      </p:sp>
      <p:sp>
        <p:nvSpPr>
          <p:cNvPr id="3" name="Title 2"/>
          <p:cNvSpPr>
            <a:spLocks noGrp="1"/>
          </p:cNvSpPr>
          <p:nvPr>
            <p:ph type="title"/>
          </p:nvPr>
        </p:nvSpPr>
        <p:spPr/>
        <p:txBody>
          <a:bodyPr/>
          <a:lstStyle/>
          <a:p>
            <a:r>
              <a:rPr lang="en-US" dirty="0" smtClean="0"/>
              <a:t>Why phased roll out?</a:t>
            </a:r>
            <a:endParaRPr lang="en-US" dirty="0"/>
          </a:p>
        </p:txBody>
      </p:sp>
    </p:spTree>
    <p:extLst>
      <p:ext uri="{BB962C8B-B14F-4D97-AF65-F5344CB8AC3E}">
        <p14:creationId xmlns:p14="http://schemas.microsoft.com/office/powerpoint/2010/main" val="111469469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xEl>
                                              <p:pRg st="8" end="8"/>
                                            </p:txEl>
                                          </p:spTgt>
                                        </p:tgtEl>
                                        <p:attrNameLst>
                                          <p:attrName>style.visibility</p:attrName>
                                        </p:attrNameLst>
                                      </p:cBhvr>
                                      <p:to>
                                        <p:strVal val="visible"/>
                                      </p:to>
                                    </p:set>
                                    <p:animEffect transition="in" filter="fade">
                                      <p:cBhvr>
                                        <p:cTn id="7" dur="500"/>
                                        <p:tgtEl>
                                          <p:spTgt spid="2">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274640" y="1212852"/>
            <a:ext cx="11887200" cy="2403408"/>
          </a:xfrm>
        </p:spPr>
        <p:txBody>
          <a:bodyPr/>
          <a:lstStyle/>
          <a:p>
            <a:pPr marL="0" indent="0">
              <a:buNone/>
            </a:pPr>
            <a:endParaRPr lang="en-US" dirty="0" smtClean="0"/>
          </a:p>
          <a:p>
            <a:pPr marL="0" indent="0">
              <a:buNone/>
            </a:pPr>
            <a:endParaRPr lang="en-US" dirty="0"/>
          </a:p>
          <a:p>
            <a:pPr marL="0" indent="0">
              <a:buNone/>
            </a:pPr>
            <a:r>
              <a:rPr lang="en-US" sz="3700" dirty="0">
                <a:gradFill>
                  <a:gsLst>
                    <a:gs pos="1250">
                      <a:schemeClr val="tx2"/>
                    </a:gs>
                    <a:gs pos="99000">
                      <a:schemeClr val="tx2"/>
                    </a:gs>
                  </a:gsLst>
                  <a:lin ang="5400000" scaled="0"/>
                </a:gradFill>
              </a:rPr>
              <a:t>Choose a set of users </a:t>
            </a:r>
          </a:p>
          <a:p>
            <a:pPr marL="0" indent="0">
              <a:buNone/>
            </a:pPr>
            <a:r>
              <a:rPr lang="en-US" dirty="0" err="1" smtClean="0"/>
              <a:t>UserProfile.CreatePersonalSiteEnqueue</a:t>
            </a:r>
            <a:r>
              <a:rPr lang="en-US" dirty="0" smtClean="0"/>
              <a:t> (</a:t>
            </a:r>
            <a:r>
              <a:rPr lang="en-US" dirty="0" smtClean="0">
                <a:solidFill>
                  <a:schemeClr val="accent1"/>
                </a:solidFill>
              </a:rPr>
              <a:t>False</a:t>
            </a:r>
            <a:r>
              <a:rPr lang="en-US" dirty="0" smtClean="0"/>
              <a:t>)</a:t>
            </a:r>
            <a:endParaRPr lang="en-US" dirty="0"/>
          </a:p>
        </p:txBody>
      </p:sp>
      <p:sp>
        <p:nvSpPr>
          <p:cNvPr id="3" name="Title 2"/>
          <p:cNvSpPr>
            <a:spLocks noGrp="1"/>
          </p:cNvSpPr>
          <p:nvPr>
            <p:ph type="title"/>
          </p:nvPr>
        </p:nvSpPr>
        <p:spPr/>
        <p:txBody>
          <a:bodyPr/>
          <a:lstStyle/>
          <a:p>
            <a:r>
              <a:rPr lang="en-US" dirty="0" smtClean="0"/>
              <a:t>Other consideration</a:t>
            </a:r>
            <a:endParaRPr lang="en-US" dirty="0"/>
          </a:p>
        </p:txBody>
      </p:sp>
    </p:spTree>
    <p:extLst>
      <p:ext uri="{BB962C8B-B14F-4D97-AF65-F5344CB8AC3E}">
        <p14:creationId xmlns:p14="http://schemas.microsoft.com/office/powerpoint/2010/main" val="1913959777"/>
      </p:ext>
    </p:extLst>
  </p:cSld>
  <p:clrMapOvr>
    <a:masterClrMapping/>
  </p:clrMapOvr>
  <p:transition>
    <p:fade/>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4" name="Rectangle 3"/>
          <p:cNvSpPr/>
          <p:nvPr/>
        </p:nvSpPr>
        <p:spPr bwMode="auto">
          <a:xfrm>
            <a:off x="1088191" y="1088037"/>
            <a:ext cx="3264575" cy="4896168"/>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03" tIns="149202" rIns="186503" bIns="149202" numCol="1" spcCol="0" rtlCol="0" fromWordArt="0" anchor="t" anchorCtr="0" forceAA="0" compatLnSpc="1">
            <a:prstTxWarp prst="textNoShape">
              <a:avLst/>
            </a:prstTxWarp>
            <a:noAutofit/>
          </a:bodyPr>
          <a:lstStyle/>
          <a:p>
            <a:pPr algn="ctr" defTabSz="950943" fontAlgn="base">
              <a:lnSpc>
                <a:spcPct val="90000"/>
              </a:lnSpc>
              <a:spcBef>
                <a:spcPct val="0"/>
              </a:spcBef>
              <a:spcAft>
                <a:spcPct val="0"/>
              </a:spcAft>
            </a:pPr>
            <a:endParaRPr lang="en-US" sz="2900" b="1" dirty="0">
              <a:gradFill>
                <a:gsLst>
                  <a:gs pos="0">
                    <a:srgbClr val="FFFFFF"/>
                  </a:gs>
                  <a:gs pos="100000">
                    <a:srgbClr val="FFFFFF"/>
                  </a:gs>
                </a:gsLst>
                <a:lin ang="5400000" scaled="0"/>
              </a:gradFill>
              <a:ea typeface="Segoe UI" pitchFamily="34" charset="0"/>
              <a:cs typeface="Segoe UI" pitchFamily="34" charset="0"/>
            </a:endParaRPr>
          </a:p>
          <a:p>
            <a:pPr algn="ctr" defTabSz="950943" fontAlgn="base">
              <a:lnSpc>
                <a:spcPct val="90000"/>
              </a:lnSpc>
              <a:spcBef>
                <a:spcPct val="0"/>
              </a:spcBef>
              <a:spcAft>
                <a:spcPct val="0"/>
              </a:spcAft>
            </a:pPr>
            <a:endParaRPr lang="en-US" sz="2900" b="1" dirty="0">
              <a:gradFill>
                <a:gsLst>
                  <a:gs pos="0">
                    <a:srgbClr val="FFFFFF"/>
                  </a:gs>
                  <a:gs pos="100000">
                    <a:srgbClr val="FFFFFF"/>
                  </a:gs>
                </a:gsLst>
                <a:lin ang="5400000" scaled="0"/>
              </a:gradFill>
              <a:ea typeface="Segoe UI" pitchFamily="34" charset="0"/>
              <a:cs typeface="Segoe UI" pitchFamily="34" charset="0"/>
            </a:endParaRPr>
          </a:p>
          <a:p>
            <a:pPr algn="ctr" defTabSz="950943" fontAlgn="base">
              <a:lnSpc>
                <a:spcPct val="90000"/>
              </a:lnSpc>
              <a:spcBef>
                <a:spcPct val="0"/>
              </a:spcBef>
              <a:spcAft>
                <a:spcPct val="0"/>
              </a:spcAft>
            </a:pPr>
            <a:endParaRPr lang="en-US" sz="2900" b="1" dirty="0">
              <a:gradFill>
                <a:gsLst>
                  <a:gs pos="0">
                    <a:srgbClr val="FFFFFF"/>
                  </a:gs>
                  <a:gs pos="100000">
                    <a:srgbClr val="FFFFFF"/>
                  </a:gs>
                </a:gsLst>
                <a:lin ang="5400000" scaled="0"/>
              </a:gradFill>
              <a:ea typeface="Segoe UI" pitchFamily="34" charset="0"/>
              <a:cs typeface="Segoe UI" pitchFamily="34" charset="0"/>
            </a:endParaRPr>
          </a:p>
          <a:p>
            <a:pPr algn="ctr" defTabSz="950943" fontAlgn="base">
              <a:lnSpc>
                <a:spcPct val="90000"/>
              </a:lnSpc>
              <a:spcBef>
                <a:spcPct val="0"/>
              </a:spcBef>
              <a:spcAft>
                <a:spcPct val="0"/>
              </a:spcAft>
            </a:pPr>
            <a:endParaRPr lang="en-US" sz="2900" b="1" dirty="0">
              <a:gradFill>
                <a:gsLst>
                  <a:gs pos="0">
                    <a:srgbClr val="FFFFFF"/>
                  </a:gs>
                  <a:gs pos="100000">
                    <a:srgbClr val="FFFFFF"/>
                  </a:gs>
                </a:gsLst>
                <a:lin ang="5400000" scaled="0"/>
              </a:gradFill>
              <a:ea typeface="Segoe UI" pitchFamily="34" charset="0"/>
              <a:cs typeface="Segoe UI" pitchFamily="34" charset="0"/>
            </a:endParaRPr>
          </a:p>
          <a:p>
            <a:pPr algn="ctr" defTabSz="950943" fontAlgn="base">
              <a:lnSpc>
                <a:spcPct val="90000"/>
              </a:lnSpc>
              <a:spcBef>
                <a:spcPct val="0"/>
              </a:spcBef>
              <a:spcAft>
                <a:spcPct val="0"/>
              </a:spcAft>
            </a:pPr>
            <a:r>
              <a:rPr lang="en-US" sz="2900" b="1" dirty="0">
                <a:gradFill>
                  <a:gsLst>
                    <a:gs pos="0">
                      <a:srgbClr val="FFFFFF"/>
                    </a:gs>
                    <a:gs pos="100000">
                      <a:srgbClr val="FFFFFF"/>
                    </a:gs>
                  </a:gsLst>
                  <a:lin ang="5400000" scaled="0"/>
                </a:gradFill>
                <a:ea typeface="Segoe UI" pitchFamily="34" charset="0"/>
                <a:cs typeface="Segoe UI" pitchFamily="34" charset="0"/>
              </a:rPr>
              <a:t>Social Architecture</a:t>
            </a:r>
          </a:p>
          <a:p>
            <a:pPr algn="ctr" defTabSz="950943" fontAlgn="base">
              <a:lnSpc>
                <a:spcPct val="90000"/>
              </a:lnSpc>
              <a:spcBef>
                <a:spcPct val="0"/>
              </a:spcBef>
              <a:spcAft>
                <a:spcPct val="0"/>
              </a:spcAft>
            </a:pPr>
            <a:endParaRPr lang="en-US" sz="2900" b="1" dirty="0">
              <a:gradFill>
                <a:gsLst>
                  <a:gs pos="0">
                    <a:srgbClr val="FFFFFF"/>
                  </a:gs>
                  <a:gs pos="100000">
                    <a:srgbClr val="FFFFFF"/>
                  </a:gs>
                </a:gsLst>
                <a:lin ang="5400000" scaled="0"/>
              </a:gradFill>
              <a:ea typeface="Segoe UI" pitchFamily="34" charset="0"/>
              <a:cs typeface="Segoe UI" pitchFamily="34" charset="0"/>
            </a:endParaRPr>
          </a:p>
          <a:p>
            <a:pPr algn="ctr" defTabSz="950943" fontAlgn="base">
              <a:lnSpc>
                <a:spcPct val="90000"/>
              </a:lnSpc>
              <a:spcBef>
                <a:spcPct val="0"/>
              </a:spcBef>
              <a:spcAft>
                <a:spcPct val="0"/>
              </a:spcAft>
            </a:pPr>
            <a:endParaRPr lang="en-US" sz="2900" b="1" dirty="0">
              <a:gradFill>
                <a:gsLst>
                  <a:gs pos="0">
                    <a:srgbClr val="FFFFFF"/>
                  </a:gs>
                  <a:gs pos="100000">
                    <a:srgbClr val="FFFFFF"/>
                  </a:gs>
                </a:gsLst>
                <a:lin ang="5400000" scaled="0"/>
              </a:gradFill>
              <a:ea typeface="Segoe UI" pitchFamily="34" charset="0"/>
              <a:cs typeface="Segoe UI" pitchFamily="34" charset="0"/>
            </a:endParaRPr>
          </a:p>
        </p:txBody>
      </p:sp>
      <p:sp>
        <p:nvSpPr>
          <p:cNvPr id="2" name="Flowchart: Process 1"/>
          <p:cNvSpPr/>
          <p:nvPr/>
        </p:nvSpPr>
        <p:spPr bwMode="auto">
          <a:xfrm>
            <a:off x="4663678" y="1088037"/>
            <a:ext cx="6840061" cy="1243471"/>
          </a:xfrm>
          <a:prstGeom prst="flowChartProcess">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03" tIns="149202" rIns="186503" bIns="149202" numCol="1" spcCol="0" rtlCol="0" fromWordArt="0" anchor="t" anchorCtr="0" forceAA="0" compatLnSpc="1">
            <a:prstTxWarp prst="textNoShape">
              <a:avLst/>
            </a:prstTxWarp>
            <a:noAutofit/>
          </a:bodyPr>
          <a:lstStyle/>
          <a:p>
            <a:pPr algn="ctr" defTabSz="950943" fontAlgn="base">
              <a:lnSpc>
                <a:spcPct val="90000"/>
              </a:lnSpc>
              <a:spcBef>
                <a:spcPct val="0"/>
              </a:spcBef>
              <a:spcAft>
                <a:spcPct val="0"/>
              </a:spcAft>
            </a:pPr>
            <a:r>
              <a:rPr lang="en-US" sz="2400" dirty="0">
                <a:gradFill>
                  <a:gsLst>
                    <a:gs pos="0">
                      <a:srgbClr val="FFFFFF"/>
                    </a:gs>
                    <a:gs pos="100000">
                      <a:srgbClr val="FFFFFF"/>
                    </a:gs>
                  </a:gsLst>
                  <a:lin ang="5400000" scaled="0"/>
                </a:gradFill>
                <a:ea typeface="Segoe UI" pitchFamily="34" charset="0"/>
                <a:cs typeface="Segoe UI" pitchFamily="34" charset="0"/>
              </a:rPr>
              <a:t>Social </a:t>
            </a:r>
            <a:r>
              <a:rPr lang="en-US" sz="3300" b="1" dirty="0">
                <a:gradFill>
                  <a:gsLst>
                    <a:gs pos="0">
                      <a:srgbClr val="FFFFFF"/>
                    </a:gs>
                    <a:gs pos="100000">
                      <a:srgbClr val="FFFFFF"/>
                    </a:gs>
                  </a:gsLst>
                  <a:lin ang="5400000" scaled="0"/>
                </a:gradFill>
                <a:ea typeface="Segoe UI" pitchFamily="34" charset="0"/>
                <a:cs typeface="Segoe UI" pitchFamily="34" charset="0"/>
              </a:rPr>
              <a:t>=</a:t>
            </a:r>
            <a:r>
              <a:rPr lang="en-US" sz="3300" dirty="0">
                <a:gradFill>
                  <a:gsLst>
                    <a:gs pos="0">
                      <a:srgbClr val="FFFFFF"/>
                    </a:gs>
                    <a:gs pos="100000">
                      <a:srgbClr val="FFFFFF"/>
                    </a:gs>
                  </a:gsLst>
                  <a:lin ang="5400000" scaled="0"/>
                </a:gradFill>
                <a:ea typeface="Segoe UI" pitchFamily="34" charset="0"/>
                <a:cs typeface="Segoe UI" pitchFamily="34" charset="0"/>
              </a:rPr>
              <a:t> </a:t>
            </a:r>
            <a:r>
              <a:rPr lang="en-US" sz="2400" dirty="0">
                <a:gradFill>
                  <a:gsLst>
                    <a:gs pos="0">
                      <a:srgbClr val="FFFFFF"/>
                    </a:gs>
                    <a:gs pos="100000">
                      <a:srgbClr val="FFFFFF"/>
                    </a:gs>
                  </a:gsLst>
                  <a:lin ang="5400000" scaled="0"/>
                </a:gradFill>
                <a:ea typeface="Segoe UI" pitchFamily="34" charset="0"/>
                <a:cs typeface="Segoe UI" pitchFamily="34" charset="0"/>
              </a:rPr>
              <a:t>Personal Site</a:t>
            </a:r>
          </a:p>
        </p:txBody>
      </p:sp>
      <p:sp>
        <p:nvSpPr>
          <p:cNvPr id="7" name="Flowchart: Process 6"/>
          <p:cNvSpPr/>
          <p:nvPr/>
        </p:nvSpPr>
        <p:spPr bwMode="auto">
          <a:xfrm>
            <a:off x="4663678" y="2914385"/>
            <a:ext cx="6840061" cy="1243471"/>
          </a:xfrm>
          <a:prstGeom prst="flowChartProcess">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03" tIns="149202" rIns="186503" bIns="149202" numCol="1" spcCol="0" rtlCol="0" fromWordArt="0" anchor="t" anchorCtr="0" forceAA="0" compatLnSpc="1">
            <a:prstTxWarp prst="textNoShape">
              <a:avLst/>
            </a:prstTxWarp>
            <a:noAutofit/>
          </a:bodyPr>
          <a:lstStyle/>
          <a:p>
            <a:pPr algn="ctr" defTabSz="950943" fontAlgn="base">
              <a:lnSpc>
                <a:spcPct val="90000"/>
              </a:lnSpc>
              <a:spcBef>
                <a:spcPct val="0"/>
              </a:spcBef>
              <a:spcAft>
                <a:spcPct val="0"/>
              </a:spcAft>
            </a:pPr>
            <a:r>
              <a:rPr lang="en-US" sz="2400" dirty="0">
                <a:gradFill>
                  <a:gsLst>
                    <a:gs pos="0">
                      <a:srgbClr val="FFFFFF"/>
                    </a:gs>
                    <a:gs pos="100000">
                      <a:srgbClr val="FFFFFF"/>
                    </a:gs>
                  </a:gsLst>
                  <a:lin ang="5400000" scaled="0"/>
                </a:gradFill>
                <a:ea typeface="Segoe UI" pitchFamily="34" charset="0"/>
                <a:cs typeface="Segoe UI" pitchFamily="34" charset="0"/>
              </a:rPr>
              <a:t>Seamless Discovery</a:t>
            </a:r>
          </a:p>
        </p:txBody>
      </p:sp>
      <p:sp>
        <p:nvSpPr>
          <p:cNvPr id="8" name="Flowchart: Process 7"/>
          <p:cNvSpPr/>
          <p:nvPr/>
        </p:nvSpPr>
        <p:spPr bwMode="auto">
          <a:xfrm>
            <a:off x="4653177" y="4740736"/>
            <a:ext cx="6840061" cy="1243471"/>
          </a:xfrm>
          <a:prstGeom prst="flowChartProcess">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03" tIns="149202" rIns="186503" bIns="149202" numCol="1" spcCol="0" rtlCol="0" fromWordArt="0" anchor="t" anchorCtr="0" forceAA="0" compatLnSpc="1">
            <a:prstTxWarp prst="textNoShape">
              <a:avLst/>
            </a:prstTxWarp>
            <a:noAutofit/>
          </a:bodyPr>
          <a:lstStyle/>
          <a:p>
            <a:pPr algn="ctr" defTabSz="950943" fontAlgn="base">
              <a:lnSpc>
                <a:spcPct val="90000"/>
              </a:lnSpc>
              <a:spcBef>
                <a:spcPct val="0"/>
              </a:spcBef>
              <a:spcAft>
                <a:spcPct val="0"/>
              </a:spcAft>
            </a:pPr>
            <a:r>
              <a:rPr lang="en-US" sz="2400" dirty="0">
                <a:gradFill>
                  <a:gsLst>
                    <a:gs pos="0">
                      <a:srgbClr val="FFFFFF"/>
                    </a:gs>
                    <a:gs pos="100000">
                      <a:srgbClr val="FFFFFF"/>
                    </a:gs>
                  </a:gsLst>
                  <a:lin ang="5400000" scaled="0"/>
                </a:gradFill>
                <a:ea typeface="Segoe UI" pitchFamily="34" charset="0"/>
                <a:cs typeface="Segoe UI" pitchFamily="34" charset="0"/>
              </a:rPr>
              <a:t>Personal Site provisioning</a:t>
            </a:r>
          </a:p>
        </p:txBody>
      </p:sp>
    </p:spTree>
    <p:extLst>
      <p:ext uri="{BB962C8B-B14F-4D97-AF65-F5344CB8AC3E}">
        <p14:creationId xmlns:p14="http://schemas.microsoft.com/office/powerpoint/2010/main" val="428306158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7" grpId="0" animBg="1"/>
      <p:bldP spid="8" grpId="0" animBg="1"/>
    </p:bldLst>
  </p:timing>
</p:sld>
</file>

<file path=ppt/slides/slide48.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274641" y="2176566"/>
            <a:ext cx="11887200" cy="4430116"/>
          </a:xfrm>
        </p:spPr>
        <p:txBody>
          <a:bodyPr/>
          <a:lstStyle/>
          <a:p>
            <a:pPr marL="0" indent="0">
              <a:buNone/>
            </a:pPr>
            <a:r>
              <a:rPr lang="en-US" sz="4100" dirty="0">
                <a:gradFill>
                  <a:gsLst>
                    <a:gs pos="1250">
                      <a:schemeClr val="tx2"/>
                    </a:gs>
                    <a:gs pos="99000">
                      <a:schemeClr val="tx2"/>
                    </a:gs>
                  </a:gsLst>
                  <a:lin ang="5400000" scaled="0"/>
                </a:gradFill>
              </a:rPr>
              <a:t>Next session – Breaking down the </a:t>
            </a:r>
            <a:r>
              <a:rPr lang="en-US" sz="4100" dirty="0" smtClean="0">
                <a:gradFill>
                  <a:gsLst>
                    <a:gs pos="1250">
                      <a:schemeClr val="tx2"/>
                    </a:gs>
                    <a:gs pos="99000">
                      <a:schemeClr val="tx2"/>
                    </a:gs>
                  </a:gsLst>
                  <a:lin ang="5400000" scaled="0"/>
                </a:gradFill>
              </a:rPr>
              <a:t>Newsfeed</a:t>
            </a:r>
          </a:p>
          <a:p>
            <a:pPr marL="0" indent="0">
              <a:buNone/>
            </a:pPr>
            <a:endParaRPr lang="en-US" sz="4100" dirty="0">
              <a:gradFill>
                <a:gsLst>
                  <a:gs pos="1250">
                    <a:schemeClr val="tx2"/>
                  </a:gs>
                  <a:gs pos="99000">
                    <a:schemeClr val="tx2"/>
                  </a:gs>
                </a:gsLst>
                <a:lin ang="5400000" scaled="0"/>
              </a:gradFill>
            </a:endParaRPr>
          </a:p>
          <a:p>
            <a:pPr marL="0" indent="0">
              <a:buNone/>
            </a:pPr>
            <a:r>
              <a:rPr lang="en-US" sz="4100" dirty="0" smtClean="0">
                <a:gradFill>
                  <a:gsLst>
                    <a:gs pos="1250">
                      <a:schemeClr val="tx2"/>
                    </a:gs>
                    <a:gs pos="99000">
                      <a:schemeClr val="tx2"/>
                    </a:gs>
                  </a:gsLst>
                  <a:lin ang="5400000" scaled="0"/>
                </a:gradFill>
              </a:rPr>
              <a:t>Other sessions you may have missed</a:t>
            </a:r>
          </a:p>
          <a:p>
            <a:pPr marL="0" lvl="0" indent="0">
              <a:buNone/>
            </a:pPr>
            <a:r>
              <a:rPr lang="en-US" sz="3200" dirty="0"/>
              <a:t>SPC227 How to Extend Social </a:t>
            </a:r>
          </a:p>
          <a:p>
            <a:pPr marL="0" lvl="0" indent="0">
              <a:buNone/>
            </a:pPr>
            <a:r>
              <a:rPr lang="en-US" sz="3200" dirty="0"/>
              <a:t>SPC182 Overview: SharePoint Mobile &amp; the New SharePoint apps</a:t>
            </a:r>
          </a:p>
          <a:p>
            <a:pPr marL="0" lvl="0" indent="0">
              <a:buNone/>
            </a:pPr>
            <a:r>
              <a:rPr lang="en-US" sz="3200" dirty="0"/>
              <a:t>SPC184 Overview of SkyDrive Pro</a:t>
            </a:r>
          </a:p>
          <a:p>
            <a:pPr marL="0" indent="0">
              <a:buNone/>
            </a:pPr>
            <a:endParaRPr lang="en-US" sz="4100" dirty="0">
              <a:gradFill>
                <a:gsLst>
                  <a:gs pos="1250">
                    <a:schemeClr val="tx2"/>
                  </a:gs>
                  <a:gs pos="99000">
                    <a:schemeClr val="tx2"/>
                  </a:gs>
                </a:gsLst>
                <a:lin ang="5400000" scaled="0"/>
              </a:gradFill>
            </a:endParaRPr>
          </a:p>
        </p:txBody>
      </p:sp>
      <p:sp>
        <p:nvSpPr>
          <p:cNvPr id="3" name="Title 2"/>
          <p:cNvSpPr>
            <a:spLocks noGrp="1"/>
          </p:cNvSpPr>
          <p:nvPr>
            <p:ph type="title"/>
          </p:nvPr>
        </p:nvSpPr>
        <p:spPr/>
        <p:txBody>
          <a:bodyPr/>
          <a:lstStyle/>
          <a:p>
            <a:r>
              <a:rPr lang="en-US" dirty="0" smtClean="0"/>
              <a:t>Questions?</a:t>
            </a:r>
            <a:endParaRPr lang="en-US" dirty="0"/>
          </a:p>
        </p:txBody>
      </p:sp>
    </p:spTree>
    <p:extLst>
      <p:ext uri="{BB962C8B-B14F-4D97-AF65-F5344CB8AC3E}">
        <p14:creationId xmlns:p14="http://schemas.microsoft.com/office/powerpoint/2010/main" val="1323985378"/>
      </p:ext>
    </p:extLst>
  </p:cSld>
  <p:clrMapOvr>
    <a:masterClrMapping/>
  </p:clrMapOvr>
  <p:transition>
    <p:fade/>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Group 17"/>
          <p:cNvGrpSpPr/>
          <p:nvPr/>
        </p:nvGrpSpPr>
        <p:grpSpPr>
          <a:xfrm>
            <a:off x="2" y="-46950"/>
            <a:ext cx="12436475" cy="2367124"/>
            <a:chOff x="0" y="-46033"/>
            <a:chExt cx="12188825" cy="2320920"/>
          </a:xfrm>
        </p:grpSpPr>
        <p:sp>
          <p:nvSpPr>
            <p:cNvPr id="13" name="Rectangle 12"/>
            <p:cNvSpPr/>
            <p:nvPr/>
          </p:nvSpPr>
          <p:spPr bwMode="auto">
            <a:xfrm>
              <a:off x="0" y="-46033"/>
              <a:ext cx="12188825" cy="1735133"/>
            </a:xfrm>
            <a:prstGeom prst="rect">
              <a:avLst/>
            </a:prstGeom>
            <a:solidFill>
              <a:srgbClr val="0072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2880" tIns="182880" rIns="182880" bIns="45718" numCol="1" rtlCol="0" anchor="t" anchorCtr="0" compatLnSpc="1">
              <a:prstTxWarp prst="textNoShape">
                <a:avLst/>
              </a:prstTxWarp>
            </a:bodyPr>
            <a:lstStyle/>
            <a:p>
              <a:pPr algn="ctr" defTabSz="932381" fontAlgn="base">
                <a:spcBef>
                  <a:spcPct val="0"/>
                </a:spcBef>
                <a:spcAft>
                  <a:spcPct val="0"/>
                </a:spcAft>
              </a:pPr>
              <a:endParaRPr lang="en-US" sz="2200" dirty="0">
                <a:gradFill>
                  <a:gsLst>
                    <a:gs pos="0">
                      <a:srgbClr val="FFFFFF"/>
                    </a:gs>
                    <a:gs pos="100000">
                      <a:srgbClr val="FFFFFF"/>
                    </a:gs>
                  </a:gsLst>
                  <a:lin ang="5400000" scaled="0"/>
                </a:gradFill>
                <a:latin typeface="Segoe Condensed" pitchFamily="34" charset="0"/>
              </a:endParaRPr>
            </a:p>
          </p:txBody>
        </p:sp>
        <p:sp>
          <p:nvSpPr>
            <p:cNvPr id="6" name="Right Triangle 5"/>
            <p:cNvSpPr/>
            <p:nvPr/>
          </p:nvSpPr>
          <p:spPr bwMode="auto">
            <a:xfrm rot="5400000">
              <a:off x="50006" y="1613694"/>
              <a:ext cx="612774" cy="709612"/>
            </a:xfrm>
            <a:prstGeom prst="rtTriangle">
              <a:avLst/>
            </a:prstGeom>
            <a:solidFill>
              <a:srgbClr val="0072C6"/>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51122" fontAlgn="base">
                <a:spcBef>
                  <a:spcPct val="0"/>
                </a:spcBef>
                <a:spcAft>
                  <a:spcPct val="0"/>
                </a:spcAft>
              </a:pPr>
              <a:endParaRPr lang="en-US" sz="2000" dirty="0">
                <a:gradFill>
                  <a:gsLst>
                    <a:gs pos="0">
                      <a:srgbClr val="FFFFFF"/>
                    </a:gs>
                    <a:gs pos="100000">
                      <a:srgbClr val="FFFFFF"/>
                    </a:gs>
                  </a:gsLst>
                  <a:lin ang="5400000" scaled="0"/>
                </a:gradFill>
              </a:endParaRPr>
            </a:p>
          </p:txBody>
        </p:sp>
      </p:grpSp>
      <p:sp>
        <p:nvSpPr>
          <p:cNvPr id="11" name="Text Placeholder 3"/>
          <p:cNvSpPr txBox="1">
            <a:spLocks/>
          </p:cNvSpPr>
          <p:nvPr/>
        </p:nvSpPr>
        <p:spPr>
          <a:xfrm>
            <a:off x="482689" y="2498276"/>
            <a:ext cx="7071847" cy="4093723"/>
          </a:xfrm>
          <a:prstGeom prst="rect">
            <a:avLst/>
          </a:prstGeom>
        </p:spPr>
        <p:txBody>
          <a:bodyPr lIns="93269" tIns="46635" rIns="93269" bIns="46635"/>
          <a:lstStyle>
            <a:lvl1pPr marL="336078" marR="0" indent="-336078" algn="l" defTabSz="914185" rtl="0" eaLnBrk="1" fontAlgn="auto" latinLnBrk="0" hangingPunct="1">
              <a:lnSpc>
                <a:spcPct val="90000"/>
              </a:lnSpc>
              <a:spcBef>
                <a:spcPct val="20000"/>
              </a:spcBef>
              <a:spcAft>
                <a:spcPts val="0"/>
              </a:spcAft>
              <a:buClrTx/>
              <a:buSzPct val="90000"/>
              <a:buFont typeface="Arial" pitchFamily="34" charset="0"/>
              <a:buChar char="•"/>
              <a:tabLst/>
              <a:defRPr sz="3900" kern="1200" spc="0" baseline="0">
                <a:gradFill>
                  <a:gsLst>
                    <a:gs pos="1250">
                      <a:schemeClr val="tx1"/>
                    </a:gs>
                    <a:gs pos="100000">
                      <a:schemeClr val="tx1"/>
                    </a:gs>
                  </a:gsLst>
                  <a:lin ang="5400000" scaled="0"/>
                </a:gradFill>
                <a:latin typeface="+mj-lt"/>
                <a:ea typeface="+mn-ea"/>
                <a:cs typeface="+mn-cs"/>
              </a:defRPr>
            </a:lvl1pPr>
            <a:lvl2pPr marL="572577" marR="0" indent="-236499" algn="l" defTabSz="914185"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84182"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08233"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32284"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14005"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099"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191"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284"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00000"/>
              </a:lnSpc>
              <a:spcBef>
                <a:spcPts val="1836"/>
              </a:spcBef>
              <a:buFont typeface="Arial" pitchFamily="34" charset="0"/>
              <a:buNone/>
            </a:pPr>
            <a:r>
              <a:rPr lang="en-US" sz="3300" dirty="0">
                <a:gradFill>
                  <a:gsLst>
                    <a:gs pos="1250">
                      <a:srgbClr val="505050"/>
                    </a:gs>
                    <a:gs pos="100000">
                      <a:srgbClr val="505050"/>
                    </a:gs>
                  </a:gsLst>
                  <a:lin ang="5400000" scaled="0"/>
                </a:gradFill>
              </a:rPr>
              <a:t>Evaluate this session now on </a:t>
            </a:r>
            <a:r>
              <a:rPr lang="en-US" sz="3300" dirty="0" err="1">
                <a:gradFill>
                  <a:gsLst>
                    <a:gs pos="1250">
                      <a:srgbClr val="505050"/>
                    </a:gs>
                    <a:gs pos="100000">
                      <a:srgbClr val="505050"/>
                    </a:gs>
                  </a:gsLst>
                  <a:lin ang="5400000" scaled="0"/>
                </a:gradFill>
              </a:rPr>
              <a:t>MySPC</a:t>
            </a:r>
            <a:r>
              <a:rPr lang="en-US" sz="3300" dirty="0">
                <a:gradFill>
                  <a:gsLst>
                    <a:gs pos="1250">
                      <a:srgbClr val="505050"/>
                    </a:gs>
                    <a:gs pos="100000">
                      <a:srgbClr val="505050"/>
                    </a:gs>
                  </a:gsLst>
                  <a:lin ang="5400000" scaled="0"/>
                </a:gradFill>
              </a:rPr>
              <a:t> </a:t>
            </a:r>
            <a:br>
              <a:rPr lang="en-US" sz="3300" dirty="0">
                <a:gradFill>
                  <a:gsLst>
                    <a:gs pos="1250">
                      <a:srgbClr val="505050"/>
                    </a:gs>
                    <a:gs pos="100000">
                      <a:srgbClr val="505050"/>
                    </a:gs>
                  </a:gsLst>
                  <a:lin ang="5400000" scaled="0"/>
                </a:gradFill>
              </a:rPr>
            </a:br>
            <a:r>
              <a:rPr lang="en-US" sz="3300" dirty="0">
                <a:gradFill>
                  <a:gsLst>
                    <a:gs pos="1250">
                      <a:srgbClr val="505050"/>
                    </a:gs>
                    <a:gs pos="100000">
                      <a:srgbClr val="505050"/>
                    </a:gs>
                  </a:gsLst>
                  <a:lin ang="5400000" scaled="0"/>
                </a:gradFill>
              </a:rPr>
              <a:t>using your laptop or mobile device: </a:t>
            </a:r>
            <a:r>
              <a:rPr lang="en-US" sz="2900" dirty="0">
                <a:gradFill>
                  <a:gsLst>
                    <a:gs pos="1250">
                      <a:srgbClr val="505050"/>
                    </a:gs>
                    <a:gs pos="100000">
                      <a:srgbClr val="505050"/>
                    </a:gs>
                  </a:gsLst>
                  <a:lin ang="5400000" scaled="0"/>
                </a:gradFill>
                <a:latin typeface="Segoe UI"/>
                <a:hlinkClick r:id="rId2"/>
              </a:rPr>
              <a:t>http://myspc.sharepointconference.com</a:t>
            </a:r>
            <a:endParaRPr lang="en-US" sz="2900" dirty="0">
              <a:solidFill>
                <a:srgbClr val="505050"/>
              </a:solidFill>
              <a:latin typeface="Segoe UI"/>
            </a:endParaRPr>
          </a:p>
        </p:txBody>
      </p:sp>
      <p:sp>
        <p:nvSpPr>
          <p:cNvPr id="17" name="Title 9"/>
          <p:cNvSpPr txBox="1">
            <a:spLocks/>
          </p:cNvSpPr>
          <p:nvPr/>
        </p:nvSpPr>
        <p:spPr>
          <a:xfrm>
            <a:off x="482687" y="179227"/>
            <a:ext cx="4736162" cy="1661200"/>
          </a:xfrm>
          <a:prstGeom prst="rect">
            <a:avLst/>
          </a:prstGeom>
        </p:spPr>
        <p:txBody>
          <a:bodyPr vert="horz" wrap="square" lIns="146260" tIns="91413" rIns="146260" bIns="91413" rtlCol="0" anchor="t">
            <a:noAutofit/>
          </a:bodyPr>
          <a:lstStyle>
            <a:lvl1pPr algn="l" defTabSz="914185" rtl="0" eaLnBrk="1" latinLnBrk="0" hangingPunct="1">
              <a:lnSpc>
                <a:spcPct val="90000"/>
              </a:lnSpc>
              <a:spcBef>
                <a:spcPct val="0"/>
              </a:spcBef>
              <a:buNone/>
              <a:defRPr lang="en-US" sz="5300" b="0" kern="1200" cap="none" spc="-100"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sz="8200" err="1">
                <a:solidFill>
                  <a:srgbClr val="FFFFFF"/>
                </a:solidFill>
              </a:rPr>
              <a:t>MySPC</a:t>
            </a:r>
            <a:endParaRPr sz="8200">
              <a:solidFill>
                <a:srgbClr val="FFFFFF"/>
              </a:solidFill>
            </a:endParaRPr>
          </a:p>
        </p:txBody>
      </p:sp>
      <p:pic>
        <p:nvPicPr>
          <p:cNvPr id="19" name="Picture 1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037774" y="6109310"/>
            <a:ext cx="1830338" cy="499354"/>
          </a:xfrm>
          <a:prstGeom prst="rect">
            <a:avLst/>
          </a:prstGeom>
        </p:spPr>
      </p:pic>
      <p:pic>
        <p:nvPicPr>
          <p:cNvPr id="3" name="Picture 2"/>
          <p:cNvPicPr>
            <a:picLocks noChangeAspect="1"/>
          </p:cNvPicPr>
          <p:nvPr/>
        </p:nvPicPr>
        <p:blipFill rotWithShape="1">
          <a:blip r:embed="rId4">
            <a:extLst>
              <a:ext uri="{28A0092B-C50C-407E-A947-70E740481C1C}">
                <a14:useLocalDpi xmlns:a14="http://schemas.microsoft.com/office/drawing/2010/main" val="0"/>
              </a:ext>
            </a:extLst>
          </a:blip>
          <a:srcRect b="28498"/>
          <a:stretch/>
        </p:blipFill>
        <p:spPr>
          <a:xfrm>
            <a:off x="2396462" y="4416200"/>
            <a:ext cx="2478258" cy="1626691"/>
          </a:xfrm>
          <a:prstGeom prst="rect">
            <a:avLst/>
          </a:prstGeom>
        </p:spPr>
      </p:pic>
      <p:pic>
        <p:nvPicPr>
          <p:cNvPr id="4" name="Picture 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870786" y="2434323"/>
            <a:ext cx="4361382" cy="3264920"/>
          </a:xfrm>
          <a:prstGeom prst="rect">
            <a:avLst/>
          </a:prstGeom>
        </p:spPr>
      </p:pic>
      <p:pic>
        <p:nvPicPr>
          <p:cNvPr id="5" name="Picture 4"/>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279786" y="3374962"/>
            <a:ext cx="1572756" cy="2547596"/>
          </a:xfrm>
          <a:prstGeom prst="rect">
            <a:avLst/>
          </a:prstGeom>
        </p:spPr>
      </p:pic>
    </p:spTree>
    <p:extLst>
      <p:ext uri="{BB962C8B-B14F-4D97-AF65-F5344CB8AC3E}">
        <p14:creationId xmlns:p14="http://schemas.microsoft.com/office/powerpoint/2010/main" val="1538229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233187" y="2642379"/>
            <a:ext cx="11887200" cy="722962"/>
          </a:xfrm>
        </p:spPr>
        <p:txBody>
          <a:bodyPr/>
          <a:lstStyle/>
          <a:p>
            <a:pPr marL="0" indent="0">
              <a:buNone/>
            </a:pPr>
            <a:r>
              <a:rPr lang="en-US" sz="4100" dirty="0">
                <a:gradFill>
                  <a:gsLst>
                    <a:gs pos="1250">
                      <a:schemeClr val="tx2"/>
                    </a:gs>
                    <a:gs pos="99000">
                      <a:schemeClr val="tx2"/>
                    </a:gs>
                  </a:gsLst>
                  <a:lin ang="5400000" scaled="0"/>
                </a:gradFill>
              </a:rPr>
              <a:t>Social / SkyDrive Pro  =  Personal Site</a:t>
            </a:r>
          </a:p>
        </p:txBody>
      </p:sp>
      <p:sp>
        <p:nvSpPr>
          <p:cNvPr id="3" name="Title 2"/>
          <p:cNvSpPr>
            <a:spLocks noGrp="1"/>
          </p:cNvSpPr>
          <p:nvPr>
            <p:ph type="title"/>
          </p:nvPr>
        </p:nvSpPr>
        <p:spPr/>
        <p:txBody>
          <a:bodyPr/>
          <a:lstStyle/>
          <a:p>
            <a:r>
              <a:rPr lang="en-US" dirty="0" smtClean="0"/>
              <a:t>Key change in 2013</a:t>
            </a:r>
            <a:endParaRPr lang="en-US" dirty="0"/>
          </a:p>
        </p:txBody>
      </p:sp>
    </p:spTree>
    <p:extLst>
      <p:ext uri="{BB962C8B-B14F-4D97-AF65-F5344CB8AC3E}">
        <p14:creationId xmlns:p14="http://schemas.microsoft.com/office/powerpoint/2010/main" val="2836549191"/>
      </p:ext>
    </p:extLst>
  </p:cSld>
  <p:clrMapOvr>
    <a:masterClrMapping/>
  </p:clrMapOvr>
  <p:transition>
    <p:fade/>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3"/>
          <p:cNvSpPr txBox="1">
            <a:spLocks noChangeArrowheads="1"/>
          </p:cNvSpPr>
          <p:nvPr/>
        </p:nvSpPr>
        <p:spPr bwMode="blackWhite">
          <a:xfrm>
            <a:off x="273051" y="6079033"/>
            <a:ext cx="10974388" cy="625010"/>
          </a:xfrm>
          <a:prstGeom prst="rect">
            <a:avLst/>
          </a:prstGeom>
          <a:noFill/>
          <a:ln w="12700">
            <a:noFill/>
            <a:miter lim="800000"/>
            <a:headEnd type="none" w="sm" len="sm"/>
            <a:tailEnd type="none" w="sm" len="sm"/>
          </a:ln>
          <a:effectLst/>
        </p:spPr>
        <p:txBody>
          <a:bodyPr vert="horz" wrap="square" lIns="182863" tIns="146290" rIns="182863" bIns="146290" numCol="1" anchor="t" anchorCtr="0" compatLnSpc="1">
            <a:prstTxWarp prst="textNoShape">
              <a:avLst/>
            </a:prstTxWarp>
            <a:spAutoFit/>
          </a:bodyPr>
          <a:lstStyle/>
          <a:p>
            <a:pPr defTabSz="932202" eaLnBrk="0" hangingPunct="0"/>
            <a:r>
              <a:rPr lang="en-US" sz="700" dirty="0">
                <a:gradFill>
                  <a:gsLst>
                    <a:gs pos="0">
                      <a:srgbClr val="FFFFFF"/>
                    </a:gs>
                    <a:gs pos="100000">
                      <a:srgbClr val="FFFFFF"/>
                    </a:gs>
                  </a:gsLst>
                  <a:lin ang="5400000" scaled="0"/>
                </a:gradFill>
                <a:cs typeface="Segoe UI" pitchFamily="34" charset="0"/>
              </a:rPr>
              <a:t>© 2012 Microsoft Corporation. All rights reserved. Microsoft, Windows, Windows Vista and other product names are or may be registered trademarks and/or trademarks in the U.S. and/or other countries.</a:t>
            </a:r>
          </a:p>
          <a:p>
            <a:pPr defTabSz="932202" eaLnBrk="0" hangingPunct="0"/>
            <a:r>
              <a:rPr lang="en-US" sz="700" dirty="0">
                <a:gradFill>
                  <a:gsLst>
                    <a:gs pos="0">
                      <a:srgbClr val="FFFFFF"/>
                    </a:gs>
                    <a:gs pos="100000">
                      <a:srgbClr val="FFFFFF"/>
                    </a:gs>
                  </a:gsLst>
                  <a:lin ang="5400000" scaled="0"/>
                </a:gradFill>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invGray">
          <a:xfrm>
            <a:off x="459230" y="3145041"/>
            <a:ext cx="3288506" cy="704445"/>
          </a:xfrm>
          <a:prstGeom prst="rect">
            <a:avLst/>
          </a:prstGeom>
        </p:spPr>
      </p:pic>
    </p:spTree>
    <p:extLst>
      <p:ext uri="{BB962C8B-B14F-4D97-AF65-F5344CB8AC3E}">
        <p14:creationId xmlns:p14="http://schemas.microsoft.com/office/powerpoint/2010/main" val="33610302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MySite</a:t>
            </a:r>
            <a:r>
              <a:rPr lang="en-US" dirty="0" smtClean="0"/>
              <a:t> comprises of?</a:t>
            </a:r>
            <a:endParaRPr lang="en-US" dirty="0"/>
          </a:p>
        </p:txBody>
      </p:sp>
      <p:sp>
        <p:nvSpPr>
          <p:cNvPr id="3" name="Snip Single Corner Rectangle 2"/>
          <p:cNvSpPr/>
          <p:nvPr/>
        </p:nvSpPr>
        <p:spPr bwMode="auto">
          <a:xfrm>
            <a:off x="7928255" y="2020641"/>
            <a:ext cx="2642751" cy="2331508"/>
          </a:xfrm>
          <a:prstGeom prst="snip1Rect">
            <a:avLst/>
          </a:prstGeom>
          <a:solidFill>
            <a:srgbClr val="00B0F0"/>
          </a:solidFill>
          <a:ln>
            <a:solidFill>
              <a:schemeClr val="bg1">
                <a:lumMod val="50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03" tIns="149202" rIns="186503" bIns="149202" numCol="1" spcCol="0" rtlCol="0" fromWordArt="0" anchor="t" anchorCtr="0" forceAA="0" compatLnSpc="1">
            <a:prstTxWarp prst="textNoShape">
              <a:avLst/>
            </a:prstTxWarp>
            <a:noAutofit/>
          </a:bodyPr>
          <a:lstStyle/>
          <a:p>
            <a:pPr algn="ctr" defTabSz="950943" fontAlgn="base">
              <a:lnSpc>
                <a:spcPct val="90000"/>
              </a:lnSpc>
              <a:spcBef>
                <a:spcPct val="0"/>
              </a:spcBef>
              <a:spcAft>
                <a:spcPct val="0"/>
              </a:spcAft>
            </a:pPr>
            <a:r>
              <a:rPr lang="en-US" sz="3300" dirty="0">
                <a:solidFill>
                  <a:srgbClr val="505050">
                    <a:lumMod val="50000"/>
                  </a:srgbClr>
                </a:solidFill>
              </a:rPr>
              <a:t>Personal Site</a:t>
            </a:r>
          </a:p>
        </p:txBody>
      </p:sp>
      <p:sp>
        <p:nvSpPr>
          <p:cNvPr id="18" name="Snip Single Corner Rectangle 17"/>
          <p:cNvSpPr/>
          <p:nvPr/>
        </p:nvSpPr>
        <p:spPr bwMode="auto">
          <a:xfrm>
            <a:off x="8083711" y="2176075"/>
            <a:ext cx="2642751" cy="2331508"/>
          </a:xfrm>
          <a:prstGeom prst="snip1Rect">
            <a:avLst/>
          </a:prstGeom>
          <a:solidFill>
            <a:srgbClr val="00B0F0"/>
          </a:solidFill>
          <a:ln>
            <a:solidFill>
              <a:schemeClr val="bg1">
                <a:lumMod val="50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03" tIns="149202" rIns="186503" bIns="149202" numCol="1" spcCol="0" rtlCol="0" fromWordArt="0" anchor="t" anchorCtr="0" forceAA="0" compatLnSpc="1">
            <a:prstTxWarp prst="textNoShape">
              <a:avLst/>
            </a:prstTxWarp>
            <a:noAutofit/>
          </a:bodyPr>
          <a:lstStyle/>
          <a:p>
            <a:pPr algn="ctr" defTabSz="950943" fontAlgn="base">
              <a:lnSpc>
                <a:spcPct val="90000"/>
              </a:lnSpc>
              <a:spcBef>
                <a:spcPct val="0"/>
              </a:spcBef>
              <a:spcAft>
                <a:spcPct val="0"/>
              </a:spcAft>
            </a:pPr>
            <a:r>
              <a:rPr lang="en-US" sz="3300" dirty="0">
                <a:solidFill>
                  <a:srgbClr val="505050">
                    <a:lumMod val="50000"/>
                  </a:srgbClr>
                </a:solidFill>
              </a:rPr>
              <a:t>Personal Site</a:t>
            </a:r>
          </a:p>
        </p:txBody>
      </p:sp>
      <p:sp>
        <p:nvSpPr>
          <p:cNvPr id="19" name="Snip Single Corner Rectangle 18"/>
          <p:cNvSpPr/>
          <p:nvPr/>
        </p:nvSpPr>
        <p:spPr bwMode="auto">
          <a:xfrm>
            <a:off x="8239167" y="2331509"/>
            <a:ext cx="2642751" cy="2331508"/>
          </a:xfrm>
          <a:prstGeom prst="snip1Rect">
            <a:avLst/>
          </a:prstGeom>
          <a:solidFill>
            <a:srgbClr val="00B0F0"/>
          </a:solidFill>
          <a:ln>
            <a:solidFill>
              <a:schemeClr val="bg1">
                <a:lumMod val="50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03" tIns="149202" rIns="186503" bIns="149202" numCol="1" spcCol="0" rtlCol="0" fromWordArt="0" anchor="t" anchorCtr="0" forceAA="0" compatLnSpc="1">
            <a:prstTxWarp prst="textNoShape">
              <a:avLst/>
            </a:prstTxWarp>
            <a:noAutofit/>
          </a:bodyPr>
          <a:lstStyle/>
          <a:p>
            <a:pPr algn="ctr" defTabSz="950943" fontAlgn="base">
              <a:lnSpc>
                <a:spcPct val="90000"/>
              </a:lnSpc>
              <a:spcBef>
                <a:spcPct val="0"/>
              </a:spcBef>
              <a:spcAft>
                <a:spcPct val="0"/>
              </a:spcAft>
            </a:pPr>
            <a:r>
              <a:rPr lang="en-US" sz="3300" dirty="0">
                <a:solidFill>
                  <a:srgbClr val="505050">
                    <a:lumMod val="50000"/>
                  </a:srgbClr>
                </a:solidFill>
              </a:rPr>
              <a:t>Personal Site</a:t>
            </a:r>
          </a:p>
        </p:txBody>
      </p:sp>
      <p:sp>
        <p:nvSpPr>
          <p:cNvPr id="20" name="Snip Single Corner Rectangle 19"/>
          <p:cNvSpPr/>
          <p:nvPr/>
        </p:nvSpPr>
        <p:spPr bwMode="auto">
          <a:xfrm>
            <a:off x="8394623" y="2486942"/>
            <a:ext cx="2642751" cy="2331508"/>
          </a:xfrm>
          <a:prstGeom prst="snip1Rect">
            <a:avLst/>
          </a:prstGeom>
          <a:solidFill>
            <a:srgbClr val="00B0F0"/>
          </a:solidFill>
          <a:ln>
            <a:solidFill>
              <a:schemeClr val="bg1">
                <a:lumMod val="50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03" tIns="149202" rIns="186503" bIns="149202" numCol="1" spcCol="0" rtlCol="0" fromWordArt="0" anchor="t" anchorCtr="0" forceAA="0" compatLnSpc="1">
            <a:prstTxWarp prst="textNoShape">
              <a:avLst/>
            </a:prstTxWarp>
            <a:noAutofit/>
          </a:bodyPr>
          <a:lstStyle/>
          <a:p>
            <a:pPr algn="ctr" defTabSz="950943" fontAlgn="base">
              <a:lnSpc>
                <a:spcPct val="90000"/>
              </a:lnSpc>
              <a:spcBef>
                <a:spcPct val="0"/>
              </a:spcBef>
              <a:spcAft>
                <a:spcPct val="0"/>
              </a:spcAft>
            </a:pPr>
            <a:r>
              <a:rPr lang="en-US" sz="3300" dirty="0">
                <a:solidFill>
                  <a:srgbClr val="505050">
                    <a:lumMod val="50000"/>
                  </a:srgbClr>
                </a:solidFill>
              </a:rPr>
              <a:t>Personal Site</a:t>
            </a:r>
          </a:p>
        </p:txBody>
      </p:sp>
      <p:sp>
        <p:nvSpPr>
          <p:cNvPr id="4" name="Rounded Rectangle 3"/>
          <p:cNvSpPr/>
          <p:nvPr/>
        </p:nvSpPr>
        <p:spPr bwMode="auto">
          <a:xfrm>
            <a:off x="621826" y="2331508"/>
            <a:ext cx="2953663" cy="2409225"/>
          </a:xfrm>
          <a:prstGeom prst="round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03" tIns="149202" rIns="186503" bIns="149202" numCol="1" spcCol="0" rtlCol="0" fromWordArt="0" anchor="t" anchorCtr="0" forceAA="0" compatLnSpc="1">
            <a:prstTxWarp prst="textNoShape">
              <a:avLst/>
            </a:prstTxWarp>
            <a:noAutofit/>
          </a:bodyPr>
          <a:lstStyle/>
          <a:p>
            <a:pPr algn="ctr" defTabSz="950943" fontAlgn="base">
              <a:lnSpc>
                <a:spcPct val="90000"/>
              </a:lnSpc>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a:p>
            <a:pPr algn="ctr" defTabSz="950943" fontAlgn="base">
              <a:lnSpc>
                <a:spcPct val="90000"/>
              </a:lnSpc>
              <a:spcBef>
                <a:spcPct val="0"/>
              </a:spcBef>
              <a:spcAft>
                <a:spcPct val="0"/>
              </a:spcAft>
            </a:pPr>
            <a:r>
              <a:rPr lang="en-US" sz="2400" dirty="0">
                <a:gradFill>
                  <a:gsLst>
                    <a:gs pos="0">
                      <a:srgbClr val="FFFFFF"/>
                    </a:gs>
                    <a:gs pos="100000">
                      <a:srgbClr val="FFFFFF"/>
                    </a:gs>
                  </a:gsLst>
                  <a:lin ang="5400000" scaled="0"/>
                </a:gradFill>
                <a:ea typeface="Segoe UI" pitchFamily="34" charset="0"/>
                <a:cs typeface="Segoe UI" pitchFamily="34" charset="0"/>
              </a:rPr>
              <a:t>Web App/ </a:t>
            </a:r>
          </a:p>
          <a:p>
            <a:pPr algn="ctr" defTabSz="950943" fontAlgn="base">
              <a:lnSpc>
                <a:spcPct val="90000"/>
              </a:lnSpc>
              <a:spcBef>
                <a:spcPct val="0"/>
              </a:spcBef>
              <a:spcAft>
                <a:spcPct val="0"/>
              </a:spcAft>
            </a:pPr>
            <a:r>
              <a:rPr lang="en-US" sz="2400" dirty="0">
                <a:gradFill>
                  <a:gsLst>
                    <a:gs pos="0">
                      <a:srgbClr val="FFFFFF"/>
                    </a:gs>
                    <a:gs pos="100000">
                      <a:srgbClr val="FFFFFF"/>
                    </a:gs>
                  </a:gsLst>
                  <a:lin ang="5400000" scaled="0"/>
                </a:gradFill>
                <a:ea typeface="Segoe UI" pitchFamily="34" charset="0"/>
                <a:cs typeface="Segoe UI" pitchFamily="34" charset="0"/>
              </a:rPr>
              <a:t>Content DBs/</a:t>
            </a:r>
          </a:p>
          <a:p>
            <a:pPr algn="ctr" defTabSz="950943" fontAlgn="base">
              <a:lnSpc>
                <a:spcPct val="90000"/>
              </a:lnSpc>
              <a:spcBef>
                <a:spcPct val="0"/>
              </a:spcBef>
              <a:spcAft>
                <a:spcPct val="0"/>
              </a:spcAft>
            </a:pPr>
            <a:r>
              <a:rPr lang="en-US" sz="2400" dirty="0">
                <a:gradFill>
                  <a:gsLst>
                    <a:gs pos="0">
                      <a:srgbClr val="FFFFFF"/>
                    </a:gs>
                    <a:gs pos="100000">
                      <a:srgbClr val="FFFFFF"/>
                    </a:gs>
                  </a:gsLst>
                  <a:lin ang="5400000" scaled="0"/>
                </a:gradFill>
                <a:ea typeface="Segoe UI" pitchFamily="34" charset="0"/>
                <a:cs typeface="Segoe UI" pitchFamily="34" charset="0"/>
              </a:rPr>
              <a:t>Services</a:t>
            </a:r>
          </a:p>
        </p:txBody>
      </p:sp>
      <p:sp>
        <p:nvSpPr>
          <p:cNvPr id="9" name="Rounded Rectangle 8"/>
          <p:cNvSpPr/>
          <p:nvPr/>
        </p:nvSpPr>
        <p:spPr bwMode="auto">
          <a:xfrm>
            <a:off x="4275038" y="2292650"/>
            <a:ext cx="2953663" cy="2409225"/>
          </a:xfrm>
          <a:prstGeom prst="round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03" tIns="149202" rIns="186503" bIns="149202" numCol="1" spcCol="0" rtlCol="0" fromWordArt="0" anchor="t" anchorCtr="0" forceAA="0" compatLnSpc="1">
            <a:prstTxWarp prst="textNoShape">
              <a:avLst/>
            </a:prstTxWarp>
            <a:noAutofit/>
          </a:bodyPr>
          <a:lstStyle/>
          <a:p>
            <a:pPr algn="ctr" defTabSz="950943" fontAlgn="base">
              <a:lnSpc>
                <a:spcPct val="90000"/>
              </a:lnSpc>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a:p>
            <a:pPr algn="ctr" defTabSz="950943" fontAlgn="base">
              <a:lnSpc>
                <a:spcPct val="90000"/>
              </a:lnSpc>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a:p>
            <a:pPr algn="ctr" defTabSz="950943" fontAlgn="base">
              <a:lnSpc>
                <a:spcPct val="90000"/>
              </a:lnSpc>
              <a:spcBef>
                <a:spcPct val="0"/>
              </a:spcBef>
              <a:spcAft>
                <a:spcPct val="0"/>
              </a:spcAft>
            </a:pPr>
            <a:r>
              <a:rPr lang="en-US" sz="2400" dirty="0">
                <a:gradFill>
                  <a:gsLst>
                    <a:gs pos="0">
                      <a:srgbClr val="FFFFFF"/>
                    </a:gs>
                    <a:gs pos="100000">
                      <a:srgbClr val="FFFFFF"/>
                    </a:gs>
                  </a:gsLst>
                  <a:lin ang="5400000" scaled="0"/>
                </a:gradFill>
                <a:ea typeface="Segoe UI" pitchFamily="34" charset="0"/>
                <a:cs typeface="Segoe UI" pitchFamily="34" charset="0"/>
              </a:rPr>
              <a:t>My Site Host</a:t>
            </a:r>
          </a:p>
        </p:txBody>
      </p:sp>
    </p:spTree>
    <p:extLst>
      <p:ext uri="{BB962C8B-B14F-4D97-AF65-F5344CB8AC3E}">
        <p14:creationId xmlns:p14="http://schemas.microsoft.com/office/powerpoint/2010/main" val="1006553506"/>
      </p:ext>
    </p:extLst>
  </p:cSld>
  <p:clrMapOvr>
    <a:masterClrMapping/>
  </p:clrMapOvr>
  <p:transition>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Level of Integration?</a:t>
            </a:r>
            <a:endParaRPr lang="en-US" dirty="0"/>
          </a:p>
        </p:txBody>
      </p:sp>
      <p:sp>
        <p:nvSpPr>
          <p:cNvPr id="3" name="Snip Single Corner Rectangle 2"/>
          <p:cNvSpPr/>
          <p:nvPr/>
        </p:nvSpPr>
        <p:spPr bwMode="auto">
          <a:xfrm>
            <a:off x="6451421" y="2253792"/>
            <a:ext cx="2642751" cy="2331508"/>
          </a:xfrm>
          <a:prstGeom prst="snip1Rect">
            <a:avLst/>
          </a:prstGeom>
          <a:solidFill>
            <a:srgbClr val="00B0F0"/>
          </a:solidFill>
          <a:ln>
            <a:solidFill>
              <a:schemeClr val="bg1">
                <a:lumMod val="50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03" tIns="149202" rIns="186503" bIns="149202" numCol="1" spcCol="0" rtlCol="0" fromWordArt="0" anchor="t" anchorCtr="0" forceAA="0" compatLnSpc="1">
            <a:prstTxWarp prst="textNoShape">
              <a:avLst/>
            </a:prstTxWarp>
            <a:noAutofit/>
          </a:bodyPr>
          <a:lstStyle/>
          <a:p>
            <a:pPr algn="ctr" defTabSz="950943" fontAlgn="base">
              <a:lnSpc>
                <a:spcPct val="90000"/>
              </a:lnSpc>
              <a:spcBef>
                <a:spcPct val="0"/>
              </a:spcBef>
              <a:spcAft>
                <a:spcPct val="0"/>
              </a:spcAft>
            </a:pPr>
            <a:r>
              <a:rPr lang="en-US" sz="3300" dirty="0">
                <a:solidFill>
                  <a:srgbClr val="505050">
                    <a:lumMod val="50000"/>
                  </a:srgbClr>
                </a:solidFill>
              </a:rPr>
              <a:t>Personal Site</a:t>
            </a:r>
          </a:p>
        </p:txBody>
      </p:sp>
      <p:sp>
        <p:nvSpPr>
          <p:cNvPr id="18" name="Snip Single Corner Rectangle 17"/>
          <p:cNvSpPr/>
          <p:nvPr/>
        </p:nvSpPr>
        <p:spPr bwMode="auto">
          <a:xfrm>
            <a:off x="6606877" y="2409225"/>
            <a:ext cx="2642751" cy="2331508"/>
          </a:xfrm>
          <a:prstGeom prst="snip1Rect">
            <a:avLst/>
          </a:prstGeom>
          <a:solidFill>
            <a:srgbClr val="00B0F0"/>
          </a:solidFill>
          <a:ln>
            <a:solidFill>
              <a:schemeClr val="bg1">
                <a:lumMod val="50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03" tIns="149202" rIns="186503" bIns="149202" numCol="1" spcCol="0" rtlCol="0" fromWordArt="0" anchor="t" anchorCtr="0" forceAA="0" compatLnSpc="1">
            <a:prstTxWarp prst="textNoShape">
              <a:avLst/>
            </a:prstTxWarp>
            <a:noAutofit/>
          </a:bodyPr>
          <a:lstStyle/>
          <a:p>
            <a:pPr algn="ctr" defTabSz="950943" fontAlgn="base">
              <a:lnSpc>
                <a:spcPct val="90000"/>
              </a:lnSpc>
              <a:spcBef>
                <a:spcPct val="0"/>
              </a:spcBef>
              <a:spcAft>
                <a:spcPct val="0"/>
              </a:spcAft>
            </a:pPr>
            <a:r>
              <a:rPr lang="en-US" sz="3300" dirty="0">
                <a:solidFill>
                  <a:srgbClr val="505050">
                    <a:lumMod val="50000"/>
                  </a:srgbClr>
                </a:solidFill>
              </a:rPr>
              <a:t>Personal Site</a:t>
            </a:r>
          </a:p>
        </p:txBody>
      </p:sp>
      <p:sp>
        <p:nvSpPr>
          <p:cNvPr id="19" name="Snip Single Corner Rectangle 18"/>
          <p:cNvSpPr/>
          <p:nvPr/>
        </p:nvSpPr>
        <p:spPr bwMode="auto">
          <a:xfrm>
            <a:off x="6762333" y="2564659"/>
            <a:ext cx="2642751" cy="2331508"/>
          </a:xfrm>
          <a:prstGeom prst="snip1Rect">
            <a:avLst/>
          </a:prstGeom>
          <a:solidFill>
            <a:srgbClr val="00B0F0"/>
          </a:solidFill>
          <a:ln>
            <a:solidFill>
              <a:schemeClr val="bg1">
                <a:lumMod val="50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03" tIns="149202" rIns="186503" bIns="149202" numCol="1" spcCol="0" rtlCol="0" fromWordArt="0" anchor="t" anchorCtr="0" forceAA="0" compatLnSpc="1">
            <a:prstTxWarp prst="textNoShape">
              <a:avLst/>
            </a:prstTxWarp>
            <a:noAutofit/>
          </a:bodyPr>
          <a:lstStyle/>
          <a:p>
            <a:pPr algn="ctr" defTabSz="950943" fontAlgn="base">
              <a:lnSpc>
                <a:spcPct val="90000"/>
              </a:lnSpc>
              <a:spcBef>
                <a:spcPct val="0"/>
              </a:spcBef>
              <a:spcAft>
                <a:spcPct val="0"/>
              </a:spcAft>
            </a:pPr>
            <a:r>
              <a:rPr lang="en-US" sz="3300" dirty="0">
                <a:solidFill>
                  <a:srgbClr val="505050">
                    <a:lumMod val="50000"/>
                  </a:srgbClr>
                </a:solidFill>
              </a:rPr>
              <a:t>Personal Site</a:t>
            </a:r>
          </a:p>
        </p:txBody>
      </p:sp>
      <p:sp>
        <p:nvSpPr>
          <p:cNvPr id="20" name="Snip Single Corner Rectangle 19"/>
          <p:cNvSpPr/>
          <p:nvPr/>
        </p:nvSpPr>
        <p:spPr bwMode="auto">
          <a:xfrm>
            <a:off x="6917789" y="2720093"/>
            <a:ext cx="2642751" cy="2331508"/>
          </a:xfrm>
          <a:prstGeom prst="snip1Rect">
            <a:avLst/>
          </a:prstGeom>
          <a:solidFill>
            <a:srgbClr val="00B0F0"/>
          </a:solidFill>
          <a:ln>
            <a:solidFill>
              <a:schemeClr val="bg1">
                <a:lumMod val="50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03" tIns="149202" rIns="186503" bIns="149202" numCol="1" spcCol="0" rtlCol="0" fromWordArt="0" anchor="t" anchorCtr="0" forceAA="0" compatLnSpc="1">
            <a:prstTxWarp prst="textNoShape">
              <a:avLst/>
            </a:prstTxWarp>
            <a:noAutofit/>
          </a:bodyPr>
          <a:lstStyle/>
          <a:p>
            <a:pPr algn="ctr" defTabSz="950943" fontAlgn="base">
              <a:lnSpc>
                <a:spcPct val="90000"/>
              </a:lnSpc>
              <a:spcBef>
                <a:spcPct val="0"/>
              </a:spcBef>
              <a:spcAft>
                <a:spcPct val="0"/>
              </a:spcAft>
            </a:pPr>
            <a:r>
              <a:rPr lang="en-US" sz="3300" dirty="0">
                <a:solidFill>
                  <a:srgbClr val="505050">
                    <a:lumMod val="50000"/>
                  </a:srgbClr>
                </a:solidFill>
              </a:rPr>
              <a:t>Personal Site</a:t>
            </a:r>
          </a:p>
        </p:txBody>
      </p:sp>
      <p:sp>
        <p:nvSpPr>
          <p:cNvPr id="9" name="Rounded Rectangle 8"/>
          <p:cNvSpPr/>
          <p:nvPr/>
        </p:nvSpPr>
        <p:spPr bwMode="auto">
          <a:xfrm>
            <a:off x="2798209" y="2525803"/>
            <a:ext cx="2953663" cy="2409225"/>
          </a:xfrm>
          <a:prstGeom prst="round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03" tIns="149202" rIns="186503" bIns="149202" numCol="1" spcCol="0" rtlCol="0" fromWordArt="0" anchor="t" anchorCtr="0" forceAA="0" compatLnSpc="1">
            <a:prstTxWarp prst="textNoShape">
              <a:avLst/>
            </a:prstTxWarp>
            <a:noAutofit/>
          </a:bodyPr>
          <a:lstStyle/>
          <a:p>
            <a:pPr algn="ctr" defTabSz="950943" fontAlgn="base">
              <a:lnSpc>
                <a:spcPct val="90000"/>
              </a:lnSpc>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a:p>
            <a:pPr algn="ctr" defTabSz="950943" fontAlgn="base">
              <a:lnSpc>
                <a:spcPct val="90000"/>
              </a:lnSpc>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a:p>
            <a:pPr algn="ctr" defTabSz="950943" fontAlgn="base">
              <a:lnSpc>
                <a:spcPct val="90000"/>
              </a:lnSpc>
              <a:spcBef>
                <a:spcPct val="0"/>
              </a:spcBef>
              <a:spcAft>
                <a:spcPct val="0"/>
              </a:spcAft>
            </a:pPr>
            <a:r>
              <a:rPr lang="en-US" sz="3300" dirty="0">
                <a:solidFill>
                  <a:srgbClr val="505050">
                    <a:lumMod val="50000"/>
                  </a:srgbClr>
                </a:solidFill>
                <a:ea typeface="Segoe UI" pitchFamily="34" charset="0"/>
                <a:cs typeface="Segoe UI" pitchFamily="34" charset="0"/>
              </a:rPr>
              <a:t>My Site Host</a:t>
            </a:r>
          </a:p>
        </p:txBody>
      </p:sp>
    </p:spTree>
    <p:extLst>
      <p:ext uri="{BB962C8B-B14F-4D97-AF65-F5344CB8AC3E}">
        <p14:creationId xmlns:p14="http://schemas.microsoft.com/office/powerpoint/2010/main" val="105036347"/>
      </p:ext>
    </p:extLst>
  </p:cSld>
  <p:clrMapOvr>
    <a:masterClrMapping/>
  </p:clrMapOvr>
  <p:transition>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My Site - 2010</a:t>
            </a:r>
            <a:endParaRPr lang="en-US" dirty="0"/>
          </a:p>
        </p:txBody>
      </p:sp>
      <p:pic>
        <p:nvPicPr>
          <p:cNvPr id="2" name="Picture 1"/>
          <p:cNvPicPr>
            <a:picLocks noChangeAspect="1"/>
          </p:cNvPicPr>
          <p:nvPr/>
        </p:nvPicPr>
        <p:blipFill>
          <a:blip r:embed="rId4"/>
          <a:stretch>
            <a:fillRect/>
          </a:stretch>
        </p:blipFill>
        <p:spPr>
          <a:xfrm>
            <a:off x="0" y="1398905"/>
            <a:ext cx="12436475" cy="5595620"/>
          </a:xfrm>
          <a:prstGeom prst="rect">
            <a:avLst/>
          </a:prstGeom>
        </p:spPr>
      </p:pic>
      <p:sp>
        <p:nvSpPr>
          <p:cNvPr id="4" name="Rectangle 3"/>
          <p:cNvSpPr/>
          <p:nvPr/>
        </p:nvSpPr>
        <p:spPr bwMode="auto">
          <a:xfrm>
            <a:off x="2409567" y="1476624"/>
            <a:ext cx="1088192" cy="388585"/>
          </a:xfrm>
          <a:prstGeom prst="rect">
            <a:avLst/>
          </a:prstGeom>
          <a:noFill/>
          <a:ln w="57150">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03" tIns="149202" rIns="186503" bIns="149202" numCol="1" spcCol="0" rtlCol="0" fromWordArt="0" anchor="t" anchorCtr="0" forceAA="0" compatLnSpc="1">
            <a:prstTxWarp prst="textNoShape">
              <a:avLst/>
            </a:prstTxWarp>
            <a:noAutofit/>
          </a:bodyPr>
          <a:lstStyle/>
          <a:p>
            <a:pPr algn="ctr" defTabSz="950943"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2929516377"/>
      </p:ext>
    </p:extLst>
  </p:cSld>
  <p:clrMapOvr>
    <a:masterClrMapping/>
  </p:clrMapOvr>
  <p:transition>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Social – based on My Site collections</a:t>
            </a:r>
            <a:endParaRPr lang="en-US" dirty="0"/>
          </a:p>
        </p:txBody>
      </p:sp>
      <p:sp>
        <p:nvSpPr>
          <p:cNvPr id="3" name="Curved Down Arrow 2"/>
          <p:cNvSpPr/>
          <p:nvPr/>
        </p:nvSpPr>
        <p:spPr bwMode="auto">
          <a:xfrm rot="10800000">
            <a:off x="5363232" y="4896167"/>
            <a:ext cx="1865471" cy="621736"/>
          </a:xfrm>
          <a:prstGeom prst="curvedDownArrow">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03" tIns="149202" rIns="186503" bIns="149202" numCol="1" spcCol="0" rtlCol="0" fromWordArt="0" anchor="t" anchorCtr="0" forceAA="0" compatLnSpc="1">
            <a:prstTxWarp prst="textNoShape">
              <a:avLst/>
            </a:prstTxWarp>
            <a:noAutofit/>
          </a:bodyPr>
          <a:lstStyle/>
          <a:p>
            <a:pPr algn="ctr" defTabSz="950943"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4" name="Curved Up Arrow 3"/>
          <p:cNvSpPr/>
          <p:nvPr/>
        </p:nvSpPr>
        <p:spPr bwMode="auto">
          <a:xfrm>
            <a:off x="4663680" y="4896168"/>
            <a:ext cx="3497759" cy="1010320"/>
          </a:xfrm>
          <a:prstGeom prst="curvedUpArrow">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03" tIns="149202" rIns="186503" bIns="149202" numCol="1" spcCol="0" rtlCol="0" fromWordArt="0" anchor="t" anchorCtr="0" forceAA="0" compatLnSpc="1">
            <a:prstTxWarp prst="textNoShape">
              <a:avLst/>
            </a:prstTxWarp>
            <a:noAutofit/>
          </a:bodyPr>
          <a:lstStyle/>
          <a:p>
            <a:pPr algn="ctr" defTabSz="950943"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27" name="Snip Single Corner Rectangle 26"/>
          <p:cNvSpPr/>
          <p:nvPr/>
        </p:nvSpPr>
        <p:spPr bwMode="auto">
          <a:xfrm>
            <a:off x="6451421" y="2253792"/>
            <a:ext cx="2642751" cy="2331508"/>
          </a:xfrm>
          <a:prstGeom prst="snip1Rect">
            <a:avLst/>
          </a:prstGeom>
          <a:solidFill>
            <a:srgbClr val="00B0F0"/>
          </a:solidFill>
          <a:ln>
            <a:solidFill>
              <a:schemeClr val="bg1">
                <a:lumMod val="50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03" tIns="149202" rIns="186503" bIns="149202" numCol="1" spcCol="0" rtlCol="0" fromWordArt="0" anchor="t" anchorCtr="0" forceAA="0" compatLnSpc="1">
            <a:prstTxWarp prst="textNoShape">
              <a:avLst/>
            </a:prstTxWarp>
            <a:noAutofit/>
          </a:bodyPr>
          <a:lstStyle/>
          <a:p>
            <a:pPr algn="ctr" defTabSz="950943" fontAlgn="base">
              <a:lnSpc>
                <a:spcPct val="90000"/>
              </a:lnSpc>
              <a:spcBef>
                <a:spcPct val="0"/>
              </a:spcBef>
              <a:spcAft>
                <a:spcPct val="0"/>
              </a:spcAft>
            </a:pPr>
            <a:r>
              <a:rPr lang="en-US" sz="3300" dirty="0">
                <a:solidFill>
                  <a:srgbClr val="505050">
                    <a:lumMod val="50000"/>
                  </a:srgbClr>
                </a:solidFill>
              </a:rPr>
              <a:t>Personal Site</a:t>
            </a:r>
          </a:p>
        </p:txBody>
      </p:sp>
      <p:sp>
        <p:nvSpPr>
          <p:cNvPr id="28" name="Snip Single Corner Rectangle 27"/>
          <p:cNvSpPr/>
          <p:nvPr/>
        </p:nvSpPr>
        <p:spPr bwMode="auto">
          <a:xfrm>
            <a:off x="6606877" y="2409225"/>
            <a:ext cx="2642751" cy="2331508"/>
          </a:xfrm>
          <a:prstGeom prst="snip1Rect">
            <a:avLst/>
          </a:prstGeom>
          <a:solidFill>
            <a:srgbClr val="00B0F0"/>
          </a:solidFill>
          <a:ln>
            <a:solidFill>
              <a:schemeClr val="bg1">
                <a:lumMod val="50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03" tIns="149202" rIns="186503" bIns="149202" numCol="1" spcCol="0" rtlCol="0" fromWordArt="0" anchor="t" anchorCtr="0" forceAA="0" compatLnSpc="1">
            <a:prstTxWarp prst="textNoShape">
              <a:avLst/>
            </a:prstTxWarp>
            <a:noAutofit/>
          </a:bodyPr>
          <a:lstStyle/>
          <a:p>
            <a:pPr algn="ctr" defTabSz="950943" fontAlgn="base">
              <a:lnSpc>
                <a:spcPct val="90000"/>
              </a:lnSpc>
              <a:spcBef>
                <a:spcPct val="0"/>
              </a:spcBef>
              <a:spcAft>
                <a:spcPct val="0"/>
              </a:spcAft>
            </a:pPr>
            <a:r>
              <a:rPr lang="en-US" sz="3300" dirty="0">
                <a:solidFill>
                  <a:srgbClr val="505050">
                    <a:lumMod val="50000"/>
                  </a:srgbClr>
                </a:solidFill>
              </a:rPr>
              <a:t>Personal Site</a:t>
            </a:r>
          </a:p>
        </p:txBody>
      </p:sp>
      <p:sp>
        <p:nvSpPr>
          <p:cNvPr id="29" name="Snip Single Corner Rectangle 28"/>
          <p:cNvSpPr/>
          <p:nvPr/>
        </p:nvSpPr>
        <p:spPr bwMode="auto">
          <a:xfrm>
            <a:off x="6762333" y="2564659"/>
            <a:ext cx="2642751" cy="2331508"/>
          </a:xfrm>
          <a:prstGeom prst="snip1Rect">
            <a:avLst/>
          </a:prstGeom>
          <a:solidFill>
            <a:srgbClr val="00B0F0"/>
          </a:solidFill>
          <a:ln>
            <a:solidFill>
              <a:schemeClr val="bg1">
                <a:lumMod val="50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03" tIns="149202" rIns="186503" bIns="149202" numCol="1" spcCol="0" rtlCol="0" fromWordArt="0" anchor="t" anchorCtr="0" forceAA="0" compatLnSpc="1">
            <a:prstTxWarp prst="textNoShape">
              <a:avLst/>
            </a:prstTxWarp>
            <a:noAutofit/>
          </a:bodyPr>
          <a:lstStyle/>
          <a:p>
            <a:pPr algn="ctr" defTabSz="950943" fontAlgn="base">
              <a:lnSpc>
                <a:spcPct val="90000"/>
              </a:lnSpc>
              <a:spcBef>
                <a:spcPct val="0"/>
              </a:spcBef>
              <a:spcAft>
                <a:spcPct val="0"/>
              </a:spcAft>
            </a:pPr>
            <a:r>
              <a:rPr lang="en-US" sz="3300" dirty="0">
                <a:solidFill>
                  <a:srgbClr val="505050">
                    <a:lumMod val="50000"/>
                  </a:srgbClr>
                </a:solidFill>
              </a:rPr>
              <a:t>Personal Site</a:t>
            </a:r>
          </a:p>
        </p:txBody>
      </p:sp>
      <p:sp>
        <p:nvSpPr>
          <p:cNvPr id="30" name="Snip Single Corner Rectangle 29"/>
          <p:cNvSpPr/>
          <p:nvPr/>
        </p:nvSpPr>
        <p:spPr bwMode="auto">
          <a:xfrm>
            <a:off x="6917789" y="2720093"/>
            <a:ext cx="2642751" cy="2331508"/>
          </a:xfrm>
          <a:prstGeom prst="snip1Rect">
            <a:avLst/>
          </a:prstGeom>
          <a:solidFill>
            <a:srgbClr val="00B0F0"/>
          </a:solidFill>
          <a:ln>
            <a:solidFill>
              <a:schemeClr val="bg1">
                <a:lumMod val="50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03" tIns="149202" rIns="186503" bIns="149202" numCol="1" spcCol="0" rtlCol="0" fromWordArt="0" anchor="t" anchorCtr="0" forceAA="0" compatLnSpc="1">
            <a:prstTxWarp prst="textNoShape">
              <a:avLst/>
            </a:prstTxWarp>
            <a:noAutofit/>
          </a:bodyPr>
          <a:lstStyle/>
          <a:p>
            <a:pPr algn="ctr" defTabSz="950943" fontAlgn="base">
              <a:lnSpc>
                <a:spcPct val="90000"/>
              </a:lnSpc>
              <a:spcBef>
                <a:spcPct val="0"/>
              </a:spcBef>
              <a:spcAft>
                <a:spcPct val="0"/>
              </a:spcAft>
            </a:pPr>
            <a:r>
              <a:rPr lang="en-US" sz="3300" dirty="0">
                <a:solidFill>
                  <a:srgbClr val="505050">
                    <a:lumMod val="50000"/>
                  </a:srgbClr>
                </a:solidFill>
              </a:rPr>
              <a:t>Personal Site</a:t>
            </a:r>
          </a:p>
        </p:txBody>
      </p:sp>
      <p:sp>
        <p:nvSpPr>
          <p:cNvPr id="31" name="Rounded Rectangle 30"/>
          <p:cNvSpPr/>
          <p:nvPr/>
        </p:nvSpPr>
        <p:spPr bwMode="auto">
          <a:xfrm>
            <a:off x="2798209" y="2525803"/>
            <a:ext cx="2953663" cy="2409225"/>
          </a:xfrm>
          <a:prstGeom prst="round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03" tIns="149202" rIns="186503" bIns="149202" numCol="1" spcCol="0" rtlCol="0" fromWordArt="0" anchor="t" anchorCtr="0" forceAA="0" compatLnSpc="1">
            <a:prstTxWarp prst="textNoShape">
              <a:avLst/>
            </a:prstTxWarp>
            <a:noAutofit/>
          </a:bodyPr>
          <a:lstStyle/>
          <a:p>
            <a:pPr algn="ctr" defTabSz="950943" fontAlgn="base">
              <a:lnSpc>
                <a:spcPct val="90000"/>
              </a:lnSpc>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a:p>
            <a:pPr algn="ctr" defTabSz="950943" fontAlgn="base">
              <a:lnSpc>
                <a:spcPct val="90000"/>
              </a:lnSpc>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a:p>
            <a:pPr algn="ctr" defTabSz="950943" fontAlgn="base">
              <a:lnSpc>
                <a:spcPct val="90000"/>
              </a:lnSpc>
              <a:spcBef>
                <a:spcPct val="0"/>
              </a:spcBef>
              <a:spcAft>
                <a:spcPct val="0"/>
              </a:spcAft>
            </a:pPr>
            <a:r>
              <a:rPr lang="en-US" sz="2400" dirty="0">
                <a:solidFill>
                  <a:srgbClr val="505050">
                    <a:lumMod val="50000"/>
                  </a:srgbClr>
                </a:solidFill>
                <a:ea typeface="Segoe UI" pitchFamily="34" charset="0"/>
                <a:cs typeface="Segoe UI" pitchFamily="34" charset="0"/>
              </a:rPr>
              <a:t>My Site Host</a:t>
            </a:r>
          </a:p>
        </p:txBody>
      </p:sp>
      <p:sp>
        <p:nvSpPr>
          <p:cNvPr id="5" name="Rectangle 4"/>
          <p:cNvSpPr/>
          <p:nvPr/>
        </p:nvSpPr>
        <p:spPr bwMode="auto">
          <a:xfrm>
            <a:off x="2103437" y="5402262"/>
            <a:ext cx="2667000" cy="7620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r>
              <a:rPr lang="en-US" sz="2400" dirty="0" smtClean="0">
                <a:solidFill>
                  <a:srgbClr val="505050">
                    <a:lumMod val="50000"/>
                  </a:srgbClr>
                </a:solidFill>
                <a:ea typeface="Segoe UI" pitchFamily="34" charset="0"/>
                <a:cs typeface="Segoe UI" pitchFamily="34" charset="0"/>
              </a:rPr>
              <a:t>For Joe to post on his Newsfeed</a:t>
            </a:r>
          </a:p>
        </p:txBody>
      </p:sp>
      <p:sp>
        <p:nvSpPr>
          <p:cNvPr id="11" name="Rectangle 10"/>
          <p:cNvSpPr/>
          <p:nvPr/>
        </p:nvSpPr>
        <p:spPr bwMode="auto">
          <a:xfrm>
            <a:off x="8311079" y="5406823"/>
            <a:ext cx="2174357" cy="762000"/>
          </a:xfrm>
          <a:prstGeom prst="rect">
            <a:avLst/>
          </a:prstGeom>
          <a:solidFill>
            <a:srgbClr val="00B0F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r>
              <a:rPr lang="en-US" sz="2400" dirty="0" smtClean="0">
                <a:solidFill>
                  <a:srgbClr val="505050">
                    <a:lumMod val="50000"/>
                  </a:srgbClr>
                </a:solidFill>
                <a:ea typeface="Segoe UI" pitchFamily="34" charset="0"/>
                <a:cs typeface="Segoe UI" pitchFamily="34" charset="0"/>
              </a:rPr>
              <a:t>Joe’s Personal Site</a:t>
            </a:r>
          </a:p>
        </p:txBody>
      </p:sp>
    </p:spTree>
    <p:extLst>
      <p:ext uri="{BB962C8B-B14F-4D97-AF65-F5344CB8AC3E}">
        <p14:creationId xmlns:p14="http://schemas.microsoft.com/office/powerpoint/2010/main" val="923246923"/>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fade">
                                      <p:cBhvr>
                                        <p:cTn id="16" dur="500"/>
                                        <p:tgtEl>
                                          <p:spTgt spid="5"/>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fade">
                                      <p:cBhvr>
                                        <p:cTn id="19"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11" grpId="0" animBg="1"/>
    </p:bldLst>
  </p:timing>
</p:sld>
</file>

<file path=ppt/theme/theme1.xml><?xml version="1.0" encoding="utf-8"?>
<a:theme xmlns:a="http://schemas.openxmlformats.org/drawingml/2006/main" name="SPC2012_IT-Pro_Template_16x9">
  <a:themeElements>
    <a:clrScheme name="SPC-IT Pro">
      <a:dk1>
        <a:srgbClr val="505050"/>
      </a:dk1>
      <a:lt1>
        <a:srgbClr val="FFFFFF"/>
      </a:lt1>
      <a:dk2>
        <a:srgbClr val="012654"/>
      </a:dk2>
      <a:lt2>
        <a:srgbClr val="00AEEF"/>
      </a:lt2>
      <a:accent1>
        <a:srgbClr val="F26522"/>
      </a:accent1>
      <a:accent2>
        <a:srgbClr val="00A651"/>
      </a:accent2>
      <a:accent3>
        <a:srgbClr val="BA141A"/>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2.xml><?xml version="1.0" encoding="utf-8"?>
<a:theme xmlns:a="http://schemas.openxmlformats.org/drawingml/2006/main" name="5-30072_SPC2012_IT-Pro_Template_16x9_Light">
  <a:themeElements>
    <a:clrScheme name="SPC-IT Pro">
      <a:dk1>
        <a:srgbClr val="505050"/>
      </a:dk1>
      <a:lt1>
        <a:srgbClr val="FFFFFF"/>
      </a:lt1>
      <a:dk2>
        <a:srgbClr val="012654"/>
      </a:dk2>
      <a:lt2>
        <a:srgbClr val="00AEEF"/>
      </a:lt2>
      <a:accent1>
        <a:srgbClr val="F26522"/>
      </a:accent1>
      <a:accent2>
        <a:srgbClr val="00A651"/>
      </a:accent2>
      <a:accent3>
        <a:srgbClr val="BA141A"/>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3.xml><?xml version="1.0" encoding="utf-8"?>
<a:theme xmlns:a="http://schemas.openxmlformats.org/drawingml/2006/main" name="1_SPC2012_IT-Pro_Template_16x9">
  <a:themeElements>
    <a:clrScheme name="SPC-IT Pro">
      <a:dk1>
        <a:srgbClr val="505050"/>
      </a:dk1>
      <a:lt1>
        <a:srgbClr val="FFFFFF"/>
      </a:lt1>
      <a:dk2>
        <a:srgbClr val="012654"/>
      </a:dk2>
      <a:lt2>
        <a:srgbClr val="00AEEF"/>
      </a:lt2>
      <a:accent1>
        <a:srgbClr val="F26522"/>
      </a:accent1>
      <a:accent2>
        <a:srgbClr val="00A651"/>
      </a:accent2>
      <a:accent3>
        <a:srgbClr val="BA141A"/>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4.xml><?xml version="1.0" encoding="utf-8"?>
<a:theme xmlns:a="http://schemas.openxmlformats.org/drawingml/2006/main" name="5-30072_SPC2012_IT-Pro_Template_16x9">
  <a:themeElements>
    <a:clrScheme name="SPC-IT Pro">
      <a:dk1>
        <a:srgbClr val="505050"/>
      </a:dk1>
      <a:lt1>
        <a:srgbClr val="FFFFFF"/>
      </a:lt1>
      <a:dk2>
        <a:srgbClr val="012654"/>
      </a:dk2>
      <a:lt2>
        <a:srgbClr val="00AEEF"/>
      </a:lt2>
      <a:accent1>
        <a:srgbClr val="F26522"/>
      </a:accent1>
      <a:accent2>
        <a:srgbClr val="00A651"/>
      </a:accent2>
      <a:accent3>
        <a:srgbClr val="BA141A"/>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5.xml><?xml version="1.0" encoding="utf-8"?>
<a:theme xmlns:a="http://schemas.openxmlformats.org/drawingml/2006/main" name="5-30072_SPC2012_Business_Template_16x9_Light">
  <a:themeElements>
    <a:clrScheme name="SPC2012 - Business">
      <a:dk1>
        <a:srgbClr val="505050"/>
      </a:dk1>
      <a:lt1>
        <a:srgbClr val="FFFFFF"/>
      </a:lt1>
      <a:dk2>
        <a:srgbClr val="012654"/>
      </a:dk2>
      <a:lt2>
        <a:srgbClr val="00AEEF"/>
      </a:lt2>
      <a:accent1>
        <a:srgbClr val="BA141A"/>
      </a:accent1>
      <a:accent2>
        <a:srgbClr val="00A651"/>
      </a:accent2>
      <a:accent3>
        <a:srgbClr val="F26522"/>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SPC-IT Pro">
    <a:dk1>
      <a:srgbClr val="505050"/>
    </a:dk1>
    <a:lt1>
      <a:srgbClr val="FFFFFF"/>
    </a:lt1>
    <a:dk2>
      <a:srgbClr val="012654"/>
    </a:dk2>
    <a:lt2>
      <a:srgbClr val="00AEEF"/>
    </a:lt2>
    <a:accent1>
      <a:srgbClr val="F26522"/>
    </a:accent1>
    <a:accent2>
      <a:srgbClr val="00A651"/>
    </a:accent2>
    <a:accent3>
      <a:srgbClr val="BA141A"/>
    </a:accent3>
    <a:accent4>
      <a:srgbClr val="68217A"/>
    </a:accent4>
    <a:accent5>
      <a:srgbClr val="B4009E"/>
    </a:accent5>
    <a:accent6>
      <a:srgbClr val="008272"/>
    </a:accent6>
    <a:hlink>
      <a:srgbClr val="F26522"/>
    </a:hlink>
    <a:folHlink>
      <a:srgbClr val="F7A27A"/>
    </a:folHlink>
  </a:clrScheme>
</a:themeOverride>
</file>

<file path=ppt/theme/themeOverride2.xml><?xml version="1.0" encoding="utf-8"?>
<a:themeOverride xmlns:a="http://schemas.openxmlformats.org/drawingml/2006/main">
  <a:clrScheme name="SPC-IT Pro">
    <a:dk1>
      <a:srgbClr val="505050"/>
    </a:dk1>
    <a:lt1>
      <a:srgbClr val="FFFFFF"/>
    </a:lt1>
    <a:dk2>
      <a:srgbClr val="012654"/>
    </a:dk2>
    <a:lt2>
      <a:srgbClr val="00AEEF"/>
    </a:lt2>
    <a:accent1>
      <a:srgbClr val="F26522"/>
    </a:accent1>
    <a:accent2>
      <a:srgbClr val="00A651"/>
    </a:accent2>
    <a:accent3>
      <a:srgbClr val="BA141A"/>
    </a:accent3>
    <a:accent4>
      <a:srgbClr val="68217A"/>
    </a:accent4>
    <a:accent5>
      <a:srgbClr val="B4009E"/>
    </a:accent5>
    <a:accent6>
      <a:srgbClr val="008272"/>
    </a:accent6>
    <a:hlink>
      <a:srgbClr val="F26522"/>
    </a:hlink>
    <a:folHlink>
      <a:srgbClr val="F7A27A"/>
    </a:folHlink>
  </a:clrScheme>
</a:themeOverride>
</file>

<file path=ppt/theme/themeOverride3.xml><?xml version="1.0" encoding="utf-8"?>
<a:themeOverride xmlns:a="http://schemas.openxmlformats.org/drawingml/2006/main">
  <a:clrScheme name="SPC-IT Pro">
    <a:dk1>
      <a:srgbClr val="505050"/>
    </a:dk1>
    <a:lt1>
      <a:srgbClr val="FFFFFF"/>
    </a:lt1>
    <a:dk2>
      <a:srgbClr val="012654"/>
    </a:dk2>
    <a:lt2>
      <a:srgbClr val="00AEEF"/>
    </a:lt2>
    <a:accent1>
      <a:srgbClr val="F26522"/>
    </a:accent1>
    <a:accent2>
      <a:srgbClr val="00A651"/>
    </a:accent2>
    <a:accent3>
      <a:srgbClr val="BA141A"/>
    </a:accent3>
    <a:accent4>
      <a:srgbClr val="68217A"/>
    </a:accent4>
    <a:accent5>
      <a:srgbClr val="B4009E"/>
    </a:accent5>
    <a:accent6>
      <a:srgbClr val="008272"/>
    </a:accent6>
    <a:hlink>
      <a:srgbClr val="F26522"/>
    </a:hlink>
    <a:folHlink>
      <a:srgbClr val="F7A27A"/>
    </a:folHlink>
  </a:clrScheme>
</a:themeOverride>
</file>

<file path=ppt/theme/themeOverride4.xml><?xml version="1.0" encoding="utf-8"?>
<a:themeOverride xmlns:a="http://schemas.openxmlformats.org/drawingml/2006/main">
  <a:clrScheme name="SPC-IT Pro">
    <a:dk1>
      <a:srgbClr val="505050"/>
    </a:dk1>
    <a:lt1>
      <a:srgbClr val="FFFFFF"/>
    </a:lt1>
    <a:dk2>
      <a:srgbClr val="012654"/>
    </a:dk2>
    <a:lt2>
      <a:srgbClr val="00AEEF"/>
    </a:lt2>
    <a:accent1>
      <a:srgbClr val="F26522"/>
    </a:accent1>
    <a:accent2>
      <a:srgbClr val="00A651"/>
    </a:accent2>
    <a:accent3>
      <a:srgbClr val="BA141A"/>
    </a:accent3>
    <a:accent4>
      <a:srgbClr val="68217A"/>
    </a:accent4>
    <a:accent5>
      <a:srgbClr val="B4009E"/>
    </a:accent5>
    <a:accent6>
      <a:srgbClr val="008272"/>
    </a:accent6>
    <a:hlink>
      <a:srgbClr val="F26522"/>
    </a:hlink>
    <a:folHlink>
      <a:srgbClr val="F7A27A"/>
    </a:folHlink>
  </a:clr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PresentationsDoc" ma:contentTypeID="0x010100B88FC3ECA26D1C46B3C4C83281D2EB9C00F943C65EE9652644877590F39FC422DC" ma:contentTypeVersion="73" ma:contentTypeDescription="" ma:contentTypeScope="" ma:versionID="94f318fc1d6dfb4c762b81d0eea8859a">
  <xsd:schema xmlns:xsd="http://www.w3.org/2001/XMLSchema" xmlns:xs="http://www.w3.org/2001/XMLSchema" xmlns:p="http://schemas.microsoft.com/office/2006/metadata/properties" xmlns:ns1="http://schemas.microsoft.com/sharepoint/v3" xmlns:ns2="2295e2e7-0eeb-498e-8716-217bb2ee6ee3" xmlns:ns3="032d541b-1b4e-4d91-93c7-b10533c52f73" xmlns:ns4="230e9df3-be65-4c73-a93b-d1236ebd677e" targetNamespace="http://schemas.microsoft.com/office/2006/metadata/properties" ma:root="true" ma:fieldsID="75074476dc966ccddfb3f34adbaed049" ns1:_="" ns2:_="" ns3:_="" ns4:_="">
    <xsd:import namespace="http://schemas.microsoft.com/sharepoint/v3"/>
    <xsd:import namespace="2295e2e7-0eeb-498e-8716-217bb2ee6ee3"/>
    <xsd:import namespace="032d541b-1b4e-4d91-93c7-b10533c52f73"/>
    <xsd:import namespace="230e9df3-be65-4c73-a93b-d1236ebd677e"/>
    <xsd:element name="properties">
      <xsd:complexType>
        <xsd:sequence>
          <xsd:element name="documentManagement">
            <xsd:complexType>
              <xsd:all>
                <xsd:element ref="ns2:Event_x0020_Start_x0020_Date" minOccurs="0"/>
                <xsd:element ref="ns2:Event_x0020_End_x0020_Date" minOccurs="0"/>
                <xsd:element ref="ns2:Presentation_x0020_Date" minOccurs="0"/>
                <xsd:element ref="ns3:Speaker" minOccurs="0"/>
                <xsd:element ref="ns2:Session_x0020_Code" minOccurs="0"/>
                <xsd:element ref="ns2:MS_x0020_Content_x0020_Owner" minOccurs="0"/>
                <xsd:element ref="ns1:AverageRating" minOccurs="0"/>
                <xsd:element ref="ns1:RatingCount" minOccurs="0"/>
                <xsd:element ref="ns4:TaxCatchAll" minOccurs="0"/>
                <xsd:element ref="ns2:ProductTaxHTField0" minOccurs="0"/>
                <xsd:element ref="ns4:TaxCatchAllLabel" minOccurs="0"/>
                <xsd:element ref="ns2:CampaignTaxHTField0" minOccurs="0"/>
                <xsd:element ref="ns2:TrackTaxHTField0" minOccurs="0"/>
                <xsd:element ref="ns2:Event_x0020_VenueTaxHTField0" minOccurs="0"/>
                <xsd:element ref="ns2:AudienceTaxHTField0" minOccurs="0"/>
                <xsd:element ref="ns2:Event_x0020_LocationTaxHTField0" minOccurs="0"/>
                <xsd:element ref="ns2:Event1TaxHTField0" minOccurs="0"/>
                <xsd:element ref="ns2:MS_x0020_Speaker" minOccurs="0"/>
                <xsd:element ref="ns2:External_x0020_Speake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AverageRating" ma:index="15" nillable="true" ma:displayName="Rating (0-5)" ma:decimals="2" ma:description="Average value of all the ratings that have been submitted" ma:internalName="AverageRating" ma:readOnly="true">
      <xsd:simpleType>
        <xsd:restriction base="dms:Number"/>
      </xsd:simpleType>
    </xsd:element>
    <xsd:element name="RatingCount" ma:index="16" nillable="true" ma:displayName="Number of Ratings" ma:decimals="0" ma:description="Number of ratings submitted" ma:internalName="RatingCount" ma:readOnly="true">
      <xsd:simpleType>
        <xsd:restriction base="dms:Number"/>
      </xsd:simpleType>
    </xsd:element>
  </xsd:schema>
  <xsd:schema xmlns:xsd="http://www.w3.org/2001/XMLSchema" xmlns:xs="http://www.w3.org/2001/XMLSchema" xmlns:dms="http://schemas.microsoft.com/office/2006/documentManagement/types" xmlns:pc="http://schemas.microsoft.com/office/infopath/2007/PartnerControls" targetNamespace="2295e2e7-0eeb-498e-8716-217bb2ee6ee3" elementFormDefault="qualified">
    <xsd:import namespace="http://schemas.microsoft.com/office/2006/documentManagement/types"/>
    <xsd:import namespace="http://schemas.microsoft.com/office/infopath/2007/PartnerControls"/>
    <xsd:element name="Event_x0020_Start_x0020_Date" ma:index="5" nillable="true" ma:displayName="Event Start Date" ma:format="DateOnly" ma:internalName="Event_x0020_Start_x0020_Date">
      <xsd:simpleType>
        <xsd:restriction base="dms:DateTime"/>
      </xsd:simpleType>
    </xsd:element>
    <xsd:element name="Event_x0020_End_x0020_Date" ma:index="6" nillable="true" ma:displayName="Event End Date" ma:format="DateOnly" ma:internalName="Event_x0020_End_x0020_Date">
      <xsd:simpleType>
        <xsd:restriction base="dms:DateTime"/>
      </xsd:simpleType>
    </xsd:element>
    <xsd:element name="Presentation_x0020_Date" ma:index="7" nillable="true" ma:displayName="Presentation Date" ma:format="DateOnly" ma:internalName="Presentation_x0020_Date" ma:readOnly="false">
      <xsd:simpleType>
        <xsd:restriction base="dms:DateTime"/>
      </xsd:simpleType>
    </xsd:element>
    <xsd:element name="Session_x0020_Code" ma:index="12" nillable="true" ma:displayName="Session Code" ma:internalName="Session_x0020_Code" ma:readOnly="false">
      <xsd:simpleType>
        <xsd:restriction base="dms:Text">
          <xsd:maxLength value="255"/>
        </xsd:restriction>
      </xsd:simpleType>
    </xsd:element>
    <xsd:element name="MS_x0020_Content_x0020_Owner" ma:index="14" nillable="true" ma:displayName="MS Content Owner" ma:list="UserInfo" ma:SharePointGroup="0" ma:internalName="MS_x0020_Content_x0020_Owner"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ProductTaxHTField0" ma:index="19" nillable="true" ma:taxonomy="true" ma:internalName="ProductTaxHTField0" ma:taxonomyFieldName="Product" ma:displayName="Product" ma:default="" ma:fieldId="{59a4a0b0-ed64-4542-a55e-4a6c70bd0ce0}" ma:taxonomyMulti="true" ma:sspId="e385fb40-52d4-4fae-9c5b-3e8ff8a5878e" ma:termSetId="3005e9c6-5dbe-483c-971d-51ba052e9268" ma:anchorId="00000000-0000-0000-0000-000000000000" ma:open="false" ma:isKeyword="false">
      <xsd:complexType>
        <xsd:sequence>
          <xsd:element ref="pc:Terms" minOccurs="0" maxOccurs="1"/>
        </xsd:sequence>
      </xsd:complexType>
    </xsd:element>
    <xsd:element name="CampaignTaxHTField0" ma:index="22" nillable="true" ma:taxonomy="true" ma:internalName="CampaignTaxHTField0" ma:taxonomyFieldName="Campaign" ma:displayName="Campaign" ma:default="" ma:fieldId="{bcb0c99d-b00c-42c6-a16b-e1e19731231d}" ma:sspId="e385fb40-52d4-4fae-9c5b-3e8ff8a5878e" ma:termSetId="769410c5-f612-414c-bc8d-14eb300b4117" ma:anchorId="00000000-0000-0000-0000-000000000000" ma:open="false" ma:isKeyword="false">
      <xsd:complexType>
        <xsd:sequence>
          <xsd:element ref="pc:Terms" minOccurs="0" maxOccurs="1"/>
        </xsd:sequence>
      </xsd:complexType>
    </xsd:element>
    <xsd:element name="TrackTaxHTField0" ma:index="23" nillable="true" ma:taxonomy="true" ma:internalName="TrackTaxHTField0" ma:taxonomyFieldName="Track" ma:displayName="Track" ma:default="" ma:fieldId="{95cacdfb-fc4c-4855-b7e7-906e6cf614c7}" ma:sspId="e385fb40-52d4-4fae-9c5b-3e8ff8a5878e" ma:termSetId="0e8a185d-72dd-4c1d-8327-06082ee7fbb4" ma:anchorId="00000000-0000-0000-0000-000000000000" ma:open="false" ma:isKeyword="false">
      <xsd:complexType>
        <xsd:sequence>
          <xsd:element ref="pc:Terms" minOccurs="0" maxOccurs="1"/>
        </xsd:sequence>
      </xsd:complexType>
    </xsd:element>
    <xsd:element name="Event_x0020_VenueTaxHTField0" ma:index="25" nillable="true" ma:taxonomy="true" ma:internalName="Event_x0020_VenueTaxHTField0" ma:taxonomyFieldName="Event_x0020_Venue" ma:displayName="Event Venue" ma:default="" ma:fieldId="{72225233-bea3-47c9-bcc0-70aff672e91a}" ma:sspId="e385fb40-52d4-4fae-9c5b-3e8ff8a5878e" ma:termSetId="8280d8e6-c94b-487a-bd8b-a7d74984b60f" ma:anchorId="00000000-0000-0000-0000-000000000000" ma:open="false" ma:isKeyword="false">
      <xsd:complexType>
        <xsd:sequence>
          <xsd:element ref="pc:Terms" minOccurs="0" maxOccurs="1"/>
        </xsd:sequence>
      </xsd:complexType>
    </xsd:element>
    <xsd:element name="AudienceTaxHTField0" ma:index="26" nillable="true" ma:taxonomy="true" ma:internalName="AudienceTaxHTField0" ma:taxonomyFieldName="Audience" ma:displayName="Audience" ma:default="" ma:fieldId="{6a4ad93e-f836-4089-85dd-0b5a8d4c5063}" ma:taxonomyMulti="true" ma:sspId="e385fb40-52d4-4fae-9c5b-3e8ff8a5878e" ma:termSetId="147febbf-7221-47e1-ac97-bfa1a8e909cb" ma:anchorId="00000000-0000-0000-0000-000000000000" ma:open="false" ma:isKeyword="false">
      <xsd:complexType>
        <xsd:sequence>
          <xsd:element ref="pc:Terms" minOccurs="0" maxOccurs="1"/>
        </xsd:sequence>
      </xsd:complexType>
    </xsd:element>
    <xsd:element name="Event_x0020_LocationTaxHTField0" ma:index="27" nillable="true" ma:taxonomy="true" ma:internalName="Event_x0020_LocationTaxHTField0" ma:taxonomyFieldName="Event_x0020_Location" ma:displayName="Event Location" ma:default="" ma:fieldId="{721246b6-18f0-4d78-9fb7-960f4884f52f}" ma:sspId="e385fb40-52d4-4fae-9c5b-3e8ff8a5878e" ma:termSetId="9f38d074-2cf4-4ed1-a6e5-5a4bce426041" ma:anchorId="00000000-0000-0000-0000-000000000000" ma:open="false" ma:isKeyword="false">
      <xsd:complexType>
        <xsd:sequence>
          <xsd:element ref="pc:Terms" minOccurs="0" maxOccurs="1"/>
        </xsd:sequence>
      </xsd:complexType>
    </xsd:element>
    <xsd:element name="Event1TaxHTField0" ma:index="30" ma:taxonomy="true" ma:internalName="Event1TaxHTField0" ma:taxonomyFieldName="Event1" ma:displayName="Event Name" ma:default="" ma:fieldId="{173efa96-a0c5-4b7e-a5c5-ebf0027a79b9}" ma:sspId="e385fb40-52d4-4fae-9c5b-3e8ff8a5878e" ma:termSetId="a93ddb37-2243-4aad-9cf2-0d00c5bfa8eb" ma:anchorId="00000000-0000-0000-0000-000000000000" ma:open="false" ma:isKeyword="false">
      <xsd:complexType>
        <xsd:sequence>
          <xsd:element ref="pc:Terms" minOccurs="0" maxOccurs="1"/>
        </xsd:sequence>
      </xsd:complexType>
    </xsd:element>
    <xsd:element name="MS_x0020_Speaker" ma:index="31" nillable="true" ma:displayName="MS Speaker" ma:hidden="true" ma:list="UserInfo" ma:SharePointGroup="0" ma:internalName="MS_x0020_Speaker" ma:readOnly="false"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External_x0020_Speaker" ma:index="32" nillable="true" ma:displayName="External Speaker" ma:hidden="true" ma:internalName="External_x0020_Speaker" ma:readOnly="false">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032d541b-1b4e-4d91-93c7-b10533c52f73" elementFormDefault="qualified">
    <xsd:import namespace="http://schemas.microsoft.com/office/2006/documentManagement/types"/>
    <xsd:import namespace="http://schemas.microsoft.com/office/infopath/2007/PartnerControls"/>
    <xsd:element name="Speaker" ma:index="8" nillable="true" ma:displayName="Speaker" ma:internalName="Speaker">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30e9df3-be65-4c73-a93b-d1236ebd677e"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09db2fa7-4ee4-4bb3-80e9-fade681f539b}" ma:internalName="TaxCatchAll" ma:showField="CatchAllData" ma:web="2295e2e7-0eeb-498e-8716-217bb2ee6ee3">
      <xsd:complexType>
        <xsd:complexContent>
          <xsd:extension base="dms:MultiChoiceLookup">
            <xsd:sequence>
              <xsd:element name="Value" type="dms:Lookup" maxOccurs="unbounded" minOccurs="0" nillable="true"/>
            </xsd:sequence>
          </xsd:extension>
        </xsd:complexContent>
      </xsd:complexType>
    </xsd:element>
    <xsd:element name="TaxCatchAllLabel" ma:index="20" nillable="true" ma:displayName="Taxonomy Catch All Column1" ma:hidden="true" ma:list="{09db2fa7-4ee4-4bb3-80e9-fade681f539b}" ma:internalName="TaxCatchAllLabel" ma:readOnly="true" ma:showField="CatchAllDataLabel" ma:web="2295e2e7-0eeb-498e-8716-217bb2ee6ee3">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28" ma:displayName="Content Typ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TrackTaxHTField0 xmlns="2295e2e7-0eeb-498e-8716-217bb2ee6ee3">
      <Terms xmlns="http://schemas.microsoft.com/office/infopath/2007/PartnerControls"/>
    </TrackTaxHTField0>
    <CampaignTaxHTField0 xmlns="2295e2e7-0eeb-498e-8716-217bb2ee6ee3">
      <Terms xmlns="http://schemas.microsoft.com/office/infopath/2007/PartnerControls"/>
    </CampaignTaxHTField0>
    <Event_x0020_End_x0020_Date xmlns="2295e2e7-0eeb-498e-8716-217bb2ee6ee3">2012-11-15T08:00:00+00:00</Event_x0020_End_x0020_Date>
    <Event_x0020_Start_x0020_Date xmlns="2295e2e7-0eeb-498e-8716-217bb2ee6ee3">2012-11-12T08:00:00+00:00</Event_x0020_Start_x0020_Date>
    <MS_x0020_Speaker xmlns="2295e2e7-0eeb-498e-8716-217bb2ee6ee3">
      <UserInfo>
        <DisplayName/>
        <AccountId xsi:nil="true"/>
        <AccountType/>
      </UserInfo>
    </MS_x0020_Speaker>
    <External_x0020_Speaker xmlns="2295e2e7-0eeb-498e-8716-217bb2ee6ee3"> Anup S Parameswaren</External_x0020_Speaker>
    <Session_x0020_Code xmlns="2295e2e7-0eeb-498e-8716-217bb2ee6ee3">SPC016</Session_x0020_Code>
    <ProductTaxHTField0 xmlns="2295e2e7-0eeb-498e-8716-217bb2ee6ee3">
      <Terms xmlns="http://schemas.microsoft.com/office/infopath/2007/PartnerControls"/>
    </ProductTaxHTField0>
    <Presentation_x0020_Date xmlns="2295e2e7-0eeb-498e-8716-217bb2ee6ee3">2012-11-15T00:00:00-08:00</Presentation_x0020_Date>
    <Event_x0020_LocationTaxHTField0 xmlns="2295e2e7-0eeb-498e-8716-217bb2ee6ee3">
      <Terms xmlns="http://schemas.microsoft.com/office/infopath/2007/PartnerControls">
        <TermInfo xmlns="http://schemas.microsoft.com/office/infopath/2007/PartnerControls">
          <TermName xmlns="http://schemas.microsoft.com/office/infopath/2007/PartnerControls">Las Vegas</TermName>
          <TermId xmlns="http://schemas.microsoft.com/office/infopath/2007/PartnerControls">e731b1e0-234c-4781-a780-e65aa36c0b98</TermId>
        </TermInfo>
      </Terms>
    </Event_x0020_LocationTaxHTField0>
    <Event1TaxHTField0 xmlns="2295e2e7-0eeb-498e-8716-217bb2ee6ee3">
      <Terms xmlns="http://schemas.microsoft.com/office/infopath/2007/PartnerControls">
        <TermInfo xmlns="http://schemas.microsoft.com/office/infopath/2007/PartnerControls">
          <TermName xmlns="http://schemas.microsoft.com/office/infopath/2007/PartnerControls">Microsoft SharePoint Conference</TermName>
          <TermId xmlns="http://schemas.microsoft.com/office/infopath/2007/PartnerControls">a629e079-6b4e-41d1-9641-98de5e4410b7</TermId>
        </TermInfo>
      </Terms>
    </Event1TaxHTField0>
    <MS_x0020_Content_x0020_Owner xmlns="2295e2e7-0eeb-498e-8716-217bb2ee6ee3">
      <UserInfo>
        <DisplayName/>
        <AccountId xsi:nil="true"/>
        <AccountType/>
      </UserInfo>
    </MS_x0020_Content_x0020_Owner>
    <Event_x0020_VenueTaxHTField0 xmlns="2295e2e7-0eeb-498e-8716-217bb2ee6ee3">
      <Terms xmlns="http://schemas.microsoft.com/office/infopath/2007/PartnerControls">
        <TermInfo xmlns="http://schemas.microsoft.com/office/infopath/2007/PartnerControls">
          <TermName xmlns="http://schemas.microsoft.com/office/infopath/2007/PartnerControls">Mandalay Bay Resort and Casino</TermName>
          <TermId xmlns="http://schemas.microsoft.com/office/infopath/2007/PartnerControls">fc459485-1b13-4ce3-bfeb-ea2ace2bf8f6</TermId>
        </TermInfo>
      </Terms>
    </Event_x0020_VenueTaxHTField0>
    <TaxCatchAll xmlns="230e9df3-be65-4c73-a93b-d1236ebd677e">
      <Value>316</Value>
      <Value>282</Value>
      <Value>355</Value>
    </TaxCatchAll>
    <AudienceTaxHTField0 xmlns="2295e2e7-0eeb-498e-8716-217bb2ee6ee3">
      <Terms xmlns="http://schemas.microsoft.com/office/infopath/2007/PartnerControls"/>
    </AudienceTaxHTField0>
    <Speaker xmlns="032d541b-1b4e-4d91-93c7-b10533c52f73">Chris Gideon, Anup S Parameswaren</Speaker>
    <AverageRating xmlns="http://schemas.microsoft.com/sharepoint/v3" xsi:nil="true"/>
  </documentManagement>
</p:properties>
</file>

<file path=customXml/itemProps1.xml><?xml version="1.0" encoding="utf-8"?>
<ds:datastoreItem xmlns:ds="http://schemas.openxmlformats.org/officeDocument/2006/customXml" ds:itemID="{758FDAC0-319D-4A54-8D8E-1D42CB1F8004}">
  <ds:schemaRefs>
    <ds:schemaRef ds:uri="http://schemas.microsoft.com/sharepoint/v3/contenttype/forms"/>
  </ds:schemaRefs>
</ds:datastoreItem>
</file>

<file path=customXml/itemProps2.xml><?xml version="1.0" encoding="utf-8"?>
<ds:datastoreItem xmlns:ds="http://schemas.openxmlformats.org/officeDocument/2006/customXml" ds:itemID="{BEE79BA0-46E9-4363-8D3B-71065F8B1131}">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2295e2e7-0eeb-498e-8716-217bb2ee6ee3"/>
    <ds:schemaRef ds:uri="032d541b-1b4e-4d91-93c7-b10533c52f73"/>
    <ds:schemaRef ds:uri="230e9df3-be65-4c73-a93b-d1236ebd677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F990F116-B58F-4255-B05B-DA3808E0E5C6}">
  <ds:schemaRefs>
    <ds:schemaRef ds:uri="230e9df3-be65-4c73-a93b-d1236ebd677e"/>
    <ds:schemaRef ds:uri="http://purl.org/dc/terms/"/>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schemas.microsoft.com/sharepoint/v3"/>
    <ds:schemaRef ds:uri="http://schemas.microsoft.com/office/2006/metadata/properties"/>
    <ds:schemaRef ds:uri="http://purl.org/dc/dcmitype/"/>
    <ds:schemaRef ds:uri="032d541b-1b4e-4d91-93c7-b10533c52f73"/>
    <ds:schemaRef ds:uri="2295e2e7-0eeb-498e-8716-217bb2ee6ee3"/>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emplate>SPC2012_IT-Pro_Template_16x9</Template>
  <TotalTime>1</TotalTime>
  <Words>1958</Words>
  <Application>Microsoft Office PowerPoint</Application>
  <PresentationFormat>Custom</PresentationFormat>
  <Paragraphs>404</Paragraphs>
  <Slides>50</Slides>
  <Notes>45</Notes>
  <HiddenSlides>0</HiddenSlides>
  <MMClips>0</MMClips>
  <ScaleCrop>false</ScaleCrop>
  <HeadingPairs>
    <vt:vector size="4" baseType="variant">
      <vt:variant>
        <vt:lpstr>Theme</vt:lpstr>
      </vt:variant>
      <vt:variant>
        <vt:i4>5</vt:i4>
      </vt:variant>
      <vt:variant>
        <vt:lpstr>Slide Titles</vt:lpstr>
      </vt:variant>
      <vt:variant>
        <vt:i4>50</vt:i4>
      </vt:variant>
    </vt:vector>
  </HeadingPairs>
  <TitlesOfParts>
    <vt:vector size="55" baseType="lpstr">
      <vt:lpstr>SPC2012_IT-Pro_Template_16x9</vt:lpstr>
      <vt:lpstr>5-30072_SPC2012_IT-Pro_Template_16x9_Light</vt:lpstr>
      <vt:lpstr>1_SPC2012_IT-Pro_Template_16x9</vt:lpstr>
      <vt:lpstr>5-30072_SPC2012_IT-Pro_Template_16x9</vt:lpstr>
      <vt:lpstr>5-30072_SPC2012_Business_Template_16x9_Light</vt:lpstr>
      <vt:lpstr>PowerPoint Presentation</vt:lpstr>
      <vt:lpstr>Deep Dive - Social Architecture</vt:lpstr>
      <vt:lpstr>PowerPoint Presentation</vt:lpstr>
      <vt:lpstr>My Site landscape shift-&gt; Social/SkyDrive Pro</vt:lpstr>
      <vt:lpstr>Key change in 2013</vt:lpstr>
      <vt:lpstr>MySite comprises of?</vt:lpstr>
      <vt:lpstr>Level of Integration?</vt:lpstr>
      <vt:lpstr>My Site - 2010</vt:lpstr>
      <vt:lpstr>Social – based on My Site collections</vt:lpstr>
      <vt:lpstr>MySite host</vt:lpstr>
      <vt:lpstr>Why is My Site host quota critical?</vt:lpstr>
      <vt:lpstr>Personal Site</vt:lpstr>
      <vt:lpstr>Why is Personal site quota critical?</vt:lpstr>
      <vt:lpstr>Social drill down to the database level</vt:lpstr>
      <vt:lpstr>Why did we move Social to Content DB?</vt:lpstr>
      <vt:lpstr>PowerPoint Presentation</vt:lpstr>
      <vt:lpstr>PowerPoint Presentation</vt:lpstr>
      <vt:lpstr>What was the gap?</vt:lpstr>
      <vt:lpstr>Why is Discovery important?</vt:lpstr>
      <vt:lpstr>Discovery is important for …</vt:lpstr>
      <vt:lpstr>Setup workflow</vt:lpstr>
      <vt:lpstr>What would the Admin see?</vt:lpstr>
      <vt:lpstr>MySite Discovery – On Premise</vt:lpstr>
      <vt:lpstr>What does the User experience - Phone</vt:lpstr>
      <vt:lpstr>What does the User experience - Back stage</vt:lpstr>
      <vt:lpstr>PowerPoint Presentation</vt:lpstr>
      <vt:lpstr>Personal Site Provisioning</vt:lpstr>
      <vt:lpstr>My Site - 2010</vt:lpstr>
      <vt:lpstr>In SP 2010 – Low # of new users</vt:lpstr>
      <vt:lpstr>Why did we move to an Async model in SP 2013?</vt:lpstr>
      <vt:lpstr>Performance?</vt:lpstr>
      <vt:lpstr>Provisioning Queue</vt:lpstr>
      <vt:lpstr>What happens to requests?</vt:lpstr>
      <vt:lpstr>What processes the requests in queue?</vt:lpstr>
      <vt:lpstr>How do we process queued requests?</vt:lpstr>
      <vt:lpstr>What should I look out for in the logs?</vt:lpstr>
      <vt:lpstr>What has changed with permissions?  2010 : Activity Feed ≠ Personal site  2013 : Social = Personal site</vt:lpstr>
      <vt:lpstr>Permissions</vt:lpstr>
      <vt:lpstr>What about provisioning performance?</vt:lpstr>
      <vt:lpstr>User Profile property</vt:lpstr>
      <vt:lpstr>What should users expect?</vt:lpstr>
      <vt:lpstr>E-mail</vt:lpstr>
      <vt:lpstr>API</vt:lpstr>
      <vt:lpstr>What should IT Admins expect and plan for?</vt:lpstr>
      <vt:lpstr>Why phased roll out?</vt:lpstr>
      <vt:lpstr>Other consideration</vt:lpstr>
      <vt:lpstr>PowerPoint Presentation</vt:lpstr>
      <vt:lpstr>Questions?</vt:lpstr>
      <vt:lpstr>PowerPoint Presentation</vt:lpstr>
      <vt:lpstr>PowerPoint Presentation</vt:lpstr>
    </vt:vector>
  </TitlesOfParts>
  <Manager>Ron Sasaki</Manager>
  <Company>Microsoft Corporation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Deep Dive - Social Architecture</dc:title>
  <dc:subject>SharePoint Conference 2012</dc:subject>
  <dc:creator>Shows</dc:creator>
  <cp:keywords>SharePoint Conference 2012</cp:keywords>
  <dc:description>Template: Mitchell Derrey, Silver Fox Productions
Formatting:  
Show Dates: November 12th-15th, 2012
Location: Mandalay Bay, Las Vegas, Nevada
Audience Type: Internal/External</dc:description>
  <cp:lastModifiedBy>Erin Sanborn</cp:lastModifiedBy>
  <cp:revision>4</cp:revision>
  <dcterms:created xsi:type="dcterms:W3CDTF">2012-11-15T01:35:28Z</dcterms:created>
  <dcterms:modified xsi:type="dcterms:W3CDTF">2012-12-06T16:39:04Z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0x010100B88FC3ECA26D1C46B3C4C83281D2EB9C00F943C65EE9652644877590F39FC422DC</vt:lpwstr>
  </property>
  <property fmtid="{D5CDD505-2E9C-101B-9397-08002B2CF9AE}" pid="3" name="Product">
    <vt:lpwstr/>
  </property>
  <property fmtid="{D5CDD505-2E9C-101B-9397-08002B2CF9AE}" pid="4" name="Event1">
    <vt:lpwstr>282;#Microsoft SharePoint Conference|a629e079-6b4e-41d1-9641-98de5e4410b7</vt:lpwstr>
  </property>
  <property fmtid="{D5CDD505-2E9C-101B-9397-08002B2CF9AE}" pid="5" name="Audience">
    <vt:lpwstr/>
  </property>
  <property fmtid="{D5CDD505-2E9C-101B-9397-08002B2CF9AE}" pid="6" name="Event Location">
    <vt:lpwstr>316;#Las Vegas|e731b1e0-234c-4781-a780-e65aa36c0b98</vt:lpwstr>
  </property>
  <property fmtid="{D5CDD505-2E9C-101B-9397-08002B2CF9AE}" pid="7" name="Campaign">
    <vt:lpwstr/>
  </property>
  <property fmtid="{D5CDD505-2E9C-101B-9397-08002B2CF9AE}" pid="8" name="Event Venue">
    <vt:lpwstr>355;#Mandalay Bay Resort and Casino|fc459485-1b13-4ce3-bfeb-ea2ace2bf8f6</vt:lpwstr>
  </property>
  <property fmtid="{D5CDD505-2E9C-101B-9397-08002B2CF9AE}" pid="9" name="Track">
    <vt:lpwstr/>
  </property>
</Properties>
</file>