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56" r:id="rId5"/>
    <p:sldMasterId id="2147484183" r:id="rId6"/>
    <p:sldMasterId id="2147484258" r:id="rId7"/>
    <p:sldMasterId id="2147484281" r:id="rId8"/>
  </p:sldMasterIdLst>
  <p:notesMasterIdLst>
    <p:notesMasterId r:id="rId33"/>
  </p:notesMasterIdLst>
  <p:handoutMasterIdLst>
    <p:handoutMasterId r:id="rId34"/>
  </p:handoutMasterIdLst>
  <p:sldIdLst>
    <p:sldId id="285" r:id="rId9"/>
    <p:sldId id="256" r:id="rId10"/>
    <p:sldId id="257" r:id="rId11"/>
    <p:sldId id="259" r:id="rId12"/>
    <p:sldId id="260" r:id="rId13"/>
    <p:sldId id="261" r:id="rId14"/>
    <p:sldId id="262" r:id="rId15"/>
    <p:sldId id="263" r:id="rId16"/>
    <p:sldId id="264" r:id="rId17"/>
    <p:sldId id="266" r:id="rId18"/>
    <p:sldId id="275" r:id="rId19"/>
    <p:sldId id="269" r:id="rId20"/>
    <p:sldId id="267" r:id="rId21"/>
    <p:sldId id="276" r:id="rId22"/>
    <p:sldId id="281" r:id="rId23"/>
    <p:sldId id="277" r:id="rId24"/>
    <p:sldId id="279" r:id="rId25"/>
    <p:sldId id="284" r:id="rId26"/>
    <p:sldId id="278" r:id="rId27"/>
    <p:sldId id="282" r:id="rId28"/>
    <p:sldId id="283" r:id="rId29"/>
    <p:sldId id="258" r:id="rId30"/>
    <p:sldId id="287" r:id="rId31"/>
    <p:sldId id="286" r:id="rId3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2654"/>
    <a:srgbClr val="000000"/>
    <a:srgbClr val="002050"/>
    <a:srgbClr val="442359"/>
    <a:srgbClr val="333333"/>
    <a:srgbClr val="FFFFFF"/>
    <a:srgbClr val="505050"/>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9764" autoAdjust="0"/>
  </p:normalViewPr>
  <p:slideViewPr>
    <p:cSldViewPr>
      <p:cViewPr>
        <p:scale>
          <a:sx n="118" d="100"/>
          <a:sy n="118" d="100"/>
        </p:scale>
        <p:origin x="-72" y="31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3E7D8E-8CC8-4EA6-8F02-E73998503653}" type="doc">
      <dgm:prSet loTypeId="urn:microsoft.com/office/officeart/2005/8/layout/hProcess9" loCatId="process" qsTypeId="urn:microsoft.com/office/officeart/2005/8/quickstyle/simple1" qsCatId="simple" csTypeId="urn:microsoft.com/office/officeart/2005/8/colors/accent1_2" csCatId="accent1" phldr="1"/>
      <dgm:spPr/>
    </dgm:pt>
    <dgm:pt modelId="{8410A596-DA7B-481D-B503-4D8C0F7198C4}">
      <dgm:prSet phldrT="[Text]"/>
      <dgm:spPr>
        <a:solidFill>
          <a:srgbClr val="3397D3"/>
        </a:solidFill>
      </dgm:spPr>
      <dgm:t>
        <a:bodyPr/>
        <a:lstStyle/>
        <a:p>
          <a:r>
            <a:rPr lang="en-US" dirty="0" smtClean="0">
              <a:solidFill>
                <a:srgbClr val="FFFFFF"/>
              </a:solidFill>
            </a:rPr>
            <a:t>People</a:t>
          </a:r>
          <a:endParaRPr lang="en-US" dirty="0">
            <a:solidFill>
              <a:srgbClr val="FFFFFF"/>
            </a:solidFill>
          </a:endParaRPr>
        </a:p>
      </dgm:t>
    </dgm:pt>
    <dgm:pt modelId="{C456CCE1-AD68-4EA6-AE0E-F9AA2C1DAA17}" type="parTrans" cxnId="{C4F22B69-B8EA-407F-8156-6216C4119DD0}">
      <dgm:prSet/>
      <dgm:spPr/>
      <dgm:t>
        <a:bodyPr/>
        <a:lstStyle/>
        <a:p>
          <a:endParaRPr lang="en-US"/>
        </a:p>
      </dgm:t>
    </dgm:pt>
    <dgm:pt modelId="{199F1124-9EFA-494D-8944-218410DE36A5}" type="sibTrans" cxnId="{C4F22B69-B8EA-407F-8156-6216C4119DD0}">
      <dgm:prSet/>
      <dgm:spPr/>
      <dgm:t>
        <a:bodyPr/>
        <a:lstStyle/>
        <a:p>
          <a:endParaRPr lang="en-US"/>
        </a:p>
      </dgm:t>
    </dgm:pt>
    <dgm:pt modelId="{8F02585D-21B7-497D-AB89-8B546A984091}">
      <dgm:prSet phldrT="[Text]"/>
      <dgm:spPr>
        <a:solidFill>
          <a:srgbClr val="3397D3"/>
        </a:solidFill>
      </dgm:spPr>
      <dgm:t>
        <a:bodyPr/>
        <a:lstStyle/>
        <a:p>
          <a:r>
            <a:rPr lang="en-US" dirty="0" smtClean="0">
              <a:solidFill>
                <a:srgbClr val="FFFFFF"/>
              </a:solidFill>
            </a:rPr>
            <a:t>Process</a:t>
          </a:r>
          <a:endParaRPr lang="en-US" dirty="0">
            <a:solidFill>
              <a:srgbClr val="FFFFFF"/>
            </a:solidFill>
          </a:endParaRPr>
        </a:p>
      </dgm:t>
    </dgm:pt>
    <dgm:pt modelId="{D8EC40FC-9C0B-41CB-922B-4D04CDBA4C7B}" type="parTrans" cxnId="{806D91B9-7EA9-401E-AFA4-3880E8AC2850}">
      <dgm:prSet/>
      <dgm:spPr/>
      <dgm:t>
        <a:bodyPr/>
        <a:lstStyle/>
        <a:p>
          <a:endParaRPr lang="en-US"/>
        </a:p>
      </dgm:t>
    </dgm:pt>
    <dgm:pt modelId="{CC269E2C-9450-41D1-9212-E8136F8F65D9}" type="sibTrans" cxnId="{806D91B9-7EA9-401E-AFA4-3880E8AC2850}">
      <dgm:prSet/>
      <dgm:spPr/>
      <dgm:t>
        <a:bodyPr/>
        <a:lstStyle/>
        <a:p>
          <a:endParaRPr lang="en-US"/>
        </a:p>
      </dgm:t>
    </dgm:pt>
    <dgm:pt modelId="{81B85C58-15E5-4D6B-8133-A5C9B6402C3D}">
      <dgm:prSet phldrT="[Text]"/>
      <dgm:spPr>
        <a:solidFill>
          <a:srgbClr val="3397D3"/>
        </a:solidFill>
      </dgm:spPr>
      <dgm:t>
        <a:bodyPr/>
        <a:lstStyle/>
        <a:p>
          <a:r>
            <a:rPr lang="en-US" dirty="0" smtClean="0">
              <a:solidFill>
                <a:srgbClr val="FFFFFF"/>
              </a:solidFill>
            </a:rPr>
            <a:t>Policy</a:t>
          </a:r>
          <a:endParaRPr lang="en-US" dirty="0">
            <a:solidFill>
              <a:srgbClr val="FFFFFF"/>
            </a:solidFill>
          </a:endParaRPr>
        </a:p>
      </dgm:t>
    </dgm:pt>
    <dgm:pt modelId="{71E28607-669E-4683-A17B-76E85B3C75F1}" type="parTrans" cxnId="{484ECCB0-7CA0-43A6-B420-2AB71BE634CF}">
      <dgm:prSet/>
      <dgm:spPr/>
      <dgm:t>
        <a:bodyPr/>
        <a:lstStyle/>
        <a:p>
          <a:endParaRPr lang="en-US"/>
        </a:p>
      </dgm:t>
    </dgm:pt>
    <dgm:pt modelId="{33F2F708-402F-4F8D-B97F-991AFEE888CC}" type="sibTrans" cxnId="{484ECCB0-7CA0-43A6-B420-2AB71BE634CF}">
      <dgm:prSet/>
      <dgm:spPr/>
      <dgm:t>
        <a:bodyPr/>
        <a:lstStyle/>
        <a:p>
          <a:endParaRPr lang="en-US"/>
        </a:p>
      </dgm:t>
    </dgm:pt>
    <dgm:pt modelId="{28D4DFA3-9225-494C-AFD1-DB04BE756549}" type="pres">
      <dgm:prSet presAssocID="{BB3E7D8E-8CC8-4EA6-8F02-E73998503653}" presName="CompostProcess" presStyleCnt="0">
        <dgm:presLayoutVars>
          <dgm:dir/>
          <dgm:resizeHandles val="exact"/>
        </dgm:presLayoutVars>
      </dgm:prSet>
      <dgm:spPr/>
    </dgm:pt>
    <dgm:pt modelId="{46F7BD7D-C2FB-43FD-96E7-F73E6E3788EC}" type="pres">
      <dgm:prSet presAssocID="{BB3E7D8E-8CC8-4EA6-8F02-E73998503653}" presName="arrow" presStyleLbl="bgShp" presStyleIdx="0" presStyleCnt="1"/>
      <dgm:spPr>
        <a:solidFill>
          <a:srgbClr val="ADC9E6"/>
        </a:solidFill>
      </dgm:spPr>
    </dgm:pt>
    <dgm:pt modelId="{571F9F00-4F67-47F6-B6D7-798517686CAC}" type="pres">
      <dgm:prSet presAssocID="{BB3E7D8E-8CC8-4EA6-8F02-E73998503653}" presName="linearProcess" presStyleCnt="0"/>
      <dgm:spPr/>
    </dgm:pt>
    <dgm:pt modelId="{FFA3F831-A98D-4E48-A4DE-2CCC39B738CE}" type="pres">
      <dgm:prSet presAssocID="{8410A596-DA7B-481D-B503-4D8C0F7198C4}" presName="textNode" presStyleLbl="node1" presStyleIdx="0" presStyleCnt="3">
        <dgm:presLayoutVars>
          <dgm:bulletEnabled val="1"/>
        </dgm:presLayoutVars>
      </dgm:prSet>
      <dgm:spPr/>
      <dgm:t>
        <a:bodyPr/>
        <a:lstStyle/>
        <a:p>
          <a:endParaRPr lang="en-US"/>
        </a:p>
      </dgm:t>
    </dgm:pt>
    <dgm:pt modelId="{D4C6BEC6-ABBC-4898-8F39-76DBAAD0CE90}" type="pres">
      <dgm:prSet presAssocID="{199F1124-9EFA-494D-8944-218410DE36A5}" presName="sibTrans" presStyleCnt="0"/>
      <dgm:spPr/>
    </dgm:pt>
    <dgm:pt modelId="{32E6B4CB-2B0E-4254-9841-5D1FAE0AA17C}" type="pres">
      <dgm:prSet presAssocID="{8F02585D-21B7-497D-AB89-8B546A984091}" presName="textNode" presStyleLbl="node1" presStyleIdx="1" presStyleCnt="3">
        <dgm:presLayoutVars>
          <dgm:bulletEnabled val="1"/>
        </dgm:presLayoutVars>
      </dgm:prSet>
      <dgm:spPr/>
      <dgm:t>
        <a:bodyPr/>
        <a:lstStyle/>
        <a:p>
          <a:endParaRPr lang="en-US"/>
        </a:p>
      </dgm:t>
    </dgm:pt>
    <dgm:pt modelId="{7D147E4D-C347-4B2C-B259-32F589D32939}" type="pres">
      <dgm:prSet presAssocID="{CC269E2C-9450-41D1-9212-E8136F8F65D9}" presName="sibTrans" presStyleCnt="0"/>
      <dgm:spPr/>
    </dgm:pt>
    <dgm:pt modelId="{9D14DCB5-4AFF-442D-BE7F-C60B51F3381B}" type="pres">
      <dgm:prSet presAssocID="{81B85C58-15E5-4D6B-8133-A5C9B6402C3D}" presName="textNode" presStyleLbl="node1" presStyleIdx="2" presStyleCnt="3">
        <dgm:presLayoutVars>
          <dgm:bulletEnabled val="1"/>
        </dgm:presLayoutVars>
      </dgm:prSet>
      <dgm:spPr/>
      <dgm:t>
        <a:bodyPr/>
        <a:lstStyle/>
        <a:p>
          <a:endParaRPr lang="en-US"/>
        </a:p>
      </dgm:t>
    </dgm:pt>
  </dgm:ptLst>
  <dgm:cxnLst>
    <dgm:cxn modelId="{C4F22B69-B8EA-407F-8156-6216C4119DD0}" srcId="{BB3E7D8E-8CC8-4EA6-8F02-E73998503653}" destId="{8410A596-DA7B-481D-B503-4D8C0F7198C4}" srcOrd="0" destOrd="0" parTransId="{C456CCE1-AD68-4EA6-AE0E-F9AA2C1DAA17}" sibTransId="{199F1124-9EFA-494D-8944-218410DE36A5}"/>
    <dgm:cxn modelId="{8EB4A62D-F003-4FB8-96F8-25F7C465781C}" type="presOf" srcId="{81B85C58-15E5-4D6B-8133-A5C9B6402C3D}" destId="{9D14DCB5-4AFF-442D-BE7F-C60B51F3381B}" srcOrd="0" destOrd="0" presId="urn:microsoft.com/office/officeart/2005/8/layout/hProcess9"/>
    <dgm:cxn modelId="{7FBFD6C3-585C-49F7-8304-4224B00C8728}" type="presOf" srcId="{8410A596-DA7B-481D-B503-4D8C0F7198C4}" destId="{FFA3F831-A98D-4E48-A4DE-2CCC39B738CE}" srcOrd="0" destOrd="0" presId="urn:microsoft.com/office/officeart/2005/8/layout/hProcess9"/>
    <dgm:cxn modelId="{7B51E8AC-17E1-4EA2-8CA8-B7BEC3EEE6CC}" type="presOf" srcId="{BB3E7D8E-8CC8-4EA6-8F02-E73998503653}" destId="{28D4DFA3-9225-494C-AFD1-DB04BE756549}" srcOrd="0" destOrd="0" presId="urn:microsoft.com/office/officeart/2005/8/layout/hProcess9"/>
    <dgm:cxn modelId="{43E8917F-62D5-480F-A1B2-BA1AF4E680E4}" type="presOf" srcId="{8F02585D-21B7-497D-AB89-8B546A984091}" destId="{32E6B4CB-2B0E-4254-9841-5D1FAE0AA17C}" srcOrd="0" destOrd="0" presId="urn:microsoft.com/office/officeart/2005/8/layout/hProcess9"/>
    <dgm:cxn modelId="{806D91B9-7EA9-401E-AFA4-3880E8AC2850}" srcId="{BB3E7D8E-8CC8-4EA6-8F02-E73998503653}" destId="{8F02585D-21B7-497D-AB89-8B546A984091}" srcOrd="1" destOrd="0" parTransId="{D8EC40FC-9C0B-41CB-922B-4D04CDBA4C7B}" sibTransId="{CC269E2C-9450-41D1-9212-E8136F8F65D9}"/>
    <dgm:cxn modelId="{484ECCB0-7CA0-43A6-B420-2AB71BE634CF}" srcId="{BB3E7D8E-8CC8-4EA6-8F02-E73998503653}" destId="{81B85C58-15E5-4D6B-8133-A5C9B6402C3D}" srcOrd="2" destOrd="0" parTransId="{71E28607-669E-4683-A17B-76E85B3C75F1}" sibTransId="{33F2F708-402F-4F8D-B97F-991AFEE888CC}"/>
    <dgm:cxn modelId="{AD30E9DE-16D4-419D-B377-C4861805CA04}" type="presParOf" srcId="{28D4DFA3-9225-494C-AFD1-DB04BE756549}" destId="{46F7BD7D-C2FB-43FD-96E7-F73E6E3788EC}" srcOrd="0" destOrd="0" presId="urn:microsoft.com/office/officeart/2005/8/layout/hProcess9"/>
    <dgm:cxn modelId="{4F66333C-49ED-4ADF-896B-CE4B927FAF9B}" type="presParOf" srcId="{28D4DFA3-9225-494C-AFD1-DB04BE756549}" destId="{571F9F00-4F67-47F6-B6D7-798517686CAC}" srcOrd="1" destOrd="0" presId="urn:microsoft.com/office/officeart/2005/8/layout/hProcess9"/>
    <dgm:cxn modelId="{5F0A0A26-E1E4-4758-ACBA-6CC9573B413F}" type="presParOf" srcId="{571F9F00-4F67-47F6-B6D7-798517686CAC}" destId="{FFA3F831-A98D-4E48-A4DE-2CCC39B738CE}" srcOrd="0" destOrd="0" presId="urn:microsoft.com/office/officeart/2005/8/layout/hProcess9"/>
    <dgm:cxn modelId="{775FEF81-06FF-41DE-B852-B20BC8022256}" type="presParOf" srcId="{571F9F00-4F67-47F6-B6D7-798517686CAC}" destId="{D4C6BEC6-ABBC-4898-8F39-76DBAAD0CE90}" srcOrd="1" destOrd="0" presId="urn:microsoft.com/office/officeart/2005/8/layout/hProcess9"/>
    <dgm:cxn modelId="{1EC8E0EE-3AE6-43FA-B781-EECADDC17932}" type="presParOf" srcId="{571F9F00-4F67-47F6-B6D7-798517686CAC}" destId="{32E6B4CB-2B0E-4254-9841-5D1FAE0AA17C}" srcOrd="2" destOrd="0" presId="urn:microsoft.com/office/officeart/2005/8/layout/hProcess9"/>
    <dgm:cxn modelId="{7300E4A3-3010-48F6-818A-B924B0C5B3EE}" type="presParOf" srcId="{571F9F00-4F67-47F6-B6D7-798517686CAC}" destId="{7D147E4D-C347-4B2C-B259-32F589D32939}" srcOrd="3" destOrd="0" presId="urn:microsoft.com/office/officeart/2005/8/layout/hProcess9"/>
    <dgm:cxn modelId="{89EAD718-AE1E-494C-8CB4-D134043A1D7A}" type="presParOf" srcId="{571F9F00-4F67-47F6-B6D7-798517686CAC}" destId="{9D14DCB5-4AFF-442D-BE7F-C60B51F3381B}"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487CB9-9639-4105-9342-2990F4888BB5}" type="doc">
      <dgm:prSet loTypeId="urn:microsoft.com/office/officeart/2005/8/layout/venn2" loCatId="relationship" qsTypeId="urn:microsoft.com/office/officeart/2005/8/quickstyle/simple1" qsCatId="simple" csTypeId="urn:microsoft.com/office/officeart/2005/8/colors/accent1_3" csCatId="accent1" phldr="1"/>
      <dgm:spPr/>
      <dgm:t>
        <a:bodyPr/>
        <a:lstStyle/>
        <a:p>
          <a:endParaRPr lang="en-US"/>
        </a:p>
      </dgm:t>
    </dgm:pt>
    <dgm:pt modelId="{BF69D93E-2D70-495C-9D1A-31CC65A6E8A6}">
      <dgm:prSet phldrT="[Text]" custT="1"/>
      <dgm:spPr/>
      <dgm:t>
        <a:bodyPr/>
        <a:lstStyle/>
        <a:p>
          <a:r>
            <a:rPr lang="en-US" sz="1600" dirty="0" smtClean="0">
              <a:solidFill>
                <a:srgbClr val="000000"/>
              </a:solidFill>
            </a:rPr>
            <a:t>Managed</a:t>
          </a:r>
          <a:br>
            <a:rPr lang="en-US" sz="1600" dirty="0" smtClean="0">
              <a:solidFill>
                <a:srgbClr val="000000"/>
              </a:solidFill>
            </a:rPr>
          </a:br>
          <a:r>
            <a:rPr lang="en-US" sz="1600" dirty="0" smtClean="0">
              <a:solidFill>
                <a:srgbClr val="000000"/>
              </a:solidFill>
            </a:rPr>
            <a:t>Information</a:t>
          </a:r>
          <a:br>
            <a:rPr lang="en-US" sz="1600" dirty="0" smtClean="0">
              <a:solidFill>
                <a:srgbClr val="000000"/>
              </a:solidFill>
            </a:rPr>
          </a:br>
          <a:r>
            <a:rPr lang="en-US" sz="1600" dirty="0" smtClean="0">
              <a:solidFill>
                <a:srgbClr val="000000"/>
              </a:solidFill>
            </a:rPr>
            <a:t>Solution</a:t>
          </a:r>
          <a:br>
            <a:rPr lang="en-US" sz="1600" dirty="0" smtClean="0">
              <a:solidFill>
                <a:srgbClr val="000000"/>
              </a:solidFill>
            </a:rPr>
          </a:br>
          <a:r>
            <a:rPr lang="en-US" sz="1600" dirty="0" smtClean="0">
              <a:solidFill>
                <a:srgbClr val="000000"/>
              </a:solidFill>
            </a:rPr>
            <a:t>Workload</a:t>
          </a:r>
          <a:br>
            <a:rPr lang="en-US" sz="1600" dirty="0" smtClean="0">
              <a:solidFill>
                <a:srgbClr val="000000"/>
              </a:solidFill>
            </a:rPr>
          </a:br>
          <a:r>
            <a:rPr lang="en-US" sz="1600" dirty="0" smtClean="0">
              <a:solidFill>
                <a:srgbClr val="000000"/>
              </a:solidFill>
            </a:rPr>
            <a:t>Service</a:t>
          </a:r>
          <a:endParaRPr lang="en-US" sz="1600" dirty="0">
            <a:solidFill>
              <a:srgbClr val="000000"/>
            </a:solidFill>
          </a:endParaRPr>
        </a:p>
      </dgm:t>
    </dgm:pt>
    <dgm:pt modelId="{0E0ABDA8-E302-4AFB-A620-28D5DBB42B86}" type="parTrans" cxnId="{05247FD8-120D-4E97-9044-272C6E4D182E}">
      <dgm:prSet/>
      <dgm:spPr/>
      <dgm:t>
        <a:bodyPr/>
        <a:lstStyle/>
        <a:p>
          <a:endParaRPr lang="en-US" sz="3600"/>
        </a:p>
      </dgm:t>
    </dgm:pt>
    <dgm:pt modelId="{C4CBF3FC-915F-4D55-ABF9-780FD6A16663}" type="sibTrans" cxnId="{05247FD8-120D-4E97-9044-272C6E4D182E}">
      <dgm:prSet/>
      <dgm:spPr/>
      <dgm:t>
        <a:bodyPr/>
        <a:lstStyle/>
        <a:p>
          <a:endParaRPr lang="en-US" sz="3600"/>
        </a:p>
      </dgm:t>
    </dgm:pt>
    <dgm:pt modelId="{D95BD993-FA15-47C7-85FD-39EBB3781DFD}">
      <dgm:prSet phldrT="[Text]" custT="1"/>
      <dgm:spPr/>
      <dgm:t>
        <a:bodyPr/>
        <a:lstStyle/>
        <a:p>
          <a:r>
            <a:rPr lang="en-US" sz="1600" smtClean="0"/>
            <a:t>Technology</a:t>
          </a:r>
          <a:endParaRPr lang="en-US" sz="1600" dirty="0"/>
        </a:p>
      </dgm:t>
    </dgm:pt>
    <dgm:pt modelId="{A123A53B-F0D5-4D0E-B3ED-A05377AC4151}" type="sibTrans" cxnId="{83160E01-E73B-4F08-AE90-FB87F08FA934}">
      <dgm:prSet/>
      <dgm:spPr/>
      <dgm:t>
        <a:bodyPr/>
        <a:lstStyle/>
        <a:p>
          <a:endParaRPr lang="en-US" sz="3600"/>
        </a:p>
      </dgm:t>
    </dgm:pt>
    <dgm:pt modelId="{1B452B64-6C44-4344-8386-492653257393}" type="parTrans" cxnId="{83160E01-E73B-4F08-AE90-FB87F08FA934}">
      <dgm:prSet/>
      <dgm:spPr/>
      <dgm:t>
        <a:bodyPr/>
        <a:lstStyle/>
        <a:p>
          <a:endParaRPr lang="en-US" sz="3600"/>
        </a:p>
      </dgm:t>
    </dgm:pt>
    <dgm:pt modelId="{B4F23F18-1DA2-435A-94B1-8ECFCBD03B24}">
      <dgm:prSet phldrT="[Text]" custT="1"/>
      <dgm:spPr/>
      <dgm:t>
        <a:bodyPr/>
        <a:lstStyle/>
        <a:p>
          <a:r>
            <a:rPr lang="en-US" sz="1600" dirty="0" smtClean="0"/>
            <a:t>Process</a:t>
          </a:r>
          <a:endParaRPr lang="en-US" sz="1600" dirty="0"/>
        </a:p>
      </dgm:t>
    </dgm:pt>
    <dgm:pt modelId="{01DE157A-CA20-443F-8482-9500A50E17AB}" type="sibTrans" cxnId="{1AAD05B3-81A4-4DE3-BF1F-08AE92FC4F96}">
      <dgm:prSet/>
      <dgm:spPr/>
      <dgm:t>
        <a:bodyPr/>
        <a:lstStyle/>
        <a:p>
          <a:endParaRPr lang="en-US" sz="3600"/>
        </a:p>
      </dgm:t>
    </dgm:pt>
    <dgm:pt modelId="{A89F7571-1948-463C-8ED2-D1096CD79C39}" type="parTrans" cxnId="{1AAD05B3-81A4-4DE3-BF1F-08AE92FC4F96}">
      <dgm:prSet/>
      <dgm:spPr/>
      <dgm:t>
        <a:bodyPr/>
        <a:lstStyle/>
        <a:p>
          <a:endParaRPr lang="en-US" sz="3600"/>
        </a:p>
      </dgm:t>
    </dgm:pt>
    <dgm:pt modelId="{FF46A84C-64E2-4957-B477-E6C8C1DA1037}">
      <dgm:prSet phldrT="[Text]" custT="1"/>
      <dgm:spPr/>
      <dgm:t>
        <a:bodyPr/>
        <a:lstStyle/>
        <a:p>
          <a:r>
            <a:rPr lang="en-US" sz="1600" dirty="0" smtClean="0"/>
            <a:t>People</a:t>
          </a:r>
          <a:endParaRPr lang="en-US" sz="1600" dirty="0"/>
        </a:p>
      </dgm:t>
    </dgm:pt>
    <dgm:pt modelId="{AA901C93-2B77-4F4F-877F-CA1BE666A3EC}" type="sibTrans" cxnId="{294584BA-3567-4E37-94CC-5B9EC6153A45}">
      <dgm:prSet/>
      <dgm:spPr/>
      <dgm:t>
        <a:bodyPr/>
        <a:lstStyle/>
        <a:p>
          <a:endParaRPr lang="en-US" sz="3600"/>
        </a:p>
      </dgm:t>
    </dgm:pt>
    <dgm:pt modelId="{87585763-C400-445A-841E-A36586AB3AB1}" type="parTrans" cxnId="{294584BA-3567-4E37-94CC-5B9EC6153A45}">
      <dgm:prSet/>
      <dgm:spPr/>
      <dgm:t>
        <a:bodyPr/>
        <a:lstStyle/>
        <a:p>
          <a:endParaRPr lang="en-US" sz="3600"/>
        </a:p>
      </dgm:t>
    </dgm:pt>
    <dgm:pt modelId="{28F3EFB3-3D79-4FB1-BAB1-D5639C1ADAE8}">
      <dgm:prSet phldrT="[Text]" custT="1"/>
      <dgm:spPr/>
      <dgm:t>
        <a:bodyPr/>
        <a:lstStyle/>
        <a:p>
          <a:r>
            <a:rPr lang="en-US" sz="1600" dirty="0" smtClean="0"/>
            <a:t>Policy</a:t>
          </a:r>
          <a:endParaRPr lang="en-US" sz="1600" dirty="0"/>
        </a:p>
      </dgm:t>
    </dgm:pt>
    <dgm:pt modelId="{90B05DFB-0FA5-4B29-ABB4-61FEE6F41A6F}" type="sibTrans" cxnId="{DD239453-4FDC-4055-B8B1-580383526471}">
      <dgm:prSet/>
      <dgm:spPr/>
      <dgm:t>
        <a:bodyPr/>
        <a:lstStyle/>
        <a:p>
          <a:endParaRPr lang="en-US" sz="3600"/>
        </a:p>
      </dgm:t>
    </dgm:pt>
    <dgm:pt modelId="{75363227-36CB-4781-8DD3-5FF8263245FB}" type="parTrans" cxnId="{DD239453-4FDC-4055-B8B1-580383526471}">
      <dgm:prSet/>
      <dgm:spPr/>
      <dgm:t>
        <a:bodyPr/>
        <a:lstStyle/>
        <a:p>
          <a:endParaRPr lang="en-US" sz="3600"/>
        </a:p>
      </dgm:t>
    </dgm:pt>
    <dgm:pt modelId="{07EBBADE-83EF-4722-A254-1B2E9543C8CD}" type="pres">
      <dgm:prSet presAssocID="{7C487CB9-9639-4105-9342-2990F4888BB5}" presName="Name0" presStyleCnt="0">
        <dgm:presLayoutVars>
          <dgm:chMax val="7"/>
          <dgm:resizeHandles val="exact"/>
        </dgm:presLayoutVars>
      </dgm:prSet>
      <dgm:spPr/>
      <dgm:t>
        <a:bodyPr/>
        <a:lstStyle/>
        <a:p>
          <a:endParaRPr lang="en-US"/>
        </a:p>
      </dgm:t>
    </dgm:pt>
    <dgm:pt modelId="{E7310F9E-79ED-49CD-83F2-ABD01534B080}" type="pres">
      <dgm:prSet presAssocID="{7C487CB9-9639-4105-9342-2990F4888BB5}" presName="comp1" presStyleCnt="0"/>
      <dgm:spPr/>
    </dgm:pt>
    <dgm:pt modelId="{4C520F3A-D215-49F1-8383-1C6AB332CC3C}" type="pres">
      <dgm:prSet presAssocID="{7C487CB9-9639-4105-9342-2990F4888BB5}" presName="circle1" presStyleLbl="node1" presStyleIdx="0" presStyleCnt="5"/>
      <dgm:spPr/>
      <dgm:t>
        <a:bodyPr/>
        <a:lstStyle/>
        <a:p>
          <a:endParaRPr lang="en-US"/>
        </a:p>
      </dgm:t>
    </dgm:pt>
    <dgm:pt modelId="{31EB3DBC-8F9D-4E43-A5A6-258E85BB4DF8}" type="pres">
      <dgm:prSet presAssocID="{7C487CB9-9639-4105-9342-2990F4888BB5}" presName="c1text" presStyleLbl="node1" presStyleIdx="0" presStyleCnt="5">
        <dgm:presLayoutVars>
          <dgm:bulletEnabled val="1"/>
        </dgm:presLayoutVars>
      </dgm:prSet>
      <dgm:spPr/>
      <dgm:t>
        <a:bodyPr/>
        <a:lstStyle/>
        <a:p>
          <a:endParaRPr lang="en-US"/>
        </a:p>
      </dgm:t>
    </dgm:pt>
    <dgm:pt modelId="{C7005D8C-350D-4E61-B2E6-572146D9A2EE}" type="pres">
      <dgm:prSet presAssocID="{7C487CB9-9639-4105-9342-2990F4888BB5}" presName="comp2" presStyleCnt="0"/>
      <dgm:spPr/>
    </dgm:pt>
    <dgm:pt modelId="{8A6F5834-E6B5-4149-A5EB-1E40B8302A29}" type="pres">
      <dgm:prSet presAssocID="{7C487CB9-9639-4105-9342-2990F4888BB5}" presName="circle2" presStyleLbl="node1" presStyleIdx="1" presStyleCnt="5"/>
      <dgm:spPr/>
      <dgm:t>
        <a:bodyPr/>
        <a:lstStyle/>
        <a:p>
          <a:endParaRPr lang="en-US"/>
        </a:p>
      </dgm:t>
    </dgm:pt>
    <dgm:pt modelId="{ACB41EB4-8A9A-4CEF-9F9E-D188300D9CFF}" type="pres">
      <dgm:prSet presAssocID="{7C487CB9-9639-4105-9342-2990F4888BB5}" presName="c2text" presStyleLbl="node1" presStyleIdx="1" presStyleCnt="5">
        <dgm:presLayoutVars>
          <dgm:bulletEnabled val="1"/>
        </dgm:presLayoutVars>
      </dgm:prSet>
      <dgm:spPr/>
      <dgm:t>
        <a:bodyPr/>
        <a:lstStyle/>
        <a:p>
          <a:endParaRPr lang="en-US"/>
        </a:p>
      </dgm:t>
    </dgm:pt>
    <dgm:pt modelId="{39066204-E97E-4D9A-A27E-16A601BC491E}" type="pres">
      <dgm:prSet presAssocID="{7C487CB9-9639-4105-9342-2990F4888BB5}" presName="comp3" presStyleCnt="0"/>
      <dgm:spPr/>
    </dgm:pt>
    <dgm:pt modelId="{F60C2F65-D285-4979-9300-28CFE0EC67FE}" type="pres">
      <dgm:prSet presAssocID="{7C487CB9-9639-4105-9342-2990F4888BB5}" presName="circle3" presStyleLbl="node1" presStyleIdx="2" presStyleCnt="5"/>
      <dgm:spPr/>
      <dgm:t>
        <a:bodyPr/>
        <a:lstStyle/>
        <a:p>
          <a:endParaRPr lang="en-US"/>
        </a:p>
      </dgm:t>
    </dgm:pt>
    <dgm:pt modelId="{AB8F5806-90EC-4228-92F5-795FC7237099}" type="pres">
      <dgm:prSet presAssocID="{7C487CB9-9639-4105-9342-2990F4888BB5}" presName="c3text" presStyleLbl="node1" presStyleIdx="2" presStyleCnt="5">
        <dgm:presLayoutVars>
          <dgm:bulletEnabled val="1"/>
        </dgm:presLayoutVars>
      </dgm:prSet>
      <dgm:spPr/>
      <dgm:t>
        <a:bodyPr/>
        <a:lstStyle/>
        <a:p>
          <a:endParaRPr lang="en-US"/>
        </a:p>
      </dgm:t>
    </dgm:pt>
    <dgm:pt modelId="{0FFC9BDE-2331-4AF4-ABF8-9FE4EB91FBE3}" type="pres">
      <dgm:prSet presAssocID="{7C487CB9-9639-4105-9342-2990F4888BB5}" presName="comp4" presStyleCnt="0"/>
      <dgm:spPr/>
    </dgm:pt>
    <dgm:pt modelId="{CCC103CE-FD79-410D-A861-768C757A254B}" type="pres">
      <dgm:prSet presAssocID="{7C487CB9-9639-4105-9342-2990F4888BB5}" presName="circle4" presStyleLbl="node1" presStyleIdx="3" presStyleCnt="5"/>
      <dgm:spPr/>
      <dgm:t>
        <a:bodyPr/>
        <a:lstStyle/>
        <a:p>
          <a:endParaRPr lang="en-US"/>
        </a:p>
      </dgm:t>
    </dgm:pt>
    <dgm:pt modelId="{5E747EC4-63AB-4EBF-AD5C-5F9EF1D12FBB}" type="pres">
      <dgm:prSet presAssocID="{7C487CB9-9639-4105-9342-2990F4888BB5}" presName="c4text" presStyleLbl="node1" presStyleIdx="3" presStyleCnt="5">
        <dgm:presLayoutVars>
          <dgm:bulletEnabled val="1"/>
        </dgm:presLayoutVars>
      </dgm:prSet>
      <dgm:spPr/>
      <dgm:t>
        <a:bodyPr/>
        <a:lstStyle/>
        <a:p>
          <a:endParaRPr lang="en-US"/>
        </a:p>
      </dgm:t>
    </dgm:pt>
    <dgm:pt modelId="{CF8EF8DC-191B-45E3-9C84-85015E790986}" type="pres">
      <dgm:prSet presAssocID="{7C487CB9-9639-4105-9342-2990F4888BB5}" presName="comp5" presStyleCnt="0"/>
      <dgm:spPr/>
    </dgm:pt>
    <dgm:pt modelId="{B9E0564C-AFD7-4878-A227-B28804327B22}" type="pres">
      <dgm:prSet presAssocID="{7C487CB9-9639-4105-9342-2990F4888BB5}" presName="circle5" presStyleLbl="node1" presStyleIdx="4" presStyleCnt="5"/>
      <dgm:spPr/>
      <dgm:t>
        <a:bodyPr/>
        <a:lstStyle/>
        <a:p>
          <a:endParaRPr lang="en-US"/>
        </a:p>
      </dgm:t>
    </dgm:pt>
    <dgm:pt modelId="{18EACD2C-6856-4BC9-9EF0-DB7AEA18A015}" type="pres">
      <dgm:prSet presAssocID="{7C487CB9-9639-4105-9342-2990F4888BB5}" presName="c5text" presStyleLbl="node1" presStyleIdx="4" presStyleCnt="5">
        <dgm:presLayoutVars>
          <dgm:bulletEnabled val="1"/>
        </dgm:presLayoutVars>
      </dgm:prSet>
      <dgm:spPr/>
      <dgm:t>
        <a:bodyPr/>
        <a:lstStyle/>
        <a:p>
          <a:endParaRPr lang="en-US"/>
        </a:p>
      </dgm:t>
    </dgm:pt>
  </dgm:ptLst>
  <dgm:cxnLst>
    <dgm:cxn modelId="{0E322BB8-E3B9-4615-B8C0-5EC7D5290948}" type="presOf" srcId="{FF46A84C-64E2-4957-B477-E6C8C1DA1037}" destId="{ACB41EB4-8A9A-4CEF-9F9E-D188300D9CFF}" srcOrd="1" destOrd="0" presId="urn:microsoft.com/office/officeart/2005/8/layout/venn2"/>
    <dgm:cxn modelId="{7343849C-7FD4-4F9F-8C94-17DA2D6F6DBC}" type="presOf" srcId="{BF69D93E-2D70-495C-9D1A-31CC65A6E8A6}" destId="{B9E0564C-AFD7-4878-A227-B28804327B22}" srcOrd="0" destOrd="0" presId="urn:microsoft.com/office/officeart/2005/8/layout/venn2"/>
    <dgm:cxn modelId="{DD239453-4FDC-4055-B8B1-580383526471}" srcId="{7C487CB9-9639-4105-9342-2990F4888BB5}" destId="{28F3EFB3-3D79-4FB1-BAB1-D5639C1ADAE8}" srcOrd="0" destOrd="0" parTransId="{75363227-36CB-4781-8DD3-5FF8263245FB}" sibTransId="{90B05DFB-0FA5-4B29-ABB4-61FEE6F41A6F}"/>
    <dgm:cxn modelId="{14D4DBEB-046B-4AE1-8D25-0BF541B266E9}" type="presOf" srcId="{7C487CB9-9639-4105-9342-2990F4888BB5}" destId="{07EBBADE-83EF-4722-A254-1B2E9543C8CD}" srcOrd="0" destOrd="0" presId="urn:microsoft.com/office/officeart/2005/8/layout/venn2"/>
    <dgm:cxn modelId="{7546B5E1-7F36-432A-994C-ACB8EEF7B294}" type="presOf" srcId="{BF69D93E-2D70-495C-9D1A-31CC65A6E8A6}" destId="{18EACD2C-6856-4BC9-9EF0-DB7AEA18A015}" srcOrd="1" destOrd="0" presId="urn:microsoft.com/office/officeart/2005/8/layout/venn2"/>
    <dgm:cxn modelId="{D1FD5064-8DF7-429F-95AE-30E3B6BF67FD}" type="presOf" srcId="{D95BD993-FA15-47C7-85FD-39EBB3781DFD}" destId="{5E747EC4-63AB-4EBF-AD5C-5F9EF1D12FBB}" srcOrd="1" destOrd="0" presId="urn:microsoft.com/office/officeart/2005/8/layout/venn2"/>
    <dgm:cxn modelId="{1AAD05B3-81A4-4DE3-BF1F-08AE92FC4F96}" srcId="{7C487CB9-9639-4105-9342-2990F4888BB5}" destId="{B4F23F18-1DA2-435A-94B1-8ECFCBD03B24}" srcOrd="2" destOrd="0" parTransId="{A89F7571-1948-463C-8ED2-D1096CD79C39}" sibTransId="{01DE157A-CA20-443F-8482-9500A50E17AB}"/>
    <dgm:cxn modelId="{05022CEE-A6E0-4DCF-B9F7-A743F308199C}" type="presOf" srcId="{FF46A84C-64E2-4957-B477-E6C8C1DA1037}" destId="{8A6F5834-E6B5-4149-A5EB-1E40B8302A29}" srcOrd="0" destOrd="0" presId="urn:microsoft.com/office/officeart/2005/8/layout/venn2"/>
    <dgm:cxn modelId="{D8B52BA2-25EB-4EE6-AD10-722887D1A02E}" type="presOf" srcId="{28F3EFB3-3D79-4FB1-BAB1-D5639C1ADAE8}" destId="{31EB3DBC-8F9D-4E43-A5A6-258E85BB4DF8}" srcOrd="1" destOrd="0" presId="urn:microsoft.com/office/officeart/2005/8/layout/venn2"/>
    <dgm:cxn modelId="{83160E01-E73B-4F08-AE90-FB87F08FA934}" srcId="{7C487CB9-9639-4105-9342-2990F4888BB5}" destId="{D95BD993-FA15-47C7-85FD-39EBB3781DFD}" srcOrd="3" destOrd="0" parTransId="{1B452B64-6C44-4344-8386-492653257393}" sibTransId="{A123A53B-F0D5-4D0E-B3ED-A05377AC4151}"/>
    <dgm:cxn modelId="{A1BF1E40-8505-470D-89FA-3538A6435B8F}" type="presOf" srcId="{B4F23F18-1DA2-435A-94B1-8ECFCBD03B24}" destId="{AB8F5806-90EC-4228-92F5-795FC7237099}" srcOrd="1" destOrd="0" presId="urn:microsoft.com/office/officeart/2005/8/layout/venn2"/>
    <dgm:cxn modelId="{294584BA-3567-4E37-94CC-5B9EC6153A45}" srcId="{7C487CB9-9639-4105-9342-2990F4888BB5}" destId="{FF46A84C-64E2-4957-B477-E6C8C1DA1037}" srcOrd="1" destOrd="0" parTransId="{87585763-C400-445A-841E-A36586AB3AB1}" sibTransId="{AA901C93-2B77-4F4F-877F-CA1BE666A3EC}"/>
    <dgm:cxn modelId="{05247FD8-120D-4E97-9044-272C6E4D182E}" srcId="{7C487CB9-9639-4105-9342-2990F4888BB5}" destId="{BF69D93E-2D70-495C-9D1A-31CC65A6E8A6}" srcOrd="4" destOrd="0" parTransId="{0E0ABDA8-E302-4AFB-A620-28D5DBB42B86}" sibTransId="{C4CBF3FC-915F-4D55-ABF9-780FD6A16663}"/>
    <dgm:cxn modelId="{627C127A-948D-45C1-9C94-290D56365B22}" type="presOf" srcId="{D95BD993-FA15-47C7-85FD-39EBB3781DFD}" destId="{CCC103CE-FD79-410D-A861-768C757A254B}" srcOrd="0" destOrd="0" presId="urn:microsoft.com/office/officeart/2005/8/layout/venn2"/>
    <dgm:cxn modelId="{2170D7A4-6049-4EC0-9C42-065E89E9CF12}" type="presOf" srcId="{B4F23F18-1DA2-435A-94B1-8ECFCBD03B24}" destId="{F60C2F65-D285-4979-9300-28CFE0EC67FE}" srcOrd="0" destOrd="0" presId="urn:microsoft.com/office/officeart/2005/8/layout/venn2"/>
    <dgm:cxn modelId="{28164EC8-620D-4C4B-A7C2-B3721D8F9690}" type="presOf" srcId="{28F3EFB3-3D79-4FB1-BAB1-D5639C1ADAE8}" destId="{4C520F3A-D215-49F1-8383-1C6AB332CC3C}" srcOrd="0" destOrd="0" presId="urn:microsoft.com/office/officeart/2005/8/layout/venn2"/>
    <dgm:cxn modelId="{0DF5D51C-0BB0-4B96-A84A-792ED4D8B4FD}" type="presParOf" srcId="{07EBBADE-83EF-4722-A254-1B2E9543C8CD}" destId="{E7310F9E-79ED-49CD-83F2-ABD01534B080}" srcOrd="0" destOrd="0" presId="urn:microsoft.com/office/officeart/2005/8/layout/venn2"/>
    <dgm:cxn modelId="{D19B8BBF-D225-48B9-9513-DE12008CDB60}" type="presParOf" srcId="{E7310F9E-79ED-49CD-83F2-ABD01534B080}" destId="{4C520F3A-D215-49F1-8383-1C6AB332CC3C}" srcOrd="0" destOrd="0" presId="urn:microsoft.com/office/officeart/2005/8/layout/venn2"/>
    <dgm:cxn modelId="{06FB0689-6DC4-4974-AF9B-6277C39DDD10}" type="presParOf" srcId="{E7310F9E-79ED-49CD-83F2-ABD01534B080}" destId="{31EB3DBC-8F9D-4E43-A5A6-258E85BB4DF8}" srcOrd="1" destOrd="0" presId="urn:microsoft.com/office/officeart/2005/8/layout/venn2"/>
    <dgm:cxn modelId="{B38A563D-59C9-43CA-9E64-E670711AF844}" type="presParOf" srcId="{07EBBADE-83EF-4722-A254-1B2E9543C8CD}" destId="{C7005D8C-350D-4E61-B2E6-572146D9A2EE}" srcOrd="1" destOrd="0" presId="urn:microsoft.com/office/officeart/2005/8/layout/venn2"/>
    <dgm:cxn modelId="{DF2A9F52-845D-4630-806C-A84492A7EF3C}" type="presParOf" srcId="{C7005D8C-350D-4E61-B2E6-572146D9A2EE}" destId="{8A6F5834-E6B5-4149-A5EB-1E40B8302A29}" srcOrd="0" destOrd="0" presId="urn:microsoft.com/office/officeart/2005/8/layout/venn2"/>
    <dgm:cxn modelId="{B494C413-EF08-4ABD-96BE-B2F9D5E374BF}" type="presParOf" srcId="{C7005D8C-350D-4E61-B2E6-572146D9A2EE}" destId="{ACB41EB4-8A9A-4CEF-9F9E-D188300D9CFF}" srcOrd="1" destOrd="0" presId="urn:microsoft.com/office/officeart/2005/8/layout/venn2"/>
    <dgm:cxn modelId="{C6374264-E234-413B-8101-DFFBD2E4B5EA}" type="presParOf" srcId="{07EBBADE-83EF-4722-A254-1B2E9543C8CD}" destId="{39066204-E97E-4D9A-A27E-16A601BC491E}" srcOrd="2" destOrd="0" presId="urn:microsoft.com/office/officeart/2005/8/layout/venn2"/>
    <dgm:cxn modelId="{AC5DF1C2-CD3E-4D18-9D97-BEC2170DE143}" type="presParOf" srcId="{39066204-E97E-4D9A-A27E-16A601BC491E}" destId="{F60C2F65-D285-4979-9300-28CFE0EC67FE}" srcOrd="0" destOrd="0" presId="urn:microsoft.com/office/officeart/2005/8/layout/venn2"/>
    <dgm:cxn modelId="{19736C9D-DCCD-46A5-A2BE-C82FB87CC5F8}" type="presParOf" srcId="{39066204-E97E-4D9A-A27E-16A601BC491E}" destId="{AB8F5806-90EC-4228-92F5-795FC7237099}" srcOrd="1" destOrd="0" presId="urn:microsoft.com/office/officeart/2005/8/layout/venn2"/>
    <dgm:cxn modelId="{C9603C59-14BB-4CCD-ACD5-7E64CD2644F2}" type="presParOf" srcId="{07EBBADE-83EF-4722-A254-1B2E9543C8CD}" destId="{0FFC9BDE-2331-4AF4-ABF8-9FE4EB91FBE3}" srcOrd="3" destOrd="0" presId="urn:microsoft.com/office/officeart/2005/8/layout/venn2"/>
    <dgm:cxn modelId="{2562E036-2452-4AA7-9240-15B6B6C6036C}" type="presParOf" srcId="{0FFC9BDE-2331-4AF4-ABF8-9FE4EB91FBE3}" destId="{CCC103CE-FD79-410D-A861-768C757A254B}" srcOrd="0" destOrd="0" presId="urn:microsoft.com/office/officeart/2005/8/layout/venn2"/>
    <dgm:cxn modelId="{F6D8EBCB-9524-4CBA-A53A-0CAC82B2FFEF}" type="presParOf" srcId="{0FFC9BDE-2331-4AF4-ABF8-9FE4EB91FBE3}" destId="{5E747EC4-63AB-4EBF-AD5C-5F9EF1D12FBB}" srcOrd="1" destOrd="0" presId="urn:microsoft.com/office/officeart/2005/8/layout/venn2"/>
    <dgm:cxn modelId="{357315F8-F8D2-49E8-8ABC-8BB5FCAB1F4C}" type="presParOf" srcId="{07EBBADE-83EF-4722-A254-1B2E9543C8CD}" destId="{CF8EF8DC-191B-45E3-9C84-85015E790986}" srcOrd="4" destOrd="0" presId="urn:microsoft.com/office/officeart/2005/8/layout/venn2"/>
    <dgm:cxn modelId="{11D4EC00-8DD2-40B2-86EA-31D38DB76230}" type="presParOf" srcId="{CF8EF8DC-191B-45E3-9C84-85015E790986}" destId="{B9E0564C-AFD7-4878-A227-B28804327B22}" srcOrd="0" destOrd="0" presId="urn:microsoft.com/office/officeart/2005/8/layout/venn2"/>
    <dgm:cxn modelId="{A56E7AB3-EA93-47D6-AC79-AA97188B71E6}" type="presParOf" srcId="{CF8EF8DC-191B-45E3-9C84-85015E790986}" destId="{18EACD2C-6856-4BC9-9EF0-DB7AEA18A015}"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0043D4-BB37-456A-BCCF-91FA9EF7E666}" type="doc">
      <dgm:prSet loTypeId="urn:microsoft.com/office/officeart/2005/8/layout/hProcess9" loCatId="process" qsTypeId="urn:microsoft.com/office/officeart/2005/8/quickstyle/simple1" qsCatId="simple" csTypeId="urn:microsoft.com/office/officeart/2005/8/colors/colorful1" csCatId="colorful" phldr="1"/>
      <dgm:spPr/>
    </dgm:pt>
    <dgm:pt modelId="{CA86BB20-948E-49B8-8939-B0716C2289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Document</a:t>
          </a:r>
          <a:endParaRPr lang="en-US" dirty="0"/>
        </a:p>
      </dgm:t>
    </dgm:pt>
    <dgm:pt modelId="{D8AC4040-074E-4B78-857A-2FABBA883EA8}" type="parTrans" cxnId="{6DDDA55C-BFE2-4990-B31B-EF487447671F}">
      <dgm:prSet/>
      <dgm:spPr/>
      <dgm:t>
        <a:bodyPr/>
        <a:lstStyle/>
        <a:p>
          <a:endParaRPr lang="en-US"/>
        </a:p>
      </dgm:t>
    </dgm:pt>
    <dgm:pt modelId="{92832F94-6AF0-4960-A160-35FC702037B9}" type="sibTrans" cxnId="{6DDDA55C-BFE2-4990-B31B-EF487447671F}">
      <dgm:prSet/>
      <dgm:spPr/>
      <dgm:t>
        <a:bodyPr/>
        <a:lstStyle/>
        <a:p>
          <a:endParaRPr lang="en-US"/>
        </a:p>
      </dgm:t>
    </dgm:pt>
    <dgm:pt modelId="{36CD6613-3902-4E2A-BA01-A7D96BB5F0EA}">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Measure</a:t>
          </a:r>
          <a:endParaRPr lang="en-US" dirty="0"/>
        </a:p>
      </dgm:t>
    </dgm:pt>
    <dgm:pt modelId="{319D4536-FD2C-435C-A494-59BE43E17205}" type="parTrans" cxnId="{395473A5-FBF4-45EE-B033-BA5B7DE15DBC}">
      <dgm:prSet/>
      <dgm:spPr/>
      <dgm:t>
        <a:bodyPr/>
        <a:lstStyle/>
        <a:p>
          <a:endParaRPr lang="en-US"/>
        </a:p>
      </dgm:t>
    </dgm:pt>
    <dgm:pt modelId="{4D39CA2F-F639-41CC-96C5-D7EF992F7028}" type="sibTrans" cxnId="{395473A5-FBF4-45EE-B033-BA5B7DE15DBC}">
      <dgm:prSet/>
      <dgm:spPr/>
      <dgm:t>
        <a:bodyPr/>
        <a:lstStyle/>
        <a:p>
          <a:endParaRPr lang="en-US"/>
        </a:p>
      </dgm:t>
    </dgm:pt>
    <dgm:pt modelId="{56EF2C01-31FB-4D03-A0F0-F6CBF7CEEADB}">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Automate</a:t>
          </a:r>
          <a:endParaRPr lang="en-US" dirty="0"/>
        </a:p>
      </dgm:t>
    </dgm:pt>
    <dgm:pt modelId="{734BAD8B-254D-47CF-A9EF-757FAFD350B0}" type="parTrans" cxnId="{190ECC07-CEFD-477E-8371-AD06167A857D}">
      <dgm:prSet/>
      <dgm:spPr/>
      <dgm:t>
        <a:bodyPr/>
        <a:lstStyle/>
        <a:p>
          <a:endParaRPr lang="en-US"/>
        </a:p>
      </dgm:t>
    </dgm:pt>
    <dgm:pt modelId="{3CED7CFE-5504-4011-B63F-10770C59706B}" type="sibTrans" cxnId="{190ECC07-CEFD-477E-8371-AD06167A857D}">
      <dgm:prSet/>
      <dgm:spPr/>
      <dgm:t>
        <a:bodyPr/>
        <a:lstStyle/>
        <a:p>
          <a:endParaRPr lang="en-US"/>
        </a:p>
      </dgm:t>
    </dgm:pt>
    <dgm:pt modelId="{C0CB0ECF-1752-45A4-9222-D57C90A74032}">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Inputs (Requests)</a:t>
          </a:r>
          <a:endParaRPr lang="en-US" dirty="0"/>
        </a:p>
      </dgm:t>
    </dgm:pt>
    <dgm:pt modelId="{0814E79B-1DB9-4049-85B0-D57EA39664CC}" type="parTrans" cxnId="{E693ECFA-ABFD-433C-A65A-95E36137B187}">
      <dgm:prSet/>
      <dgm:spPr/>
      <dgm:t>
        <a:bodyPr/>
        <a:lstStyle/>
        <a:p>
          <a:endParaRPr lang="en-US"/>
        </a:p>
      </dgm:t>
    </dgm:pt>
    <dgm:pt modelId="{8507403B-45E2-4C17-80D2-B9766B4AF7FD}" type="sibTrans" cxnId="{E693ECFA-ABFD-433C-A65A-95E36137B187}">
      <dgm:prSet/>
      <dgm:spPr/>
      <dgm:t>
        <a:bodyPr/>
        <a:lstStyle/>
        <a:p>
          <a:endParaRPr lang="en-US"/>
        </a:p>
      </dgm:t>
    </dgm:pt>
    <dgm:pt modelId="{8E20FBAB-2191-45EC-B94C-D61733458B9F}">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Outputs (Changes)</a:t>
          </a:r>
          <a:endParaRPr lang="en-US" dirty="0"/>
        </a:p>
      </dgm:t>
    </dgm:pt>
    <dgm:pt modelId="{D7E501D0-2635-4D4F-9A68-1A8B10DD19A1}" type="parTrans" cxnId="{B0E1DBDD-35CC-49DC-85E2-C8A1C9CFFEA2}">
      <dgm:prSet/>
      <dgm:spPr/>
      <dgm:t>
        <a:bodyPr/>
        <a:lstStyle/>
        <a:p>
          <a:endParaRPr lang="en-US"/>
        </a:p>
      </dgm:t>
    </dgm:pt>
    <dgm:pt modelId="{E1B9BF16-0B9F-437D-8E25-4F97F667285E}" type="sibTrans" cxnId="{B0E1DBDD-35CC-49DC-85E2-C8A1C9CFFEA2}">
      <dgm:prSet/>
      <dgm:spPr/>
      <dgm:t>
        <a:bodyPr/>
        <a:lstStyle/>
        <a:p>
          <a:endParaRPr lang="en-US"/>
        </a:p>
      </dgm:t>
    </dgm:pt>
    <dgm:pt modelId="{415437B0-D7E7-412E-9838-CA026F366069}">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Operational Procedures</a:t>
          </a:r>
          <a:endParaRPr lang="en-US" dirty="0"/>
        </a:p>
      </dgm:t>
    </dgm:pt>
    <dgm:pt modelId="{B09390D3-1CDF-43B1-8102-5BFFA8509E5D}" type="parTrans" cxnId="{1BC237F0-2A51-45D0-8798-AA9B9E9F2BA7}">
      <dgm:prSet/>
      <dgm:spPr/>
      <dgm:t>
        <a:bodyPr/>
        <a:lstStyle/>
        <a:p>
          <a:endParaRPr lang="en-US"/>
        </a:p>
      </dgm:t>
    </dgm:pt>
    <dgm:pt modelId="{EA114031-6899-4041-A940-5F48840FF085}" type="sibTrans" cxnId="{1BC237F0-2A51-45D0-8798-AA9B9E9F2BA7}">
      <dgm:prSet/>
      <dgm:spPr/>
      <dgm:t>
        <a:bodyPr/>
        <a:lstStyle/>
        <a:p>
          <a:endParaRPr lang="en-US"/>
        </a:p>
      </dgm:t>
    </dgm:pt>
    <dgm:pt modelId="{D72AE4B4-DE6B-4D27-AF1B-DADD760B889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SLAs Achieved</a:t>
          </a:r>
          <a:endParaRPr lang="en-US" dirty="0"/>
        </a:p>
      </dgm:t>
    </dgm:pt>
    <dgm:pt modelId="{F966C082-2BB2-49F0-A2FB-3ED29449AEE5}" type="parTrans" cxnId="{50909413-006B-4902-AF3B-788F924E4CB5}">
      <dgm:prSet/>
      <dgm:spPr/>
      <dgm:t>
        <a:bodyPr/>
        <a:lstStyle/>
        <a:p>
          <a:endParaRPr lang="en-US"/>
        </a:p>
      </dgm:t>
    </dgm:pt>
    <dgm:pt modelId="{7B8CD886-A169-4EBB-84C2-2F330FD38895}" type="sibTrans" cxnId="{50909413-006B-4902-AF3B-788F924E4CB5}">
      <dgm:prSet/>
      <dgm:spPr/>
      <dgm:t>
        <a:bodyPr/>
        <a:lstStyle/>
        <a:p>
          <a:endParaRPr lang="en-US"/>
        </a:p>
      </dgm:t>
    </dgm:pt>
    <dgm:pt modelId="{AFAC8726-3419-4658-AAC0-AC6F5C793A28}">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Costs of Operations</a:t>
          </a:r>
          <a:endParaRPr lang="en-US" dirty="0"/>
        </a:p>
      </dgm:t>
    </dgm:pt>
    <dgm:pt modelId="{EE4869B2-5A81-4FD6-8002-9C706B93340B}" type="parTrans" cxnId="{6776B3E0-2EB1-4328-A2D4-BAC1C0959B9E}">
      <dgm:prSet/>
      <dgm:spPr/>
      <dgm:t>
        <a:bodyPr/>
        <a:lstStyle/>
        <a:p>
          <a:endParaRPr lang="en-US"/>
        </a:p>
      </dgm:t>
    </dgm:pt>
    <dgm:pt modelId="{1D3E0AB2-1609-433E-876C-93E942E446C2}" type="sibTrans" cxnId="{6776B3E0-2EB1-4328-A2D4-BAC1C0959B9E}">
      <dgm:prSet/>
      <dgm:spPr/>
      <dgm:t>
        <a:bodyPr/>
        <a:lstStyle/>
        <a:p>
          <a:endParaRPr lang="en-US"/>
        </a:p>
      </dgm:t>
    </dgm:pt>
    <dgm:pt modelId="{E2F85D59-326A-4915-9999-81AADAF75A6C}">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PowerShell</a:t>
          </a:r>
          <a:endParaRPr lang="en-US" dirty="0"/>
        </a:p>
      </dgm:t>
    </dgm:pt>
    <dgm:pt modelId="{22243714-7FD8-4AA2-A554-7605A1B17BD2}" type="parTrans" cxnId="{991F8ACC-E3AF-416C-A550-CEA17584C418}">
      <dgm:prSet/>
      <dgm:spPr/>
      <dgm:t>
        <a:bodyPr/>
        <a:lstStyle/>
        <a:p>
          <a:endParaRPr lang="en-US"/>
        </a:p>
      </dgm:t>
    </dgm:pt>
    <dgm:pt modelId="{3CC893C6-0729-4F66-AC66-FB41C57FF34B}" type="sibTrans" cxnId="{991F8ACC-E3AF-416C-A550-CEA17584C418}">
      <dgm:prSet/>
      <dgm:spPr/>
      <dgm:t>
        <a:bodyPr/>
        <a:lstStyle/>
        <a:p>
          <a:endParaRPr lang="en-US"/>
        </a:p>
      </dgm:t>
    </dgm:pt>
    <dgm:pt modelId="{A44676CB-8649-4D35-9444-86ACEDF79D22}">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Third Party Tools</a:t>
          </a:r>
          <a:endParaRPr lang="en-US" dirty="0"/>
        </a:p>
      </dgm:t>
    </dgm:pt>
    <dgm:pt modelId="{993433CC-D256-48AD-99AF-F6015A107127}" type="parTrans" cxnId="{857AC657-A346-4B46-B15D-9B4BF95F52B6}">
      <dgm:prSet/>
      <dgm:spPr/>
      <dgm:t>
        <a:bodyPr/>
        <a:lstStyle/>
        <a:p>
          <a:endParaRPr lang="en-US"/>
        </a:p>
      </dgm:t>
    </dgm:pt>
    <dgm:pt modelId="{BE373C89-0EA9-4CA4-9F0C-3B5D5E317183}" type="sibTrans" cxnId="{857AC657-A346-4B46-B15D-9B4BF95F52B6}">
      <dgm:prSet/>
      <dgm:spPr/>
      <dgm:t>
        <a:bodyPr/>
        <a:lstStyle/>
        <a:p>
          <a:endParaRPr lang="en-US"/>
        </a:p>
      </dgm:t>
    </dgm:pt>
    <dgm:pt modelId="{6261153D-7419-4C5F-842B-4AFB5E01E983}">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smtClean="0"/>
            <a:t>ROI &amp; ROI</a:t>
          </a:r>
          <a:endParaRPr lang="en-US" dirty="0"/>
        </a:p>
      </dgm:t>
    </dgm:pt>
    <dgm:pt modelId="{1151383A-65B1-48D0-9DCF-35F49F8818F4}" type="parTrans" cxnId="{FD34C29E-5A42-4EC7-B006-BC4E5E923867}">
      <dgm:prSet/>
      <dgm:spPr/>
      <dgm:t>
        <a:bodyPr/>
        <a:lstStyle/>
        <a:p>
          <a:endParaRPr lang="en-US"/>
        </a:p>
      </dgm:t>
    </dgm:pt>
    <dgm:pt modelId="{EFE26DF2-123F-4B49-B6A3-336C4433B4A4}" type="sibTrans" cxnId="{FD34C29E-5A42-4EC7-B006-BC4E5E923867}">
      <dgm:prSet/>
      <dgm:spPr/>
      <dgm:t>
        <a:bodyPr/>
        <a:lstStyle/>
        <a:p>
          <a:endParaRPr lang="en-US"/>
        </a:p>
      </dgm:t>
    </dgm:pt>
    <dgm:pt modelId="{2C3A62FF-0C83-465D-930F-573030E59BC2}" type="pres">
      <dgm:prSet presAssocID="{F00043D4-BB37-456A-BCCF-91FA9EF7E666}" presName="CompostProcess" presStyleCnt="0">
        <dgm:presLayoutVars>
          <dgm:dir/>
          <dgm:resizeHandles val="exact"/>
        </dgm:presLayoutVars>
      </dgm:prSet>
      <dgm:spPr/>
    </dgm:pt>
    <dgm:pt modelId="{20ED9330-A3E3-4630-B2C9-5F426602E65A}" type="pres">
      <dgm:prSet presAssocID="{F00043D4-BB37-456A-BCCF-91FA9EF7E666}" presName="arrow" presStyleLbl="bgShp" presStyleIdx="0" presStyleCnt="1" custScaleX="117647"/>
      <dgm:spPr/>
    </dgm:pt>
    <dgm:pt modelId="{9C268B26-0555-477E-B0ED-FC925F06D0E2}" type="pres">
      <dgm:prSet presAssocID="{F00043D4-BB37-456A-BCCF-91FA9EF7E666}" presName="linearProcess" presStyleCnt="0"/>
      <dgm:spPr/>
    </dgm:pt>
    <dgm:pt modelId="{584E6DA8-AC1A-4B15-BA0D-4CDC2063C041}" type="pres">
      <dgm:prSet presAssocID="{CA86BB20-948E-49B8-8939-B0716C228956}" presName="textNode" presStyleLbl="node1" presStyleIdx="0" presStyleCnt="3">
        <dgm:presLayoutVars>
          <dgm:bulletEnabled val="1"/>
        </dgm:presLayoutVars>
      </dgm:prSet>
      <dgm:spPr/>
      <dgm:t>
        <a:bodyPr/>
        <a:lstStyle/>
        <a:p>
          <a:endParaRPr lang="en-US"/>
        </a:p>
      </dgm:t>
    </dgm:pt>
    <dgm:pt modelId="{516FD97F-3D77-44F2-B2E6-1699F60DB23F}" type="pres">
      <dgm:prSet presAssocID="{92832F94-6AF0-4960-A160-35FC702037B9}" presName="sibTrans" presStyleCnt="0"/>
      <dgm:spPr/>
    </dgm:pt>
    <dgm:pt modelId="{562A832E-0183-43B2-8B0A-0E046DCFDEAF}" type="pres">
      <dgm:prSet presAssocID="{36CD6613-3902-4E2A-BA01-A7D96BB5F0EA}" presName="textNode" presStyleLbl="node1" presStyleIdx="1" presStyleCnt="3">
        <dgm:presLayoutVars>
          <dgm:bulletEnabled val="1"/>
        </dgm:presLayoutVars>
      </dgm:prSet>
      <dgm:spPr/>
      <dgm:t>
        <a:bodyPr/>
        <a:lstStyle/>
        <a:p>
          <a:endParaRPr lang="en-US"/>
        </a:p>
      </dgm:t>
    </dgm:pt>
    <dgm:pt modelId="{DF6D14E7-1142-43E6-9D97-EAF063B269CC}" type="pres">
      <dgm:prSet presAssocID="{4D39CA2F-F639-41CC-96C5-D7EF992F7028}" presName="sibTrans" presStyleCnt="0"/>
      <dgm:spPr/>
    </dgm:pt>
    <dgm:pt modelId="{055F5F4D-8039-4B1F-86C7-A8821DE9C654}" type="pres">
      <dgm:prSet presAssocID="{56EF2C01-31FB-4D03-A0F0-F6CBF7CEEADB}" presName="textNode" presStyleLbl="node1" presStyleIdx="2" presStyleCnt="3">
        <dgm:presLayoutVars>
          <dgm:bulletEnabled val="1"/>
        </dgm:presLayoutVars>
      </dgm:prSet>
      <dgm:spPr/>
      <dgm:t>
        <a:bodyPr/>
        <a:lstStyle/>
        <a:p>
          <a:endParaRPr lang="en-US"/>
        </a:p>
      </dgm:t>
    </dgm:pt>
  </dgm:ptLst>
  <dgm:cxnLst>
    <dgm:cxn modelId="{1BC237F0-2A51-45D0-8798-AA9B9E9F2BA7}" srcId="{CA86BB20-948E-49B8-8939-B0716C228956}" destId="{415437B0-D7E7-412E-9838-CA026F366069}" srcOrd="2" destOrd="0" parTransId="{B09390D3-1CDF-43B1-8102-5BFFA8509E5D}" sibTransId="{EA114031-6899-4041-A940-5F48840FF085}"/>
    <dgm:cxn modelId="{50909413-006B-4902-AF3B-788F924E4CB5}" srcId="{36CD6613-3902-4E2A-BA01-A7D96BB5F0EA}" destId="{D72AE4B4-DE6B-4D27-AF1B-DADD760B889B}" srcOrd="0" destOrd="0" parTransId="{F966C082-2BB2-49F0-A2FB-3ED29449AEE5}" sibTransId="{7B8CD886-A169-4EBB-84C2-2F330FD38895}"/>
    <dgm:cxn modelId="{B0E1DBDD-35CC-49DC-85E2-C8A1C9CFFEA2}" srcId="{CA86BB20-948E-49B8-8939-B0716C228956}" destId="{8E20FBAB-2191-45EC-B94C-D61733458B9F}" srcOrd="1" destOrd="0" parTransId="{D7E501D0-2635-4D4F-9A68-1A8B10DD19A1}" sibTransId="{E1B9BF16-0B9F-437D-8E25-4F97F667285E}"/>
    <dgm:cxn modelId="{0D34E2BC-F3D5-45BB-BC03-51DDF2CFA499}" type="presOf" srcId="{C0CB0ECF-1752-45A4-9222-D57C90A74032}" destId="{584E6DA8-AC1A-4B15-BA0D-4CDC2063C041}" srcOrd="0" destOrd="1" presId="urn:microsoft.com/office/officeart/2005/8/layout/hProcess9"/>
    <dgm:cxn modelId="{EBCB5457-A91C-4899-BFAA-E58E39F93890}" type="presOf" srcId="{AFAC8726-3419-4658-AAC0-AC6F5C793A28}" destId="{562A832E-0183-43B2-8B0A-0E046DCFDEAF}" srcOrd="0" destOrd="2" presId="urn:microsoft.com/office/officeart/2005/8/layout/hProcess9"/>
    <dgm:cxn modelId="{36A3BED8-57CC-4C08-A145-A834CC26CE6B}" type="presOf" srcId="{6261153D-7419-4C5F-842B-4AFB5E01E983}" destId="{055F5F4D-8039-4B1F-86C7-A8821DE9C654}" srcOrd="0" destOrd="3" presId="urn:microsoft.com/office/officeart/2005/8/layout/hProcess9"/>
    <dgm:cxn modelId="{190ECC07-CEFD-477E-8371-AD06167A857D}" srcId="{F00043D4-BB37-456A-BCCF-91FA9EF7E666}" destId="{56EF2C01-31FB-4D03-A0F0-F6CBF7CEEADB}" srcOrd="2" destOrd="0" parTransId="{734BAD8B-254D-47CF-A9EF-757FAFD350B0}" sibTransId="{3CED7CFE-5504-4011-B63F-10770C59706B}"/>
    <dgm:cxn modelId="{C4F5878D-D303-4028-9B18-F9E68AC454D4}" type="presOf" srcId="{E2F85D59-326A-4915-9999-81AADAF75A6C}" destId="{055F5F4D-8039-4B1F-86C7-A8821DE9C654}" srcOrd="0" destOrd="1" presId="urn:microsoft.com/office/officeart/2005/8/layout/hProcess9"/>
    <dgm:cxn modelId="{FD34C29E-5A42-4EC7-B006-BC4E5E923867}" srcId="{56EF2C01-31FB-4D03-A0F0-F6CBF7CEEADB}" destId="{6261153D-7419-4C5F-842B-4AFB5E01E983}" srcOrd="2" destOrd="0" parTransId="{1151383A-65B1-48D0-9DCF-35F49F8818F4}" sibTransId="{EFE26DF2-123F-4B49-B6A3-336C4433B4A4}"/>
    <dgm:cxn modelId="{857AC657-A346-4B46-B15D-9B4BF95F52B6}" srcId="{56EF2C01-31FB-4D03-A0F0-F6CBF7CEEADB}" destId="{A44676CB-8649-4D35-9444-86ACEDF79D22}" srcOrd="1" destOrd="0" parTransId="{993433CC-D256-48AD-99AF-F6015A107127}" sibTransId="{BE373C89-0EA9-4CA4-9F0C-3B5D5E317183}"/>
    <dgm:cxn modelId="{66B42DCE-147D-4362-BFE8-31D22D63C9F6}" type="presOf" srcId="{8E20FBAB-2191-45EC-B94C-D61733458B9F}" destId="{584E6DA8-AC1A-4B15-BA0D-4CDC2063C041}" srcOrd="0" destOrd="2" presId="urn:microsoft.com/office/officeart/2005/8/layout/hProcess9"/>
    <dgm:cxn modelId="{AF829AE1-A103-4E8C-B9B9-B14A0849F2DC}" type="presOf" srcId="{56EF2C01-31FB-4D03-A0F0-F6CBF7CEEADB}" destId="{055F5F4D-8039-4B1F-86C7-A8821DE9C654}" srcOrd="0" destOrd="0" presId="urn:microsoft.com/office/officeart/2005/8/layout/hProcess9"/>
    <dgm:cxn modelId="{395473A5-FBF4-45EE-B033-BA5B7DE15DBC}" srcId="{F00043D4-BB37-456A-BCCF-91FA9EF7E666}" destId="{36CD6613-3902-4E2A-BA01-A7D96BB5F0EA}" srcOrd="1" destOrd="0" parTransId="{319D4536-FD2C-435C-A494-59BE43E17205}" sibTransId="{4D39CA2F-F639-41CC-96C5-D7EF992F7028}"/>
    <dgm:cxn modelId="{6776B3E0-2EB1-4328-A2D4-BAC1C0959B9E}" srcId="{36CD6613-3902-4E2A-BA01-A7D96BB5F0EA}" destId="{AFAC8726-3419-4658-AAC0-AC6F5C793A28}" srcOrd="1" destOrd="0" parTransId="{EE4869B2-5A81-4FD6-8002-9C706B93340B}" sibTransId="{1D3E0AB2-1609-433E-876C-93E942E446C2}"/>
    <dgm:cxn modelId="{E693ECFA-ABFD-433C-A65A-95E36137B187}" srcId="{CA86BB20-948E-49B8-8939-B0716C228956}" destId="{C0CB0ECF-1752-45A4-9222-D57C90A74032}" srcOrd="0" destOrd="0" parTransId="{0814E79B-1DB9-4049-85B0-D57EA39664CC}" sibTransId="{8507403B-45E2-4C17-80D2-B9766B4AF7FD}"/>
    <dgm:cxn modelId="{DE1D8597-3AEB-4DFC-8A71-4181E8B6CFA0}" type="presOf" srcId="{CA86BB20-948E-49B8-8939-B0716C228956}" destId="{584E6DA8-AC1A-4B15-BA0D-4CDC2063C041}" srcOrd="0" destOrd="0" presId="urn:microsoft.com/office/officeart/2005/8/layout/hProcess9"/>
    <dgm:cxn modelId="{64A4DD90-8BA4-4E2F-9545-C9D21F32EF40}" type="presOf" srcId="{A44676CB-8649-4D35-9444-86ACEDF79D22}" destId="{055F5F4D-8039-4B1F-86C7-A8821DE9C654}" srcOrd="0" destOrd="2" presId="urn:microsoft.com/office/officeart/2005/8/layout/hProcess9"/>
    <dgm:cxn modelId="{6DDDA55C-BFE2-4990-B31B-EF487447671F}" srcId="{F00043D4-BB37-456A-BCCF-91FA9EF7E666}" destId="{CA86BB20-948E-49B8-8939-B0716C228956}" srcOrd="0" destOrd="0" parTransId="{D8AC4040-074E-4B78-857A-2FABBA883EA8}" sibTransId="{92832F94-6AF0-4960-A160-35FC702037B9}"/>
    <dgm:cxn modelId="{991F8ACC-E3AF-416C-A550-CEA17584C418}" srcId="{56EF2C01-31FB-4D03-A0F0-F6CBF7CEEADB}" destId="{E2F85D59-326A-4915-9999-81AADAF75A6C}" srcOrd="0" destOrd="0" parTransId="{22243714-7FD8-4AA2-A554-7605A1B17BD2}" sibTransId="{3CC893C6-0729-4F66-AC66-FB41C57FF34B}"/>
    <dgm:cxn modelId="{A8FE958E-3E62-4CE9-949D-4DBE84DBAD8F}" type="presOf" srcId="{F00043D4-BB37-456A-BCCF-91FA9EF7E666}" destId="{2C3A62FF-0C83-465D-930F-573030E59BC2}" srcOrd="0" destOrd="0" presId="urn:microsoft.com/office/officeart/2005/8/layout/hProcess9"/>
    <dgm:cxn modelId="{EEE14E24-994B-4B20-95C0-FA6456F5ADB5}" type="presOf" srcId="{415437B0-D7E7-412E-9838-CA026F366069}" destId="{584E6DA8-AC1A-4B15-BA0D-4CDC2063C041}" srcOrd="0" destOrd="3" presId="urn:microsoft.com/office/officeart/2005/8/layout/hProcess9"/>
    <dgm:cxn modelId="{ADA15226-FB3F-46AA-B468-5EF0923D1CD6}" type="presOf" srcId="{D72AE4B4-DE6B-4D27-AF1B-DADD760B889B}" destId="{562A832E-0183-43B2-8B0A-0E046DCFDEAF}" srcOrd="0" destOrd="1" presId="urn:microsoft.com/office/officeart/2005/8/layout/hProcess9"/>
    <dgm:cxn modelId="{CF410F03-0192-4FD4-912F-1AD061F0554E}" type="presOf" srcId="{36CD6613-3902-4E2A-BA01-A7D96BB5F0EA}" destId="{562A832E-0183-43B2-8B0A-0E046DCFDEAF}" srcOrd="0" destOrd="0" presId="urn:microsoft.com/office/officeart/2005/8/layout/hProcess9"/>
    <dgm:cxn modelId="{4AA8D34F-6596-47EF-B601-1061521A3A7D}" type="presParOf" srcId="{2C3A62FF-0C83-465D-930F-573030E59BC2}" destId="{20ED9330-A3E3-4630-B2C9-5F426602E65A}" srcOrd="0" destOrd="0" presId="urn:microsoft.com/office/officeart/2005/8/layout/hProcess9"/>
    <dgm:cxn modelId="{93743C10-D75F-4601-8937-D9DB84ACD8D4}" type="presParOf" srcId="{2C3A62FF-0C83-465D-930F-573030E59BC2}" destId="{9C268B26-0555-477E-B0ED-FC925F06D0E2}" srcOrd="1" destOrd="0" presId="urn:microsoft.com/office/officeart/2005/8/layout/hProcess9"/>
    <dgm:cxn modelId="{CED8679A-FF57-4847-86D5-D6A5B8139BF7}" type="presParOf" srcId="{9C268B26-0555-477E-B0ED-FC925F06D0E2}" destId="{584E6DA8-AC1A-4B15-BA0D-4CDC2063C041}" srcOrd="0" destOrd="0" presId="urn:microsoft.com/office/officeart/2005/8/layout/hProcess9"/>
    <dgm:cxn modelId="{FAD14BCE-976B-4A07-B0E8-122D62A02879}" type="presParOf" srcId="{9C268B26-0555-477E-B0ED-FC925F06D0E2}" destId="{516FD97F-3D77-44F2-B2E6-1699F60DB23F}" srcOrd="1" destOrd="0" presId="urn:microsoft.com/office/officeart/2005/8/layout/hProcess9"/>
    <dgm:cxn modelId="{6AFC13AE-6A4C-41BE-8DBE-0DAC8FA0E7EF}" type="presParOf" srcId="{9C268B26-0555-477E-B0ED-FC925F06D0E2}" destId="{562A832E-0183-43B2-8B0A-0E046DCFDEAF}" srcOrd="2" destOrd="0" presId="urn:microsoft.com/office/officeart/2005/8/layout/hProcess9"/>
    <dgm:cxn modelId="{B7A7002E-5BC4-4791-B814-CA4486709AFA}" type="presParOf" srcId="{9C268B26-0555-477E-B0ED-FC925F06D0E2}" destId="{DF6D14E7-1142-43E6-9D97-EAF063B269CC}" srcOrd="3" destOrd="0" presId="urn:microsoft.com/office/officeart/2005/8/layout/hProcess9"/>
    <dgm:cxn modelId="{972B5EC9-0359-43F6-A86F-70E88B061BA9}" type="presParOf" srcId="{9C268B26-0555-477E-B0ED-FC925F06D0E2}" destId="{055F5F4D-8039-4B1F-86C7-A8821DE9C654}"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00043D4-BB37-456A-BCCF-91FA9EF7E666}" type="doc">
      <dgm:prSet loTypeId="urn:microsoft.com/office/officeart/2005/8/layout/hProcess9" loCatId="process" qsTypeId="urn:microsoft.com/office/officeart/2005/8/quickstyle/simple1" qsCatId="simple" csTypeId="urn:microsoft.com/office/officeart/2005/8/colors/colorful1" csCatId="colorful" phldr="1"/>
      <dgm:spPr/>
    </dgm:pt>
    <dgm:pt modelId="{CA86BB20-948E-49B8-8939-B0716C2289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Request</a:t>
          </a:r>
          <a:endParaRPr lang="en-US" dirty="0"/>
        </a:p>
      </dgm:t>
    </dgm:pt>
    <dgm:pt modelId="{D8AC4040-074E-4B78-857A-2FABBA883EA8}" type="parTrans" cxnId="{6DDDA55C-BFE2-4990-B31B-EF487447671F}">
      <dgm:prSet/>
      <dgm:spPr/>
      <dgm:t>
        <a:bodyPr/>
        <a:lstStyle/>
        <a:p>
          <a:endParaRPr lang="en-US"/>
        </a:p>
      </dgm:t>
    </dgm:pt>
    <dgm:pt modelId="{92832F94-6AF0-4960-A160-35FC702037B9}" type="sibTrans" cxnId="{6DDDA55C-BFE2-4990-B31B-EF487447671F}">
      <dgm:prSet/>
      <dgm:spPr/>
      <dgm:t>
        <a:bodyPr/>
        <a:lstStyle/>
        <a:p>
          <a:endParaRPr lang="en-US"/>
        </a:p>
      </dgm:t>
    </dgm:pt>
    <dgm:pt modelId="{56EF2C01-31FB-4D03-A0F0-F6CBF7CEEAD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Log</a:t>
          </a:r>
          <a:endParaRPr lang="en-US" dirty="0"/>
        </a:p>
      </dgm:t>
    </dgm:pt>
    <dgm:pt modelId="{734BAD8B-254D-47CF-A9EF-757FAFD350B0}" type="parTrans" cxnId="{190ECC07-CEFD-477E-8371-AD06167A857D}">
      <dgm:prSet/>
      <dgm:spPr/>
      <dgm:t>
        <a:bodyPr/>
        <a:lstStyle/>
        <a:p>
          <a:endParaRPr lang="en-US"/>
        </a:p>
      </dgm:t>
    </dgm:pt>
    <dgm:pt modelId="{3CED7CFE-5504-4011-B63F-10770C59706B}" type="sibTrans" cxnId="{190ECC07-CEFD-477E-8371-AD06167A857D}">
      <dgm:prSet/>
      <dgm:spPr/>
      <dgm:t>
        <a:bodyPr/>
        <a:lstStyle/>
        <a:p>
          <a:endParaRPr lang="en-US"/>
        </a:p>
      </dgm:t>
    </dgm:pt>
    <dgm:pt modelId="{C0CB0ECF-1752-45A4-9222-D57C90A74032}">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Data points</a:t>
          </a:r>
          <a:endParaRPr lang="en-US" dirty="0"/>
        </a:p>
      </dgm:t>
    </dgm:pt>
    <dgm:pt modelId="{0814E79B-1DB9-4049-85B0-D57EA39664CC}" type="parTrans" cxnId="{E693ECFA-ABFD-433C-A65A-95E36137B187}">
      <dgm:prSet/>
      <dgm:spPr/>
      <dgm:t>
        <a:bodyPr/>
        <a:lstStyle/>
        <a:p>
          <a:endParaRPr lang="en-US"/>
        </a:p>
      </dgm:t>
    </dgm:pt>
    <dgm:pt modelId="{8507403B-45E2-4C17-80D2-B9766B4AF7FD}" type="sibTrans" cxnId="{E693ECFA-ABFD-433C-A65A-95E36137B187}">
      <dgm:prSet/>
      <dgm:spPr/>
      <dgm:t>
        <a:bodyPr/>
        <a:lstStyle/>
        <a:p>
          <a:endParaRPr lang="en-US"/>
        </a:p>
      </dgm:t>
    </dgm:pt>
    <dgm:pt modelId="{8E20FBAB-2191-45EC-B94C-D61733458B9F}">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Procedures</a:t>
          </a:r>
          <a:endParaRPr lang="en-US" dirty="0"/>
        </a:p>
      </dgm:t>
    </dgm:pt>
    <dgm:pt modelId="{D7E501D0-2635-4D4F-9A68-1A8B10DD19A1}" type="parTrans" cxnId="{B0E1DBDD-35CC-49DC-85E2-C8A1C9CFFEA2}">
      <dgm:prSet/>
      <dgm:spPr/>
      <dgm:t>
        <a:bodyPr/>
        <a:lstStyle/>
        <a:p>
          <a:endParaRPr lang="en-US"/>
        </a:p>
      </dgm:t>
    </dgm:pt>
    <dgm:pt modelId="{E1B9BF16-0B9F-437D-8E25-4F97F667285E}" type="sibTrans" cxnId="{B0E1DBDD-35CC-49DC-85E2-C8A1C9CFFEA2}">
      <dgm:prSet/>
      <dgm:spPr/>
      <dgm:t>
        <a:bodyPr/>
        <a:lstStyle/>
        <a:p>
          <a:endParaRPr lang="en-US"/>
        </a:p>
      </dgm:t>
    </dgm:pt>
    <dgm:pt modelId="{E2F85D59-326A-4915-9999-81AADAF75A6C}">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Report</a:t>
          </a:r>
          <a:endParaRPr lang="en-US" dirty="0"/>
        </a:p>
      </dgm:t>
    </dgm:pt>
    <dgm:pt modelId="{22243714-7FD8-4AA2-A554-7605A1B17BD2}" type="parTrans" cxnId="{991F8ACC-E3AF-416C-A550-CEA17584C418}">
      <dgm:prSet/>
      <dgm:spPr/>
      <dgm:t>
        <a:bodyPr/>
        <a:lstStyle/>
        <a:p>
          <a:endParaRPr lang="en-US"/>
        </a:p>
      </dgm:t>
    </dgm:pt>
    <dgm:pt modelId="{3CC893C6-0729-4F66-AC66-FB41C57FF34B}" type="sibTrans" cxnId="{991F8ACC-E3AF-416C-A550-CEA17584C418}">
      <dgm:prSet/>
      <dgm:spPr/>
      <dgm:t>
        <a:bodyPr/>
        <a:lstStyle/>
        <a:p>
          <a:endParaRPr lang="en-US"/>
        </a:p>
      </dgm:t>
    </dgm:pt>
    <dgm:pt modelId="{58C401A0-9AC3-44FE-9D29-E62D293E1B56}">
      <dgm:prSet phldrT="[Text]" custT="1">
        <dgm:style>
          <a:lnRef idx="3">
            <a:schemeClr val="lt1"/>
          </a:lnRef>
          <a:fillRef idx="1">
            <a:schemeClr val="accent3"/>
          </a:fillRef>
          <a:effectRef idx="1">
            <a:schemeClr val="accent3"/>
          </a:effectRef>
          <a:fontRef idx="minor">
            <a:schemeClr val="lt1"/>
          </a:fontRef>
        </dgm:style>
      </dgm:prSet>
      <dgm:spPr/>
      <dgm:t>
        <a:bodyPr/>
        <a:lstStyle/>
        <a:p>
          <a:r>
            <a:rPr lang="en-US" sz="1800" dirty="0" smtClean="0"/>
            <a:t>Proxy</a:t>
          </a:r>
          <a:endParaRPr lang="en-US" sz="1800" dirty="0"/>
        </a:p>
      </dgm:t>
    </dgm:pt>
    <dgm:pt modelId="{C68D0E3A-724C-4A61-A5D8-AE7944E14163}" type="parTrans" cxnId="{1B3DAA92-4B08-40FB-8549-6D879C18B04E}">
      <dgm:prSet/>
      <dgm:spPr/>
      <dgm:t>
        <a:bodyPr/>
        <a:lstStyle/>
        <a:p>
          <a:endParaRPr lang="en-US"/>
        </a:p>
      </dgm:t>
    </dgm:pt>
    <dgm:pt modelId="{C7B9F678-6A9F-4E4A-A998-B2618C2979EA}" type="sibTrans" cxnId="{1B3DAA92-4B08-40FB-8549-6D879C18B04E}">
      <dgm:prSet/>
      <dgm:spPr/>
      <dgm:t>
        <a:bodyPr/>
        <a:lstStyle/>
        <a:p>
          <a:endParaRPr lang="en-US"/>
        </a:p>
      </dgm:t>
    </dgm:pt>
    <dgm:pt modelId="{F0C83293-534A-4878-98A0-6D2BD10D9EB0}">
      <dgm:prSet phldrT="[Text]" custT="1">
        <dgm:style>
          <a:lnRef idx="3">
            <a:schemeClr val="lt1"/>
          </a:lnRef>
          <a:fillRef idx="1">
            <a:schemeClr val="accent1"/>
          </a:fillRef>
          <a:effectRef idx="1">
            <a:schemeClr val="accent1"/>
          </a:effectRef>
          <a:fontRef idx="minor">
            <a:schemeClr val="lt1"/>
          </a:fontRef>
        </dgm:style>
      </dgm:prSet>
      <dgm:spPr/>
      <dgm:t>
        <a:bodyPr/>
        <a:lstStyle/>
        <a:p>
          <a:r>
            <a:rPr lang="en-US" sz="1800" dirty="0" smtClean="0"/>
            <a:t>Workflow</a:t>
          </a:r>
          <a:endParaRPr lang="en-US" sz="1800" dirty="0"/>
        </a:p>
      </dgm:t>
    </dgm:pt>
    <dgm:pt modelId="{290532C7-78CA-4BE4-9A0C-4E58FDF6A896}" type="parTrans" cxnId="{D20F4945-76B2-4825-821E-BC7BDEC859A1}">
      <dgm:prSet/>
      <dgm:spPr/>
      <dgm:t>
        <a:bodyPr/>
        <a:lstStyle/>
        <a:p>
          <a:endParaRPr lang="en-US"/>
        </a:p>
      </dgm:t>
    </dgm:pt>
    <dgm:pt modelId="{6D0FF634-3F90-4D1F-B379-18C196C7043D}" type="sibTrans" cxnId="{D20F4945-76B2-4825-821E-BC7BDEC859A1}">
      <dgm:prSet/>
      <dgm:spPr/>
      <dgm:t>
        <a:bodyPr/>
        <a:lstStyle/>
        <a:p>
          <a:endParaRPr lang="en-US"/>
        </a:p>
      </dgm:t>
    </dgm:pt>
    <dgm:pt modelId="{F24950F0-24C3-4E93-B347-BADA55024D30}">
      <dgm:prSet phldrT="[Text]" custT="1">
        <dgm:style>
          <a:lnRef idx="3">
            <a:schemeClr val="lt1"/>
          </a:lnRef>
          <a:fillRef idx="1">
            <a:schemeClr val="accent1"/>
          </a:fillRef>
          <a:effectRef idx="1">
            <a:schemeClr val="accent1"/>
          </a:effectRef>
          <a:fontRef idx="minor">
            <a:schemeClr val="lt1"/>
          </a:fontRef>
        </dgm:style>
      </dgm:prSet>
      <dgm:spPr/>
      <dgm:t>
        <a:bodyPr/>
        <a:lstStyle/>
        <a:p>
          <a:r>
            <a:rPr lang="en-US" sz="1400" dirty="0" smtClean="0"/>
            <a:t>Approval</a:t>
          </a:r>
          <a:endParaRPr lang="en-US" sz="1400" dirty="0"/>
        </a:p>
      </dgm:t>
    </dgm:pt>
    <dgm:pt modelId="{27D98254-3962-4BAE-8C66-2313425E3499}" type="parTrans" cxnId="{517B8004-C572-4EE2-8EEE-16FD84AD73AA}">
      <dgm:prSet/>
      <dgm:spPr/>
      <dgm:t>
        <a:bodyPr/>
        <a:lstStyle/>
        <a:p>
          <a:endParaRPr lang="en-US"/>
        </a:p>
      </dgm:t>
    </dgm:pt>
    <dgm:pt modelId="{6B57E863-6D44-4909-8B8C-933AA4D5B7CE}" type="sibTrans" cxnId="{517B8004-C572-4EE2-8EEE-16FD84AD73AA}">
      <dgm:prSet/>
      <dgm:spPr/>
      <dgm:t>
        <a:bodyPr/>
        <a:lstStyle/>
        <a:p>
          <a:endParaRPr lang="en-US"/>
        </a:p>
      </dgm:t>
    </dgm:pt>
    <dgm:pt modelId="{6FF9116D-8277-40C9-A607-19F43AE03CD1}">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Provision</a:t>
          </a:r>
          <a:endParaRPr lang="en-US" dirty="0"/>
        </a:p>
      </dgm:t>
    </dgm:pt>
    <dgm:pt modelId="{9A41FD46-9BDB-40A9-BCB6-B5C149BD2575}" type="parTrans" cxnId="{870AC64E-FE01-4A70-A7F6-520973C47B7C}">
      <dgm:prSet/>
      <dgm:spPr/>
      <dgm:t>
        <a:bodyPr/>
        <a:lstStyle/>
        <a:p>
          <a:endParaRPr lang="en-US"/>
        </a:p>
      </dgm:t>
    </dgm:pt>
    <dgm:pt modelId="{7B0A385B-2441-4CC2-9919-25E76518F894}" type="sibTrans" cxnId="{870AC64E-FE01-4A70-A7F6-520973C47B7C}">
      <dgm:prSet/>
      <dgm:spPr/>
      <dgm:t>
        <a:bodyPr/>
        <a:lstStyle/>
        <a:p>
          <a:endParaRPr lang="en-US"/>
        </a:p>
      </dgm:t>
    </dgm:pt>
    <dgm:pt modelId="{13AD4BAA-4211-403E-8506-1CBF0B333059}">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Logic</a:t>
          </a:r>
          <a:endParaRPr lang="en-US" dirty="0"/>
        </a:p>
      </dgm:t>
    </dgm:pt>
    <dgm:pt modelId="{D5068E00-4D85-4521-AD2B-9413BF5CA108}" type="parTrans" cxnId="{8310164F-F790-468F-BD24-98038EFB3688}">
      <dgm:prSet/>
      <dgm:spPr/>
      <dgm:t>
        <a:bodyPr/>
        <a:lstStyle/>
        <a:p>
          <a:endParaRPr lang="en-US"/>
        </a:p>
      </dgm:t>
    </dgm:pt>
    <dgm:pt modelId="{80AC1A76-4CEE-4588-92F3-597003A057A0}" type="sibTrans" cxnId="{8310164F-F790-468F-BD24-98038EFB3688}">
      <dgm:prSet/>
      <dgm:spPr/>
      <dgm:t>
        <a:bodyPr/>
        <a:lstStyle/>
        <a:p>
          <a:endParaRPr lang="en-US"/>
        </a:p>
      </dgm:t>
    </dgm:pt>
    <dgm:pt modelId="{6A50EB17-50C6-4566-9819-C9C82E31A7BC}">
      <dgm:prSet phldrT="[Text]" custT="1">
        <dgm:style>
          <a:lnRef idx="3">
            <a:schemeClr val="lt1"/>
          </a:lnRef>
          <a:fillRef idx="1">
            <a:schemeClr val="accent3"/>
          </a:fillRef>
          <a:effectRef idx="1">
            <a:schemeClr val="accent3"/>
          </a:effectRef>
          <a:fontRef idx="minor">
            <a:schemeClr val="lt1"/>
          </a:fontRef>
        </dgm:style>
      </dgm:prSet>
      <dgm:spPr/>
      <dgm:t>
        <a:bodyPr/>
        <a:lstStyle/>
        <a:p>
          <a:r>
            <a:rPr lang="en-US" sz="1400" dirty="0" smtClean="0"/>
            <a:t>Elevation</a:t>
          </a:r>
          <a:endParaRPr lang="en-US" sz="1400" dirty="0"/>
        </a:p>
      </dgm:t>
    </dgm:pt>
    <dgm:pt modelId="{05074D24-D286-42CC-BD8D-C156E996ED91}" type="parTrans" cxnId="{EBD0D5A6-5F45-4951-A51E-AAA012DBC6E9}">
      <dgm:prSet/>
      <dgm:spPr/>
      <dgm:t>
        <a:bodyPr/>
        <a:lstStyle/>
        <a:p>
          <a:endParaRPr lang="en-US"/>
        </a:p>
      </dgm:t>
    </dgm:pt>
    <dgm:pt modelId="{E8DABACF-5CB4-4044-89CB-B823E0072609}" type="sibTrans" cxnId="{EBD0D5A6-5F45-4951-A51E-AAA012DBC6E9}">
      <dgm:prSet/>
      <dgm:spPr/>
      <dgm:t>
        <a:bodyPr/>
        <a:lstStyle/>
        <a:p>
          <a:endParaRPr lang="en-US"/>
        </a:p>
      </dgm:t>
    </dgm:pt>
    <dgm:pt modelId="{F1723917-0F37-4B19-BB82-48B27113902D}">
      <dgm:prSet phldrT="[Text]" custT="1">
        <dgm:style>
          <a:lnRef idx="3">
            <a:schemeClr val="lt1"/>
          </a:lnRef>
          <a:fillRef idx="1">
            <a:schemeClr val="accent3"/>
          </a:fillRef>
          <a:effectRef idx="1">
            <a:schemeClr val="accent3"/>
          </a:effectRef>
          <a:fontRef idx="minor">
            <a:schemeClr val="lt1"/>
          </a:fontRef>
        </dgm:style>
      </dgm:prSet>
      <dgm:spPr/>
      <dgm:t>
        <a:bodyPr/>
        <a:lstStyle/>
        <a:p>
          <a:r>
            <a:rPr lang="en-US" sz="1400" dirty="0" smtClean="0"/>
            <a:t>Isolation</a:t>
          </a:r>
          <a:endParaRPr lang="en-US" sz="1400" dirty="0"/>
        </a:p>
      </dgm:t>
    </dgm:pt>
    <dgm:pt modelId="{79989FF0-6AE6-40EB-8EE6-2F802F02B11D}" type="parTrans" cxnId="{EFD2D22F-2C5D-452F-9D24-A7929CAE0D7C}">
      <dgm:prSet/>
      <dgm:spPr/>
      <dgm:t>
        <a:bodyPr/>
        <a:lstStyle/>
        <a:p>
          <a:endParaRPr lang="en-US"/>
        </a:p>
      </dgm:t>
    </dgm:pt>
    <dgm:pt modelId="{75D47485-9B9B-4350-B095-F2001D1CA3FD}" type="sibTrans" cxnId="{EFD2D22F-2C5D-452F-9D24-A7929CAE0D7C}">
      <dgm:prSet/>
      <dgm:spPr/>
      <dgm:t>
        <a:bodyPr/>
        <a:lstStyle/>
        <a:p>
          <a:endParaRPr lang="en-US"/>
        </a:p>
      </dgm:t>
    </dgm:pt>
    <dgm:pt modelId="{9ABE21B2-F2A2-4A42-9971-8CB86F37C9CE}">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Insight</a:t>
          </a:r>
          <a:endParaRPr lang="en-US" dirty="0"/>
        </a:p>
      </dgm:t>
    </dgm:pt>
    <dgm:pt modelId="{EE24FBCB-6AA3-4EE3-9515-6E565E5A5143}" type="parTrans" cxnId="{D0F38ABC-42AE-4A5F-BB1D-9C26D7C958A3}">
      <dgm:prSet/>
      <dgm:spPr/>
      <dgm:t>
        <a:bodyPr/>
        <a:lstStyle/>
        <a:p>
          <a:endParaRPr lang="en-US"/>
        </a:p>
      </dgm:t>
    </dgm:pt>
    <dgm:pt modelId="{F62E4AFD-49D5-4E81-A5A4-297453E02061}" type="sibTrans" cxnId="{D0F38ABC-42AE-4A5F-BB1D-9C26D7C958A3}">
      <dgm:prSet/>
      <dgm:spPr/>
      <dgm:t>
        <a:bodyPr/>
        <a:lstStyle/>
        <a:p>
          <a:endParaRPr lang="en-US"/>
        </a:p>
      </dgm:t>
    </dgm:pt>
    <dgm:pt modelId="{C57A474C-D9B8-45BC-B047-12B812C86D57}">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Document</a:t>
          </a:r>
          <a:endParaRPr lang="en-US" dirty="0"/>
        </a:p>
      </dgm:t>
    </dgm:pt>
    <dgm:pt modelId="{596D4FD9-0F9E-4EE9-B4AC-82C9D2BAD28B}" type="parTrans" cxnId="{6CB3DC57-C621-4EE8-875F-D1CEB7D6030C}">
      <dgm:prSet/>
      <dgm:spPr/>
      <dgm:t>
        <a:bodyPr/>
        <a:lstStyle/>
        <a:p>
          <a:endParaRPr lang="en-US"/>
        </a:p>
      </dgm:t>
    </dgm:pt>
    <dgm:pt modelId="{E8CBDE68-AA64-4DB5-85D6-69E9DAF2EF2F}" type="sibTrans" cxnId="{6CB3DC57-C621-4EE8-875F-D1CEB7D6030C}">
      <dgm:prSet/>
      <dgm:spPr/>
      <dgm:t>
        <a:bodyPr/>
        <a:lstStyle/>
        <a:p>
          <a:endParaRPr lang="en-US"/>
        </a:p>
      </dgm:t>
    </dgm:pt>
    <dgm:pt modelId="{EE5B52A5-D3C0-49D2-8D44-C115FED741F9}">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Compliance</a:t>
          </a:r>
          <a:endParaRPr lang="en-US" dirty="0"/>
        </a:p>
      </dgm:t>
    </dgm:pt>
    <dgm:pt modelId="{15FB268D-4480-4D4B-99C9-1FC81F0E332E}" type="parTrans" cxnId="{0B78F42B-EDD8-4430-A916-09EACAE0E1C0}">
      <dgm:prSet/>
      <dgm:spPr/>
      <dgm:t>
        <a:bodyPr/>
        <a:lstStyle/>
        <a:p>
          <a:endParaRPr lang="en-US"/>
        </a:p>
      </dgm:t>
    </dgm:pt>
    <dgm:pt modelId="{E13032DC-A0A7-434D-9DDA-49784FA688BF}" type="sibTrans" cxnId="{0B78F42B-EDD8-4430-A916-09EACAE0E1C0}">
      <dgm:prSet/>
      <dgm:spPr/>
      <dgm:t>
        <a:bodyPr/>
        <a:lstStyle/>
        <a:p>
          <a:endParaRPr lang="en-US"/>
        </a:p>
      </dgm:t>
    </dgm:pt>
    <dgm:pt modelId="{515D9FAC-541E-4BE8-B92A-D33CE19D205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SharePoint List</a:t>
          </a:r>
          <a:endParaRPr lang="en-US" dirty="0"/>
        </a:p>
      </dgm:t>
    </dgm:pt>
    <dgm:pt modelId="{0C56FC94-7E9C-478E-8BB3-9BEDF5BD1830}" type="parTrans" cxnId="{9C7E8C18-D76E-4308-BEDB-5436D6468285}">
      <dgm:prSet/>
      <dgm:spPr/>
      <dgm:t>
        <a:bodyPr/>
        <a:lstStyle/>
        <a:p>
          <a:endParaRPr lang="en-US"/>
        </a:p>
      </dgm:t>
    </dgm:pt>
    <dgm:pt modelId="{CD4D9D90-8CDA-4A46-BA37-DE12E4C340C5}" type="sibTrans" cxnId="{9C7E8C18-D76E-4308-BEDB-5436D6468285}">
      <dgm:prSet/>
      <dgm:spPr/>
      <dgm:t>
        <a:bodyPr/>
        <a:lstStyle/>
        <a:p>
          <a:endParaRPr lang="en-US"/>
        </a:p>
      </dgm:t>
    </dgm:pt>
    <dgm:pt modelId="{A38A6D1B-FBEF-4BCF-B0E5-2F43C9AAE0DB}">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46C0CDFF-FFA9-47B9-B3EF-B7AAD0A9272A}" type="parTrans" cxnId="{F080AA54-B2B7-485F-9364-CD1E3B605DC5}">
      <dgm:prSet/>
      <dgm:spPr/>
      <dgm:t>
        <a:bodyPr/>
        <a:lstStyle/>
        <a:p>
          <a:endParaRPr lang="en-US"/>
        </a:p>
      </dgm:t>
    </dgm:pt>
    <dgm:pt modelId="{3E292516-AF10-44E3-AAC3-D741297670F8}" type="sibTrans" cxnId="{F080AA54-B2B7-485F-9364-CD1E3B605DC5}">
      <dgm:prSet/>
      <dgm:spPr/>
      <dgm:t>
        <a:bodyPr/>
        <a:lstStyle/>
        <a:p>
          <a:endParaRPr lang="en-US"/>
        </a:p>
      </dgm:t>
    </dgm:pt>
    <dgm:pt modelId="{496D7464-F21D-480F-B74C-BC0D56345BD2}">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C7FF3270-E188-4E44-8D74-2225EC891C47}" type="parTrans" cxnId="{9EBA05B8-6DEE-4081-BE99-039FE91EFDF8}">
      <dgm:prSet/>
      <dgm:spPr/>
      <dgm:t>
        <a:bodyPr/>
        <a:lstStyle/>
        <a:p>
          <a:endParaRPr lang="en-US"/>
        </a:p>
      </dgm:t>
    </dgm:pt>
    <dgm:pt modelId="{66DF989E-E7E5-45BE-A129-181067C8D785}" type="sibTrans" cxnId="{9EBA05B8-6DEE-4081-BE99-039FE91EFDF8}">
      <dgm:prSet/>
      <dgm:spPr/>
      <dgm:t>
        <a:bodyPr/>
        <a:lstStyle/>
        <a:p>
          <a:endParaRPr lang="en-US"/>
        </a:p>
      </dgm:t>
    </dgm:pt>
    <dgm:pt modelId="{D3EF05B2-BD79-4A31-A558-823B9A7C019C}">
      <dgm:prSet phldrT="[Text]" custT="1">
        <dgm:style>
          <a:lnRef idx="3">
            <a:schemeClr val="lt1"/>
          </a:lnRef>
          <a:fillRef idx="1">
            <a:schemeClr val="accent1"/>
          </a:fillRef>
          <a:effectRef idx="1">
            <a:schemeClr val="accent1"/>
          </a:effectRef>
          <a:fontRef idx="minor">
            <a:schemeClr val="lt1"/>
          </a:fontRef>
        </dgm:style>
      </dgm:prSet>
      <dgm:spPr/>
      <dgm:t>
        <a:bodyPr/>
        <a:lstStyle/>
        <a:p>
          <a:endParaRPr lang="en-US" sz="1400" dirty="0"/>
        </a:p>
      </dgm:t>
    </dgm:pt>
    <dgm:pt modelId="{93A2D2B4-FAAE-4152-B9E2-6F9BBEC92CA5}" type="parTrans" cxnId="{9B6585A1-E9DE-4A16-8640-A8697A24BFA0}">
      <dgm:prSet/>
      <dgm:spPr/>
      <dgm:t>
        <a:bodyPr/>
        <a:lstStyle/>
        <a:p>
          <a:endParaRPr lang="en-US"/>
        </a:p>
      </dgm:t>
    </dgm:pt>
    <dgm:pt modelId="{5F0092B1-CBCE-433E-994E-8792782595F4}" type="sibTrans" cxnId="{9B6585A1-E9DE-4A16-8640-A8697A24BFA0}">
      <dgm:prSet/>
      <dgm:spPr/>
      <dgm:t>
        <a:bodyPr/>
        <a:lstStyle/>
        <a:p>
          <a:endParaRPr lang="en-US"/>
        </a:p>
      </dgm:t>
    </dgm:pt>
    <dgm:pt modelId="{5892C6F2-B848-4623-8C79-D51D436514E1}">
      <dgm:prSet phldrT="[Text]" custT="1">
        <dgm:style>
          <a:lnRef idx="3">
            <a:schemeClr val="lt1"/>
          </a:lnRef>
          <a:fillRef idx="1">
            <a:schemeClr val="accent1"/>
          </a:fillRef>
          <a:effectRef idx="1">
            <a:schemeClr val="accent1"/>
          </a:effectRef>
          <a:fontRef idx="minor">
            <a:schemeClr val="lt1"/>
          </a:fontRef>
        </dgm:style>
      </dgm:prSet>
      <dgm:spPr/>
      <dgm:t>
        <a:bodyPr/>
        <a:lstStyle/>
        <a:p>
          <a:endParaRPr lang="en-US" sz="1400" dirty="0"/>
        </a:p>
      </dgm:t>
    </dgm:pt>
    <dgm:pt modelId="{270BC53F-762E-4AD8-A6A8-246294F3E5CE}" type="parTrans" cxnId="{D06F0A60-538E-4B0C-8E2F-0AD594657FD5}">
      <dgm:prSet/>
      <dgm:spPr/>
      <dgm:t>
        <a:bodyPr/>
        <a:lstStyle/>
        <a:p>
          <a:endParaRPr lang="en-US"/>
        </a:p>
      </dgm:t>
    </dgm:pt>
    <dgm:pt modelId="{2DBD8A10-CDF3-4543-B8F3-1254E83FE756}" type="sibTrans" cxnId="{D06F0A60-538E-4B0C-8E2F-0AD594657FD5}">
      <dgm:prSet/>
      <dgm:spPr/>
      <dgm:t>
        <a:bodyPr/>
        <a:lstStyle/>
        <a:p>
          <a:endParaRPr lang="en-US"/>
        </a:p>
      </dgm:t>
    </dgm:pt>
    <dgm:pt modelId="{3A0C5D01-7BF2-436D-AFA3-03F587766A1F}">
      <dgm:prSet phldrT="[Text]" custT="1">
        <dgm:style>
          <a:lnRef idx="3">
            <a:schemeClr val="lt1"/>
          </a:lnRef>
          <a:fillRef idx="1">
            <a:schemeClr val="accent1"/>
          </a:fillRef>
          <a:effectRef idx="1">
            <a:schemeClr val="accent1"/>
          </a:effectRef>
          <a:fontRef idx="minor">
            <a:schemeClr val="lt1"/>
          </a:fontRef>
        </dgm:style>
      </dgm:prSet>
      <dgm:spPr/>
      <dgm:t>
        <a:bodyPr/>
        <a:lstStyle/>
        <a:p>
          <a:r>
            <a:rPr lang="en-US" sz="1400" dirty="0" smtClean="0"/>
            <a:t>SPD Workflow</a:t>
          </a:r>
          <a:endParaRPr lang="en-US" sz="1400" dirty="0"/>
        </a:p>
      </dgm:t>
    </dgm:pt>
    <dgm:pt modelId="{418AC641-8C1D-4890-BF21-14FA2A6B97DA}" type="parTrans" cxnId="{E2DD44EA-3A1F-4AE9-8FBF-09F669131659}">
      <dgm:prSet/>
      <dgm:spPr/>
      <dgm:t>
        <a:bodyPr/>
        <a:lstStyle/>
        <a:p>
          <a:endParaRPr lang="en-US"/>
        </a:p>
      </dgm:t>
    </dgm:pt>
    <dgm:pt modelId="{C6F4673C-F2DD-4776-9FD2-7804F5262B69}" type="sibTrans" cxnId="{E2DD44EA-3A1F-4AE9-8FBF-09F669131659}">
      <dgm:prSet/>
      <dgm:spPr/>
      <dgm:t>
        <a:bodyPr/>
        <a:lstStyle/>
        <a:p>
          <a:endParaRPr lang="en-US"/>
        </a:p>
      </dgm:t>
    </dgm:pt>
    <dgm:pt modelId="{C21FDA33-AD68-4FC0-BD42-568326B45CCB}">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PowerShell</a:t>
          </a:r>
          <a:endParaRPr lang="en-US" dirty="0"/>
        </a:p>
      </dgm:t>
    </dgm:pt>
    <dgm:pt modelId="{122044A1-FB95-49DA-A401-D3E3CD2050BE}" type="parTrans" cxnId="{65C1219D-CAFB-4EC7-8941-04E7297EA532}">
      <dgm:prSet/>
      <dgm:spPr/>
      <dgm:t>
        <a:bodyPr/>
        <a:lstStyle/>
        <a:p>
          <a:endParaRPr lang="en-US"/>
        </a:p>
      </dgm:t>
    </dgm:pt>
    <dgm:pt modelId="{53730D55-5F20-4823-B63E-CEF2E16B391A}" type="sibTrans" cxnId="{65C1219D-CAFB-4EC7-8941-04E7297EA532}">
      <dgm:prSet/>
      <dgm:spPr/>
      <dgm:t>
        <a:bodyPr/>
        <a:lstStyle/>
        <a:p>
          <a:endParaRPr lang="en-US"/>
        </a:p>
      </dgm:t>
    </dgm:pt>
    <dgm:pt modelId="{978DF1CC-E815-4B29-8D65-042342226FE0}">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39BFC273-F25E-420D-90E1-DE66C1A3E830}" type="parTrans" cxnId="{7D8BDF66-9625-4E9A-B061-3AE8F0577A6C}">
      <dgm:prSet/>
      <dgm:spPr/>
      <dgm:t>
        <a:bodyPr/>
        <a:lstStyle/>
        <a:p>
          <a:endParaRPr lang="en-US"/>
        </a:p>
      </dgm:t>
    </dgm:pt>
    <dgm:pt modelId="{914DDC33-75C3-4253-A79B-02E3B732AB35}" type="sibTrans" cxnId="{7D8BDF66-9625-4E9A-B061-3AE8F0577A6C}">
      <dgm:prSet/>
      <dgm:spPr/>
      <dgm:t>
        <a:bodyPr/>
        <a:lstStyle/>
        <a:p>
          <a:endParaRPr lang="en-US"/>
        </a:p>
      </dgm:t>
    </dgm:pt>
    <dgm:pt modelId="{DF8B7B04-7980-49F3-89B2-3287E3CC7B42}">
      <dgm:prSet phldrT="[Text]" custT="1">
        <dgm:style>
          <a:lnRef idx="3">
            <a:schemeClr val="lt1"/>
          </a:lnRef>
          <a:fillRef idx="1">
            <a:schemeClr val="accent3"/>
          </a:fillRef>
          <a:effectRef idx="1">
            <a:schemeClr val="accent3"/>
          </a:effectRef>
          <a:fontRef idx="minor">
            <a:schemeClr val="lt1"/>
          </a:fontRef>
        </dgm:style>
      </dgm:prSet>
      <dgm:spPr/>
      <dgm:t>
        <a:bodyPr/>
        <a:lstStyle/>
        <a:p>
          <a:r>
            <a:rPr lang="en-US" sz="1400" dirty="0" smtClean="0"/>
            <a:t>Scheduled Task</a:t>
          </a:r>
          <a:endParaRPr lang="en-US" sz="1400" dirty="0"/>
        </a:p>
      </dgm:t>
    </dgm:pt>
    <dgm:pt modelId="{4FC424C4-525A-4EB8-BDF4-91400A336A62}" type="parTrans" cxnId="{6ED8D429-24AA-4867-9AA9-2A4D82E1F77E}">
      <dgm:prSet/>
      <dgm:spPr/>
      <dgm:t>
        <a:bodyPr/>
        <a:lstStyle/>
        <a:p>
          <a:endParaRPr lang="en-US"/>
        </a:p>
      </dgm:t>
    </dgm:pt>
    <dgm:pt modelId="{1903EDAD-F700-4458-BB12-7E21DDAB3CFD}" type="sibTrans" cxnId="{6ED8D429-24AA-4867-9AA9-2A4D82E1F77E}">
      <dgm:prSet/>
      <dgm:spPr/>
      <dgm:t>
        <a:bodyPr/>
        <a:lstStyle/>
        <a:p>
          <a:endParaRPr lang="en-US"/>
        </a:p>
      </dgm:t>
    </dgm:pt>
    <dgm:pt modelId="{F5E927D3-1E8E-4F49-90D8-D28ED6F9F28A}">
      <dgm:prSet phldrT="[Text]" custT="1">
        <dgm:style>
          <a:lnRef idx="3">
            <a:schemeClr val="lt1"/>
          </a:lnRef>
          <a:fillRef idx="1">
            <a:schemeClr val="accent3"/>
          </a:fillRef>
          <a:effectRef idx="1">
            <a:schemeClr val="accent3"/>
          </a:effectRef>
          <a:fontRef idx="minor">
            <a:schemeClr val="lt1"/>
          </a:fontRef>
        </dgm:style>
      </dgm:prSet>
      <dgm:spPr/>
      <dgm:t>
        <a:bodyPr/>
        <a:lstStyle/>
        <a:p>
          <a:endParaRPr lang="en-US" sz="1400" dirty="0"/>
        </a:p>
      </dgm:t>
    </dgm:pt>
    <dgm:pt modelId="{21F35A3C-F118-4A2D-8D10-F41E8B55FDF4}" type="parTrans" cxnId="{50373599-A7A1-42D0-B8F2-5E696AA627CA}">
      <dgm:prSet/>
      <dgm:spPr/>
      <dgm:t>
        <a:bodyPr/>
        <a:lstStyle/>
        <a:p>
          <a:endParaRPr lang="en-US"/>
        </a:p>
      </dgm:t>
    </dgm:pt>
    <dgm:pt modelId="{F38E56B7-1032-4EC1-B685-1E22A9BA3CA1}" type="sibTrans" cxnId="{50373599-A7A1-42D0-B8F2-5E696AA627CA}">
      <dgm:prSet/>
      <dgm:spPr/>
      <dgm:t>
        <a:bodyPr/>
        <a:lstStyle/>
        <a:p>
          <a:endParaRPr lang="en-US"/>
        </a:p>
      </dgm:t>
    </dgm:pt>
    <dgm:pt modelId="{0C7751C7-832C-43DC-9611-97678ED4C029}">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SharePoint List</a:t>
          </a:r>
          <a:endParaRPr lang="en-US" dirty="0"/>
        </a:p>
      </dgm:t>
    </dgm:pt>
    <dgm:pt modelId="{3960A81B-A4BE-4E90-BA56-27BB1AAA794E}" type="parTrans" cxnId="{829FE3AF-176D-4B1C-BD19-DA5CE1956C3A}">
      <dgm:prSet/>
      <dgm:spPr/>
      <dgm:t>
        <a:bodyPr/>
        <a:lstStyle/>
        <a:p>
          <a:endParaRPr lang="en-US"/>
        </a:p>
      </dgm:t>
    </dgm:pt>
    <dgm:pt modelId="{B5379EB9-B092-4EE1-86DF-DD9E6C3CDD91}" type="sibTrans" cxnId="{829FE3AF-176D-4B1C-BD19-DA5CE1956C3A}">
      <dgm:prSet/>
      <dgm:spPr/>
      <dgm:t>
        <a:bodyPr/>
        <a:lstStyle/>
        <a:p>
          <a:endParaRPr lang="en-US"/>
        </a:p>
      </dgm:t>
    </dgm:pt>
    <dgm:pt modelId="{8FFB530F-0207-45A6-A799-492787F7B440}">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0BBF53AE-CAD7-4338-823F-75081A19370C}" type="parTrans" cxnId="{AC0EDC97-B949-482D-A81A-CADF19A0485F}">
      <dgm:prSet/>
      <dgm:spPr/>
      <dgm:t>
        <a:bodyPr/>
        <a:lstStyle/>
        <a:p>
          <a:endParaRPr lang="en-US"/>
        </a:p>
      </dgm:t>
    </dgm:pt>
    <dgm:pt modelId="{EBBE535E-4747-42C9-B503-6A008AFB5689}" type="sibTrans" cxnId="{AC0EDC97-B949-482D-A81A-CADF19A0485F}">
      <dgm:prSet/>
      <dgm:spPr/>
      <dgm:t>
        <a:bodyPr/>
        <a:lstStyle/>
        <a:p>
          <a:endParaRPr lang="en-US"/>
        </a:p>
      </dgm:t>
    </dgm:pt>
    <dgm:pt modelId="{5B508523-AAEE-4880-B9BD-CBFB86D8E0FE}">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2346942A-0F9B-4A87-AF42-6489CAC60A87}" type="parTrans" cxnId="{DB6C0842-CC50-449A-B778-186718AD8B7B}">
      <dgm:prSet/>
      <dgm:spPr/>
      <dgm:t>
        <a:bodyPr/>
        <a:lstStyle/>
        <a:p>
          <a:endParaRPr lang="en-US"/>
        </a:p>
      </dgm:t>
    </dgm:pt>
    <dgm:pt modelId="{0ADAC004-CA5C-403E-9710-D0255E7D36E5}" type="sibTrans" cxnId="{DB6C0842-CC50-449A-B778-186718AD8B7B}">
      <dgm:prSet/>
      <dgm:spPr/>
      <dgm:t>
        <a:bodyPr/>
        <a:lstStyle/>
        <a:p>
          <a:endParaRPr lang="en-US"/>
        </a:p>
      </dgm:t>
    </dgm:pt>
    <dgm:pt modelId="{412891CB-A3C4-4FCF-9E92-C62FF3CFD14B}">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Excel</a:t>
          </a:r>
          <a:endParaRPr lang="en-US" dirty="0"/>
        </a:p>
      </dgm:t>
    </dgm:pt>
    <dgm:pt modelId="{26FA6080-0479-4244-B0A5-41C880E1AEBE}" type="parTrans" cxnId="{D43B59D4-FE77-4CB3-AA82-AD6FD3667134}">
      <dgm:prSet/>
      <dgm:spPr/>
      <dgm:t>
        <a:bodyPr/>
        <a:lstStyle/>
        <a:p>
          <a:endParaRPr lang="en-US"/>
        </a:p>
      </dgm:t>
    </dgm:pt>
    <dgm:pt modelId="{93C1F32C-567D-4195-AD97-8D4F8808EC4F}" type="sibTrans" cxnId="{D43B59D4-FE77-4CB3-AA82-AD6FD3667134}">
      <dgm:prSet/>
      <dgm:spPr/>
      <dgm:t>
        <a:bodyPr/>
        <a:lstStyle/>
        <a:p>
          <a:endParaRPr lang="en-US"/>
        </a:p>
      </dgm:t>
    </dgm:pt>
    <dgm:pt modelId="{01A84573-9947-47CD-A39C-A4F68155747B}">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E0993773-4906-491A-8C6D-3B2B32C1623A}" type="parTrans" cxnId="{8B6075DD-8A41-41B2-ADCE-F7EB6E775305}">
      <dgm:prSet/>
      <dgm:spPr/>
      <dgm:t>
        <a:bodyPr/>
        <a:lstStyle/>
        <a:p>
          <a:endParaRPr lang="en-US"/>
        </a:p>
      </dgm:t>
    </dgm:pt>
    <dgm:pt modelId="{FE974C0A-D179-4CC5-BA9D-A72344FBE8C0}" type="sibTrans" cxnId="{8B6075DD-8A41-41B2-ADCE-F7EB6E775305}">
      <dgm:prSet/>
      <dgm:spPr/>
      <dgm:t>
        <a:bodyPr/>
        <a:lstStyle/>
        <a:p>
          <a:endParaRPr lang="en-US"/>
        </a:p>
      </dgm:t>
    </dgm:pt>
    <dgm:pt modelId="{E729E816-614B-47D8-90E2-EDE275D8BD4A}">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Policies</a:t>
          </a:r>
          <a:endParaRPr lang="en-US" dirty="0"/>
        </a:p>
      </dgm:t>
    </dgm:pt>
    <dgm:pt modelId="{B2E1F024-26B7-4ABA-8C36-13FDAF9A8B88}" type="parTrans" cxnId="{A2BA35B2-F16B-4789-B7EE-9AE1F6E5FA1E}">
      <dgm:prSet/>
      <dgm:spPr/>
      <dgm:t>
        <a:bodyPr/>
        <a:lstStyle/>
        <a:p>
          <a:endParaRPr lang="en-US"/>
        </a:p>
      </dgm:t>
    </dgm:pt>
    <dgm:pt modelId="{9CDD0808-132A-4C25-B97E-6AF3095825F6}" type="sibTrans" cxnId="{A2BA35B2-F16B-4789-B7EE-9AE1F6E5FA1E}">
      <dgm:prSet/>
      <dgm:spPr/>
      <dgm:t>
        <a:bodyPr/>
        <a:lstStyle/>
        <a:p>
          <a:endParaRPr lang="en-US"/>
        </a:p>
      </dgm:t>
    </dgm:pt>
    <dgm:pt modelId="{D406E4CF-FA82-4268-993B-D0CD516FEC78}">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4DD7A9EB-1066-4AB1-8538-FECB8BD1422F}" type="parTrans" cxnId="{1491D507-D333-4C3F-ABB0-16131551E1F1}">
      <dgm:prSet/>
      <dgm:spPr/>
      <dgm:t>
        <a:bodyPr/>
        <a:lstStyle/>
        <a:p>
          <a:endParaRPr lang="en-US"/>
        </a:p>
      </dgm:t>
    </dgm:pt>
    <dgm:pt modelId="{B0F872DC-9140-446C-8FE0-E3D4A804C306}" type="sibTrans" cxnId="{1491D507-D333-4C3F-ABB0-16131551E1F1}">
      <dgm:prSet/>
      <dgm:spPr/>
      <dgm:t>
        <a:bodyPr/>
        <a:lstStyle/>
        <a:p>
          <a:endParaRPr lang="en-US"/>
        </a:p>
      </dgm:t>
    </dgm:pt>
    <dgm:pt modelId="{FAAA2D95-007A-4FAC-A0C9-387567F33723}">
      <dgm:prSet phldrT="[Text]" custT="1">
        <dgm:style>
          <a:lnRef idx="3">
            <a:schemeClr val="lt1"/>
          </a:lnRef>
          <a:fillRef idx="1">
            <a:schemeClr val="accent1"/>
          </a:fillRef>
          <a:effectRef idx="1">
            <a:schemeClr val="accent1"/>
          </a:effectRef>
          <a:fontRef idx="minor">
            <a:schemeClr val="lt1"/>
          </a:fontRef>
        </dgm:style>
      </dgm:prSet>
      <dgm:spPr/>
      <dgm:t>
        <a:bodyPr/>
        <a:lstStyle/>
        <a:p>
          <a:endParaRPr lang="en-US" sz="1400" dirty="0"/>
        </a:p>
      </dgm:t>
    </dgm:pt>
    <dgm:pt modelId="{5EFF4AAE-D21C-4607-B79E-C1CB893B62C0}" type="parTrans" cxnId="{49A5C12B-762B-45BA-ADBE-6724B8171B3C}">
      <dgm:prSet/>
      <dgm:spPr/>
      <dgm:t>
        <a:bodyPr/>
        <a:lstStyle/>
        <a:p>
          <a:endParaRPr lang="en-US"/>
        </a:p>
      </dgm:t>
    </dgm:pt>
    <dgm:pt modelId="{2A3ACDBF-0AC4-4F0C-932D-3FBC71A16689}" type="sibTrans" cxnId="{49A5C12B-762B-45BA-ADBE-6724B8171B3C}">
      <dgm:prSet/>
      <dgm:spPr/>
      <dgm:t>
        <a:bodyPr/>
        <a:lstStyle/>
        <a:p>
          <a:endParaRPr lang="en-US"/>
        </a:p>
      </dgm:t>
    </dgm:pt>
    <dgm:pt modelId="{0A9FA26B-1160-4D44-9091-BB6036CFC00F}">
      <dgm:prSet phldrT="[Text]" custT="1">
        <dgm:style>
          <a:lnRef idx="3">
            <a:schemeClr val="lt1"/>
          </a:lnRef>
          <a:fillRef idx="1">
            <a:schemeClr val="accent3"/>
          </a:fillRef>
          <a:effectRef idx="1">
            <a:schemeClr val="accent3"/>
          </a:effectRef>
          <a:fontRef idx="minor">
            <a:schemeClr val="lt1"/>
          </a:fontRef>
        </dgm:style>
      </dgm:prSet>
      <dgm:spPr/>
      <dgm:t>
        <a:bodyPr/>
        <a:lstStyle/>
        <a:p>
          <a:endParaRPr lang="en-US" sz="1400" dirty="0"/>
        </a:p>
      </dgm:t>
    </dgm:pt>
    <dgm:pt modelId="{59245A32-0818-45F0-9A67-3A1E321FD70A}" type="parTrans" cxnId="{14D3AD77-AE65-490D-8651-C68799D2D6D2}">
      <dgm:prSet/>
      <dgm:spPr/>
      <dgm:t>
        <a:bodyPr/>
        <a:lstStyle/>
        <a:p>
          <a:endParaRPr lang="en-US"/>
        </a:p>
      </dgm:t>
    </dgm:pt>
    <dgm:pt modelId="{05776145-AF87-4671-8027-3915986A459E}" type="sibTrans" cxnId="{14D3AD77-AE65-490D-8651-C68799D2D6D2}">
      <dgm:prSet/>
      <dgm:spPr/>
      <dgm:t>
        <a:bodyPr/>
        <a:lstStyle/>
        <a:p>
          <a:endParaRPr lang="en-US"/>
        </a:p>
      </dgm:t>
    </dgm:pt>
    <dgm:pt modelId="{3EA47825-1A6D-49CF-A7BA-FE1654B417CE}">
      <dgm:prSet phldrT="[Text]">
        <dgm:style>
          <a:lnRef idx="3">
            <a:schemeClr val="lt1"/>
          </a:lnRef>
          <a:fillRef idx="1">
            <a:schemeClr val="accent5"/>
          </a:fillRef>
          <a:effectRef idx="1">
            <a:schemeClr val="accent5"/>
          </a:effectRef>
          <a:fontRef idx="minor">
            <a:schemeClr val="lt1"/>
          </a:fontRef>
        </dgm:style>
      </dgm:prSet>
      <dgm:spPr/>
      <dgm:t>
        <a:bodyPr/>
        <a:lstStyle/>
        <a:p>
          <a:endParaRPr lang="en-US" dirty="0"/>
        </a:p>
      </dgm:t>
    </dgm:pt>
    <dgm:pt modelId="{03802A2A-47D4-43B3-A019-97937C04AFB3}" type="parTrans" cxnId="{BFD57E07-A283-4BF9-BE66-74672156E798}">
      <dgm:prSet/>
      <dgm:spPr/>
      <dgm:t>
        <a:bodyPr/>
        <a:lstStyle/>
        <a:p>
          <a:endParaRPr lang="en-US"/>
        </a:p>
      </dgm:t>
    </dgm:pt>
    <dgm:pt modelId="{F9539CB4-17FF-4C59-B4FF-C2EDBB55F66C}" type="sibTrans" cxnId="{BFD57E07-A283-4BF9-BE66-74672156E798}">
      <dgm:prSet/>
      <dgm:spPr/>
      <dgm:t>
        <a:bodyPr/>
        <a:lstStyle/>
        <a:p>
          <a:endParaRPr lang="en-US"/>
        </a:p>
      </dgm:t>
    </dgm:pt>
    <dgm:pt modelId="{6D0FAD8C-0CC8-47D5-9C80-32ECB832FEB5}">
      <dgm:prSet phldrT="[Text]">
        <dgm:style>
          <a:lnRef idx="3">
            <a:schemeClr val="lt1"/>
          </a:lnRef>
          <a:fillRef idx="1">
            <a:schemeClr val="accent1"/>
          </a:fillRef>
          <a:effectRef idx="1">
            <a:schemeClr val="accent1"/>
          </a:effectRef>
          <a:fontRef idx="minor">
            <a:schemeClr val="lt1"/>
          </a:fontRef>
        </dgm:style>
      </dgm:prSet>
      <dgm:spPr/>
      <dgm:t>
        <a:bodyPr/>
        <a:lstStyle/>
        <a:p>
          <a:endParaRPr lang="en-US" dirty="0"/>
        </a:p>
      </dgm:t>
    </dgm:pt>
    <dgm:pt modelId="{FC0749BE-A0A3-4AE0-A1F6-28C00693191B}" type="parTrans" cxnId="{75C56DC8-A43B-47DC-9ACF-D6D1BA949CDA}">
      <dgm:prSet/>
      <dgm:spPr/>
      <dgm:t>
        <a:bodyPr/>
        <a:lstStyle/>
        <a:p>
          <a:endParaRPr lang="en-US"/>
        </a:p>
      </dgm:t>
    </dgm:pt>
    <dgm:pt modelId="{190D5017-2F24-4316-BD1F-DF5C1D31AF4D}" type="sibTrans" cxnId="{75C56DC8-A43B-47DC-9ACF-D6D1BA949CDA}">
      <dgm:prSet/>
      <dgm:spPr/>
      <dgm:t>
        <a:bodyPr/>
        <a:lstStyle/>
        <a:p>
          <a:endParaRPr lang="en-US"/>
        </a:p>
      </dgm:t>
    </dgm:pt>
    <dgm:pt modelId="{F86552EC-C590-4535-BBE5-C704DA78F06C}">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Forms, BCS</a:t>
          </a:r>
          <a:endParaRPr lang="en-US" dirty="0"/>
        </a:p>
      </dgm:t>
    </dgm:pt>
    <dgm:pt modelId="{9DCAB29D-0BF6-45E4-9DDD-B84926AB0ADA}" type="parTrans" cxnId="{B9262EC6-FE50-4ED9-B944-8489D592B2B4}">
      <dgm:prSet/>
      <dgm:spPr/>
      <dgm:t>
        <a:bodyPr/>
        <a:lstStyle/>
        <a:p>
          <a:endParaRPr lang="en-US"/>
        </a:p>
      </dgm:t>
    </dgm:pt>
    <dgm:pt modelId="{F3121FCD-5DF0-4589-B064-7120A6C3891C}" type="sibTrans" cxnId="{B9262EC6-FE50-4ED9-B944-8489D592B2B4}">
      <dgm:prSet/>
      <dgm:spPr/>
      <dgm:t>
        <a:bodyPr/>
        <a:lstStyle/>
        <a:p>
          <a:endParaRPr lang="en-US"/>
        </a:p>
      </dgm:t>
    </dgm:pt>
    <dgm:pt modelId="{9B37E3C2-6E7F-4FB6-85A5-86070A2A86E5}">
      <dgm:prSet phldrT="[Text]" custT="1">
        <dgm:style>
          <a:lnRef idx="3">
            <a:schemeClr val="lt1"/>
          </a:lnRef>
          <a:fillRef idx="1">
            <a:schemeClr val="accent1"/>
          </a:fillRef>
          <a:effectRef idx="1">
            <a:schemeClr val="accent1"/>
          </a:effectRef>
          <a:fontRef idx="minor">
            <a:schemeClr val="lt1"/>
          </a:fontRef>
        </dgm:style>
      </dgm:prSet>
      <dgm:spPr/>
      <dgm:t>
        <a:bodyPr/>
        <a:lstStyle/>
        <a:p>
          <a:endParaRPr lang="en-US" sz="1400" dirty="0"/>
        </a:p>
      </dgm:t>
    </dgm:pt>
    <dgm:pt modelId="{72C640CF-6DBC-4AC4-BDB6-C64938814237}" type="parTrans" cxnId="{B8BEC6A5-1671-4F92-B37B-732669AAA48B}">
      <dgm:prSet/>
      <dgm:spPr/>
      <dgm:t>
        <a:bodyPr/>
        <a:lstStyle/>
        <a:p>
          <a:endParaRPr lang="en-US"/>
        </a:p>
      </dgm:t>
    </dgm:pt>
    <dgm:pt modelId="{C743C907-1CE3-415A-9461-549F14CE5007}" type="sibTrans" cxnId="{B8BEC6A5-1671-4F92-B37B-732669AAA48B}">
      <dgm:prSet/>
      <dgm:spPr/>
      <dgm:t>
        <a:bodyPr/>
        <a:lstStyle/>
        <a:p>
          <a:endParaRPr lang="en-US"/>
        </a:p>
      </dgm:t>
    </dgm:pt>
    <dgm:pt modelId="{37D4B95B-90CE-4FC9-9BC6-CE9CBDCE1862}">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.NET app</a:t>
          </a:r>
          <a:endParaRPr lang="en-US" dirty="0"/>
        </a:p>
      </dgm:t>
    </dgm:pt>
    <dgm:pt modelId="{C7574DDE-1006-483B-BEF5-BBFDE419F2CB}" type="parTrans" cxnId="{90D9D586-EDBB-4FAF-A64C-B89B97D0C9B5}">
      <dgm:prSet/>
      <dgm:spPr/>
      <dgm:t>
        <a:bodyPr/>
        <a:lstStyle/>
        <a:p>
          <a:endParaRPr lang="en-US"/>
        </a:p>
      </dgm:t>
    </dgm:pt>
    <dgm:pt modelId="{D429A244-DA30-4FB8-969D-6037855D9182}" type="sibTrans" cxnId="{90D9D586-EDBB-4FAF-A64C-B89B97D0C9B5}">
      <dgm:prSet/>
      <dgm:spPr/>
      <dgm:t>
        <a:bodyPr/>
        <a:lstStyle/>
        <a:p>
          <a:endParaRPr lang="en-US"/>
        </a:p>
      </dgm:t>
    </dgm:pt>
    <dgm:pt modelId="{DB8F9FF8-696B-4A2B-8E1C-5C56BC83CE93}">
      <dgm:prSet phldrT="[Text]" custT="1">
        <dgm:style>
          <a:lnRef idx="3">
            <a:schemeClr val="lt1"/>
          </a:lnRef>
          <a:fillRef idx="1">
            <a:schemeClr val="accent1"/>
          </a:fillRef>
          <a:effectRef idx="1">
            <a:schemeClr val="accent1"/>
          </a:effectRef>
          <a:fontRef idx="minor">
            <a:schemeClr val="lt1"/>
          </a:fontRef>
        </dgm:style>
      </dgm:prSet>
      <dgm:spPr/>
      <dgm:t>
        <a:bodyPr/>
        <a:lstStyle/>
        <a:p>
          <a:r>
            <a:rPr lang="en-US" sz="1400" dirty="0" smtClean="0"/>
            <a:t>Workflow</a:t>
          </a:r>
          <a:endParaRPr lang="en-US" sz="1400" dirty="0"/>
        </a:p>
      </dgm:t>
    </dgm:pt>
    <dgm:pt modelId="{263EA0B6-3AED-43E7-AF9D-B135651D7497}" type="parTrans" cxnId="{03079616-DDFA-4A8D-A6F0-BA2164C28173}">
      <dgm:prSet/>
      <dgm:spPr/>
      <dgm:t>
        <a:bodyPr/>
        <a:lstStyle/>
        <a:p>
          <a:endParaRPr lang="en-US"/>
        </a:p>
      </dgm:t>
    </dgm:pt>
    <dgm:pt modelId="{BFF1BB1E-6E15-47D1-BE6B-C8A267C31CA3}" type="sibTrans" cxnId="{03079616-DDFA-4A8D-A6F0-BA2164C28173}">
      <dgm:prSet/>
      <dgm:spPr/>
      <dgm:t>
        <a:bodyPr/>
        <a:lstStyle/>
        <a:p>
          <a:endParaRPr lang="en-US"/>
        </a:p>
      </dgm:t>
    </dgm:pt>
    <dgm:pt modelId="{E0D41313-F95D-4E71-91B0-32159C487C31}">
      <dgm:prSet phldrT="[Text]" custT="1">
        <dgm:style>
          <a:lnRef idx="3">
            <a:schemeClr val="lt1"/>
          </a:lnRef>
          <a:fillRef idx="1">
            <a:schemeClr val="accent3"/>
          </a:fillRef>
          <a:effectRef idx="1">
            <a:schemeClr val="accent3"/>
          </a:effectRef>
          <a:fontRef idx="minor">
            <a:schemeClr val="lt1"/>
          </a:fontRef>
        </dgm:style>
      </dgm:prSet>
      <dgm:spPr/>
      <dgm:t>
        <a:bodyPr/>
        <a:lstStyle/>
        <a:p>
          <a:r>
            <a:rPr lang="en-US" sz="1400" dirty="0" smtClean="0"/>
            <a:t>Service, Service App, Timer Job</a:t>
          </a:r>
          <a:endParaRPr lang="en-US" sz="1400" dirty="0"/>
        </a:p>
      </dgm:t>
    </dgm:pt>
    <dgm:pt modelId="{34FAF464-160C-427A-A1F8-151ACE7DCC17}" type="parTrans" cxnId="{C6224901-02E9-48AD-9DDA-6A5AB9B30658}">
      <dgm:prSet/>
      <dgm:spPr/>
      <dgm:t>
        <a:bodyPr/>
        <a:lstStyle/>
        <a:p>
          <a:endParaRPr lang="en-US"/>
        </a:p>
      </dgm:t>
    </dgm:pt>
    <dgm:pt modelId="{B9C7C900-451E-4C3F-9B4B-845461F5B976}" type="sibTrans" cxnId="{C6224901-02E9-48AD-9DDA-6A5AB9B30658}">
      <dgm:prSet/>
      <dgm:spPr/>
      <dgm:t>
        <a:bodyPr/>
        <a:lstStyle/>
        <a:p>
          <a:endParaRPr lang="en-US"/>
        </a:p>
      </dgm:t>
    </dgm:pt>
    <dgm:pt modelId="{2AF9F097-8259-4C84-AA6C-EA145DF92ECE}">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smtClean="0"/>
            <a:t>SQL Database</a:t>
          </a:r>
          <a:endParaRPr lang="en-US" dirty="0"/>
        </a:p>
      </dgm:t>
    </dgm:pt>
    <dgm:pt modelId="{2CE7EF17-B0EE-4B2D-AC25-65850CD48203}" type="parTrans" cxnId="{5E8D94C6-9DE6-488C-B069-6F408B3B2C6F}">
      <dgm:prSet/>
      <dgm:spPr/>
      <dgm:t>
        <a:bodyPr/>
        <a:lstStyle/>
        <a:p>
          <a:endParaRPr lang="en-US"/>
        </a:p>
      </dgm:t>
    </dgm:pt>
    <dgm:pt modelId="{B3FC3319-9E44-4DBD-8D38-7CBA1D4749A3}" type="sibTrans" cxnId="{5E8D94C6-9DE6-488C-B069-6F408B3B2C6F}">
      <dgm:prSet/>
      <dgm:spPr/>
      <dgm:t>
        <a:bodyPr/>
        <a:lstStyle/>
        <a:p>
          <a:endParaRPr lang="en-US"/>
        </a:p>
      </dgm:t>
    </dgm:pt>
    <dgm:pt modelId="{70F8E97A-2DED-42AB-B0C9-83E4FEBD9576}">
      <dgm:prSet phldrT="[Text]">
        <dgm:style>
          <a:lnRef idx="3">
            <a:schemeClr val="lt1"/>
          </a:lnRef>
          <a:fillRef idx="1">
            <a:schemeClr val="accent1"/>
          </a:fillRef>
          <a:effectRef idx="1">
            <a:schemeClr val="accent1"/>
          </a:effectRef>
          <a:fontRef idx="minor">
            <a:schemeClr val="lt1"/>
          </a:fontRef>
        </dgm:style>
      </dgm:prSet>
      <dgm:spPr/>
      <dgm:t>
        <a:bodyPr/>
        <a:lstStyle/>
        <a:p>
          <a:r>
            <a:rPr lang="en-US" dirty="0" smtClean="0"/>
            <a:t>Reporting, BI</a:t>
          </a:r>
          <a:endParaRPr lang="en-US" dirty="0"/>
        </a:p>
      </dgm:t>
    </dgm:pt>
    <dgm:pt modelId="{2A381478-ABCE-49E0-BAF8-0B754FF02688}" type="parTrans" cxnId="{42CC4357-56EA-4433-97DC-2550667CB3EE}">
      <dgm:prSet/>
      <dgm:spPr/>
      <dgm:t>
        <a:bodyPr/>
        <a:lstStyle/>
        <a:p>
          <a:endParaRPr lang="en-US"/>
        </a:p>
      </dgm:t>
    </dgm:pt>
    <dgm:pt modelId="{02453D9E-135F-40D0-B74A-DA7CD79840E1}" type="sibTrans" cxnId="{42CC4357-56EA-4433-97DC-2550667CB3EE}">
      <dgm:prSet/>
      <dgm:spPr/>
      <dgm:t>
        <a:bodyPr/>
        <a:lstStyle/>
        <a:p>
          <a:endParaRPr lang="en-US"/>
        </a:p>
      </dgm:t>
    </dgm:pt>
    <dgm:pt modelId="{2C3A62FF-0C83-465D-930F-573030E59BC2}" type="pres">
      <dgm:prSet presAssocID="{F00043D4-BB37-456A-BCCF-91FA9EF7E666}" presName="CompostProcess" presStyleCnt="0">
        <dgm:presLayoutVars>
          <dgm:dir/>
          <dgm:resizeHandles val="exact"/>
        </dgm:presLayoutVars>
      </dgm:prSet>
      <dgm:spPr/>
    </dgm:pt>
    <dgm:pt modelId="{20ED9330-A3E3-4630-B2C9-5F426602E65A}" type="pres">
      <dgm:prSet presAssocID="{F00043D4-BB37-456A-BCCF-91FA9EF7E666}" presName="arrow" presStyleLbl="bgShp" presStyleIdx="0" presStyleCnt="1" custScaleX="117647"/>
      <dgm:spPr/>
    </dgm:pt>
    <dgm:pt modelId="{9C268B26-0555-477E-B0ED-FC925F06D0E2}" type="pres">
      <dgm:prSet presAssocID="{F00043D4-BB37-456A-BCCF-91FA9EF7E666}" presName="linearProcess" presStyleCnt="0"/>
      <dgm:spPr/>
    </dgm:pt>
    <dgm:pt modelId="{584E6DA8-AC1A-4B15-BA0D-4CDC2063C041}" type="pres">
      <dgm:prSet presAssocID="{CA86BB20-948E-49B8-8939-B0716C228956}" presName="textNode" presStyleLbl="node1" presStyleIdx="0" presStyleCnt="6">
        <dgm:presLayoutVars>
          <dgm:bulletEnabled val="1"/>
        </dgm:presLayoutVars>
      </dgm:prSet>
      <dgm:spPr/>
      <dgm:t>
        <a:bodyPr/>
        <a:lstStyle/>
        <a:p>
          <a:endParaRPr lang="en-US"/>
        </a:p>
      </dgm:t>
    </dgm:pt>
    <dgm:pt modelId="{516FD97F-3D77-44F2-B2E6-1699F60DB23F}" type="pres">
      <dgm:prSet presAssocID="{92832F94-6AF0-4960-A160-35FC702037B9}" presName="sibTrans" presStyleCnt="0"/>
      <dgm:spPr/>
    </dgm:pt>
    <dgm:pt modelId="{3ED329BD-12B4-4FAE-9DD4-85B1790F71F8}" type="pres">
      <dgm:prSet presAssocID="{F0C83293-534A-4878-98A0-6D2BD10D9EB0}" presName="textNode" presStyleLbl="node1" presStyleIdx="1" presStyleCnt="6">
        <dgm:presLayoutVars>
          <dgm:bulletEnabled val="1"/>
        </dgm:presLayoutVars>
      </dgm:prSet>
      <dgm:spPr/>
      <dgm:t>
        <a:bodyPr/>
        <a:lstStyle/>
        <a:p>
          <a:endParaRPr lang="en-US"/>
        </a:p>
      </dgm:t>
    </dgm:pt>
    <dgm:pt modelId="{69663F6C-6811-4A39-8B6D-6ABC198332E6}" type="pres">
      <dgm:prSet presAssocID="{6D0FF634-3F90-4D1F-B379-18C196C7043D}" presName="sibTrans" presStyleCnt="0"/>
      <dgm:spPr/>
    </dgm:pt>
    <dgm:pt modelId="{06F46228-3686-4D3B-8B3A-B70CDD39F735}" type="pres">
      <dgm:prSet presAssocID="{6FF9116D-8277-40C9-A607-19F43AE03CD1}" presName="textNode" presStyleLbl="node1" presStyleIdx="2" presStyleCnt="6">
        <dgm:presLayoutVars>
          <dgm:bulletEnabled val="1"/>
        </dgm:presLayoutVars>
      </dgm:prSet>
      <dgm:spPr/>
      <dgm:t>
        <a:bodyPr/>
        <a:lstStyle/>
        <a:p>
          <a:endParaRPr lang="en-US"/>
        </a:p>
      </dgm:t>
    </dgm:pt>
    <dgm:pt modelId="{510DB923-61B2-4621-BF05-4E97853917E8}" type="pres">
      <dgm:prSet presAssocID="{7B0A385B-2441-4CC2-9919-25E76518F894}" presName="sibTrans" presStyleCnt="0"/>
      <dgm:spPr/>
    </dgm:pt>
    <dgm:pt modelId="{278302F4-E2E4-4E0C-A0BE-1C9A258D7E88}" type="pres">
      <dgm:prSet presAssocID="{58C401A0-9AC3-44FE-9D29-E62D293E1B56}" presName="textNode" presStyleLbl="node1" presStyleIdx="3" presStyleCnt="6">
        <dgm:presLayoutVars>
          <dgm:bulletEnabled val="1"/>
        </dgm:presLayoutVars>
      </dgm:prSet>
      <dgm:spPr/>
      <dgm:t>
        <a:bodyPr/>
        <a:lstStyle/>
        <a:p>
          <a:endParaRPr lang="en-US"/>
        </a:p>
      </dgm:t>
    </dgm:pt>
    <dgm:pt modelId="{C3A51D66-50BD-46BA-A3D0-9AB72F7A5829}" type="pres">
      <dgm:prSet presAssocID="{C7B9F678-6A9F-4E4A-A998-B2618C2979EA}" presName="sibTrans" presStyleCnt="0"/>
      <dgm:spPr/>
    </dgm:pt>
    <dgm:pt modelId="{055F5F4D-8039-4B1F-86C7-A8821DE9C654}" type="pres">
      <dgm:prSet presAssocID="{56EF2C01-31FB-4D03-A0F0-F6CBF7CEEADB}" presName="textNode" presStyleLbl="node1" presStyleIdx="4" presStyleCnt="6">
        <dgm:presLayoutVars>
          <dgm:bulletEnabled val="1"/>
        </dgm:presLayoutVars>
      </dgm:prSet>
      <dgm:spPr/>
      <dgm:t>
        <a:bodyPr/>
        <a:lstStyle/>
        <a:p>
          <a:endParaRPr lang="en-US"/>
        </a:p>
      </dgm:t>
    </dgm:pt>
    <dgm:pt modelId="{BEAA1F3E-CD72-404E-936A-78ED0806F95B}" type="pres">
      <dgm:prSet presAssocID="{3CED7CFE-5504-4011-B63F-10770C59706B}" presName="sibTrans" presStyleCnt="0"/>
      <dgm:spPr/>
    </dgm:pt>
    <dgm:pt modelId="{7B606FE8-C1AE-4304-BC12-96DB1D55D88C}" type="pres">
      <dgm:prSet presAssocID="{E2F85D59-326A-4915-9999-81AADAF75A6C}" presName="textNode" presStyleLbl="node1" presStyleIdx="5" presStyleCnt="6">
        <dgm:presLayoutVars>
          <dgm:bulletEnabled val="1"/>
        </dgm:presLayoutVars>
      </dgm:prSet>
      <dgm:spPr/>
      <dgm:t>
        <a:bodyPr/>
        <a:lstStyle/>
        <a:p>
          <a:endParaRPr lang="en-US"/>
        </a:p>
      </dgm:t>
    </dgm:pt>
  </dgm:ptLst>
  <dgm:cxnLst>
    <dgm:cxn modelId="{2581141A-D5F3-4A38-A3BB-7D75F103A573}" type="presOf" srcId="{F00043D4-BB37-456A-BCCF-91FA9EF7E666}" destId="{2C3A62FF-0C83-465D-930F-573030E59BC2}" srcOrd="0" destOrd="0" presId="urn:microsoft.com/office/officeart/2005/8/layout/hProcess9"/>
    <dgm:cxn modelId="{8310164F-F790-468F-BD24-98038EFB3688}" srcId="{6FF9116D-8277-40C9-A607-19F43AE03CD1}" destId="{13AD4BAA-4211-403E-8506-1CBF0B333059}" srcOrd="2" destOrd="0" parTransId="{D5068E00-4D85-4521-AD2B-9413BF5CA108}" sibTransId="{80AC1A76-4CEE-4588-92F3-597003A057A0}"/>
    <dgm:cxn modelId="{197777EB-11FB-47CF-A950-46844D82F5F3}" type="presOf" srcId="{412891CB-A3C4-4FCF-9E92-C62FF3CFD14B}" destId="{7B606FE8-C1AE-4304-BC12-96DB1D55D88C}" srcOrd="0" destOrd="5" presId="urn:microsoft.com/office/officeart/2005/8/layout/hProcess9"/>
    <dgm:cxn modelId="{0B78F42B-EDD8-4430-A916-09EACAE0E1C0}" srcId="{E2F85D59-326A-4915-9999-81AADAF75A6C}" destId="{EE5B52A5-D3C0-49D2-8D44-C115FED741F9}" srcOrd="1" destOrd="0" parTransId="{15FB268D-4480-4D4B-99C9-1FC81F0E332E}" sibTransId="{E13032DC-A0A7-434D-9DDA-49784FA688BF}"/>
    <dgm:cxn modelId="{6DEBF342-8291-4BF6-A6D6-F46A8D9AEC8C}" type="presOf" srcId="{5892C6F2-B848-4623-8C79-D51D436514E1}" destId="{3ED329BD-12B4-4FAE-9DD4-85B1790F71F8}" srcOrd="0" destOrd="4" presId="urn:microsoft.com/office/officeart/2005/8/layout/hProcess9"/>
    <dgm:cxn modelId="{9EBA05B8-6DEE-4081-BE99-039FE91EFDF8}" srcId="{CA86BB20-948E-49B8-8939-B0716C228956}" destId="{496D7464-F21D-480F-B74C-BC0D56345BD2}" srcOrd="3" destOrd="0" parTransId="{C7FF3270-E188-4E44-8D74-2225EC891C47}" sibTransId="{66DF989E-E7E5-45BE-A129-181067C8D785}"/>
    <dgm:cxn modelId="{991F8ACC-E3AF-416C-A550-CEA17584C418}" srcId="{F00043D4-BB37-456A-BCCF-91FA9EF7E666}" destId="{E2F85D59-326A-4915-9999-81AADAF75A6C}" srcOrd="5" destOrd="0" parTransId="{22243714-7FD8-4AA2-A554-7605A1B17BD2}" sibTransId="{3CC893C6-0729-4F66-AC66-FB41C57FF34B}"/>
    <dgm:cxn modelId="{D3677020-F40D-4BF5-A9E2-BECE346BF3C5}" type="presOf" srcId="{D406E4CF-FA82-4268-993B-D0CD516FEC78}" destId="{584E6DA8-AC1A-4B15-BA0D-4CDC2063C041}" srcOrd="0" destOrd="2" presId="urn:microsoft.com/office/officeart/2005/8/layout/hProcess9"/>
    <dgm:cxn modelId="{42A4F509-04EE-474F-89BA-FEBD02A6FCDD}" type="presOf" srcId="{58C401A0-9AC3-44FE-9D29-E62D293E1B56}" destId="{278302F4-E2E4-4E0C-A0BE-1C9A258D7E88}" srcOrd="0" destOrd="0" presId="urn:microsoft.com/office/officeart/2005/8/layout/hProcess9"/>
    <dgm:cxn modelId="{70402FA1-C13E-4D4D-A5FD-B14CE513183E}" type="presOf" srcId="{6A50EB17-50C6-4566-9819-C9C82E31A7BC}" destId="{278302F4-E2E4-4E0C-A0BE-1C9A258D7E88}" srcOrd="0" destOrd="1" presId="urn:microsoft.com/office/officeart/2005/8/layout/hProcess9"/>
    <dgm:cxn modelId="{5E8D94C6-9DE6-488C-B069-6F408B3B2C6F}" srcId="{56EF2C01-31FB-4D03-A0F0-F6CBF7CEEADB}" destId="{2AF9F097-8259-4C84-AA6C-EA145DF92ECE}" srcOrd="5" destOrd="0" parTransId="{2CE7EF17-B0EE-4B2D-AC25-65850CD48203}" sibTransId="{B3FC3319-9E44-4DBD-8D38-7CBA1D4749A3}"/>
    <dgm:cxn modelId="{BC046BCB-0C18-4A9D-B0EC-27C81C6D1186}" type="presOf" srcId="{70F8E97A-2DED-42AB-B0C9-83E4FEBD9576}" destId="{7B606FE8-C1AE-4304-BC12-96DB1D55D88C}" srcOrd="0" destOrd="6" presId="urn:microsoft.com/office/officeart/2005/8/layout/hProcess9"/>
    <dgm:cxn modelId="{EFD2D22F-2C5D-452F-9D24-A7929CAE0D7C}" srcId="{58C401A0-9AC3-44FE-9D29-E62D293E1B56}" destId="{F1723917-0F37-4B19-BB82-48B27113902D}" srcOrd="1" destOrd="0" parTransId="{79989FF0-6AE6-40EB-8EE6-2F802F02B11D}" sibTransId="{75D47485-9B9B-4350-B095-F2001D1CA3FD}"/>
    <dgm:cxn modelId="{E2DD44EA-3A1F-4AE9-8FBF-09F669131659}" srcId="{F0C83293-534A-4878-98A0-6D2BD10D9EB0}" destId="{3A0C5D01-7BF2-436D-AFA3-03F587766A1F}" srcOrd="4" destOrd="0" parTransId="{418AC641-8C1D-4890-BF21-14FA2A6B97DA}" sibTransId="{C6F4673C-F2DD-4776-9FD2-7804F5262B69}"/>
    <dgm:cxn modelId="{E0CF2C19-39D7-4FB3-A456-107B417D33BE}" type="presOf" srcId="{3EA47825-1A6D-49CF-A7BA-FE1654B417CE}" destId="{055F5F4D-8039-4B1F-86C7-A8821DE9C654}" srcOrd="0" destOrd="2" presId="urn:microsoft.com/office/officeart/2005/8/layout/hProcess9"/>
    <dgm:cxn modelId="{190ECC07-CEFD-477E-8371-AD06167A857D}" srcId="{F00043D4-BB37-456A-BCCF-91FA9EF7E666}" destId="{56EF2C01-31FB-4D03-A0F0-F6CBF7CEEADB}" srcOrd="4" destOrd="0" parTransId="{734BAD8B-254D-47CF-A9EF-757FAFD350B0}" sibTransId="{3CED7CFE-5504-4011-B63F-10770C59706B}"/>
    <dgm:cxn modelId="{EB0B21F5-229D-4D67-BE6A-59FCA33F13F6}" type="presOf" srcId="{C0CB0ECF-1752-45A4-9222-D57C90A74032}" destId="{584E6DA8-AC1A-4B15-BA0D-4CDC2063C041}" srcOrd="0" destOrd="1" presId="urn:microsoft.com/office/officeart/2005/8/layout/hProcess9"/>
    <dgm:cxn modelId="{9C4C71C1-56FB-4F5B-954C-24C5DC550564}" type="presOf" srcId="{F1723917-0F37-4B19-BB82-48B27113902D}" destId="{278302F4-E2E4-4E0C-A0BE-1C9A258D7E88}" srcOrd="0" destOrd="2" presId="urn:microsoft.com/office/officeart/2005/8/layout/hProcess9"/>
    <dgm:cxn modelId="{B8BEC6A5-1671-4F92-B37B-732669AAA48B}" srcId="{F0C83293-534A-4878-98A0-6D2BD10D9EB0}" destId="{9B37E3C2-6E7F-4FB6-85A5-86070A2A86E5}" srcOrd="6" destOrd="0" parTransId="{72C640CF-6DBC-4AC4-BDB6-C64938814237}" sibTransId="{C743C907-1CE3-415A-9461-549F14CE5007}"/>
    <dgm:cxn modelId="{6022A88E-E19F-43DC-9D1F-ACF7C4A2E583}" type="presOf" srcId="{13AD4BAA-4211-403E-8506-1CBF0B333059}" destId="{06F46228-3686-4D3B-8B3A-B70CDD39F735}" srcOrd="0" destOrd="3" presId="urn:microsoft.com/office/officeart/2005/8/layout/hProcess9"/>
    <dgm:cxn modelId="{D06F0A60-538E-4B0C-8E2F-0AD594657FD5}" srcId="{F0C83293-534A-4878-98A0-6D2BD10D9EB0}" destId="{5892C6F2-B848-4623-8C79-D51D436514E1}" srcOrd="3" destOrd="0" parTransId="{270BC53F-762E-4AD8-A6A8-246294F3E5CE}" sibTransId="{2DBD8A10-CDF3-4543-B8F3-1254E83FE756}"/>
    <dgm:cxn modelId="{AC0EDC97-B949-482D-A81A-CADF19A0485F}" srcId="{56EF2C01-31FB-4D03-A0F0-F6CBF7CEEADB}" destId="{8FFB530F-0207-45A6-A799-492787F7B440}" srcOrd="2" destOrd="0" parTransId="{0BBF53AE-CAD7-4338-823F-75081A19370C}" sibTransId="{EBBE535E-4747-42C9-B503-6A008AFB5689}"/>
    <dgm:cxn modelId="{DB6C0842-CC50-449A-B778-186718AD8B7B}" srcId="{56EF2C01-31FB-4D03-A0F0-F6CBF7CEEADB}" destId="{5B508523-AAEE-4880-B9BD-CBFB86D8E0FE}" srcOrd="3" destOrd="0" parTransId="{2346942A-0F9B-4A87-AF42-6489CAC60A87}" sibTransId="{0ADAC004-CA5C-403E-9710-D0255E7D36E5}"/>
    <dgm:cxn modelId="{5EC04D0E-9DD9-4FDB-93E4-1CF6EDD73940}" type="presOf" srcId="{6FF9116D-8277-40C9-A607-19F43AE03CD1}" destId="{06F46228-3686-4D3B-8B3A-B70CDD39F735}" srcOrd="0" destOrd="0" presId="urn:microsoft.com/office/officeart/2005/8/layout/hProcess9"/>
    <dgm:cxn modelId="{DE476636-C6F6-4033-A9E9-292557736042}" type="presOf" srcId="{9ABE21B2-F2A2-4A42-9971-8CB86F37C9CE}" destId="{7B606FE8-C1AE-4304-BC12-96DB1D55D88C}" srcOrd="0" destOrd="1" presId="urn:microsoft.com/office/officeart/2005/8/layout/hProcess9"/>
    <dgm:cxn modelId="{0BD35E29-230F-457C-9109-0AD51043E9F0}" type="presOf" srcId="{3A0C5D01-7BF2-436D-AFA3-03F587766A1F}" destId="{3ED329BD-12B4-4FAE-9DD4-85B1790F71F8}" srcOrd="0" destOrd="5" presId="urn:microsoft.com/office/officeart/2005/8/layout/hProcess9"/>
    <dgm:cxn modelId="{B3194CBC-CA53-4CCA-BEC0-6E849C3E4753}" type="presOf" srcId="{EE5B52A5-D3C0-49D2-8D44-C115FED741F9}" destId="{7B606FE8-C1AE-4304-BC12-96DB1D55D88C}" srcOrd="0" destOrd="2" presId="urn:microsoft.com/office/officeart/2005/8/layout/hProcess9"/>
    <dgm:cxn modelId="{49A5C12B-762B-45BA-ADBE-6724B8171B3C}" srcId="{F0C83293-534A-4878-98A0-6D2BD10D9EB0}" destId="{FAAA2D95-007A-4FAC-A0C9-387567F33723}" srcOrd="1" destOrd="0" parTransId="{5EFF4AAE-D21C-4607-B79E-C1CB893B62C0}" sibTransId="{2A3ACDBF-0AC4-4F0C-932D-3FBC71A16689}"/>
    <dgm:cxn modelId="{517B8004-C572-4EE2-8EEE-16FD84AD73AA}" srcId="{F0C83293-534A-4878-98A0-6D2BD10D9EB0}" destId="{F24950F0-24C3-4E93-B347-BADA55024D30}" srcOrd="0" destOrd="0" parTransId="{27D98254-3962-4BAE-8C66-2313425E3499}" sibTransId="{6B57E863-6D44-4909-8B8C-933AA4D5B7CE}"/>
    <dgm:cxn modelId="{5EFD4AB7-A335-4DD2-BC96-171F971C2C3C}" type="presOf" srcId="{0C7751C7-832C-43DC-9611-97678ED4C029}" destId="{055F5F4D-8039-4B1F-86C7-A8821DE9C654}" srcOrd="0" destOrd="5" presId="urn:microsoft.com/office/officeart/2005/8/layout/hProcess9"/>
    <dgm:cxn modelId="{1491D507-D333-4C3F-ABB0-16131551E1F1}" srcId="{CA86BB20-948E-49B8-8939-B0716C228956}" destId="{D406E4CF-FA82-4268-993B-D0CD516FEC78}" srcOrd="1" destOrd="0" parTransId="{4DD7A9EB-1066-4AB1-8538-FECB8BD1422F}" sibTransId="{B0F872DC-9140-446C-8FE0-E3D4A804C306}"/>
    <dgm:cxn modelId="{FA935E83-261F-411F-B32B-98B65503A3DC}" type="presOf" srcId="{8E20FBAB-2191-45EC-B94C-D61733458B9F}" destId="{06F46228-3686-4D3B-8B3A-B70CDD39F735}" srcOrd="0" destOrd="1" presId="urn:microsoft.com/office/officeart/2005/8/layout/hProcess9"/>
    <dgm:cxn modelId="{9684FE59-0DF1-42D8-B9D5-49D464127351}" type="presOf" srcId="{F24950F0-24C3-4E93-B347-BADA55024D30}" destId="{3ED329BD-12B4-4FAE-9DD4-85B1790F71F8}" srcOrd="0" destOrd="1" presId="urn:microsoft.com/office/officeart/2005/8/layout/hProcess9"/>
    <dgm:cxn modelId="{84DAC482-D12A-41E7-BCBD-123E2358743B}" type="presOf" srcId="{37D4B95B-90CE-4FC9-9BC6-CE9CBDCE1862}" destId="{06F46228-3686-4D3B-8B3A-B70CDD39F735}" srcOrd="0" destOrd="6" presId="urn:microsoft.com/office/officeart/2005/8/layout/hProcess9"/>
    <dgm:cxn modelId="{42CC4357-56EA-4433-97DC-2550667CB3EE}" srcId="{E2F85D59-326A-4915-9999-81AADAF75A6C}" destId="{70F8E97A-2DED-42AB-B0C9-83E4FEBD9576}" srcOrd="5" destOrd="0" parTransId="{2A381478-ABCE-49E0-BAF8-0B754FF02688}" sibTransId="{02453D9E-135F-40D0-B74A-DA7CD79840E1}"/>
    <dgm:cxn modelId="{F080AA54-B2B7-485F-9364-CD1E3B605DC5}" srcId="{CA86BB20-948E-49B8-8939-B0716C228956}" destId="{A38A6D1B-FBEF-4BCF-B0E5-2F43C9AAE0DB}" srcOrd="2" destOrd="0" parTransId="{46C0CDFF-FFA9-47B9-B3EF-B7AAD0A9272A}" sibTransId="{3E292516-AF10-44E3-AAC3-D741297670F8}"/>
    <dgm:cxn modelId="{7D8BDF66-9625-4E9A-B061-3AE8F0577A6C}" srcId="{6FF9116D-8277-40C9-A607-19F43AE03CD1}" destId="{978DF1CC-E815-4B29-8D65-042342226FE0}" srcOrd="3" destOrd="0" parTransId="{39BFC273-F25E-420D-90E1-DE66C1A3E830}" sibTransId="{914DDC33-75C3-4253-A79B-02E3B732AB35}"/>
    <dgm:cxn modelId="{B9262EC6-FE50-4ED9-B944-8489D592B2B4}" srcId="{CA86BB20-948E-49B8-8939-B0716C228956}" destId="{F86552EC-C590-4535-BBE5-C704DA78F06C}" srcOrd="5" destOrd="0" parTransId="{9DCAB29D-0BF6-45E4-9DDD-B84926AB0ADA}" sibTransId="{F3121FCD-5DF0-4589-B064-7120A6C3891C}"/>
    <dgm:cxn modelId="{10068692-B6DB-4F1B-84FA-EB398A3630C2}" type="presOf" srcId="{C21FDA33-AD68-4FC0-BD42-568326B45CCB}" destId="{06F46228-3686-4D3B-8B3A-B70CDD39F735}" srcOrd="0" destOrd="5" presId="urn:microsoft.com/office/officeart/2005/8/layout/hProcess9"/>
    <dgm:cxn modelId="{D46DE4C2-4C5C-4BEF-AB8C-1485363A7D7C}" type="presOf" srcId="{6D0FAD8C-0CC8-47D5-9C80-32ECB832FEB5}" destId="{7B606FE8-C1AE-4304-BC12-96DB1D55D88C}" srcOrd="0" destOrd="3" presId="urn:microsoft.com/office/officeart/2005/8/layout/hProcess9"/>
    <dgm:cxn modelId="{F0E5F7A4-66DD-4C39-BC87-81664A3078DC}" type="presOf" srcId="{9B37E3C2-6E7F-4FB6-85A5-86070A2A86E5}" destId="{3ED329BD-12B4-4FAE-9DD4-85B1790F71F8}" srcOrd="0" destOrd="7" presId="urn:microsoft.com/office/officeart/2005/8/layout/hProcess9"/>
    <dgm:cxn modelId="{829FE3AF-176D-4B1C-BD19-DA5CE1956C3A}" srcId="{56EF2C01-31FB-4D03-A0F0-F6CBF7CEEADB}" destId="{0C7751C7-832C-43DC-9611-97678ED4C029}" srcOrd="4" destOrd="0" parTransId="{3960A81B-A4BE-4E90-BA56-27BB1AAA794E}" sibTransId="{B5379EB9-B092-4EE1-86DF-DD9E6C3CDD91}"/>
    <dgm:cxn modelId="{A2BA35B2-F16B-4789-B7EE-9AE1F6E5FA1E}" srcId="{6FF9116D-8277-40C9-A607-19F43AE03CD1}" destId="{E729E816-614B-47D8-90E2-EDE275D8BD4A}" srcOrd="1" destOrd="0" parTransId="{B2E1F024-26B7-4ABA-8C36-13FDAF9A8B88}" sibTransId="{9CDD0808-132A-4C25-B97E-6AF3095825F6}"/>
    <dgm:cxn modelId="{20A68CB6-EFC2-401A-ABBE-790C3219BE16}" type="presOf" srcId="{0A9FA26B-1160-4D44-9091-BB6036CFC00F}" destId="{278302F4-E2E4-4E0C-A0BE-1C9A258D7E88}" srcOrd="0" destOrd="3" presId="urn:microsoft.com/office/officeart/2005/8/layout/hProcess9"/>
    <dgm:cxn modelId="{3CE61555-70DE-4340-BF16-406080E03E00}" type="presOf" srcId="{2AF9F097-8259-4C84-AA6C-EA145DF92ECE}" destId="{055F5F4D-8039-4B1F-86C7-A8821DE9C654}" srcOrd="0" destOrd="6" presId="urn:microsoft.com/office/officeart/2005/8/layout/hProcess9"/>
    <dgm:cxn modelId="{75C56DC8-A43B-47DC-9ACF-D6D1BA949CDA}" srcId="{E2F85D59-326A-4915-9999-81AADAF75A6C}" destId="{6D0FAD8C-0CC8-47D5-9C80-32ECB832FEB5}" srcOrd="2" destOrd="0" parTransId="{FC0749BE-A0A3-4AE0-A1F6-28C00693191B}" sibTransId="{190D5017-2F24-4316-BD1F-DF5C1D31AF4D}"/>
    <dgm:cxn modelId="{90D9D586-EDBB-4FAF-A64C-B89B97D0C9B5}" srcId="{6FF9116D-8277-40C9-A607-19F43AE03CD1}" destId="{37D4B95B-90CE-4FC9-9BC6-CE9CBDCE1862}" srcOrd="5" destOrd="0" parTransId="{C7574DDE-1006-483B-BEF5-BBFDE419F2CB}" sibTransId="{D429A244-DA30-4FB8-969D-6037855D9182}"/>
    <dgm:cxn modelId="{9B6585A1-E9DE-4A16-8640-A8697A24BFA0}" srcId="{F0C83293-534A-4878-98A0-6D2BD10D9EB0}" destId="{D3EF05B2-BD79-4A31-A558-823B9A7C019C}" srcOrd="2" destOrd="0" parTransId="{93A2D2B4-FAAE-4152-B9E2-6F9BBEC92CA5}" sibTransId="{5F0092B1-CBCE-433E-994E-8792782595F4}"/>
    <dgm:cxn modelId="{F1DDC1F4-3934-4BF5-9427-D8511A6C1A89}" type="presOf" srcId="{CA86BB20-948E-49B8-8939-B0716C228956}" destId="{584E6DA8-AC1A-4B15-BA0D-4CDC2063C041}" srcOrd="0" destOrd="0" presId="urn:microsoft.com/office/officeart/2005/8/layout/hProcess9"/>
    <dgm:cxn modelId="{D0F38ABC-42AE-4A5F-BB1D-9C26D7C958A3}" srcId="{E2F85D59-326A-4915-9999-81AADAF75A6C}" destId="{9ABE21B2-F2A2-4A42-9971-8CB86F37C9CE}" srcOrd="0" destOrd="0" parTransId="{EE24FBCB-6AA3-4EE3-9515-6E565E5A5143}" sibTransId="{F62E4AFD-49D5-4E81-A5A4-297453E02061}"/>
    <dgm:cxn modelId="{9C7E8C18-D76E-4308-BEDB-5436D6468285}" srcId="{CA86BB20-948E-49B8-8939-B0716C228956}" destId="{515D9FAC-541E-4BE8-B92A-D33CE19D2056}" srcOrd="4" destOrd="0" parTransId="{0C56FC94-7E9C-478E-8BB3-9BEDF5BD1830}" sibTransId="{CD4D9D90-8CDA-4A46-BA37-DE12E4C340C5}"/>
    <dgm:cxn modelId="{6CB3DC57-C621-4EE8-875F-D1CEB7D6030C}" srcId="{56EF2C01-31FB-4D03-A0F0-F6CBF7CEEADB}" destId="{C57A474C-D9B8-45BC-B047-12B812C86D57}" srcOrd="0" destOrd="0" parTransId="{596D4FD9-0F9E-4EE9-B4AC-82C9D2BAD28B}" sibTransId="{E8CBDE68-AA64-4DB5-85D6-69E9DAF2EF2F}"/>
    <dgm:cxn modelId="{2E4A2653-27C2-4C7A-9EAB-B1013BF7CF83}" type="presOf" srcId="{C57A474C-D9B8-45BC-B047-12B812C86D57}" destId="{055F5F4D-8039-4B1F-86C7-A8821DE9C654}" srcOrd="0" destOrd="1" presId="urn:microsoft.com/office/officeart/2005/8/layout/hProcess9"/>
    <dgm:cxn modelId="{BFD57E07-A283-4BF9-BE66-74672156E798}" srcId="{56EF2C01-31FB-4D03-A0F0-F6CBF7CEEADB}" destId="{3EA47825-1A6D-49CF-A7BA-FE1654B417CE}" srcOrd="1" destOrd="0" parTransId="{03802A2A-47D4-43B3-A019-97937C04AFB3}" sibTransId="{F9539CB4-17FF-4C59-B4FF-C2EDBB55F66C}"/>
    <dgm:cxn modelId="{7B91129D-15B0-48D8-B8FC-7DFA254A76FD}" type="presOf" srcId="{E729E816-614B-47D8-90E2-EDE275D8BD4A}" destId="{06F46228-3686-4D3B-8B3A-B70CDD39F735}" srcOrd="0" destOrd="2" presId="urn:microsoft.com/office/officeart/2005/8/layout/hProcess9"/>
    <dgm:cxn modelId="{AFDE32E3-F7FA-47DC-BCEA-AB11092D79FE}" type="presOf" srcId="{978DF1CC-E815-4B29-8D65-042342226FE0}" destId="{06F46228-3686-4D3B-8B3A-B70CDD39F735}" srcOrd="0" destOrd="4" presId="urn:microsoft.com/office/officeart/2005/8/layout/hProcess9"/>
    <dgm:cxn modelId="{F3FA0014-F009-49B1-BBB8-803D4E8C8130}" type="presOf" srcId="{D3EF05B2-BD79-4A31-A558-823B9A7C019C}" destId="{3ED329BD-12B4-4FAE-9DD4-85B1790F71F8}" srcOrd="0" destOrd="3" presId="urn:microsoft.com/office/officeart/2005/8/layout/hProcess9"/>
    <dgm:cxn modelId="{C6224901-02E9-48AD-9DDA-6A5AB9B30658}" srcId="{58C401A0-9AC3-44FE-9D29-E62D293E1B56}" destId="{E0D41313-F95D-4E71-91B0-32159C487C31}" srcOrd="5" destOrd="0" parTransId="{34FAF464-160C-427A-A1F8-151ACE7DCC17}" sibTransId="{B9C7C900-451E-4C3F-9B4B-845461F5B976}"/>
    <dgm:cxn modelId="{122E2378-C328-4251-8333-2393D38FE197}" type="presOf" srcId="{DB8F9FF8-696B-4A2B-8E1C-5C56BC83CE93}" destId="{3ED329BD-12B4-4FAE-9DD4-85B1790F71F8}" srcOrd="0" destOrd="6" presId="urn:microsoft.com/office/officeart/2005/8/layout/hProcess9"/>
    <dgm:cxn modelId="{C13917A5-3884-4B32-83E3-DE68DD30021D}" type="presOf" srcId="{01A84573-9947-47CD-A39C-A4F68155747B}" destId="{7B606FE8-C1AE-4304-BC12-96DB1D55D88C}" srcOrd="0" destOrd="4" presId="urn:microsoft.com/office/officeart/2005/8/layout/hProcess9"/>
    <dgm:cxn modelId="{26DE961A-F1BB-4A59-8E1A-C4E8F4BF7D96}" type="presOf" srcId="{E0D41313-F95D-4E71-91B0-32159C487C31}" destId="{278302F4-E2E4-4E0C-A0BE-1C9A258D7E88}" srcOrd="0" destOrd="6" presId="urn:microsoft.com/office/officeart/2005/8/layout/hProcess9"/>
    <dgm:cxn modelId="{F77659C0-0BA8-4F99-AB39-2108BF52E339}" type="presOf" srcId="{5B508523-AAEE-4880-B9BD-CBFB86D8E0FE}" destId="{055F5F4D-8039-4B1F-86C7-A8821DE9C654}" srcOrd="0" destOrd="4" presId="urn:microsoft.com/office/officeart/2005/8/layout/hProcess9"/>
    <dgm:cxn modelId="{3588DB5A-343C-47EB-B99D-B1B98F2492B4}" type="presOf" srcId="{FAAA2D95-007A-4FAC-A0C9-387567F33723}" destId="{3ED329BD-12B4-4FAE-9DD4-85B1790F71F8}" srcOrd="0" destOrd="2" presId="urn:microsoft.com/office/officeart/2005/8/layout/hProcess9"/>
    <dgm:cxn modelId="{EF1A3B44-CEA3-4E06-BB3D-5D309E6CA618}" type="presOf" srcId="{F0C83293-534A-4878-98A0-6D2BD10D9EB0}" destId="{3ED329BD-12B4-4FAE-9DD4-85B1790F71F8}" srcOrd="0" destOrd="0" presId="urn:microsoft.com/office/officeart/2005/8/layout/hProcess9"/>
    <dgm:cxn modelId="{930DC618-5137-4494-8868-949C70CA7D7B}" type="presOf" srcId="{56EF2C01-31FB-4D03-A0F0-F6CBF7CEEADB}" destId="{055F5F4D-8039-4B1F-86C7-A8821DE9C654}" srcOrd="0" destOrd="0" presId="urn:microsoft.com/office/officeart/2005/8/layout/hProcess9"/>
    <dgm:cxn modelId="{9DE2B15B-DAE1-42CA-8985-C7D5D902C129}" type="presOf" srcId="{F5E927D3-1E8E-4F49-90D8-D28ED6F9F28A}" destId="{278302F4-E2E4-4E0C-A0BE-1C9A258D7E88}" srcOrd="0" destOrd="4" presId="urn:microsoft.com/office/officeart/2005/8/layout/hProcess9"/>
    <dgm:cxn modelId="{03079616-DDFA-4A8D-A6F0-BA2164C28173}" srcId="{F0C83293-534A-4878-98A0-6D2BD10D9EB0}" destId="{DB8F9FF8-696B-4A2B-8E1C-5C56BC83CE93}" srcOrd="5" destOrd="0" parTransId="{263EA0B6-3AED-43E7-AF9D-B135651D7497}" sibTransId="{BFF1BB1E-6E15-47D1-BE6B-C8A267C31CA3}"/>
    <dgm:cxn modelId="{B0E1DBDD-35CC-49DC-85E2-C8A1C9CFFEA2}" srcId="{6FF9116D-8277-40C9-A607-19F43AE03CD1}" destId="{8E20FBAB-2191-45EC-B94C-D61733458B9F}" srcOrd="0" destOrd="0" parTransId="{D7E501D0-2635-4D4F-9A68-1A8B10DD19A1}" sibTransId="{E1B9BF16-0B9F-437D-8E25-4F97F667285E}"/>
    <dgm:cxn modelId="{65C1219D-CAFB-4EC7-8941-04E7297EA532}" srcId="{6FF9116D-8277-40C9-A607-19F43AE03CD1}" destId="{C21FDA33-AD68-4FC0-BD42-568326B45CCB}" srcOrd="4" destOrd="0" parTransId="{122044A1-FB95-49DA-A401-D3E3CD2050BE}" sibTransId="{53730D55-5F20-4823-B63E-CEF2E16B391A}"/>
    <dgm:cxn modelId="{D43B59D4-FE77-4CB3-AA82-AD6FD3667134}" srcId="{E2F85D59-326A-4915-9999-81AADAF75A6C}" destId="{412891CB-A3C4-4FCF-9E92-C62FF3CFD14B}" srcOrd="4" destOrd="0" parTransId="{26FA6080-0479-4244-B0A5-41C880E1AEBE}" sibTransId="{93C1F32C-567D-4195-AD97-8D4F8808EC4F}"/>
    <dgm:cxn modelId="{1ED3C753-7D53-4C83-B944-7086D8E5F7A3}" type="presOf" srcId="{DF8B7B04-7980-49F3-89B2-3287E3CC7B42}" destId="{278302F4-E2E4-4E0C-A0BE-1C9A258D7E88}" srcOrd="0" destOrd="5" presId="urn:microsoft.com/office/officeart/2005/8/layout/hProcess9"/>
    <dgm:cxn modelId="{14D3AD77-AE65-490D-8651-C68799D2D6D2}" srcId="{58C401A0-9AC3-44FE-9D29-E62D293E1B56}" destId="{0A9FA26B-1160-4D44-9091-BB6036CFC00F}" srcOrd="2" destOrd="0" parTransId="{59245A32-0818-45F0-9A67-3A1E321FD70A}" sibTransId="{05776145-AF87-4671-8027-3915986A459E}"/>
    <dgm:cxn modelId="{33F5DAEB-3C86-4C64-9E5D-5B468D104BEE}" type="presOf" srcId="{515D9FAC-541E-4BE8-B92A-D33CE19D2056}" destId="{584E6DA8-AC1A-4B15-BA0D-4CDC2063C041}" srcOrd="0" destOrd="5" presId="urn:microsoft.com/office/officeart/2005/8/layout/hProcess9"/>
    <dgm:cxn modelId="{8B6075DD-8A41-41B2-ADCE-F7EB6E775305}" srcId="{E2F85D59-326A-4915-9999-81AADAF75A6C}" destId="{01A84573-9947-47CD-A39C-A4F68155747B}" srcOrd="3" destOrd="0" parTransId="{E0993773-4906-491A-8C6D-3B2B32C1623A}" sibTransId="{FE974C0A-D179-4CC5-BA9D-A72344FBE8C0}"/>
    <dgm:cxn modelId="{6ED8D429-24AA-4867-9AA9-2A4D82E1F77E}" srcId="{58C401A0-9AC3-44FE-9D29-E62D293E1B56}" destId="{DF8B7B04-7980-49F3-89B2-3287E3CC7B42}" srcOrd="4" destOrd="0" parTransId="{4FC424C4-525A-4EB8-BDF4-91400A336A62}" sibTransId="{1903EDAD-F700-4458-BB12-7E21DDAB3CFD}"/>
    <dgm:cxn modelId="{870AC64E-FE01-4A70-A7F6-520973C47B7C}" srcId="{F00043D4-BB37-456A-BCCF-91FA9EF7E666}" destId="{6FF9116D-8277-40C9-A607-19F43AE03CD1}" srcOrd="2" destOrd="0" parTransId="{9A41FD46-9BDB-40A9-BCB6-B5C149BD2575}" sibTransId="{7B0A385B-2441-4CC2-9919-25E76518F894}"/>
    <dgm:cxn modelId="{1B3DAA92-4B08-40FB-8549-6D879C18B04E}" srcId="{F00043D4-BB37-456A-BCCF-91FA9EF7E666}" destId="{58C401A0-9AC3-44FE-9D29-E62D293E1B56}" srcOrd="3" destOrd="0" parTransId="{C68D0E3A-724C-4A61-A5D8-AE7944E14163}" sibTransId="{C7B9F678-6A9F-4E4A-A998-B2618C2979EA}"/>
    <dgm:cxn modelId="{6DDDA55C-BFE2-4990-B31B-EF487447671F}" srcId="{F00043D4-BB37-456A-BCCF-91FA9EF7E666}" destId="{CA86BB20-948E-49B8-8939-B0716C228956}" srcOrd="0" destOrd="0" parTransId="{D8AC4040-074E-4B78-857A-2FABBA883EA8}" sibTransId="{92832F94-6AF0-4960-A160-35FC702037B9}"/>
    <dgm:cxn modelId="{50373599-A7A1-42D0-B8F2-5E696AA627CA}" srcId="{58C401A0-9AC3-44FE-9D29-E62D293E1B56}" destId="{F5E927D3-1E8E-4F49-90D8-D28ED6F9F28A}" srcOrd="3" destOrd="0" parTransId="{21F35A3C-F118-4A2D-8D10-F41E8B55FDF4}" sibTransId="{F38E56B7-1032-4EC1-B685-1E22A9BA3CA1}"/>
    <dgm:cxn modelId="{EBD0D5A6-5F45-4951-A51E-AAA012DBC6E9}" srcId="{58C401A0-9AC3-44FE-9D29-E62D293E1B56}" destId="{6A50EB17-50C6-4566-9819-C9C82E31A7BC}" srcOrd="0" destOrd="0" parTransId="{05074D24-D286-42CC-BD8D-C156E996ED91}" sibTransId="{E8DABACF-5CB4-4044-89CB-B823E0072609}"/>
    <dgm:cxn modelId="{71154579-22D8-41E3-8987-B5E3578036B3}" type="presOf" srcId="{496D7464-F21D-480F-B74C-BC0D56345BD2}" destId="{584E6DA8-AC1A-4B15-BA0D-4CDC2063C041}" srcOrd="0" destOrd="4" presId="urn:microsoft.com/office/officeart/2005/8/layout/hProcess9"/>
    <dgm:cxn modelId="{D20F4945-76B2-4825-821E-BC7BDEC859A1}" srcId="{F00043D4-BB37-456A-BCCF-91FA9EF7E666}" destId="{F0C83293-534A-4878-98A0-6D2BD10D9EB0}" srcOrd="1" destOrd="0" parTransId="{290532C7-78CA-4BE4-9A0C-4E58FDF6A896}" sibTransId="{6D0FF634-3F90-4D1F-B379-18C196C7043D}"/>
    <dgm:cxn modelId="{BE2987CD-4D97-4ABD-8385-984740C53D8C}" type="presOf" srcId="{F86552EC-C590-4535-BBE5-C704DA78F06C}" destId="{584E6DA8-AC1A-4B15-BA0D-4CDC2063C041}" srcOrd="0" destOrd="6" presId="urn:microsoft.com/office/officeart/2005/8/layout/hProcess9"/>
    <dgm:cxn modelId="{526AC23F-5BEB-4B37-9AA8-2CC0B7E39F23}" type="presOf" srcId="{8FFB530F-0207-45A6-A799-492787F7B440}" destId="{055F5F4D-8039-4B1F-86C7-A8821DE9C654}" srcOrd="0" destOrd="3" presId="urn:microsoft.com/office/officeart/2005/8/layout/hProcess9"/>
    <dgm:cxn modelId="{5D45751E-3B31-4BCC-B5A2-843AC311C151}" type="presOf" srcId="{A38A6D1B-FBEF-4BCF-B0E5-2F43C9AAE0DB}" destId="{584E6DA8-AC1A-4B15-BA0D-4CDC2063C041}" srcOrd="0" destOrd="3" presId="urn:microsoft.com/office/officeart/2005/8/layout/hProcess9"/>
    <dgm:cxn modelId="{E693ECFA-ABFD-433C-A65A-95E36137B187}" srcId="{CA86BB20-948E-49B8-8939-B0716C228956}" destId="{C0CB0ECF-1752-45A4-9222-D57C90A74032}" srcOrd="0" destOrd="0" parTransId="{0814E79B-1DB9-4049-85B0-D57EA39664CC}" sibTransId="{8507403B-45E2-4C17-80D2-B9766B4AF7FD}"/>
    <dgm:cxn modelId="{5663C655-30B7-488E-8DB1-CEEC368247F9}" type="presOf" srcId="{E2F85D59-326A-4915-9999-81AADAF75A6C}" destId="{7B606FE8-C1AE-4304-BC12-96DB1D55D88C}" srcOrd="0" destOrd="0" presId="urn:microsoft.com/office/officeart/2005/8/layout/hProcess9"/>
    <dgm:cxn modelId="{B6F05B98-0D7D-4765-8284-955D6302447E}" type="presParOf" srcId="{2C3A62FF-0C83-465D-930F-573030E59BC2}" destId="{20ED9330-A3E3-4630-B2C9-5F426602E65A}" srcOrd="0" destOrd="0" presId="urn:microsoft.com/office/officeart/2005/8/layout/hProcess9"/>
    <dgm:cxn modelId="{51DDF5F6-25DD-4396-B69B-788F49356292}" type="presParOf" srcId="{2C3A62FF-0C83-465D-930F-573030E59BC2}" destId="{9C268B26-0555-477E-B0ED-FC925F06D0E2}" srcOrd="1" destOrd="0" presId="urn:microsoft.com/office/officeart/2005/8/layout/hProcess9"/>
    <dgm:cxn modelId="{0C8057C2-7780-45E3-A446-049EDA4B91EC}" type="presParOf" srcId="{9C268B26-0555-477E-B0ED-FC925F06D0E2}" destId="{584E6DA8-AC1A-4B15-BA0D-4CDC2063C041}" srcOrd="0" destOrd="0" presId="urn:microsoft.com/office/officeart/2005/8/layout/hProcess9"/>
    <dgm:cxn modelId="{A1420FD8-61B6-43FC-A65D-ADBDD95A0DD6}" type="presParOf" srcId="{9C268B26-0555-477E-B0ED-FC925F06D0E2}" destId="{516FD97F-3D77-44F2-B2E6-1699F60DB23F}" srcOrd="1" destOrd="0" presId="urn:microsoft.com/office/officeart/2005/8/layout/hProcess9"/>
    <dgm:cxn modelId="{A20CDC7C-8787-4EC3-92F0-6FCC8C64C2EE}" type="presParOf" srcId="{9C268B26-0555-477E-B0ED-FC925F06D0E2}" destId="{3ED329BD-12B4-4FAE-9DD4-85B1790F71F8}" srcOrd="2" destOrd="0" presId="urn:microsoft.com/office/officeart/2005/8/layout/hProcess9"/>
    <dgm:cxn modelId="{335EE951-7158-4C69-9F6A-06C4DE9CF504}" type="presParOf" srcId="{9C268B26-0555-477E-B0ED-FC925F06D0E2}" destId="{69663F6C-6811-4A39-8B6D-6ABC198332E6}" srcOrd="3" destOrd="0" presId="urn:microsoft.com/office/officeart/2005/8/layout/hProcess9"/>
    <dgm:cxn modelId="{F7115333-0916-4619-8DB7-BB3FA918CCD8}" type="presParOf" srcId="{9C268B26-0555-477E-B0ED-FC925F06D0E2}" destId="{06F46228-3686-4D3B-8B3A-B70CDD39F735}" srcOrd="4" destOrd="0" presId="urn:microsoft.com/office/officeart/2005/8/layout/hProcess9"/>
    <dgm:cxn modelId="{0AA1CD6A-0A48-4F23-A051-413DF7FF1C92}" type="presParOf" srcId="{9C268B26-0555-477E-B0ED-FC925F06D0E2}" destId="{510DB923-61B2-4621-BF05-4E97853917E8}" srcOrd="5" destOrd="0" presId="urn:microsoft.com/office/officeart/2005/8/layout/hProcess9"/>
    <dgm:cxn modelId="{75FD2C77-2BD4-4E8E-97FF-9A661EB36EF7}" type="presParOf" srcId="{9C268B26-0555-477E-B0ED-FC925F06D0E2}" destId="{278302F4-E2E4-4E0C-A0BE-1C9A258D7E88}" srcOrd="6" destOrd="0" presId="urn:microsoft.com/office/officeart/2005/8/layout/hProcess9"/>
    <dgm:cxn modelId="{8F2429E4-4AEE-46DD-A843-D48F6FC05E60}" type="presParOf" srcId="{9C268B26-0555-477E-B0ED-FC925F06D0E2}" destId="{C3A51D66-50BD-46BA-A3D0-9AB72F7A5829}" srcOrd="7" destOrd="0" presId="urn:microsoft.com/office/officeart/2005/8/layout/hProcess9"/>
    <dgm:cxn modelId="{CA5F303E-D484-4B4E-8FF2-7873973D0C66}" type="presParOf" srcId="{9C268B26-0555-477E-B0ED-FC925F06D0E2}" destId="{055F5F4D-8039-4B1F-86C7-A8821DE9C654}" srcOrd="8" destOrd="0" presId="urn:microsoft.com/office/officeart/2005/8/layout/hProcess9"/>
    <dgm:cxn modelId="{617BEBC0-1118-4A4C-BA4F-D5C335C15F8B}" type="presParOf" srcId="{9C268B26-0555-477E-B0ED-FC925F06D0E2}" destId="{BEAA1F3E-CD72-404E-936A-78ED0806F95B}" srcOrd="9" destOrd="0" presId="urn:microsoft.com/office/officeart/2005/8/layout/hProcess9"/>
    <dgm:cxn modelId="{0CD11047-A1FE-4690-B613-CD98BFB9E4FB}" type="presParOf" srcId="{9C268B26-0555-477E-B0ED-FC925F06D0E2}" destId="{7B606FE8-C1AE-4304-BC12-96DB1D55D88C}"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F7BD7D-C2FB-43FD-96E7-F73E6E3788EC}">
      <dsp:nvSpPr>
        <dsp:cNvPr id="0" name=""/>
        <dsp:cNvSpPr/>
      </dsp:nvSpPr>
      <dsp:spPr>
        <a:xfrm>
          <a:off x="377189" y="0"/>
          <a:ext cx="4274820" cy="3352800"/>
        </a:xfrm>
        <a:prstGeom prst="rightArrow">
          <a:avLst/>
        </a:prstGeom>
        <a:solidFill>
          <a:srgbClr val="ADC9E6"/>
        </a:solidFill>
        <a:ln>
          <a:noFill/>
        </a:ln>
        <a:effectLst/>
      </dsp:spPr>
      <dsp:style>
        <a:lnRef idx="0">
          <a:scrgbClr r="0" g="0" b="0"/>
        </a:lnRef>
        <a:fillRef idx="1">
          <a:scrgbClr r="0" g="0" b="0"/>
        </a:fillRef>
        <a:effectRef idx="0">
          <a:scrgbClr r="0" g="0" b="0"/>
        </a:effectRef>
        <a:fontRef idx="minor"/>
      </dsp:style>
    </dsp:sp>
    <dsp:sp modelId="{FFA3F831-A98D-4E48-A4DE-2CCC39B738CE}">
      <dsp:nvSpPr>
        <dsp:cNvPr id="0" name=""/>
        <dsp:cNvSpPr/>
      </dsp:nvSpPr>
      <dsp:spPr>
        <a:xfrm>
          <a:off x="153" y="1005840"/>
          <a:ext cx="1591822" cy="1341120"/>
        </a:xfrm>
        <a:prstGeom prst="roundRect">
          <a:avLst/>
        </a:prstGeom>
        <a:solidFill>
          <a:srgbClr val="3397D3"/>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solidFill>
                <a:srgbClr val="FFFFFF"/>
              </a:solidFill>
            </a:rPr>
            <a:t>People</a:t>
          </a:r>
          <a:endParaRPr lang="en-US" sz="2900" kern="1200" dirty="0">
            <a:solidFill>
              <a:srgbClr val="FFFFFF"/>
            </a:solidFill>
          </a:endParaRPr>
        </a:p>
      </dsp:txBody>
      <dsp:txXfrm>
        <a:off x="65621" y="1071308"/>
        <a:ext cx="1460886" cy="1210184"/>
      </dsp:txXfrm>
    </dsp:sp>
    <dsp:sp modelId="{32E6B4CB-2B0E-4254-9841-5D1FAE0AA17C}">
      <dsp:nvSpPr>
        <dsp:cNvPr id="0" name=""/>
        <dsp:cNvSpPr/>
      </dsp:nvSpPr>
      <dsp:spPr>
        <a:xfrm>
          <a:off x="1718688" y="1005840"/>
          <a:ext cx="1591822" cy="1341120"/>
        </a:xfrm>
        <a:prstGeom prst="roundRect">
          <a:avLst/>
        </a:prstGeom>
        <a:solidFill>
          <a:srgbClr val="3397D3"/>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solidFill>
                <a:srgbClr val="FFFFFF"/>
              </a:solidFill>
            </a:rPr>
            <a:t>Process</a:t>
          </a:r>
          <a:endParaRPr lang="en-US" sz="2900" kern="1200" dirty="0">
            <a:solidFill>
              <a:srgbClr val="FFFFFF"/>
            </a:solidFill>
          </a:endParaRPr>
        </a:p>
      </dsp:txBody>
      <dsp:txXfrm>
        <a:off x="1784156" y="1071308"/>
        <a:ext cx="1460886" cy="1210184"/>
      </dsp:txXfrm>
    </dsp:sp>
    <dsp:sp modelId="{9D14DCB5-4AFF-442D-BE7F-C60B51F3381B}">
      <dsp:nvSpPr>
        <dsp:cNvPr id="0" name=""/>
        <dsp:cNvSpPr/>
      </dsp:nvSpPr>
      <dsp:spPr>
        <a:xfrm>
          <a:off x="3437223" y="1005840"/>
          <a:ext cx="1591822" cy="1341120"/>
        </a:xfrm>
        <a:prstGeom prst="roundRect">
          <a:avLst/>
        </a:prstGeom>
        <a:solidFill>
          <a:srgbClr val="3397D3"/>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solidFill>
                <a:srgbClr val="FFFFFF"/>
              </a:solidFill>
            </a:rPr>
            <a:t>Policy</a:t>
          </a:r>
          <a:endParaRPr lang="en-US" sz="2900" kern="1200" dirty="0">
            <a:solidFill>
              <a:srgbClr val="FFFFFF"/>
            </a:solidFill>
          </a:endParaRPr>
        </a:p>
      </dsp:txBody>
      <dsp:txXfrm>
        <a:off x="3502691" y="1071308"/>
        <a:ext cx="1460886" cy="12101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20F3A-D215-49F1-8383-1C6AB332CC3C}">
      <dsp:nvSpPr>
        <dsp:cNvPr id="0" name=""/>
        <dsp:cNvSpPr/>
      </dsp:nvSpPr>
      <dsp:spPr>
        <a:xfrm>
          <a:off x="1127919" y="0"/>
          <a:ext cx="5105400" cy="5105400"/>
        </a:xfrm>
        <a:prstGeom prst="ellipse">
          <a:avLst/>
        </a:prstGeom>
        <a:solidFill>
          <a:schemeClr val="accent1">
            <a:shade val="8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kern="1200" dirty="0" smtClean="0"/>
            <a:t>Policy</a:t>
          </a:r>
          <a:endParaRPr lang="en-US" sz="1600" kern="1200" dirty="0"/>
        </a:p>
      </dsp:txBody>
      <dsp:txXfrm>
        <a:off x="2723356" y="255270"/>
        <a:ext cx="1914525" cy="510540"/>
      </dsp:txXfrm>
    </dsp:sp>
    <dsp:sp modelId="{8A6F5834-E6B5-4149-A5EB-1E40B8302A29}">
      <dsp:nvSpPr>
        <dsp:cNvPr id="0" name=""/>
        <dsp:cNvSpPr/>
      </dsp:nvSpPr>
      <dsp:spPr>
        <a:xfrm>
          <a:off x="1510824" y="765809"/>
          <a:ext cx="4339590" cy="4339590"/>
        </a:xfrm>
        <a:prstGeom prst="ellipse">
          <a:avLst/>
        </a:prstGeom>
        <a:solidFill>
          <a:schemeClr val="accent1">
            <a:shade val="80000"/>
            <a:hueOff val="-132700"/>
            <a:satOff val="1974"/>
            <a:lumOff val="727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kern="1200" dirty="0" smtClean="0"/>
            <a:t>People</a:t>
          </a:r>
          <a:endParaRPr lang="en-US" sz="1600" kern="1200" dirty="0"/>
        </a:p>
      </dsp:txBody>
      <dsp:txXfrm>
        <a:off x="2744894" y="1015336"/>
        <a:ext cx="1871448" cy="499052"/>
      </dsp:txXfrm>
    </dsp:sp>
    <dsp:sp modelId="{F60C2F65-D285-4979-9300-28CFE0EC67FE}">
      <dsp:nvSpPr>
        <dsp:cNvPr id="0" name=""/>
        <dsp:cNvSpPr/>
      </dsp:nvSpPr>
      <dsp:spPr>
        <a:xfrm>
          <a:off x="1893729" y="1531619"/>
          <a:ext cx="3573780" cy="3573780"/>
        </a:xfrm>
        <a:prstGeom prst="ellipse">
          <a:avLst/>
        </a:prstGeom>
        <a:solidFill>
          <a:schemeClr val="accent1">
            <a:shade val="80000"/>
            <a:hueOff val="-265401"/>
            <a:satOff val="3948"/>
            <a:lumOff val="1454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kern="1200" dirty="0" smtClean="0"/>
            <a:t>Process</a:t>
          </a:r>
          <a:endParaRPr lang="en-US" sz="1600" kern="1200" dirty="0"/>
        </a:p>
      </dsp:txBody>
      <dsp:txXfrm>
        <a:off x="2755903" y="1778210"/>
        <a:ext cx="1849431" cy="493181"/>
      </dsp:txXfrm>
    </dsp:sp>
    <dsp:sp modelId="{CCC103CE-FD79-410D-A861-768C757A254B}">
      <dsp:nvSpPr>
        <dsp:cNvPr id="0" name=""/>
        <dsp:cNvSpPr/>
      </dsp:nvSpPr>
      <dsp:spPr>
        <a:xfrm>
          <a:off x="2276634" y="2297430"/>
          <a:ext cx="2807970" cy="2807970"/>
        </a:xfrm>
        <a:prstGeom prst="ellipse">
          <a:avLst/>
        </a:prstGeom>
        <a:solidFill>
          <a:schemeClr val="accent1">
            <a:shade val="80000"/>
            <a:hueOff val="-398102"/>
            <a:satOff val="5921"/>
            <a:lumOff val="2181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kern="1200" smtClean="0"/>
            <a:t>Technology</a:t>
          </a:r>
          <a:endParaRPr lang="en-US" sz="1600" kern="1200" dirty="0"/>
        </a:p>
      </dsp:txBody>
      <dsp:txXfrm>
        <a:off x="2922467" y="2550147"/>
        <a:ext cx="1516303" cy="505434"/>
      </dsp:txXfrm>
    </dsp:sp>
    <dsp:sp modelId="{B9E0564C-AFD7-4878-A227-B28804327B22}">
      <dsp:nvSpPr>
        <dsp:cNvPr id="0" name=""/>
        <dsp:cNvSpPr/>
      </dsp:nvSpPr>
      <dsp:spPr>
        <a:xfrm>
          <a:off x="2659539" y="3063240"/>
          <a:ext cx="2042160" cy="2042160"/>
        </a:xfrm>
        <a:prstGeom prst="ellipse">
          <a:avLst/>
        </a:prstGeom>
        <a:solidFill>
          <a:schemeClr val="accent1">
            <a:shade val="80000"/>
            <a:hueOff val="-530802"/>
            <a:satOff val="7895"/>
            <a:lumOff val="290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kern="1200" dirty="0" smtClean="0">
              <a:solidFill>
                <a:srgbClr val="000000"/>
              </a:solidFill>
            </a:rPr>
            <a:t>Managed</a:t>
          </a:r>
          <a:br>
            <a:rPr lang="en-US" sz="1600" kern="1200" dirty="0" smtClean="0">
              <a:solidFill>
                <a:srgbClr val="000000"/>
              </a:solidFill>
            </a:rPr>
          </a:br>
          <a:r>
            <a:rPr lang="en-US" sz="1600" kern="1200" dirty="0" smtClean="0">
              <a:solidFill>
                <a:srgbClr val="000000"/>
              </a:solidFill>
            </a:rPr>
            <a:t>Information</a:t>
          </a:r>
          <a:br>
            <a:rPr lang="en-US" sz="1600" kern="1200" dirty="0" smtClean="0">
              <a:solidFill>
                <a:srgbClr val="000000"/>
              </a:solidFill>
            </a:rPr>
          </a:br>
          <a:r>
            <a:rPr lang="en-US" sz="1600" kern="1200" dirty="0" smtClean="0">
              <a:solidFill>
                <a:srgbClr val="000000"/>
              </a:solidFill>
            </a:rPr>
            <a:t>Solution</a:t>
          </a:r>
          <a:br>
            <a:rPr lang="en-US" sz="1600" kern="1200" dirty="0" smtClean="0">
              <a:solidFill>
                <a:srgbClr val="000000"/>
              </a:solidFill>
            </a:rPr>
          </a:br>
          <a:r>
            <a:rPr lang="en-US" sz="1600" kern="1200" dirty="0" smtClean="0">
              <a:solidFill>
                <a:srgbClr val="000000"/>
              </a:solidFill>
            </a:rPr>
            <a:t>Workload</a:t>
          </a:r>
          <a:br>
            <a:rPr lang="en-US" sz="1600" kern="1200" dirty="0" smtClean="0">
              <a:solidFill>
                <a:srgbClr val="000000"/>
              </a:solidFill>
            </a:rPr>
          </a:br>
          <a:r>
            <a:rPr lang="en-US" sz="1600" kern="1200" dirty="0" smtClean="0">
              <a:solidFill>
                <a:srgbClr val="000000"/>
              </a:solidFill>
            </a:rPr>
            <a:t>Service</a:t>
          </a:r>
          <a:endParaRPr lang="en-US" sz="1600" kern="1200" dirty="0">
            <a:solidFill>
              <a:srgbClr val="000000"/>
            </a:solidFill>
          </a:endParaRPr>
        </a:p>
      </dsp:txBody>
      <dsp:txXfrm>
        <a:off x="2958606" y="3573780"/>
        <a:ext cx="1444025" cy="10210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D9330-A3E3-4630-B2C9-5F426602E65A}">
      <dsp:nvSpPr>
        <dsp:cNvPr id="0" name=""/>
        <dsp:cNvSpPr/>
      </dsp:nvSpPr>
      <dsp:spPr>
        <a:xfrm>
          <a:off x="2" y="0"/>
          <a:ext cx="10569498" cy="559562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4E6DA8-AC1A-4B15-BA0D-4CDC2063C041}">
      <dsp:nvSpPr>
        <dsp:cNvPr id="0" name=""/>
        <dsp:cNvSpPr/>
      </dsp:nvSpPr>
      <dsp:spPr>
        <a:xfrm>
          <a:off x="3709" y="1678686"/>
          <a:ext cx="3368448" cy="2238248"/>
        </a:xfrm>
        <a:prstGeom prst="roundRect">
          <a:avLst/>
        </a:prstGeom>
        <a:solidFill>
          <a:schemeClr val="accent1"/>
        </a:solidFill>
        <a:ln w="17145" cap="flat" cmpd="sng" algn="ctr">
          <a:solidFill>
            <a:schemeClr val="lt1">
              <a:shade val="95000"/>
              <a:alpha val="50000"/>
              <a:satMod val="15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smtClean="0"/>
            <a:t>Document</a:t>
          </a:r>
          <a:endParaRPr lang="en-US" sz="2600" kern="1200" dirty="0"/>
        </a:p>
        <a:p>
          <a:pPr marL="228600" lvl="1" indent="-228600" algn="l" defTabSz="889000">
            <a:lnSpc>
              <a:spcPct val="90000"/>
            </a:lnSpc>
            <a:spcBef>
              <a:spcPct val="0"/>
            </a:spcBef>
            <a:spcAft>
              <a:spcPct val="15000"/>
            </a:spcAft>
            <a:buChar char="••"/>
          </a:pPr>
          <a:r>
            <a:rPr lang="en-US" sz="2000" kern="1200" dirty="0" smtClean="0"/>
            <a:t>Inputs (Requests)</a:t>
          </a:r>
          <a:endParaRPr lang="en-US" sz="2000" kern="1200" dirty="0"/>
        </a:p>
        <a:p>
          <a:pPr marL="228600" lvl="1" indent="-228600" algn="l" defTabSz="889000">
            <a:lnSpc>
              <a:spcPct val="90000"/>
            </a:lnSpc>
            <a:spcBef>
              <a:spcPct val="0"/>
            </a:spcBef>
            <a:spcAft>
              <a:spcPct val="15000"/>
            </a:spcAft>
            <a:buChar char="••"/>
          </a:pPr>
          <a:r>
            <a:rPr lang="en-US" sz="2000" kern="1200" dirty="0" smtClean="0"/>
            <a:t>Outputs (Changes)</a:t>
          </a:r>
          <a:endParaRPr lang="en-US" sz="2000" kern="1200" dirty="0"/>
        </a:p>
        <a:p>
          <a:pPr marL="228600" lvl="1" indent="-228600" algn="l" defTabSz="889000">
            <a:lnSpc>
              <a:spcPct val="90000"/>
            </a:lnSpc>
            <a:spcBef>
              <a:spcPct val="0"/>
            </a:spcBef>
            <a:spcAft>
              <a:spcPct val="15000"/>
            </a:spcAft>
            <a:buChar char="••"/>
          </a:pPr>
          <a:r>
            <a:rPr lang="en-US" sz="2000" kern="1200" dirty="0" smtClean="0"/>
            <a:t>Operational Procedures</a:t>
          </a:r>
          <a:endParaRPr lang="en-US" sz="2000" kern="1200" dirty="0"/>
        </a:p>
      </dsp:txBody>
      <dsp:txXfrm>
        <a:off x="112971" y="1787948"/>
        <a:ext cx="3149924" cy="2019724"/>
      </dsp:txXfrm>
    </dsp:sp>
    <dsp:sp modelId="{562A832E-0183-43B2-8B0A-0E046DCFDEAF}">
      <dsp:nvSpPr>
        <dsp:cNvPr id="0" name=""/>
        <dsp:cNvSpPr/>
      </dsp:nvSpPr>
      <dsp:spPr>
        <a:xfrm>
          <a:off x="3600527" y="1678686"/>
          <a:ext cx="3368448" cy="2238248"/>
        </a:xfrm>
        <a:prstGeom prst="roundRect">
          <a:avLst/>
        </a:prstGeom>
        <a:solidFill>
          <a:schemeClr val="accent5"/>
        </a:solidFill>
        <a:ln w="17145" cap="flat" cmpd="sng" algn="ctr">
          <a:solidFill>
            <a:schemeClr val="lt1">
              <a:shade val="95000"/>
              <a:alpha val="50000"/>
              <a:satMod val="150000"/>
            </a:schemeClr>
          </a:solidFill>
          <a:prstDash val="solid"/>
        </a:ln>
        <a:effectLst/>
      </dsp:spPr>
      <dsp:style>
        <a:lnRef idx="3">
          <a:schemeClr val="lt1"/>
        </a:lnRef>
        <a:fillRef idx="1">
          <a:schemeClr val="accent5"/>
        </a:fillRef>
        <a:effectRef idx="1">
          <a:schemeClr val="accent5"/>
        </a:effectRef>
        <a:fontRef idx="minor">
          <a:schemeClr val="lt1"/>
        </a:fontRef>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smtClean="0"/>
            <a:t>Measure</a:t>
          </a:r>
          <a:endParaRPr lang="en-US" sz="2600" kern="1200" dirty="0"/>
        </a:p>
        <a:p>
          <a:pPr marL="228600" lvl="1" indent="-228600" algn="l" defTabSz="889000">
            <a:lnSpc>
              <a:spcPct val="90000"/>
            </a:lnSpc>
            <a:spcBef>
              <a:spcPct val="0"/>
            </a:spcBef>
            <a:spcAft>
              <a:spcPct val="15000"/>
            </a:spcAft>
            <a:buChar char="••"/>
          </a:pPr>
          <a:r>
            <a:rPr lang="en-US" sz="2000" kern="1200" dirty="0" smtClean="0"/>
            <a:t>SLAs Achieved</a:t>
          </a:r>
          <a:endParaRPr lang="en-US" sz="2000" kern="1200" dirty="0"/>
        </a:p>
        <a:p>
          <a:pPr marL="228600" lvl="1" indent="-228600" algn="l" defTabSz="889000">
            <a:lnSpc>
              <a:spcPct val="90000"/>
            </a:lnSpc>
            <a:spcBef>
              <a:spcPct val="0"/>
            </a:spcBef>
            <a:spcAft>
              <a:spcPct val="15000"/>
            </a:spcAft>
            <a:buChar char="••"/>
          </a:pPr>
          <a:r>
            <a:rPr lang="en-US" sz="2000" kern="1200" dirty="0" smtClean="0"/>
            <a:t>Costs of Operations</a:t>
          </a:r>
          <a:endParaRPr lang="en-US" sz="2000" kern="1200" dirty="0"/>
        </a:p>
      </dsp:txBody>
      <dsp:txXfrm>
        <a:off x="3709789" y="1787948"/>
        <a:ext cx="3149924" cy="2019724"/>
      </dsp:txXfrm>
    </dsp:sp>
    <dsp:sp modelId="{055F5F4D-8039-4B1F-86C7-A8821DE9C654}">
      <dsp:nvSpPr>
        <dsp:cNvPr id="0" name=""/>
        <dsp:cNvSpPr/>
      </dsp:nvSpPr>
      <dsp:spPr>
        <a:xfrm>
          <a:off x="7197345" y="1678686"/>
          <a:ext cx="3368448" cy="2238248"/>
        </a:xfrm>
        <a:prstGeom prst="roundRect">
          <a:avLst/>
        </a:prstGeom>
        <a:solidFill>
          <a:schemeClr val="accent3"/>
        </a:solidFill>
        <a:ln w="17145" cap="flat" cmpd="sng" algn="ctr">
          <a:solidFill>
            <a:schemeClr val="lt1">
              <a:shade val="95000"/>
              <a:alpha val="50000"/>
              <a:satMod val="150000"/>
            </a:schemeClr>
          </a:solidFill>
          <a:prstDash val="solid"/>
        </a:ln>
        <a:effectLst/>
      </dsp:spPr>
      <dsp:style>
        <a:lnRef idx="3">
          <a:schemeClr val="lt1"/>
        </a:lnRef>
        <a:fillRef idx="1">
          <a:schemeClr val="accent3"/>
        </a:fillRef>
        <a:effectRef idx="1">
          <a:schemeClr val="accent3"/>
        </a:effectRef>
        <a:fontRef idx="minor">
          <a:schemeClr val="lt1"/>
        </a:fontRef>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smtClean="0"/>
            <a:t>Automate</a:t>
          </a:r>
          <a:endParaRPr lang="en-US" sz="2600" kern="1200" dirty="0"/>
        </a:p>
        <a:p>
          <a:pPr marL="228600" lvl="1" indent="-228600" algn="l" defTabSz="889000">
            <a:lnSpc>
              <a:spcPct val="90000"/>
            </a:lnSpc>
            <a:spcBef>
              <a:spcPct val="0"/>
            </a:spcBef>
            <a:spcAft>
              <a:spcPct val="15000"/>
            </a:spcAft>
            <a:buChar char="••"/>
          </a:pPr>
          <a:r>
            <a:rPr lang="en-US" sz="2000" kern="1200" dirty="0" smtClean="0"/>
            <a:t>PowerShell</a:t>
          </a:r>
          <a:endParaRPr lang="en-US" sz="2000" kern="1200" dirty="0"/>
        </a:p>
        <a:p>
          <a:pPr marL="228600" lvl="1" indent="-228600" algn="l" defTabSz="889000">
            <a:lnSpc>
              <a:spcPct val="90000"/>
            </a:lnSpc>
            <a:spcBef>
              <a:spcPct val="0"/>
            </a:spcBef>
            <a:spcAft>
              <a:spcPct val="15000"/>
            </a:spcAft>
            <a:buChar char="••"/>
          </a:pPr>
          <a:r>
            <a:rPr lang="en-US" sz="2000" kern="1200" dirty="0" smtClean="0"/>
            <a:t>Third Party Tools</a:t>
          </a:r>
          <a:endParaRPr lang="en-US" sz="2000" kern="1200" dirty="0"/>
        </a:p>
        <a:p>
          <a:pPr marL="228600" lvl="1" indent="-228600" algn="l" defTabSz="889000">
            <a:lnSpc>
              <a:spcPct val="90000"/>
            </a:lnSpc>
            <a:spcBef>
              <a:spcPct val="0"/>
            </a:spcBef>
            <a:spcAft>
              <a:spcPct val="15000"/>
            </a:spcAft>
            <a:buChar char="••"/>
          </a:pPr>
          <a:r>
            <a:rPr lang="en-US" sz="2000" kern="1200" dirty="0" smtClean="0"/>
            <a:t>ROI &amp; ROI</a:t>
          </a:r>
          <a:endParaRPr lang="en-US" sz="2000" kern="1200" dirty="0"/>
        </a:p>
      </dsp:txBody>
      <dsp:txXfrm>
        <a:off x="7306607" y="1787948"/>
        <a:ext cx="3149924" cy="20197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D9330-A3E3-4630-B2C9-5F426602E65A}">
      <dsp:nvSpPr>
        <dsp:cNvPr id="0" name=""/>
        <dsp:cNvSpPr/>
      </dsp:nvSpPr>
      <dsp:spPr>
        <a:xfrm>
          <a:off x="2" y="0"/>
          <a:ext cx="10569498" cy="559562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4E6DA8-AC1A-4B15-BA0D-4CDC2063C041}">
      <dsp:nvSpPr>
        <dsp:cNvPr id="0" name=""/>
        <dsp:cNvSpPr/>
      </dsp:nvSpPr>
      <dsp:spPr>
        <a:xfrm>
          <a:off x="6757" y="1678686"/>
          <a:ext cx="1623212" cy="2238248"/>
        </a:xfrm>
        <a:prstGeom prst="roundRect">
          <a:avLst/>
        </a:prstGeom>
        <a:solidFill>
          <a:schemeClr val="accent1"/>
        </a:solidFill>
        <a:ln w="17145" cap="flat" cmpd="sng" algn="ctr">
          <a:solidFill>
            <a:schemeClr val="lt1">
              <a:shade val="95000"/>
              <a:alpha val="50000"/>
              <a:satMod val="15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Request</a:t>
          </a:r>
          <a:endParaRPr lang="en-US" sz="1800" kern="1200" dirty="0"/>
        </a:p>
        <a:p>
          <a:pPr marL="114300" lvl="1" indent="-114300" algn="l" defTabSz="622300">
            <a:lnSpc>
              <a:spcPct val="90000"/>
            </a:lnSpc>
            <a:spcBef>
              <a:spcPct val="0"/>
            </a:spcBef>
            <a:spcAft>
              <a:spcPct val="15000"/>
            </a:spcAft>
            <a:buChar char="••"/>
          </a:pPr>
          <a:r>
            <a:rPr lang="en-US" sz="1400" kern="1200" dirty="0" smtClean="0"/>
            <a:t>Data points</a:t>
          </a: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smtClean="0"/>
            <a:t>SharePoint List</a:t>
          </a:r>
          <a:endParaRPr lang="en-US" sz="1400" kern="1200" dirty="0"/>
        </a:p>
        <a:p>
          <a:pPr marL="114300" lvl="1" indent="-114300" algn="l" defTabSz="622300">
            <a:lnSpc>
              <a:spcPct val="90000"/>
            </a:lnSpc>
            <a:spcBef>
              <a:spcPct val="0"/>
            </a:spcBef>
            <a:spcAft>
              <a:spcPct val="15000"/>
            </a:spcAft>
            <a:buChar char="••"/>
          </a:pPr>
          <a:r>
            <a:rPr lang="en-US" sz="1400" kern="1200" dirty="0" smtClean="0"/>
            <a:t>Forms, BCS</a:t>
          </a:r>
          <a:endParaRPr lang="en-US" sz="1400" kern="1200" dirty="0"/>
        </a:p>
      </dsp:txBody>
      <dsp:txXfrm>
        <a:off x="85996" y="1757925"/>
        <a:ext cx="1464734" cy="2079770"/>
      </dsp:txXfrm>
    </dsp:sp>
    <dsp:sp modelId="{3ED329BD-12B4-4FAE-9DD4-85B1790F71F8}">
      <dsp:nvSpPr>
        <dsp:cNvPr id="0" name=""/>
        <dsp:cNvSpPr/>
      </dsp:nvSpPr>
      <dsp:spPr>
        <a:xfrm>
          <a:off x="1793312" y="1678686"/>
          <a:ext cx="1623212" cy="2238248"/>
        </a:xfrm>
        <a:prstGeom prst="roundRect">
          <a:avLst/>
        </a:prstGeom>
        <a:solidFill>
          <a:schemeClr val="accent1"/>
        </a:solidFill>
        <a:ln w="17145" cap="flat" cmpd="sng" algn="ctr">
          <a:solidFill>
            <a:schemeClr val="lt1">
              <a:shade val="95000"/>
              <a:alpha val="50000"/>
              <a:satMod val="15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Workflow</a:t>
          </a:r>
          <a:endParaRPr lang="en-US" sz="1800" kern="1200" dirty="0"/>
        </a:p>
        <a:p>
          <a:pPr marL="114300" lvl="1" indent="-114300" algn="l" defTabSz="622300">
            <a:lnSpc>
              <a:spcPct val="90000"/>
            </a:lnSpc>
            <a:spcBef>
              <a:spcPct val="0"/>
            </a:spcBef>
            <a:spcAft>
              <a:spcPct val="15000"/>
            </a:spcAft>
            <a:buChar char="••"/>
          </a:pPr>
          <a:r>
            <a:rPr lang="en-US" sz="1400" kern="1200" dirty="0" smtClean="0"/>
            <a:t>Approval</a:t>
          </a: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smtClean="0"/>
            <a:t>SPD Workflow</a:t>
          </a:r>
          <a:endParaRPr lang="en-US" sz="1400" kern="1200" dirty="0"/>
        </a:p>
        <a:p>
          <a:pPr marL="114300" lvl="1" indent="-114300" algn="l" defTabSz="622300">
            <a:lnSpc>
              <a:spcPct val="90000"/>
            </a:lnSpc>
            <a:spcBef>
              <a:spcPct val="0"/>
            </a:spcBef>
            <a:spcAft>
              <a:spcPct val="15000"/>
            </a:spcAft>
            <a:buChar char="••"/>
          </a:pPr>
          <a:r>
            <a:rPr lang="en-US" sz="1400" kern="1200" dirty="0" smtClean="0"/>
            <a:t>Workflow</a:t>
          </a:r>
          <a:endParaRPr lang="en-US" sz="1400" kern="1200" dirty="0"/>
        </a:p>
        <a:p>
          <a:pPr marL="114300" lvl="1" indent="-114300" algn="l" defTabSz="622300">
            <a:lnSpc>
              <a:spcPct val="90000"/>
            </a:lnSpc>
            <a:spcBef>
              <a:spcPct val="0"/>
            </a:spcBef>
            <a:spcAft>
              <a:spcPct val="15000"/>
            </a:spcAft>
            <a:buChar char="••"/>
          </a:pPr>
          <a:endParaRPr lang="en-US" sz="1400" kern="1200" dirty="0"/>
        </a:p>
      </dsp:txBody>
      <dsp:txXfrm>
        <a:off x="1872551" y="1757925"/>
        <a:ext cx="1464734" cy="2079770"/>
      </dsp:txXfrm>
    </dsp:sp>
    <dsp:sp modelId="{06F46228-3686-4D3B-8B3A-B70CDD39F735}">
      <dsp:nvSpPr>
        <dsp:cNvPr id="0" name=""/>
        <dsp:cNvSpPr/>
      </dsp:nvSpPr>
      <dsp:spPr>
        <a:xfrm>
          <a:off x="3579867" y="1678686"/>
          <a:ext cx="1623212" cy="2238248"/>
        </a:xfrm>
        <a:prstGeom prst="roundRect">
          <a:avLst/>
        </a:prstGeom>
        <a:solidFill>
          <a:schemeClr val="accent5"/>
        </a:solidFill>
        <a:ln w="17145" cap="flat" cmpd="sng" algn="ctr">
          <a:solidFill>
            <a:schemeClr val="lt1">
              <a:shade val="95000"/>
              <a:alpha val="50000"/>
              <a:satMod val="150000"/>
            </a:schemeClr>
          </a:solidFill>
          <a:prstDash val="solid"/>
        </a:ln>
        <a:effectLst/>
      </dsp:spPr>
      <dsp:style>
        <a:lnRef idx="3">
          <a:schemeClr val="lt1"/>
        </a:lnRef>
        <a:fillRef idx="1">
          <a:schemeClr val="accent5"/>
        </a:fillRef>
        <a:effectRef idx="1">
          <a:schemeClr val="accent5"/>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Provision</a:t>
          </a:r>
          <a:endParaRPr lang="en-US" sz="1800" kern="1200" dirty="0"/>
        </a:p>
        <a:p>
          <a:pPr marL="114300" lvl="1" indent="-114300" algn="l" defTabSz="622300">
            <a:lnSpc>
              <a:spcPct val="90000"/>
            </a:lnSpc>
            <a:spcBef>
              <a:spcPct val="0"/>
            </a:spcBef>
            <a:spcAft>
              <a:spcPct val="15000"/>
            </a:spcAft>
            <a:buChar char="••"/>
          </a:pPr>
          <a:r>
            <a:rPr lang="en-US" sz="1400" kern="1200" dirty="0" smtClean="0"/>
            <a:t>Procedures</a:t>
          </a:r>
          <a:endParaRPr lang="en-US" sz="1400" kern="1200" dirty="0"/>
        </a:p>
        <a:p>
          <a:pPr marL="114300" lvl="1" indent="-114300" algn="l" defTabSz="622300">
            <a:lnSpc>
              <a:spcPct val="90000"/>
            </a:lnSpc>
            <a:spcBef>
              <a:spcPct val="0"/>
            </a:spcBef>
            <a:spcAft>
              <a:spcPct val="15000"/>
            </a:spcAft>
            <a:buChar char="••"/>
          </a:pPr>
          <a:r>
            <a:rPr lang="en-US" sz="1400" kern="1200" dirty="0" smtClean="0"/>
            <a:t>Policies</a:t>
          </a:r>
          <a:endParaRPr lang="en-US" sz="1400" kern="1200" dirty="0"/>
        </a:p>
        <a:p>
          <a:pPr marL="114300" lvl="1" indent="-114300" algn="l" defTabSz="622300">
            <a:lnSpc>
              <a:spcPct val="90000"/>
            </a:lnSpc>
            <a:spcBef>
              <a:spcPct val="0"/>
            </a:spcBef>
            <a:spcAft>
              <a:spcPct val="15000"/>
            </a:spcAft>
            <a:buChar char="••"/>
          </a:pPr>
          <a:r>
            <a:rPr lang="en-US" sz="1400" kern="1200" dirty="0" smtClean="0"/>
            <a:t>Logic</a:t>
          </a: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smtClean="0"/>
            <a:t>PowerShell</a:t>
          </a:r>
          <a:endParaRPr lang="en-US" sz="1400" kern="1200" dirty="0"/>
        </a:p>
        <a:p>
          <a:pPr marL="114300" lvl="1" indent="-114300" algn="l" defTabSz="622300">
            <a:lnSpc>
              <a:spcPct val="90000"/>
            </a:lnSpc>
            <a:spcBef>
              <a:spcPct val="0"/>
            </a:spcBef>
            <a:spcAft>
              <a:spcPct val="15000"/>
            </a:spcAft>
            <a:buChar char="••"/>
          </a:pPr>
          <a:r>
            <a:rPr lang="en-US" sz="1400" kern="1200" dirty="0" smtClean="0"/>
            <a:t>.NET app</a:t>
          </a:r>
          <a:endParaRPr lang="en-US" sz="1400" kern="1200" dirty="0"/>
        </a:p>
      </dsp:txBody>
      <dsp:txXfrm>
        <a:off x="3659106" y="1757925"/>
        <a:ext cx="1464734" cy="2079770"/>
      </dsp:txXfrm>
    </dsp:sp>
    <dsp:sp modelId="{278302F4-E2E4-4E0C-A0BE-1C9A258D7E88}">
      <dsp:nvSpPr>
        <dsp:cNvPr id="0" name=""/>
        <dsp:cNvSpPr/>
      </dsp:nvSpPr>
      <dsp:spPr>
        <a:xfrm>
          <a:off x="5366423" y="1678686"/>
          <a:ext cx="1623212" cy="2238248"/>
        </a:xfrm>
        <a:prstGeom prst="roundRect">
          <a:avLst/>
        </a:prstGeom>
        <a:solidFill>
          <a:schemeClr val="accent3"/>
        </a:solidFill>
        <a:ln w="17145" cap="flat" cmpd="sng" algn="ctr">
          <a:solidFill>
            <a:schemeClr val="lt1">
              <a:shade val="95000"/>
              <a:alpha val="50000"/>
              <a:satMod val="150000"/>
            </a:schemeClr>
          </a:solidFill>
          <a:prstDash val="solid"/>
        </a:ln>
        <a:effectLst/>
      </dsp:spPr>
      <dsp:style>
        <a:lnRef idx="3">
          <a:schemeClr val="lt1"/>
        </a:lnRef>
        <a:fillRef idx="1">
          <a:schemeClr val="accent3"/>
        </a:fillRef>
        <a:effectRef idx="1">
          <a:schemeClr val="accent3"/>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Proxy</a:t>
          </a:r>
          <a:endParaRPr lang="en-US" sz="1800" kern="1200" dirty="0"/>
        </a:p>
        <a:p>
          <a:pPr marL="114300" lvl="1" indent="-114300" algn="l" defTabSz="622300">
            <a:lnSpc>
              <a:spcPct val="90000"/>
            </a:lnSpc>
            <a:spcBef>
              <a:spcPct val="0"/>
            </a:spcBef>
            <a:spcAft>
              <a:spcPct val="15000"/>
            </a:spcAft>
            <a:buChar char="••"/>
          </a:pPr>
          <a:r>
            <a:rPr lang="en-US" sz="1400" kern="1200" dirty="0" smtClean="0"/>
            <a:t>Elevation</a:t>
          </a:r>
          <a:endParaRPr lang="en-US" sz="1400" kern="1200" dirty="0"/>
        </a:p>
        <a:p>
          <a:pPr marL="114300" lvl="1" indent="-114300" algn="l" defTabSz="622300">
            <a:lnSpc>
              <a:spcPct val="90000"/>
            </a:lnSpc>
            <a:spcBef>
              <a:spcPct val="0"/>
            </a:spcBef>
            <a:spcAft>
              <a:spcPct val="15000"/>
            </a:spcAft>
            <a:buChar char="••"/>
          </a:pPr>
          <a:r>
            <a:rPr lang="en-US" sz="1400" kern="1200" dirty="0" smtClean="0"/>
            <a:t>Isolation</a:t>
          </a: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smtClean="0"/>
            <a:t>Scheduled Task</a:t>
          </a:r>
          <a:endParaRPr lang="en-US" sz="1400" kern="1200" dirty="0"/>
        </a:p>
        <a:p>
          <a:pPr marL="114300" lvl="1" indent="-114300" algn="l" defTabSz="622300">
            <a:lnSpc>
              <a:spcPct val="90000"/>
            </a:lnSpc>
            <a:spcBef>
              <a:spcPct val="0"/>
            </a:spcBef>
            <a:spcAft>
              <a:spcPct val="15000"/>
            </a:spcAft>
            <a:buChar char="••"/>
          </a:pPr>
          <a:r>
            <a:rPr lang="en-US" sz="1400" kern="1200" dirty="0" smtClean="0"/>
            <a:t>Service, Service App, Timer Job</a:t>
          </a:r>
          <a:endParaRPr lang="en-US" sz="1400" kern="1200" dirty="0"/>
        </a:p>
      </dsp:txBody>
      <dsp:txXfrm>
        <a:off x="5445662" y="1757925"/>
        <a:ext cx="1464734" cy="2079770"/>
      </dsp:txXfrm>
    </dsp:sp>
    <dsp:sp modelId="{055F5F4D-8039-4B1F-86C7-A8821DE9C654}">
      <dsp:nvSpPr>
        <dsp:cNvPr id="0" name=""/>
        <dsp:cNvSpPr/>
      </dsp:nvSpPr>
      <dsp:spPr>
        <a:xfrm>
          <a:off x="7152978" y="1678686"/>
          <a:ext cx="1623212" cy="2238248"/>
        </a:xfrm>
        <a:prstGeom prst="roundRect">
          <a:avLst/>
        </a:prstGeom>
        <a:solidFill>
          <a:schemeClr val="accent5"/>
        </a:solidFill>
        <a:ln w="17145" cap="flat" cmpd="sng" algn="ctr">
          <a:solidFill>
            <a:schemeClr val="lt1">
              <a:shade val="95000"/>
              <a:alpha val="50000"/>
              <a:satMod val="150000"/>
            </a:schemeClr>
          </a:solidFill>
          <a:prstDash val="solid"/>
        </a:ln>
        <a:effectLst/>
      </dsp:spPr>
      <dsp:style>
        <a:lnRef idx="3">
          <a:schemeClr val="lt1"/>
        </a:lnRef>
        <a:fillRef idx="1">
          <a:schemeClr val="accent5"/>
        </a:fillRef>
        <a:effectRef idx="1">
          <a:schemeClr val="accent5"/>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Log</a:t>
          </a:r>
          <a:endParaRPr lang="en-US" sz="1800" kern="1200" dirty="0"/>
        </a:p>
        <a:p>
          <a:pPr marL="114300" lvl="1" indent="-114300" algn="l" defTabSz="622300">
            <a:lnSpc>
              <a:spcPct val="90000"/>
            </a:lnSpc>
            <a:spcBef>
              <a:spcPct val="0"/>
            </a:spcBef>
            <a:spcAft>
              <a:spcPct val="15000"/>
            </a:spcAft>
            <a:buChar char="••"/>
          </a:pPr>
          <a:r>
            <a:rPr lang="en-US" sz="1400" kern="1200" dirty="0" smtClean="0"/>
            <a:t>Document</a:t>
          </a: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smtClean="0"/>
            <a:t>SharePoint List</a:t>
          </a:r>
          <a:endParaRPr lang="en-US" sz="1400" kern="1200" dirty="0"/>
        </a:p>
        <a:p>
          <a:pPr marL="114300" lvl="1" indent="-114300" algn="l" defTabSz="622300">
            <a:lnSpc>
              <a:spcPct val="90000"/>
            </a:lnSpc>
            <a:spcBef>
              <a:spcPct val="0"/>
            </a:spcBef>
            <a:spcAft>
              <a:spcPct val="15000"/>
            </a:spcAft>
            <a:buChar char="••"/>
          </a:pPr>
          <a:r>
            <a:rPr lang="en-US" sz="1400" kern="1200" dirty="0" smtClean="0"/>
            <a:t>SQL Database</a:t>
          </a:r>
          <a:endParaRPr lang="en-US" sz="1400" kern="1200" dirty="0"/>
        </a:p>
      </dsp:txBody>
      <dsp:txXfrm>
        <a:off x="7232217" y="1757925"/>
        <a:ext cx="1464734" cy="2079770"/>
      </dsp:txXfrm>
    </dsp:sp>
    <dsp:sp modelId="{7B606FE8-C1AE-4304-BC12-96DB1D55D88C}">
      <dsp:nvSpPr>
        <dsp:cNvPr id="0" name=""/>
        <dsp:cNvSpPr/>
      </dsp:nvSpPr>
      <dsp:spPr>
        <a:xfrm>
          <a:off x="8939533" y="1678686"/>
          <a:ext cx="1623212" cy="2238248"/>
        </a:xfrm>
        <a:prstGeom prst="roundRect">
          <a:avLst/>
        </a:prstGeom>
        <a:solidFill>
          <a:schemeClr val="accent1"/>
        </a:solidFill>
        <a:ln w="17145" cap="flat" cmpd="sng" algn="ctr">
          <a:solidFill>
            <a:schemeClr val="lt1">
              <a:shade val="95000"/>
              <a:alpha val="50000"/>
              <a:satMod val="15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Report</a:t>
          </a:r>
          <a:endParaRPr lang="en-US" sz="1800" kern="1200" dirty="0"/>
        </a:p>
        <a:p>
          <a:pPr marL="114300" lvl="1" indent="-114300" algn="l" defTabSz="622300">
            <a:lnSpc>
              <a:spcPct val="90000"/>
            </a:lnSpc>
            <a:spcBef>
              <a:spcPct val="0"/>
            </a:spcBef>
            <a:spcAft>
              <a:spcPct val="15000"/>
            </a:spcAft>
            <a:buChar char="••"/>
          </a:pPr>
          <a:r>
            <a:rPr lang="en-US" sz="1400" kern="1200" dirty="0" smtClean="0"/>
            <a:t>Insight</a:t>
          </a:r>
          <a:endParaRPr lang="en-US" sz="1400" kern="1200" dirty="0"/>
        </a:p>
        <a:p>
          <a:pPr marL="114300" lvl="1" indent="-114300" algn="l" defTabSz="622300">
            <a:lnSpc>
              <a:spcPct val="90000"/>
            </a:lnSpc>
            <a:spcBef>
              <a:spcPct val="0"/>
            </a:spcBef>
            <a:spcAft>
              <a:spcPct val="15000"/>
            </a:spcAft>
            <a:buChar char="••"/>
          </a:pPr>
          <a:r>
            <a:rPr lang="en-US" sz="1400" kern="1200" dirty="0" smtClean="0"/>
            <a:t>Compliance</a:t>
          </a: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smtClean="0"/>
            <a:t>Excel</a:t>
          </a:r>
          <a:endParaRPr lang="en-US" sz="1400" kern="1200" dirty="0"/>
        </a:p>
        <a:p>
          <a:pPr marL="114300" lvl="1" indent="-114300" algn="l" defTabSz="622300">
            <a:lnSpc>
              <a:spcPct val="90000"/>
            </a:lnSpc>
            <a:spcBef>
              <a:spcPct val="0"/>
            </a:spcBef>
            <a:spcAft>
              <a:spcPct val="15000"/>
            </a:spcAft>
            <a:buChar char="••"/>
          </a:pPr>
          <a:r>
            <a:rPr lang="en-US" sz="1400" kern="1200" dirty="0" smtClean="0"/>
            <a:t>Reporting, BI</a:t>
          </a:r>
          <a:endParaRPr lang="en-US" sz="1400" kern="1200" dirty="0"/>
        </a:p>
      </dsp:txBody>
      <dsp:txXfrm>
        <a:off x="9018772" y="1757925"/>
        <a:ext cx="1464734" cy="207977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F099AE-6CF3-45B6-BDBC-FA8DC99EE9D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991094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135332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5:57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Quote">
    <p:bg>
      <p:bgPr>
        <a:solidFill>
          <a:schemeClr val="bg2"/>
        </a:solidFill>
        <a:effectLst/>
      </p:bgPr>
    </p:bg>
    <p:spTree>
      <p:nvGrpSpPr>
        <p:cNvPr id="1" name=""/>
        <p:cNvGrpSpPr/>
        <p:nvPr/>
      </p:nvGrpSpPr>
      <p:grpSpPr>
        <a:xfrm>
          <a:off x="0" y="0"/>
          <a:ext cx="0" cy="0"/>
          <a:chOff x="0" y="0"/>
          <a:chExt cx="0" cy="0"/>
        </a:xfrm>
      </p:grpSpPr>
      <p:sp>
        <p:nvSpPr>
          <p:cNvPr id="6" name="Arrow Bar"/>
          <p:cNvSpPr/>
          <p:nvPr userDrawn="1"/>
        </p:nvSpPr>
        <p:spPr bwMode="auto">
          <a:xfrm>
            <a:off x="2719567" y="1544624"/>
            <a:ext cx="6997339" cy="4590257"/>
          </a:xfrm>
          <a:prstGeom prst="rect">
            <a:avLst/>
          </a:prstGeom>
          <a:solidFill>
            <a:schemeClr val="bg2">
              <a:lumMod val="90000"/>
              <a:lumOff val="1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11" name="TechEd Tile"/>
          <p:cNvSpPr/>
          <p:nvPr userDrawn="1"/>
        </p:nvSpPr>
        <p:spPr bwMode="auto">
          <a:xfrm>
            <a:off x="1042839" y="1544625"/>
            <a:ext cx="1524834" cy="1529469"/>
          </a:xfrm>
          <a:prstGeom prst="rect">
            <a:avLst/>
          </a:prstGeom>
          <a:solidFill>
            <a:schemeClr val="bg2">
              <a:lumMod val="90000"/>
              <a:lumOff val="1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17" name="Rectangle 16"/>
          <p:cNvSpPr/>
          <p:nvPr/>
        </p:nvSpPr>
        <p:spPr bwMode="auto">
          <a:xfrm>
            <a:off x="1038289" y="3251347"/>
            <a:ext cx="1525782" cy="2883535"/>
          </a:xfrm>
          <a:prstGeom prst="rect">
            <a:avLst/>
          </a:prstGeom>
          <a:solidFill>
            <a:schemeClr val="bg2">
              <a:lumMod val="10000"/>
              <a:lumOff val="9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19" name="TechEd Tile"/>
          <p:cNvSpPr/>
          <p:nvPr userDrawn="1"/>
        </p:nvSpPr>
        <p:spPr bwMode="auto">
          <a:xfrm>
            <a:off x="9863119" y="4606356"/>
            <a:ext cx="1524834" cy="1529469"/>
          </a:xfrm>
          <a:prstGeom prst="rect">
            <a:avLst/>
          </a:prstGeom>
          <a:solidFill>
            <a:schemeClr val="bg2">
              <a:lumMod val="90000"/>
              <a:lumOff val="1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20" name="Rectangle 19"/>
          <p:cNvSpPr/>
          <p:nvPr userDrawn="1"/>
        </p:nvSpPr>
        <p:spPr bwMode="auto">
          <a:xfrm>
            <a:off x="9858569" y="1544624"/>
            <a:ext cx="1525782" cy="2883535"/>
          </a:xfrm>
          <a:prstGeom prst="rect">
            <a:avLst/>
          </a:prstGeom>
          <a:solidFill>
            <a:schemeClr val="bg2">
              <a:lumMod val="10000"/>
              <a:lumOff val="9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8" name="Text Placeholder 7"/>
          <p:cNvSpPr>
            <a:spLocks noGrp="1"/>
          </p:cNvSpPr>
          <p:nvPr>
            <p:ph type="body" sz="quarter" idx="10"/>
          </p:nvPr>
        </p:nvSpPr>
        <p:spPr>
          <a:xfrm>
            <a:off x="2952812" y="1865207"/>
            <a:ext cx="6476262" cy="4041281"/>
          </a:xfrm>
        </p:spPr>
        <p:txBody>
          <a:bodyPr anchor="ctr" anchorCtr="0">
            <a:normAutofit/>
          </a:bodyPr>
          <a:lstStyle>
            <a:lvl1pPr marL="0" indent="0">
              <a:buFont typeface="Arial" pitchFamily="34" charset="0"/>
              <a:buNone/>
              <a:defRPr sz="4080" b="1"/>
            </a:lvl1pPr>
          </a:lstStyle>
          <a:p>
            <a:pPr lvl="0"/>
            <a:endParaRPr lang="en-US" dirty="0"/>
          </a:p>
        </p:txBody>
      </p:sp>
      <p:sp>
        <p:nvSpPr>
          <p:cNvPr id="21" name="Rectangle 20"/>
          <p:cNvSpPr/>
          <p:nvPr userDrawn="1"/>
        </p:nvSpPr>
        <p:spPr bwMode="grayWhite">
          <a:xfrm>
            <a:off x="998476" y="1186277"/>
            <a:ext cx="1295701" cy="2751365"/>
          </a:xfrm>
          <a:prstGeom prst="rect">
            <a:avLst/>
          </a:prstGeom>
          <a:noFill/>
        </p:spPr>
        <p:txBody>
          <a:bodyPr wrap="none" lIns="93260" tIns="46630" rIns="93260" bIns="46630">
            <a:spAutoFit/>
          </a:bodyPr>
          <a:lstStyle/>
          <a:p>
            <a:pPr algn="ctr"/>
            <a:r>
              <a:rPr lang="en-US" sz="16930" b="1" dirty="0" smtClean="0">
                <a:ln w="38100">
                  <a:solidFill>
                    <a:srgbClr val="FFFFFF"/>
                  </a:solidFill>
                  <a:prstDash val="solid"/>
                </a:ln>
                <a:noFill/>
                <a:latin typeface="Arial Black" pitchFamily="34" charset="0"/>
              </a:rPr>
              <a:t>“</a:t>
            </a:r>
            <a:endParaRPr lang="en-US" sz="16930" b="1" dirty="0">
              <a:ln w="38100">
                <a:solidFill>
                  <a:srgbClr val="FFFFFF"/>
                </a:solidFill>
                <a:prstDash val="solid"/>
              </a:ln>
              <a:noFill/>
              <a:latin typeface="Arial Black" pitchFamily="34" charset="0"/>
            </a:endParaRPr>
          </a:p>
        </p:txBody>
      </p:sp>
      <p:sp>
        <p:nvSpPr>
          <p:cNvPr id="22" name="Rectangle 21"/>
          <p:cNvSpPr/>
          <p:nvPr userDrawn="1"/>
        </p:nvSpPr>
        <p:spPr bwMode="grayWhite">
          <a:xfrm>
            <a:off x="10099282" y="4274432"/>
            <a:ext cx="1295701" cy="2751365"/>
          </a:xfrm>
          <a:prstGeom prst="rect">
            <a:avLst/>
          </a:prstGeom>
          <a:noFill/>
        </p:spPr>
        <p:txBody>
          <a:bodyPr wrap="none" lIns="93260" tIns="46630" rIns="93260" bIns="46630">
            <a:spAutoFit/>
          </a:bodyPr>
          <a:lstStyle/>
          <a:p>
            <a:pPr algn="ctr"/>
            <a:r>
              <a:rPr lang="en-US" sz="16930" b="1" dirty="0" smtClean="0">
                <a:ln w="38100">
                  <a:solidFill>
                    <a:srgbClr val="FFFFFF"/>
                  </a:solidFill>
                  <a:prstDash val="solid"/>
                </a:ln>
                <a:noFill/>
                <a:latin typeface="Arial Black" pitchFamily="34" charset="0"/>
              </a:rPr>
              <a:t>”</a:t>
            </a:r>
            <a:endParaRPr lang="en-US" sz="16930" b="1" dirty="0">
              <a:ln w="38100">
                <a:solidFill>
                  <a:srgbClr val="FFFFFF"/>
                </a:solidFill>
                <a:prstDash val="solid"/>
              </a:ln>
              <a:noFill/>
              <a:latin typeface="Arial Black" pitchFamily="34" charset="0"/>
            </a:endParaRPr>
          </a:p>
        </p:txBody>
      </p:sp>
    </p:spTree>
    <p:extLst>
      <p:ext uri="{BB962C8B-B14F-4D97-AF65-F5344CB8AC3E}">
        <p14:creationId xmlns:p14="http://schemas.microsoft.com/office/powerpoint/2010/main" val="145711994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7433927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6842947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891652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715442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462207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7397363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6102875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9139142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903856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07525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7956471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1994235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49840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0933233"/>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265790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1842129"/>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476727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988822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484393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2844689"/>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009885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46524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2492881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640806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8865292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7890338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4094680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0773087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0633619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4657335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509008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7041667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73747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7.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image" Target="../media/image6.png"/><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4.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5.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908465"/>
      </p:ext>
    </p:extLst>
  </p:cSld>
  <p:clrMap bg1="dk1" tx1="lt1" bg2="dk2" tx2="lt2" accent1="accent1" accent2="accent2" accent3="accent3" accent4="accent4" accent5="accent5" accent6="accent6" hlink="hlink" folHlink="folHlink"/>
  <p:sldLayoutIdLst>
    <p:sldLayoutId id="2147484257" r:id="rId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4604180"/>
      </p:ext>
    </p:extLst>
  </p:cSld>
  <p:clrMap bg1="dk1" tx1="lt1" bg2="dk2" tx2="lt2" accent1="accent1" accent2="accent2" accent3="accent3" accent4="accent4" accent5="accent5" accent6="accent6" hlink="hlink" folHlink="folHlink"/>
  <p:sldLayoutIdLst>
    <p:sldLayoutId id="2147484259" r:id="rId1"/>
    <p:sldLayoutId id="2147484260" r:id="rId2"/>
    <p:sldLayoutId id="2147484261" r:id="rId3"/>
    <p:sldLayoutId id="2147484262" r:id="rId4"/>
    <p:sldLayoutId id="2147484263" r:id="rId5"/>
    <p:sldLayoutId id="2147484264" r:id="rId6"/>
    <p:sldLayoutId id="2147484265" r:id="rId7"/>
    <p:sldLayoutId id="2147484266" r:id="rId8"/>
    <p:sldLayoutId id="2147484267" r:id="rId9"/>
    <p:sldLayoutId id="2147484268" r:id="rId10"/>
    <p:sldLayoutId id="2147484269" r:id="rId11"/>
    <p:sldLayoutId id="2147484270" r:id="rId12"/>
    <p:sldLayoutId id="2147484271" r:id="rId13"/>
    <p:sldLayoutId id="2147484272" r:id="rId14"/>
    <p:sldLayoutId id="2147484273" r:id="rId15"/>
    <p:sldLayoutId id="2147484274" r:id="rId16"/>
    <p:sldLayoutId id="2147484275" r:id="rId17"/>
    <p:sldLayoutId id="2147484276" r:id="rId18"/>
    <p:sldLayoutId id="2147484277" r:id="rId19"/>
    <p:sldLayoutId id="2147484278" r:id="rId20"/>
    <p:sldLayoutId id="2147484279" r:id="rId21"/>
    <p:sldLayoutId id="2147484280"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75302864"/>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8.png"/><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52.xml"/><Relationship Id="rId6" Type="http://schemas.openxmlformats.org/officeDocument/2006/relationships/hyperlink" Target="http://www.amazon.com/gp/product/images/0735638853/ref=dp_image_0?ie=UTF8&amp;n=283155&amp;s=books" TargetMode="External"/><Relationship Id="rId11" Type="http://schemas.openxmlformats.org/officeDocument/2006/relationships/image" Target="../media/image15.png"/><Relationship Id="rId5" Type="http://schemas.openxmlformats.org/officeDocument/2006/relationships/image" Target="../media/image10.png"/><Relationship Id="rId10" Type="http://schemas.openxmlformats.org/officeDocument/2006/relationships/image" Target="../media/image14.png"/><Relationship Id="rId4" Type="http://schemas.openxmlformats.org/officeDocument/2006/relationships/image" Target="../media/image9.jpeg"/><Relationship Id="rId9" Type="http://schemas.openxmlformats.org/officeDocument/2006/relationships/image" Target="../media/image1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7.png"/><Relationship Id="rId2" Type="http://schemas.openxmlformats.org/officeDocument/2006/relationships/diagramData" Target="../diagrams/data1.xml"/><Relationship Id="rId1" Type="http://schemas.openxmlformats.org/officeDocument/2006/relationships/slideLayout" Target="../slideLayouts/slideLayout5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77384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Group 127"/>
          <p:cNvGrpSpPr/>
          <p:nvPr/>
        </p:nvGrpSpPr>
        <p:grpSpPr>
          <a:xfrm>
            <a:off x="445386" y="941406"/>
            <a:ext cx="11691336" cy="4188714"/>
            <a:chOff x="3098830" y="1363662"/>
            <a:chExt cx="6384448" cy="3352800"/>
          </a:xfrm>
        </p:grpSpPr>
        <p:sp>
          <p:nvSpPr>
            <p:cNvPr id="129" name="Right Arrow 128"/>
            <p:cNvSpPr/>
            <p:nvPr/>
          </p:nvSpPr>
          <p:spPr>
            <a:xfrm>
              <a:off x="5208458"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30" name="Right Arrow 129"/>
            <p:cNvSpPr/>
            <p:nvPr/>
          </p:nvSpPr>
          <p:spPr>
            <a:xfrm flipH="1">
              <a:off x="3098830"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sp>
        <p:nvSpPr>
          <p:cNvPr id="78" name="TextBox 77"/>
          <p:cNvSpPr txBox="1"/>
          <p:nvPr/>
        </p:nvSpPr>
        <p:spPr>
          <a:xfrm>
            <a:off x="4986006" y="6283733"/>
            <a:ext cx="2610095" cy="686940"/>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3600" dirty="0" smtClean="0">
                <a:solidFill>
                  <a:schemeClr val="tx1">
                    <a:alpha val="99000"/>
                  </a:schemeClr>
                </a:solidFill>
              </a:rPr>
              <a:t>Governance</a:t>
            </a:r>
            <a:endParaRPr lang="en-US" sz="3600" dirty="0">
              <a:solidFill>
                <a:schemeClr val="tx1">
                  <a:alpha val="99000"/>
                </a:schemeClr>
              </a:solidFill>
            </a:endParaRPr>
          </a:p>
        </p:txBody>
      </p:sp>
      <p:grpSp>
        <p:nvGrpSpPr>
          <p:cNvPr id="45" name="Group 44"/>
          <p:cNvGrpSpPr/>
          <p:nvPr/>
        </p:nvGrpSpPr>
        <p:grpSpPr>
          <a:xfrm rot="16200000">
            <a:off x="4156518" y="1258458"/>
            <a:ext cx="4077480" cy="3911726"/>
            <a:chOff x="2335527" y="0"/>
            <a:chExt cx="7517772" cy="7212170"/>
          </a:xfrm>
        </p:grpSpPr>
        <p:sp>
          <p:nvSpPr>
            <p:cNvPr id="50" name="Freeform 49"/>
            <p:cNvSpPr/>
            <p:nvPr/>
          </p:nvSpPr>
          <p:spPr>
            <a:xfrm>
              <a:off x="3038407" y="397280"/>
              <a:ext cx="6417610" cy="6417609"/>
            </a:xfrm>
            <a:custGeom>
              <a:avLst/>
              <a:gdLst>
                <a:gd name="connsiteX0" fmla="*/ 3412870 w 6825740"/>
                <a:gd name="connsiteY0" fmla="*/ 0 h 6825740"/>
                <a:gd name="connsiteX1" fmla="*/ 6825740 w 6825740"/>
                <a:gd name="connsiteY1" fmla="*/ 3412870 h 6825740"/>
                <a:gd name="connsiteX2" fmla="*/ 3412870 w 6825740"/>
                <a:gd name="connsiteY2" fmla="*/ 6825740 h 6825740"/>
                <a:gd name="connsiteX3" fmla="*/ 3412870 w 6825740"/>
                <a:gd name="connsiteY3" fmla="*/ 3412870 h 6825740"/>
                <a:gd name="connsiteX4" fmla="*/ 3412870 w 6825740"/>
                <a:gd name="connsiteY4" fmla="*/ 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0"/>
                  </a:moveTo>
                  <a:cubicBezTo>
                    <a:pt x="5297746" y="0"/>
                    <a:pt x="6825740" y="1527994"/>
                    <a:pt x="6825740" y="3412870"/>
                  </a:cubicBezTo>
                  <a:cubicBezTo>
                    <a:pt x="6825740" y="5297746"/>
                    <a:pt x="5297746" y="6825740"/>
                    <a:pt x="3412870" y="6825740"/>
                  </a:cubicBezTo>
                  <a:lnTo>
                    <a:pt x="3412870" y="3412870"/>
                  </a:lnTo>
                  <a:lnTo>
                    <a:pt x="3412870" y="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12330" tIns="1870244" rIns="740746" bIns="1870244" numCol="1" spcCol="1270" anchor="ctr" anchorCtr="0">
              <a:noAutofit/>
            </a:bodyPr>
            <a:lstStyle/>
            <a:p>
              <a:pPr lvl="0" algn="ctr" defTabSz="2889250">
                <a:lnSpc>
                  <a:spcPct val="90000"/>
                </a:lnSpc>
                <a:spcBef>
                  <a:spcPct val="0"/>
                </a:spcBef>
                <a:spcAft>
                  <a:spcPct val="35000"/>
                </a:spcAft>
              </a:pPr>
              <a:endParaRPr lang="en-US" sz="6500" kern="1200" dirty="0" smtClean="0"/>
            </a:p>
          </p:txBody>
        </p:sp>
        <p:sp>
          <p:nvSpPr>
            <p:cNvPr id="51" name="Freeform 50"/>
            <p:cNvSpPr/>
            <p:nvPr/>
          </p:nvSpPr>
          <p:spPr>
            <a:xfrm>
              <a:off x="2732807" y="397280"/>
              <a:ext cx="6417610" cy="6417609"/>
            </a:xfrm>
            <a:custGeom>
              <a:avLst/>
              <a:gdLst>
                <a:gd name="connsiteX0" fmla="*/ 3412870 w 6825740"/>
                <a:gd name="connsiteY0" fmla="*/ 6825740 h 6825740"/>
                <a:gd name="connsiteX1" fmla="*/ 0 w 6825740"/>
                <a:gd name="connsiteY1" fmla="*/ 3412870 h 6825740"/>
                <a:gd name="connsiteX2" fmla="*/ 3412870 w 6825740"/>
                <a:gd name="connsiteY2" fmla="*/ 0 h 6825740"/>
                <a:gd name="connsiteX3" fmla="*/ 3412870 w 6825740"/>
                <a:gd name="connsiteY3" fmla="*/ 3412870 h 6825740"/>
                <a:gd name="connsiteX4" fmla="*/ 3412870 w 6825740"/>
                <a:gd name="connsiteY4" fmla="*/ 682574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6825740"/>
                  </a:moveTo>
                  <a:cubicBezTo>
                    <a:pt x="1527994" y="6825740"/>
                    <a:pt x="0" y="5297746"/>
                    <a:pt x="0" y="3412870"/>
                  </a:cubicBezTo>
                  <a:cubicBezTo>
                    <a:pt x="0" y="1527994"/>
                    <a:pt x="1527994" y="0"/>
                    <a:pt x="3412870" y="0"/>
                  </a:cubicBezTo>
                  <a:lnTo>
                    <a:pt x="3412870" y="3412870"/>
                  </a:lnTo>
                  <a:lnTo>
                    <a:pt x="3412870" y="682574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0747" tIns="1870244" rIns="3812329" bIns="1870244" numCol="1" spcCol="1270" anchor="ctr" anchorCtr="0">
              <a:noAutofit/>
            </a:bodyPr>
            <a:lstStyle/>
            <a:p>
              <a:pPr lvl="0" algn="ctr" defTabSz="2889250">
                <a:lnSpc>
                  <a:spcPct val="90000"/>
                </a:lnSpc>
                <a:spcBef>
                  <a:spcPct val="0"/>
                </a:spcBef>
                <a:spcAft>
                  <a:spcPct val="35000"/>
                </a:spcAft>
              </a:pPr>
              <a:r>
                <a:rPr lang="en-US" sz="6500" kern="1200" dirty="0" smtClean="0"/>
                <a:t>		</a:t>
              </a:r>
            </a:p>
          </p:txBody>
        </p:sp>
        <p:sp>
          <p:nvSpPr>
            <p:cNvPr id="52" name="Circular Arrow 51"/>
            <p:cNvSpPr/>
            <p:nvPr/>
          </p:nvSpPr>
          <p:spPr>
            <a:xfrm>
              <a:off x="2641127" y="0"/>
              <a:ext cx="7212172" cy="7212170"/>
            </a:xfrm>
            <a:prstGeom prst="circularArrow">
              <a:avLst>
                <a:gd name="adj1" fmla="val 5085"/>
                <a:gd name="adj2" fmla="val 327528"/>
                <a:gd name="adj3" fmla="val 5072472"/>
                <a:gd name="adj4" fmla="val 162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8" name="Circular Arrow 67"/>
            <p:cNvSpPr/>
            <p:nvPr/>
          </p:nvSpPr>
          <p:spPr>
            <a:xfrm>
              <a:off x="2335527" y="0"/>
              <a:ext cx="7212172" cy="7212170"/>
            </a:xfrm>
            <a:prstGeom prst="circularArrow">
              <a:avLst>
                <a:gd name="adj1" fmla="val 5085"/>
                <a:gd name="adj2" fmla="val 327528"/>
                <a:gd name="adj3" fmla="val 15872472"/>
                <a:gd name="adj4" fmla="val 54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70" name="Group 69"/>
          <p:cNvGrpSpPr/>
          <p:nvPr/>
        </p:nvGrpSpPr>
        <p:grpSpPr>
          <a:xfrm>
            <a:off x="3845921" y="1058862"/>
            <a:ext cx="4732702" cy="3911778"/>
            <a:chOff x="3037517" y="298274"/>
            <a:chExt cx="6719336" cy="5553813"/>
          </a:xfrm>
        </p:grpSpPr>
        <p:sp>
          <p:nvSpPr>
            <p:cNvPr id="71" name="Freeform 70"/>
            <p:cNvSpPr/>
            <p:nvPr/>
          </p:nvSpPr>
          <p:spPr>
            <a:xfrm>
              <a:off x="3037517" y="2048096"/>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sp>
          <p:nvSpPr>
            <p:cNvPr id="72" name="Freeform 71"/>
            <p:cNvSpPr/>
            <p:nvPr/>
          </p:nvSpPr>
          <p:spPr>
            <a:xfrm rot="18642857">
              <a:off x="4345902" y="1690665"/>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3" name="Freeform 72"/>
            <p:cNvSpPr/>
            <p:nvPr/>
          </p:nvSpPr>
          <p:spPr>
            <a:xfrm>
              <a:off x="4543361" y="298274"/>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Design</a:t>
              </a:r>
              <a:endParaRPr lang="en-US" sz="1600" kern="1200" dirty="0"/>
            </a:p>
          </p:txBody>
        </p:sp>
        <p:sp>
          <p:nvSpPr>
            <p:cNvPr id="76" name="Freeform 75"/>
            <p:cNvSpPr/>
            <p:nvPr/>
          </p:nvSpPr>
          <p:spPr>
            <a:xfrm rot="128571">
              <a:off x="6248274" y="849693"/>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7" name="Freeform 76"/>
            <p:cNvSpPr/>
            <p:nvPr/>
          </p:nvSpPr>
          <p:spPr>
            <a:xfrm>
              <a:off x="6850306" y="38459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00206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Develop</a:t>
              </a:r>
              <a:endParaRPr lang="en-US" sz="1600" kern="1200" dirty="0"/>
            </a:p>
          </p:txBody>
        </p:sp>
        <p:sp>
          <p:nvSpPr>
            <p:cNvPr id="79" name="Freeform 78"/>
            <p:cNvSpPr/>
            <p:nvPr/>
          </p:nvSpPr>
          <p:spPr>
            <a:xfrm rot="14014286">
              <a:off x="8091882" y="181268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0" name="Freeform 79"/>
            <p:cNvSpPr/>
            <p:nvPr/>
          </p:nvSpPr>
          <p:spPr>
            <a:xfrm>
              <a:off x="8221176" y="2242055"/>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7030A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Deploy</a:t>
              </a:r>
              <a:endParaRPr lang="en-US" sz="1600" kern="1200" dirty="0"/>
            </a:p>
          </p:txBody>
        </p:sp>
        <p:sp>
          <p:nvSpPr>
            <p:cNvPr id="86" name="Freeform 85"/>
            <p:cNvSpPr/>
            <p:nvPr/>
          </p:nvSpPr>
          <p:spPr>
            <a:xfrm>
              <a:off x="3466705" y="4316410"/>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75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Modify</a:t>
              </a:r>
            </a:p>
          </p:txBody>
        </p:sp>
        <p:sp>
          <p:nvSpPr>
            <p:cNvPr id="87" name="Freeform 86"/>
            <p:cNvSpPr/>
            <p:nvPr/>
          </p:nvSpPr>
          <p:spPr>
            <a:xfrm rot="15557143">
              <a:off x="3817291" y="3702338"/>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grpSp>
      <p:sp>
        <p:nvSpPr>
          <p:cNvPr id="134" name="TextBox 133"/>
          <p:cNvSpPr txBox="1"/>
          <p:nvPr/>
        </p:nvSpPr>
        <p:spPr>
          <a:xfrm>
            <a:off x="5572097" y="2604913"/>
            <a:ext cx="1246323"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Change</a:t>
            </a:r>
            <a:endParaRPr lang="en-US" sz="2448" dirty="0">
              <a:solidFill>
                <a:schemeClr val="tx1">
                  <a:alpha val="99000"/>
                </a:schemeClr>
              </a:solidFill>
            </a:endParaRPr>
          </a:p>
        </p:txBody>
      </p:sp>
      <p:sp>
        <p:nvSpPr>
          <p:cNvPr id="135" name="TextBox 134"/>
          <p:cNvSpPr txBox="1"/>
          <p:nvPr/>
        </p:nvSpPr>
        <p:spPr>
          <a:xfrm>
            <a:off x="5330464" y="3367391"/>
            <a:ext cx="1719210"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Operations</a:t>
            </a:r>
            <a:endParaRPr lang="en-US" sz="2448" dirty="0">
              <a:solidFill>
                <a:schemeClr val="tx1">
                  <a:alpha val="99000"/>
                </a:schemeClr>
              </a:solidFill>
            </a:endParaRPr>
          </a:p>
        </p:txBody>
      </p:sp>
      <p:sp>
        <p:nvSpPr>
          <p:cNvPr id="65" name="Rectangle 64"/>
          <p:cNvSpPr/>
          <p:nvPr/>
        </p:nvSpPr>
        <p:spPr bwMode="auto">
          <a:xfrm>
            <a:off x="0" y="0"/>
            <a:ext cx="12436475" cy="6994525"/>
          </a:xfrm>
          <a:prstGeom prst="rect">
            <a:avLst/>
          </a:prstGeom>
          <a:solidFill>
            <a:srgbClr val="012654">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9" name="Group 48"/>
          <p:cNvGrpSpPr/>
          <p:nvPr/>
        </p:nvGrpSpPr>
        <p:grpSpPr>
          <a:xfrm>
            <a:off x="9714249" y="1175581"/>
            <a:ext cx="2422473" cy="2409567"/>
            <a:chOff x="655636" y="3739521"/>
            <a:chExt cx="2422473" cy="2409567"/>
          </a:xfrm>
        </p:grpSpPr>
        <p:sp>
          <p:nvSpPr>
            <p:cNvPr id="36" name="Cube 35"/>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37" name="Group 36"/>
            <p:cNvGrpSpPr/>
            <p:nvPr/>
          </p:nvGrpSpPr>
          <p:grpSpPr>
            <a:xfrm>
              <a:off x="1109143" y="3739521"/>
              <a:ext cx="1496226" cy="1885620"/>
              <a:chOff x="1156909" y="4183062"/>
              <a:chExt cx="1496226" cy="1885620"/>
            </a:xfrm>
          </p:grpSpPr>
          <p:grpSp>
            <p:nvGrpSpPr>
              <p:cNvPr id="39" name="Group 38"/>
              <p:cNvGrpSpPr/>
              <p:nvPr/>
            </p:nvGrpSpPr>
            <p:grpSpPr>
              <a:xfrm>
                <a:off x="1156909" y="4715192"/>
                <a:ext cx="830263" cy="857250"/>
                <a:chOff x="3703638" y="782638"/>
                <a:chExt cx="830263" cy="857250"/>
              </a:xfrm>
              <a:solidFill>
                <a:srgbClr val="B44900"/>
              </a:solidFill>
            </p:grpSpPr>
            <p:sp>
              <p:nvSpPr>
                <p:cNvPr id="40" name="Freeform 3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4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2" name="Group 41"/>
              <p:cNvGrpSpPr/>
              <p:nvPr/>
            </p:nvGrpSpPr>
            <p:grpSpPr>
              <a:xfrm>
                <a:off x="1822872" y="4183062"/>
                <a:ext cx="830263" cy="857250"/>
                <a:chOff x="3703638" y="782638"/>
                <a:chExt cx="830263" cy="857250"/>
              </a:xfrm>
              <a:solidFill>
                <a:srgbClr val="CC3300"/>
              </a:solidFill>
            </p:grpSpPr>
            <p:sp>
              <p:nvSpPr>
                <p:cNvPr id="43" name="Freeform 42"/>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3"/>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6" name="Group 45"/>
              <p:cNvGrpSpPr/>
              <p:nvPr/>
            </p:nvGrpSpPr>
            <p:grpSpPr>
              <a:xfrm>
                <a:off x="1762348" y="5211432"/>
                <a:ext cx="830263" cy="857250"/>
                <a:chOff x="3703638" y="782638"/>
                <a:chExt cx="830263" cy="857250"/>
              </a:xfrm>
              <a:solidFill>
                <a:srgbClr val="CC3300"/>
              </a:solidFill>
            </p:grpSpPr>
            <p:sp>
              <p:nvSpPr>
                <p:cNvPr id="47" name="Freeform 46"/>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7"/>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8" name="Group 7"/>
          <p:cNvGrpSpPr/>
          <p:nvPr/>
        </p:nvGrpSpPr>
        <p:grpSpPr>
          <a:xfrm>
            <a:off x="2779054" y="2372017"/>
            <a:ext cx="1216374" cy="1313214"/>
            <a:chOff x="2865437" y="2041426"/>
            <a:chExt cx="1828800" cy="1974396"/>
          </a:xfrm>
        </p:grpSpPr>
        <p:sp>
          <p:nvSpPr>
            <p:cNvPr id="5" name="Isosceles Triangle 4"/>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2865437" y="2203178"/>
              <a:ext cx="1216132" cy="1675084"/>
              <a:chOff x="3035460" y="792359"/>
              <a:chExt cx="1597522" cy="4369486"/>
            </a:xfrm>
          </p:grpSpPr>
          <p:grpSp>
            <p:nvGrpSpPr>
              <p:cNvPr id="19" name="Group 18"/>
              <p:cNvGrpSpPr/>
              <p:nvPr/>
            </p:nvGrpSpPr>
            <p:grpSpPr>
              <a:xfrm>
                <a:off x="3035460" y="792359"/>
                <a:ext cx="1591822" cy="1341120"/>
                <a:chOff x="153" y="1005840"/>
                <a:chExt cx="1591822" cy="1341120"/>
              </a:xfrm>
            </p:grpSpPr>
            <p:sp>
              <p:nvSpPr>
                <p:cNvPr id="26" name="Rounded Rectangle 2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20" name="Group 19"/>
              <p:cNvGrpSpPr/>
              <p:nvPr/>
            </p:nvGrpSpPr>
            <p:grpSpPr>
              <a:xfrm>
                <a:off x="3035460" y="2306542"/>
                <a:ext cx="1591822" cy="1341120"/>
                <a:chOff x="1718688" y="1005840"/>
                <a:chExt cx="1591822" cy="1341120"/>
              </a:xfrm>
            </p:grpSpPr>
            <p:sp>
              <p:nvSpPr>
                <p:cNvPr id="24" name="Rounded Rectangle 2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21" name="Group 20"/>
              <p:cNvGrpSpPr/>
              <p:nvPr/>
            </p:nvGrpSpPr>
            <p:grpSpPr>
              <a:xfrm>
                <a:off x="3041160" y="3820725"/>
                <a:ext cx="1591822" cy="1341120"/>
                <a:chOff x="3437223" y="1005840"/>
                <a:chExt cx="1591822" cy="1341120"/>
              </a:xfrm>
            </p:grpSpPr>
            <p:sp>
              <p:nvSpPr>
                <p:cNvPr id="22" name="Rounded Rectangle 2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grpSp>
        <p:nvGrpSpPr>
          <p:cNvPr id="53" name="Group 52"/>
          <p:cNvGrpSpPr/>
          <p:nvPr/>
        </p:nvGrpSpPr>
        <p:grpSpPr>
          <a:xfrm flipH="1">
            <a:off x="8433107" y="2372017"/>
            <a:ext cx="1216374" cy="1313214"/>
            <a:chOff x="2865437" y="2041426"/>
            <a:chExt cx="1828800" cy="1974396"/>
          </a:xfrm>
        </p:grpSpPr>
        <p:sp>
          <p:nvSpPr>
            <p:cNvPr id="54" name="Isosceles Triangle 53"/>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4"/>
            <p:cNvGrpSpPr/>
            <p:nvPr/>
          </p:nvGrpSpPr>
          <p:grpSpPr>
            <a:xfrm>
              <a:off x="2865437" y="2203178"/>
              <a:ext cx="1216132" cy="1675084"/>
              <a:chOff x="3035460" y="792359"/>
              <a:chExt cx="1597522" cy="4369486"/>
            </a:xfrm>
          </p:grpSpPr>
          <p:grpSp>
            <p:nvGrpSpPr>
              <p:cNvPr id="56" name="Group 55"/>
              <p:cNvGrpSpPr/>
              <p:nvPr/>
            </p:nvGrpSpPr>
            <p:grpSpPr>
              <a:xfrm>
                <a:off x="3035460" y="792359"/>
                <a:ext cx="1591822" cy="1341120"/>
                <a:chOff x="153" y="1005840"/>
                <a:chExt cx="1591822" cy="1341120"/>
              </a:xfrm>
            </p:grpSpPr>
            <p:sp>
              <p:nvSpPr>
                <p:cNvPr id="63" name="Rounded Rectangle 62"/>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4"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57" name="Group 56"/>
              <p:cNvGrpSpPr/>
              <p:nvPr/>
            </p:nvGrpSpPr>
            <p:grpSpPr>
              <a:xfrm>
                <a:off x="3035460" y="2306542"/>
                <a:ext cx="1591822" cy="1341120"/>
                <a:chOff x="1718688" y="1005840"/>
                <a:chExt cx="1591822" cy="1341120"/>
              </a:xfrm>
            </p:grpSpPr>
            <p:sp>
              <p:nvSpPr>
                <p:cNvPr id="61" name="Rounded Rectangle 60"/>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2"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58" name="Group 57"/>
              <p:cNvGrpSpPr/>
              <p:nvPr/>
            </p:nvGrpSpPr>
            <p:grpSpPr>
              <a:xfrm>
                <a:off x="3041160" y="3820725"/>
                <a:ext cx="1591822" cy="1341120"/>
                <a:chOff x="3437223" y="1005840"/>
                <a:chExt cx="1591822" cy="1341120"/>
              </a:xfrm>
            </p:grpSpPr>
            <p:sp>
              <p:nvSpPr>
                <p:cNvPr id="59" name="Rounded Rectangle 58"/>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67" name="Rectangular Callout 66"/>
          <p:cNvSpPr/>
          <p:nvPr/>
        </p:nvSpPr>
        <p:spPr bwMode="auto">
          <a:xfrm>
            <a:off x="295498" y="2432460"/>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sp>
        <p:nvSpPr>
          <p:cNvPr id="66" name="Freeform 65"/>
          <p:cNvSpPr/>
          <p:nvPr/>
        </p:nvSpPr>
        <p:spPr>
          <a:xfrm>
            <a:off x="6180467" y="2191427"/>
            <a:ext cx="1658163" cy="1658163"/>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BBEB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Manage</a:t>
            </a:r>
          </a:p>
        </p:txBody>
      </p:sp>
      <p:sp>
        <p:nvSpPr>
          <p:cNvPr id="69" name="Freeform 68"/>
          <p:cNvSpPr/>
          <p:nvPr/>
        </p:nvSpPr>
        <p:spPr>
          <a:xfrm>
            <a:off x="4511805" y="2176523"/>
            <a:ext cx="1658163" cy="1658163"/>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397D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Measure</a:t>
            </a:r>
          </a:p>
        </p:txBody>
      </p:sp>
      <p:sp>
        <p:nvSpPr>
          <p:cNvPr id="74" name="Freeform 73"/>
          <p:cNvSpPr/>
          <p:nvPr/>
        </p:nvSpPr>
        <p:spPr>
          <a:xfrm>
            <a:off x="7697611" y="2805938"/>
            <a:ext cx="288518" cy="365054"/>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5" name="Freeform 74"/>
          <p:cNvSpPr/>
          <p:nvPr/>
        </p:nvSpPr>
        <p:spPr>
          <a:xfrm rot="6300000">
            <a:off x="4817926" y="3689289"/>
            <a:ext cx="288517" cy="365054"/>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8" name="Freeform 87"/>
          <p:cNvSpPr/>
          <p:nvPr/>
        </p:nvSpPr>
        <p:spPr>
          <a:xfrm>
            <a:off x="5888169" y="2708650"/>
            <a:ext cx="442301" cy="55963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3" name="Title 2"/>
          <p:cNvSpPr>
            <a:spLocks noGrp="1"/>
          </p:cNvSpPr>
          <p:nvPr>
            <p:ph type="title"/>
          </p:nvPr>
        </p:nvSpPr>
        <p:spPr/>
        <p:txBody>
          <a:bodyPr/>
          <a:lstStyle/>
          <a:p>
            <a:r>
              <a:rPr lang="en-US" dirty="0" smtClean="0"/>
              <a:t>Automating Governance</a:t>
            </a:r>
            <a:endParaRPr lang="en-US" dirty="0"/>
          </a:p>
        </p:txBody>
      </p:sp>
    </p:spTree>
    <p:extLst>
      <p:ext uri="{BB962C8B-B14F-4D97-AF65-F5344CB8AC3E}">
        <p14:creationId xmlns:p14="http://schemas.microsoft.com/office/powerpoint/2010/main" val="1877996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811462"/>
            <a:ext cx="11887200" cy="1831975"/>
          </a:xfrm>
        </p:spPr>
        <p:txBody>
          <a:bodyPr/>
          <a:lstStyle/>
          <a:p>
            <a:r>
              <a:rPr lang="en-US" dirty="0" smtClean="0"/>
              <a:t>What is management</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p>
        </p:txBody>
      </p:sp>
    </p:spTree>
    <p:extLst>
      <p:ext uri="{BB962C8B-B14F-4D97-AF65-F5344CB8AC3E}">
        <p14:creationId xmlns:p14="http://schemas.microsoft.com/office/powerpoint/2010/main" val="409922409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Policy Based Management</a:t>
            </a:r>
            <a:endParaRPr lang="en-US" dirty="0"/>
          </a:p>
        </p:txBody>
      </p:sp>
      <p:sp>
        <p:nvSpPr>
          <p:cNvPr id="4" name="Content Placeholder 3"/>
          <p:cNvSpPr>
            <a:spLocks noGrp="1"/>
          </p:cNvSpPr>
          <p:nvPr>
            <p:ph type="body" sz="quarter" idx="10"/>
          </p:nvPr>
        </p:nvSpPr>
        <p:spPr/>
        <p:txBody>
          <a:bodyPr/>
          <a:lstStyle/>
          <a:p>
            <a:r>
              <a:rPr lang="en-US" dirty="0" smtClean="0"/>
              <a:t>Identify the policy</a:t>
            </a:r>
          </a:p>
          <a:p>
            <a:pPr lvl="1"/>
            <a:r>
              <a:rPr lang="en-US" dirty="0" smtClean="0"/>
              <a:t>People define business need</a:t>
            </a:r>
          </a:p>
          <a:p>
            <a:pPr lvl="1"/>
            <a:r>
              <a:rPr lang="en-US" dirty="0" smtClean="0"/>
              <a:t>People classify information</a:t>
            </a:r>
          </a:p>
          <a:p>
            <a:pPr lvl="1"/>
            <a:r>
              <a:rPr lang="en-US" dirty="0" smtClean="0"/>
              <a:t>People identify and interpret policy</a:t>
            </a:r>
          </a:p>
          <a:p>
            <a:r>
              <a:rPr lang="en-US" dirty="0" smtClean="0"/>
              <a:t>Assign responsibility</a:t>
            </a:r>
          </a:p>
          <a:p>
            <a:pPr lvl="1"/>
            <a:r>
              <a:rPr lang="en-US" dirty="0" smtClean="0"/>
              <a:t>People own policy</a:t>
            </a:r>
          </a:p>
          <a:p>
            <a:pPr lvl="1"/>
            <a:r>
              <a:rPr lang="en-US" dirty="0" smtClean="0"/>
              <a:t>People are affected by policy</a:t>
            </a:r>
          </a:p>
          <a:p>
            <a:r>
              <a:rPr lang="en-US" dirty="0" smtClean="0"/>
              <a:t>Define process</a:t>
            </a:r>
          </a:p>
          <a:p>
            <a:pPr lvl="1"/>
            <a:r>
              <a:rPr lang="en-US" dirty="0" smtClean="0"/>
              <a:t>People or technology implement policy</a:t>
            </a:r>
          </a:p>
          <a:p>
            <a:r>
              <a:rPr lang="en-US" dirty="0" smtClean="0"/>
              <a:t>Use technology</a:t>
            </a:r>
          </a:p>
          <a:p>
            <a:pPr lvl="1"/>
            <a:r>
              <a:rPr lang="en-US" dirty="0" smtClean="0"/>
              <a:t>Technology automates process</a:t>
            </a:r>
          </a:p>
          <a:p>
            <a:pPr lvl="1"/>
            <a:r>
              <a:rPr lang="en-US" dirty="0" smtClean="0"/>
              <a:t>Technology enforces policy</a:t>
            </a:r>
          </a:p>
        </p:txBody>
      </p:sp>
      <p:graphicFrame>
        <p:nvGraphicFramePr>
          <p:cNvPr id="7" name="Diagram 6"/>
          <p:cNvGraphicFramePr/>
          <p:nvPr>
            <p:extLst>
              <p:ext uri="{D42A27DB-BD31-4B8C-83A1-F6EECF244321}">
                <p14:modId xmlns:p14="http://schemas.microsoft.com/office/powerpoint/2010/main" val="1129907741"/>
              </p:ext>
            </p:extLst>
          </p:nvPr>
        </p:nvGraphicFramePr>
        <p:xfrm>
          <a:off x="5562599" y="1668462"/>
          <a:ext cx="7361238"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650594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graphicEl>
                                              <a:dgm id="{4C520F3A-D215-49F1-8383-1C6AB332CC3C}"/>
                                            </p:graphicEl>
                                          </p:spTgt>
                                        </p:tgtEl>
                                        <p:attrNameLst>
                                          <p:attrName>style.visibility</p:attrName>
                                        </p:attrNameLst>
                                      </p:cBhvr>
                                      <p:to>
                                        <p:strVal val="visible"/>
                                      </p:to>
                                    </p:set>
                                    <p:animEffect transition="in" filter="fade">
                                      <p:cBhvr>
                                        <p:cTn id="39" dur="500"/>
                                        <p:tgtEl>
                                          <p:spTgt spid="7">
                                            <p:graphicEl>
                                              <a:dgm id="{4C520F3A-D215-49F1-8383-1C6AB332CC3C}"/>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
                                            <p:graphicEl>
                                              <a:dgm id="{8A6F5834-E6B5-4149-A5EB-1E40B8302A29}"/>
                                            </p:graphicEl>
                                          </p:spTgt>
                                        </p:tgtEl>
                                        <p:attrNameLst>
                                          <p:attrName>style.visibility</p:attrName>
                                        </p:attrNameLst>
                                      </p:cBhvr>
                                      <p:to>
                                        <p:strVal val="visible"/>
                                      </p:to>
                                    </p:set>
                                    <p:animEffect transition="in" filter="fade">
                                      <p:cBhvr>
                                        <p:cTn id="44" dur="500"/>
                                        <p:tgtEl>
                                          <p:spTgt spid="7">
                                            <p:graphicEl>
                                              <a:dgm id="{8A6F5834-E6B5-4149-A5EB-1E40B8302A29}"/>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7">
                                            <p:graphicEl>
                                              <a:dgm id="{F60C2F65-D285-4979-9300-28CFE0EC67FE}"/>
                                            </p:graphicEl>
                                          </p:spTgt>
                                        </p:tgtEl>
                                        <p:attrNameLst>
                                          <p:attrName>style.visibility</p:attrName>
                                        </p:attrNameLst>
                                      </p:cBhvr>
                                      <p:to>
                                        <p:strVal val="visible"/>
                                      </p:to>
                                    </p:set>
                                    <p:animEffect transition="in" filter="fade">
                                      <p:cBhvr>
                                        <p:cTn id="49" dur="500"/>
                                        <p:tgtEl>
                                          <p:spTgt spid="7">
                                            <p:graphicEl>
                                              <a:dgm id="{F60C2F65-D285-4979-9300-28CFE0EC67FE}"/>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7">
                                            <p:graphicEl>
                                              <a:dgm id="{CCC103CE-FD79-410D-A861-768C757A254B}"/>
                                            </p:graphicEl>
                                          </p:spTgt>
                                        </p:tgtEl>
                                        <p:attrNameLst>
                                          <p:attrName>style.visibility</p:attrName>
                                        </p:attrNameLst>
                                      </p:cBhvr>
                                      <p:to>
                                        <p:strVal val="visible"/>
                                      </p:to>
                                    </p:set>
                                    <p:animEffect transition="in" filter="fade">
                                      <p:cBhvr>
                                        <p:cTn id="54" dur="500"/>
                                        <p:tgtEl>
                                          <p:spTgt spid="7">
                                            <p:graphicEl>
                                              <a:dgm id="{CCC103CE-FD79-410D-A861-768C757A254B}"/>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7">
                                            <p:graphicEl>
                                              <a:dgm id="{B9E0564C-AFD7-4878-A227-B28804327B22}"/>
                                            </p:graphicEl>
                                          </p:spTgt>
                                        </p:tgtEl>
                                        <p:attrNameLst>
                                          <p:attrName>style.visibility</p:attrName>
                                        </p:attrNameLst>
                                      </p:cBhvr>
                                      <p:to>
                                        <p:strVal val="visible"/>
                                      </p:to>
                                    </p:set>
                                    <p:animEffect transition="in" filter="fade">
                                      <p:cBhvr>
                                        <p:cTn id="59" dur="500"/>
                                        <p:tgtEl>
                                          <p:spTgt spid="7">
                                            <p:graphicEl>
                                              <a:dgm id="{B9E0564C-AFD7-4878-A227-B28804327B2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Graphic spid="7"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1265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0" tIns="0" rIns="0" bIns="0" rtlCol="0" anchor="t">
            <a:spAutoFit/>
          </a:bodyPr>
          <a:lstStyle/>
          <a:p>
            <a:r>
              <a:rPr lang="en-US" sz="4800" dirty="0">
                <a:latin typeface="Segoe UI Light" panose="020B0502040204020203" pitchFamily="34" charset="0"/>
                <a:cs typeface="Segoe UI Light" panose="020B0502040204020203" pitchFamily="34" charset="0"/>
              </a:rPr>
              <a:t>Operations Management and Improvement</a:t>
            </a:r>
          </a:p>
        </p:txBody>
      </p:sp>
      <p:graphicFrame>
        <p:nvGraphicFramePr>
          <p:cNvPr id="4" name="Diagram 3"/>
          <p:cNvGraphicFramePr/>
          <p:nvPr>
            <p:extLst/>
          </p:nvPr>
        </p:nvGraphicFramePr>
        <p:xfrm>
          <a:off x="933486" y="699452"/>
          <a:ext cx="10569504" cy="5595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31229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584E6DA8-AC1A-4B15-BA0D-4CDC2063C041}"/>
                                            </p:graphicEl>
                                          </p:spTgt>
                                        </p:tgtEl>
                                        <p:attrNameLst>
                                          <p:attrName>style.visibility</p:attrName>
                                        </p:attrNameLst>
                                      </p:cBhvr>
                                      <p:to>
                                        <p:strVal val="visible"/>
                                      </p:to>
                                    </p:set>
                                    <p:animEffect transition="in" filter="fade">
                                      <p:cBhvr>
                                        <p:cTn id="7" dur="500"/>
                                        <p:tgtEl>
                                          <p:spTgt spid="4">
                                            <p:graphicEl>
                                              <a:dgm id="{584E6DA8-AC1A-4B15-BA0D-4CDC2063C04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62A832E-0183-43B2-8B0A-0E046DCFDEAF}"/>
                                            </p:graphicEl>
                                          </p:spTgt>
                                        </p:tgtEl>
                                        <p:attrNameLst>
                                          <p:attrName>style.visibility</p:attrName>
                                        </p:attrNameLst>
                                      </p:cBhvr>
                                      <p:to>
                                        <p:strVal val="visible"/>
                                      </p:to>
                                    </p:set>
                                    <p:animEffect transition="in" filter="fade">
                                      <p:cBhvr>
                                        <p:cTn id="12" dur="500"/>
                                        <p:tgtEl>
                                          <p:spTgt spid="4">
                                            <p:graphicEl>
                                              <a:dgm id="{562A832E-0183-43B2-8B0A-0E046DCFDEAF}"/>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055F5F4D-8039-4B1F-86C7-A8821DE9C654}"/>
                                            </p:graphicEl>
                                          </p:spTgt>
                                        </p:tgtEl>
                                        <p:attrNameLst>
                                          <p:attrName>style.visibility</p:attrName>
                                        </p:attrNameLst>
                                      </p:cBhvr>
                                      <p:to>
                                        <p:strVal val="visible"/>
                                      </p:to>
                                    </p:set>
                                    <p:animEffect transition="in" filter="fade">
                                      <p:cBhvr>
                                        <p:cTn id="17" dur="500"/>
                                        <p:tgtEl>
                                          <p:spTgt spid="4">
                                            <p:graphicEl>
                                              <a:dgm id="{055F5F4D-8039-4B1F-86C7-A8821DE9C65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811462"/>
            <a:ext cx="11887200" cy="1831975"/>
          </a:xfrm>
        </p:spPr>
        <p:txBody>
          <a:bodyPr/>
          <a:lstStyle/>
          <a:p>
            <a:r>
              <a:rPr lang="en-US" dirty="0" smtClean="0"/>
              <a:t>Why automate</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solidFill>
                <a:srgbClr val="FFFFFF"/>
              </a:solidFill>
            </a:endParaRPr>
          </a:p>
        </p:txBody>
      </p:sp>
    </p:spTree>
    <p:extLst>
      <p:ext uri="{BB962C8B-B14F-4D97-AF65-F5344CB8AC3E}">
        <p14:creationId xmlns:p14="http://schemas.microsoft.com/office/powerpoint/2010/main" val="275893368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automate?</a:t>
            </a:r>
            <a:endParaRPr lang="en-US" dirty="0"/>
          </a:p>
        </p:txBody>
      </p:sp>
      <p:sp>
        <p:nvSpPr>
          <p:cNvPr id="4" name="Content Placeholder 3"/>
          <p:cNvSpPr>
            <a:spLocks noGrp="1"/>
          </p:cNvSpPr>
          <p:nvPr>
            <p:ph type="body" sz="quarter" idx="10"/>
          </p:nvPr>
        </p:nvSpPr>
        <p:spPr/>
        <p:txBody>
          <a:bodyPr/>
          <a:lstStyle/>
          <a:p>
            <a:r>
              <a:rPr lang="en-US" smtClean="0"/>
              <a:t>Increase efficiency</a:t>
            </a:r>
          </a:p>
          <a:p>
            <a:pPr lvl="1"/>
            <a:r>
              <a:rPr lang="en-US" smtClean="0"/>
              <a:t>Reduce cost</a:t>
            </a:r>
          </a:p>
          <a:p>
            <a:pPr lvl="1"/>
            <a:r>
              <a:rPr lang="en-US" smtClean="0"/>
              <a:t>Reduce administrative effort</a:t>
            </a:r>
          </a:p>
          <a:p>
            <a:pPr lvl="1"/>
            <a:r>
              <a:rPr lang="en-US" smtClean="0"/>
              <a:t>Liberate administrative talent</a:t>
            </a:r>
          </a:p>
          <a:p>
            <a:r>
              <a:rPr lang="en-US" smtClean="0"/>
              <a:t>Increase consistency</a:t>
            </a:r>
          </a:p>
          <a:p>
            <a:pPr lvl="1"/>
            <a:r>
              <a:rPr lang="en-US" smtClean="0"/>
              <a:t>Reduce error</a:t>
            </a:r>
          </a:p>
          <a:p>
            <a:r>
              <a:rPr lang="en-US" smtClean="0"/>
              <a:t>Increase security</a:t>
            </a:r>
          </a:p>
          <a:p>
            <a:pPr lvl="1"/>
            <a:r>
              <a:rPr lang="en-US" smtClean="0"/>
              <a:t>Reduce exposure</a:t>
            </a:r>
          </a:p>
          <a:p>
            <a:r>
              <a:rPr lang="en-US" smtClean="0"/>
              <a:t>Increase manageability</a:t>
            </a:r>
          </a:p>
          <a:p>
            <a:pPr lvl="1"/>
            <a:r>
              <a:rPr lang="en-US" smtClean="0"/>
              <a:t>Increase insight</a:t>
            </a:r>
          </a:p>
          <a:p>
            <a:pPr lvl="1"/>
            <a:r>
              <a:rPr lang="en-US" smtClean="0"/>
              <a:t>Decrease chaos</a:t>
            </a:r>
            <a:endParaRPr lang="en-US" dirty="0" smtClean="0"/>
          </a:p>
        </p:txBody>
      </p:sp>
    </p:spTree>
    <p:extLst>
      <p:ext uri="{BB962C8B-B14F-4D97-AF65-F5344CB8AC3E}">
        <p14:creationId xmlns:p14="http://schemas.microsoft.com/office/powerpoint/2010/main" val="13185475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2"/>
            <a:ext cx="11887200" cy="1831975"/>
          </a:xfrm>
        </p:spPr>
        <p:txBody>
          <a:bodyPr/>
          <a:lstStyle/>
          <a:p>
            <a:r>
              <a:rPr lang="en-US" dirty="0"/>
              <a:t>How can you break </a:t>
            </a:r>
            <a:br>
              <a:rPr lang="en-US" dirty="0"/>
            </a:br>
            <a:r>
              <a:rPr lang="en-US" dirty="0"/>
              <a:t>it </a:t>
            </a:r>
            <a:r>
              <a:rPr lang="en-US" dirty="0" smtClean="0"/>
              <a:t>down</a:t>
            </a:r>
            <a:r>
              <a:rPr lang="en-US" dirty="0"/>
              <a:t>?</a:t>
            </a:r>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solidFill>
                <a:srgbClr val="FFFFFF"/>
              </a:solidFill>
            </a:endParaRPr>
          </a:p>
        </p:txBody>
      </p:sp>
    </p:spTree>
    <p:extLst>
      <p:ext uri="{BB962C8B-B14F-4D97-AF65-F5344CB8AC3E}">
        <p14:creationId xmlns:p14="http://schemas.microsoft.com/office/powerpoint/2010/main" val="231610288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1265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0" tIns="0" rIns="0" bIns="0" rtlCol="0" anchor="t">
            <a:spAutoFit/>
          </a:bodyPr>
          <a:lstStyle/>
          <a:p>
            <a:r>
              <a:rPr lang="en-US" sz="5400" dirty="0" smtClean="0">
                <a:latin typeface="Segoe UI Light" panose="020B0502040204020203" pitchFamily="34" charset="0"/>
                <a:cs typeface="Segoe UI Light" panose="020B0502040204020203" pitchFamily="34" charset="0"/>
              </a:rPr>
              <a:t>Process Definition</a:t>
            </a:r>
            <a:endParaRPr lang="en-US" sz="5400" dirty="0">
              <a:latin typeface="Segoe UI Light" panose="020B0502040204020203" pitchFamily="34" charset="0"/>
              <a:cs typeface="Segoe UI Light" panose="020B0502040204020203" pitchFamily="34" charset="0"/>
            </a:endParaRPr>
          </a:p>
        </p:txBody>
      </p:sp>
      <p:sp>
        <p:nvSpPr>
          <p:cNvPr id="5" name="Right Arrow 4"/>
          <p:cNvSpPr/>
          <p:nvPr/>
        </p:nvSpPr>
        <p:spPr>
          <a:xfrm>
            <a:off x="933488" y="699452"/>
            <a:ext cx="10569498" cy="559562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6" name="Freeform 5"/>
          <p:cNvSpPr/>
          <p:nvPr/>
        </p:nvSpPr>
        <p:spPr>
          <a:xfrm>
            <a:off x="938840"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Request</a:t>
            </a:r>
            <a:endParaRPr lang="en-US" sz="2100" kern="1200" dirty="0"/>
          </a:p>
          <a:p>
            <a:pPr marL="171450" lvl="1" indent="-171450" algn="l" defTabSz="711200">
              <a:lnSpc>
                <a:spcPct val="90000"/>
              </a:lnSpc>
              <a:spcBef>
                <a:spcPct val="0"/>
              </a:spcBef>
              <a:spcAft>
                <a:spcPct val="15000"/>
              </a:spcAft>
              <a:buChar char="••"/>
            </a:pPr>
            <a:r>
              <a:rPr lang="en-US" sz="1600" kern="1200" dirty="0" smtClean="0"/>
              <a:t>Data points</a:t>
            </a:r>
            <a:endParaRPr lang="en-US" sz="1600" kern="1200" dirty="0"/>
          </a:p>
        </p:txBody>
      </p:sp>
      <p:sp>
        <p:nvSpPr>
          <p:cNvPr id="7" name="Freeform 6"/>
          <p:cNvSpPr/>
          <p:nvPr/>
        </p:nvSpPr>
        <p:spPr>
          <a:xfrm>
            <a:off x="2731153"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Workflow</a:t>
            </a:r>
            <a:endParaRPr lang="en-US" sz="2100" kern="1200" dirty="0"/>
          </a:p>
          <a:p>
            <a:pPr marL="171450" lvl="1" indent="-171450" algn="l" defTabSz="711200">
              <a:lnSpc>
                <a:spcPct val="90000"/>
              </a:lnSpc>
              <a:spcBef>
                <a:spcPct val="0"/>
              </a:spcBef>
              <a:spcAft>
                <a:spcPct val="15000"/>
              </a:spcAft>
              <a:buChar char="••"/>
            </a:pPr>
            <a:r>
              <a:rPr lang="en-US" sz="1600" kern="1200" dirty="0" smtClean="0"/>
              <a:t>Approval</a:t>
            </a:r>
            <a:endParaRPr lang="en-US" sz="1600" kern="1200" dirty="0"/>
          </a:p>
        </p:txBody>
      </p:sp>
      <p:sp>
        <p:nvSpPr>
          <p:cNvPr id="8" name="Freeform 7"/>
          <p:cNvSpPr/>
          <p:nvPr/>
        </p:nvSpPr>
        <p:spPr>
          <a:xfrm>
            <a:off x="4523466"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Provision</a:t>
            </a:r>
            <a:endParaRPr lang="en-US" sz="2100" kern="1200" dirty="0"/>
          </a:p>
          <a:p>
            <a:pPr marL="171450" lvl="1" indent="-171450" algn="l" defTabSz="711200">
              <a:lnSpc>
                <a:spcPct val="90000"/>
              </a:lnSpc>
              <a:spcBef>
                <a:spcPct val="0"/>
              </a:spcBef>
              <a:spcAft>
                <a:spcPct val="15000"/>
              </a:spcAft>
              <a:buChar char="••"/>
            </a:pPr>
            <a:r>
              <a:rPr lang="en-US" sz="1600" kern="1200" dirty="0" smtClean="0"/>
              <a:t>Procedures</a:t>
            </a:r>
          </a:p>
          <a:p>
            <a:pPr marL="171450" lvl="1" indent="-171450" algn="l" defTabSz="711200">
              <a:lnSpc>
                <a:spcPct val="90000"/>
              </a:lnSpc>
              <a:spcBef>
                <a:spcPct val="0"/>
              </a:spcBef>
              <a:spcAft>
                <a:spcPct val="15000"/>
              </a:spcAft>
              <a:buChar char="••"/>
            </a:pPr>
            <a:r>
              <a:rPr lang="en-US" sz="1600" kern="1200" dirty="0" smtClean="0"/>
              <a:t>Policies</a:t>
            </a:r>
            <a:endParaRPr lang="en-US" sz="1600" kern="1200" dirty="0"/>
          </a:p>
          <a:p>
            <a:pPr marL="171450" lvl="1" indent="-171450" algn="l" defTabSz="711200">
              <a:lnSpc>
                <a:spcPct val="90000"/>
              </a:lnSpc>
              <a:spcBef>
                <a:spcPct val="0"/>
              </a:spcBef>
              <a:spcAft>
                <a:spcPct val="15000"/>
              </a:spcAft>
              <a:buChar char="••"/>
            </a:pPr>
            <a:r>
              <a:rPr lang="en-US" sz="1600" kern="1200" dirty="0" smtClean="0"/>
              <a:t>Logic</a:t>
            </a:r>
            <a:endParaRPr lang="en-US" sz="1600" kern="1200" dirty="0"/>
          </a:p>
        </p:txBody>
      </p:sp>
      <p:sp>
        <p:nvSpPr>
          <p:cNvPr id="10" name="Freeform 9"/>
          <p:cNvSpPr/>
          <p:nvPr/>
        </p:nvSpPr>
        <p:spPr>
          <a:xfrm>
            <a:off x="8108091"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Log</a:t>
            </a:r>
            <a:endParaRPr lang="en-US" sz="2100" kern="1200" dirty="0"/>
          </a:p>
          <a:p>
            <a:pPr marL="171450" lvl="1" indent="-171450" algn="l" defTabSz="711200">
              <a:lnSpc>
                <a:spcPct val="90000"/>
              </a:lnSpc>
              <a:spcBef>
                <a:spcPct val="0"/>
              </a:spcBef>
              <a:spcAft>
                <a:spcPct val="15000"/>
              </a:spcAft>
              <a:buChar char="••"/>
            </a:pPr>
            <a:r>
              <a:rPr lang="en-US" sz="1600" kern="1200" dirty="0" smtClean="0"/>
              <a:t>Document</a:t>
            </a:r>
            <a:endParaRPr lang="en-US" sz="1600" kern="1200" dirty="0"/>
          </a:p>
        </p:txBody>
      </p:sp>
      <p:sp>
        <p:nvSpPr>
          <p:cNvPr id="11" name="Freeform 10"/>
          <p:cNvSpPr/>
          <p:nvPr/>
        </p:nvSpPr>
        <p:spPr>
          <a:xfrm>
            <a:off x="9900404"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Report</a:t>
            </a:r>
            <a:endParaRPr lang="en-US" sz="2100" kern="1200" dirty="0"/>
          </a:p>
          <a:p>
            <a:pPr marL="171450" lvl="1" indent="-171450" algn="l" defTabSz="711200">
              <a:lnSpc>
                <a:spcPct val="90000"/>
              </a:lnSpc>
              <a:spcBef>
                <a:spcPct val="0"/>
              </a:spcBef>
              <a:spcAft>
                <a:spcPct val="15000"/>
              </a:spcAft>
              <a:buChar char="••"/>
            </a:pPr>
            <a:r>
              <a:rPr lang="en-US" sz="1600" kern="1200" dirty="0" smtClean="0"/>
              <a:t>Insight</a:t>
            </a:r>
            <a:endParaRPr lang="en-US" sz="1600" kern="1200" dirty="0"/>
          </a:p>
          <a:p>
            <a:pPr marL="171450" lvl="1" indent="-171450" algn="l" defTabSz="711200">
              <a:lnSpc>
                <a:spcPct val="90000"/>
              </a:lnSpc>
              <a:spcBef>
                <a:spcPct val="0"/>
              </a:spcBef>
              <a:spcAft>
                <a:spcPct val="15000"/>
              </a:spcAft>
              <a:buChar char="••"/>
            </a:pPr>
            <a:r>
              <a:rPr lang="en-US" sz="1600" kern="1200" dirty="0" smtClean="0"/>
              <a:t>Compliance</a:t>
            </a:r>
            <a:endParaRPr lang="en-US" sz="1600" kern="1200" dirty="0"/>
          </a:p>
        </p:txBody>
      </p:sp>
    </p:spTree>
    <p:extLst>
      <p:ext uri="{BB962C8B-B14F-4D97-AF65-F5344CB8AC3E}">
        <p14:creationId xmlns:p14="http://schemas.microsoft.com/office/powerpoint/2010/main" val="4014125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1265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0" tIns="0" rIns="0" bIns="0" rtlCol="0" anchor="t">
            <a:spAutoFit/>
          </a:bodyPr>
          <a:lstStyle/>
          <a:p>
            <a:r>
              <a:rPr lang="en-US" sz="5400" dirty="0">
                <a:latin typeface="Segoe UI Light" panose="020B0502040204020203" pitchFamily="34" charset="0"/>
                <a:cs typeface="Segoe UI Light" panose="020B0502040204020203" pitchFamily="34" charset="0"/>
              </a:rPr>
              <a:t>Automation Framework</a:t>
            </a:r>
          </a:p>
        </p:txBody>
      </p:sp>
      <p:sp>
        <p:nvSpPr>
          <p:cNvPr id="5" name="Right Arrow 4"/>
          <p:cNvSpPr/>
          <p:nvPr/>
        </p:nvSpPr>
        <p:spPr>
          <a:xfrm>
            <a:off x="933488" y="699452"/>
            <a:ext cx="10569498" cy="559562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6" name="Freeform 5"/>
          <p:cNvSpPr/>
          <p:nvPr/>
        </p:nvSpPr>
        <p:spPr>
          <a:xfrm>
            <a:off x="938840"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Request</a:t>
            </a:r>
            <a:endParaRPr lang="en-US" sz="2100" kern="1200" dirty="0"/>
          </a:p>
          <a:p>
            <a:pPr marL="171450" lvl="1" indent="-171450" algn="l" defTabSz="711200">
              <a:lnSpc>
                <a:spcPct val="90000"/>
              </a:lnSpc>
              <a:spcBef>
                <a:spcPct val="0"/>
              </a:spcBef>
              <a:spcAft>
                <a:spcPct val="15000"/>
              </a:spcAft>
              <a:buChar char="••"/>
            </a:pPr>
            <a:r>
              <a:rPr lang="en-US" sz="1600" kern="1200" dirty="0" smtClean="0"/>
              <a:t>Data points</a:t>
            </a:r>
          </a:p>
          <a:p>
            <a:pPr marL="171450" lvl="1" indent="-171450" algn="l" defTabSz="711200">
              <a:lnSpc>
                <a:spcPct val="90000"/>
              </a:lnSpc>
              <a:spcBef>
                <a:spcPct val="0"/>
              </a:spcBef>
              <a:spcAft>
                <a:spcPct val="15000"/>
              </a:spcAft>
              <a:buChar char="••"/>
            </a:pPr>
            <a:endParaRPr lang="en-US" sz="1600" dirty="0"/>
          </a:p>
          <a:p>
            <a:pPr marL="171450" lvl="1" indent="-171450" algn="l" defTabSz="711200">
              <a:lnSpc>
                <a:spcPct val="90000"/>
              </a:lnSpc>
              <a:spcBef>
                <a:spcPct val="0"/>
              </a:spcBef>
              <a:spcAft>
                <a:spcPct val="15000"/>
              </a:spcAft>
              <a:buChar char="••"/>
            </a:pPr>
            <a:endParaRPr lang="en-US" sz="1600" kern="1200" dirty="0" smtClean="0"/>
          </a:p>
          <a:p>
            <a:pPr marL="0" lvl="1" algn="l" defTabSz="711200">
              <a:lnSpc>
                <a:spcPct val="90000"/>
              </a:lnSpc>
              <a:spcBef>
                <a:spcPct val="0"/>
              </a:spcBef>
              <a:spcAft>
                <a:spcPct val="15000"/>
              </a:spcAft>
            </a:pPr>
            <a:endParaRPr lang="en-US" sz="1600" kern="1200" dirty="0" smtClean="0"/>
          </a:p>
          <a:p>
            <a:pPr marL="171450" lvl="1" indent="-171450" algn="l" defTabSz="711200">
              <a:lnSpc>
                <a:spcPct val="90000"/>
              </a:lnSpc>
              <a:spcBef>
                <a:spcPct val="0"/>
              </a:spcBef>
              <a:spcAft>
                <a:spcPct val="15000"/>
              </a:spcAft>
              <a:buChar char="••"/>
            </a:pPr>
            <a:r>
              <a:rPr lang="en-US" sz="1600" dirty="0" smtClean="0"/>
              <a:t>SharePoint List</a:t>
            </a:r>
            <a:endParaRPr lang="en-US" sz="1600" kern="1200" dirty="0"/>
          </a:p>
        </p:txBody>
      </p:sp>
      <p:sp>
        <p:nvSpPr>
          <p:cNvPr id="7" name="Freeform 6"/>
          <p:cNvSpPr/>
          <p:nvPr/>
        </p:nvSpPr>
        <p:spPr>
          <a:xfrm>
            <a:off x="2731153"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Workflow</a:t>
            </a:r>
            <a:endParaRPr lang="en-US" sz="2100" kern="1200" dirty="0"/>
          </a:p>
          <a:p>
            <a:pPr marL="171450" lvl="1" indent="-171450" algn="l" defTabSz="711200">
              <a:lnSpc>
                <a:spcPct val="90000"/>
              </a:lnSpc>
              <a:spcBef>
                <a:spcPct val="0"/>
              </a:spcBef>
              <a:spcAft>
                <a:spcPct val="15000"/>
              </a:spcAft>
              <a:buChar char="••"/>
            </a:pPr>
            <a:r>
              <a:rPr lang="en-US" sz="1600" kern="1200" dirty="0" smtClean="0"/>
              <a:t>Approval</a:t>
            </a:r>
          </a:p>
          <a:p>
            <a:pPr marL="171450" lvl="1" indent="-171450" algn="l" defTabSz="711200">
              <a:lnSpc>
                <a:spcPct val="90000"/>
              </a:lnSpc>
              <a:spcBef>
                <a:spcPct val="0"/>
              </a:spcBef>
              <a:spcAft>
                <a:spcPct val="15000"/>
              </a:spcAft>
              <a:buChar char="••"/>
            </a:pPr>
            <a:endParaRPr lang="en-US" sz="1600" dirty="0"/>
          </a:p>
          <a:p>
            <a:pPr marL="171450" lvl="1" indent="-171450" algn="l" defTabSz="711200">
              <a:lnSpc>
                <a:spcPct val="90000"/>
              </a:lnSpc>
              <a:spcBef>
                <a:spcPct val="0"/>
              </a:spcBef>
              <a:spcAft>
                <a:spcPct val="15000"/>
              </a:spcAft>
              <a:buChar char="••"/>
            </a:pPr>
            <a:endParaRPr lang="en-US" sz="1600" kern="1200" dirty="0" smtClean="0"/>
          </a:p>
          <a:p>
            <a:pPr marL="171450" lvl="1" indent="-171450" algn="l" defTabSz="711200">
              <a:lnSpc>
                <a:spcPct val="90000"/>
              </a:lnSpc>
              <a:spcBef>
                <a:spcPct val="0"/>
              </a:spcBef>
              <a:spcAft>
                <a:spcPct val="15000"/>
              </a:spcAft>
              <a:buChar char="••"/>
            </a:pPr>
            <a:endParaRPr lang="en-US" sz="1600" dirty="0"/>
          </a:p>
          <a:p>
            <a:pPr marL="171450" lvl="1" indent="-171450" algn="l" defTabSz="711200">
              <a:lnSpc>
                <a:spcPct val="90000"/>
              </a:lnSpc>
              <a:spcBef>
                <a:spcPct val="0"/>
              </a:spcBef>
              <a:spcAft>
                <a:spcPct val="15000"/>
              </a:spcAft>
              <a:buChar char="••"/>
            </a:pPr>
            <a:r>
              <a:rPr lang="en-US" sz="1600" kern="1200" dirty="0" smtClean="0"/>
              <a:t>SPD Workflow</a:t>
            </a:r>
            <a:endParaRPr lang="en-US" sz="1600" kern="1200" dirty="0"/>
          </a:p>
        </p:txBody>
      </p:sp>
      <p:sp>
        <p:nvSpPr>
          <p:cNvPr id="8" name="Freeform 7"/>
          <p:cNvSpPr/>
          <p:nvPr/>
        </p:nvSpPr>
        <p:spPr>
          <a:xfrm>
            <a:off x="4523466"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Provision</a:t>
            </a:r>
            <a:endParaRPr lang="en-US" sz="2100" kern="1200" dirty="0"/>
          </a:p>
          <a:p>
            <a:pPr marL="171450" lvl="1" indent="-171450" algn="l" defTabSz="711200">
              <a:lnSpc>
                <a:spcPct val="90000"/>
              </a:lnSpc>
              <a:spcBef>
                <a:spcPct val="0"/>
              </a:spcBef>
              <a:spcAft>
                <a:spcPct val="15000"/>
              </a:spcAft>
              <a:buChar char="••"/>
            </a:pPr>
            <a:r>
              <a:rPr lang="en-US" sz="1600" kern="1200" dirty="0" smtClean="0"/>
              <a:t>Procedures</a:t>
            </a:r>
          </a:p>
          <a:p>
            <a:pPr marL="171450" lvl="1" indent="-171450" algn="l" defTabSz="711200">
              <a:lnSpc>
                <a:spcPct val="90000"/>
              </a:lnSpc>
              <a:spcBef>
                <a:spcPct val="0"/>
              </a:spcBef>
              <a:spcAft>
                <a:spcPct val="15000"/>
              </a:spcAft>
              <a:buChar char="••"/>
            </a:pPr>
            <a:r>
              <a:rPr lang="en-US" sz="1600" kern="1200" dirty="0" smtClean="0"/>
              <a:t>Policies</a:t>
            </a:r>
            <a:endParaRPr lang="en-US" sz="1600" kern="1200" dirty="0"/>
          </a:p>
          <a:p>
            <a:pPr marL="171450" lvl="1" indent="-171450" algn="l" defTabSz="711200">
              <a:lnSpc>
                <a:spcPct val="90000"/>
              </a:lnSpc>
              <a:spcBef>
                <a:spcPct val="0"/>
              </a:spcBef>
              <a:spcAft>
                <a:spcPct val="15000"/>
              </a:spcAft>
              <a:buChar char="••"/>
            </a:pPr>
            <a:r>
              <a:rPr lang="en-US" sz="1600" kern="1200" dirty="0" smtClean="0"/>
              <a:t>Logic</a:t>
            </a:r>
          </a:p>
          <a:p>
            <a:pPr marL="171450" lvl="1" indent="-171450" algn="l" defTabSz="711200">
              <a:lnSpc>
                <a:spcPct val="90000"/>
              </a:lnSpc>
              <a:spcBef>
                <a:spcPct val="0"/>
              </a:spcBef>
              <a:spcAft>
                <a:spcPct val="15000"/>
              </a:spcAft>
              <a:buChar char="••"/>
            </a:pPr>
            <a:endParaRPr lang="en-US" sz="1600" dirty="0"/>
          </a:p>
          <a:p>
            <a:pPr marL="171450" lvl="1" indent="-171450" algn="l" defTabSz="711200">
              <a:lnSpc>
                <a:spcPct val="90000"/>
              </a:lnSpc>
              <a:spcBef>
                <a:spcPct val="0"/>
              </a:spcBef>
              <a:spcAft>
                <a:spcPct val="15000"/>
              </a:spcAft>
              <a:buChar char="••"/>
            </a:pPr>
            <a:r>
              <a:rPr lang="en-US" sz="1600" dirty="0" smtClean="0"/>
              <a:t>PowerShell</a:t>
            </a:r>
            <a:endParaRPr lang="en-US" sz="1600" kern="1200" dirty="0" smtClean="0"/>
          </a:p>
        </p:txBody>
      </p:sp>
      <p:sp>
        <p:nvSpPr>
          <p:cNvPr id="9" name="Freeform 8"/>
          <p:cNvSpPr/>
          <p:nvPr/>
        </p:nvSpPr>
        <p:spPr>
          <a:xfrm>
            <a:off x="6315778"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3"/>
          </a:fillRef>
          <a:effectRef idx="1">
            <a:schemeClr val="accent3"/>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Proxy</a:t>
            </a:r>
            <a:endParaRPr lang="en-US" sz="2100" kern="1200" dirty="0"/>
          </a:p>
          <a:p>
            <a:pPr marL="171450" lvl="1" indent="-171450" algn="l" defTabSz="711200">
              <a:lnSpc>
                <a:spcPct val="90000"/>
              </a:lnSpc>
              <a:spcBef>
                <a:spcPct val="0"/>
              </a:spcBef>
              <a:spcAft>
                <a:spcPct val="15000"/>
              </a:spcAft>
              <a:buChar char="••"/>
            </a:pPr>
            <a:r>
              <a:rPr lang="en-US" sz="1600" kern="1200" dirty="0" smtClean="0"/>
              <a:t>Elevation</a:t>
            </a:r>
            <a:endParaRPr lang="en-US" sz="1600" kern="1200" dirty="0"/>
          </a:p>
          <a:p>
            <a:pPr marL="171450" lvl="1" indent="-171450" algn="l" defTabSz="711200">
              <a:lnSpc>
                <a:spcPct val="90000"/>
              </a:lnSpc>
              <a:spcBef>
                <a:spcPct val="0"/>
              </a:spcBef>
              <a:spcAft>
                <a:spcPct val="15000"/>
              </a:spcAft>
              <a:buChar char="••"/>
            </a:pPr>
            <a:r>
              <a:rPr lang="en-US" sz="1600" kern="1200" dirty="0" smtClean="0"/>
              <a:t>Isolation</a:t>
            </a:r>
          </a:p>
          <a:p>
            <a:pPr marL="171450" lvl="1" indent="-171450" algn="l" defTabSz="711200">
              <a:lnSpc>
                <a:spcPct val="90000"/>
              </a:lnSpc>
              <a:spcBef>
                <a:spcPct val="0"/>
              </a:spcBef>
              <a:spcAft>
                <a:spcPct val="15000"/>
              </a:spcAft>
              <a:buChar char="••"/>
            </a:pPr>
            <a:endParaRPr lang="en-US" sz="1600" dirty="0"/>
          </a:p>
          <a:p>
            <a:pPr marL="171450" lvl="1" indent="-171450" algn="l" defTabSz="711200">
              <a:lnSpc>
                <a:spcPct val="90000"/>
              </a:lnSpc>
              <a:spcBef>
                <a:spcPct val="0"/>
              </a:spcBef>
              <a:spcAft>
                <a:spcPct val="15000"/>
              </a:spcAft>
              <a:buChar char="••"/>
            </a:pPr>
            <a:endParaRPr lang="en-US" sz="1600" kern="1200" dirty="0" smtClean="0"/>
          </a:p>
          <a:p>
            <a:pPr marL="171450" lvl="1" indent="-171450" algn="l" defTabSz="711200">
              <a:lnSpc>
                <a:spcPct val="90000"/>
              </a:lnSpc>
              <a:spcBef>
                <a:spcPct val="0"/>
              </a:spcBef>
              <a:spcAft>
                <a:spcPct val="15000"/>
              </a:spcAft>
              <a:buChar char="••"/>
            </a:pPr>
            <a:r>
              <a:rPr lang="en-US" sz="1600" dirty="0" smtClean="0"/>
              <a:t>Scheduled Task</a:t>
            </a:r>
            <a:endParaRPr lang="en-US" sz="1600" kern="1200" dirty="0"/>
          </a:p>
        </p:txBody>
      </p:sp>
      <p:sp>
        <p:nvSpPr>
          <p:cNvPr id="10" name="Freeform 9"/>
          <p:cNvSpPr/>
          <p:nvPr/>
        </p:nvSpPr>
        <p:spPr>
          <a:xfrm>
            <a:off x="8108091"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Log</a:t>
            </a:r>
            <a:endParaRPr lang="en-US" sz="2100" kern="1200" dirty="0"/>
          </a:p>
          <a:p>
            <a:pPr marL="171450" lvl="1" indent="-171450" algn="l" defTabSz="711200">
              <a:lnSpc>
                <a:spcPct val="90000"/>
              </a:lnSpc>
              <a:spcBef>
                <a:spcPct val="0"/>
              </a:spcBef>
              <a:spcAft>
                <a:spcPct val="15000"/>
              </a:spcAft>
              <a:buChar char="••"/>
            </a:pPr>
            <a:r>
              <a:rPr lang="en-US" sz="1600" kern="1200" dirty="0" smtClean="0"/>
              <a:t>Document</a:t>
            </a:r>
          </a:p>
          <a:p>
            <a:pPr marL="171450" lvl="1" indent="-171450" algn="l" defTabSz="711200">
              <a:lnSpc>
                <a:spcPct val="90000"/>
              </a:lnSpc>
              <a:spcBef>
                <a:spcPct val="0"/>
              </a:spcBef>
              <a:spcAft>
                <a:spcPct val="15000"/>
              </a:spcAft>
              <a:buChar char="••"/>
            </a:pPr>
            <a:endParaRPr lang="en-US" sz="1600" dirty="0"/>
          </a:p>
          <a:p>
            <a:pPr marL="171450" lvl="1" indent="-171450" algn="l" defTabSz="711200">
              <a:lnSpc>
                <a:spcPct val="90000"/>
              </a:lnSpc>
              <a:spcBef>
                <a:spcPct val="0"/>
              </a:spcBef>
              <a:spcAft>
                <a:spcPct val="15000"/>
              </a:spcAft>
              <a:buChar char="••"/>
            </a:pPr>
            <a:endParaRPr lang="en-US" sz="1600" kern="1200" dirty="0" smtClean="0"/>
          </a:p>
          <a:p>
            <a:pPr marL="171450" lvl="1" indent="-171450" algn="l" defTabSz="711200">
              <a:lnSpc>
                <a:spcPct val="90000"/>
              </a:lnSpc>
              <a:spcBef>
                <a:spcPct val="0"/>
              </a:spcBef>
              <a:spcAft>
                <a:spcPct val="15000"/>
              </a:spcAft>
              <a:buChar char="••"/>
            </a:pPr>
            <a:endParaRPr lang="en-US" sz="1600" dirty="0"/>
          </a:p>
          <a:p>
            <a:pPr marL="171450" lvl="1" indent="-171450" algn="l" defTabSz="711200">
              <a:lnSpc>
                <a:spcPct val="90000"/>
              </a:lnSpc>
              <a:spcBef>
                <a:spcPct val="0"/>
              </a:spcBef>
              <a:spcAft>
                <a:spcPct val="15000"/>
              </a:spcAft>
              <a:buChar char="••"/>
            </a:pPr>
            <a:r>
              <a:rPr lang="en-US" sz="1600" kern="1200" dirty="0" smtClean="0"/>
              <a:t>SharePoint List</a:t>
            </a:r>
            <a:endParaRPr lang="en-US" sz="1600" kern="1200" dirty="0"/>
          </a:p>
        </p:txBody>
      </p:sp>
      <p:sp>
        <p:nvSpPr>
          <p:cNvPr id="11" name="Freeform 10"/>
          <p:cNvSpPr/>
          <p:nvPr/>
        </p:nvSpPr>
        <p:spPr>
          <a:xfrm>
            <a:off x="9900404" y="2378138"/>
            <a:ext cx="1597231" cy="2238248"/>
          </a:xfrm>
          <a:custGeom>
            <a:avLst/>
            <a:gdLst>
              <a:gd name="connsiteX0" fmla="*/ 0 w 1597231"/>
              <a:gd name="connsiteY0" fmla="*/ 266210 h 2238248"/>
              <a:gd name="connsiteX1" fmla="*/ 266210 w 1597231"/>
              <a:gd name="connsiteY1" fmla="*/ 0 h 2238248"/>
              <a:gd name="connsiteX2" fmla="*/ 1331021 w 1597231"/>
              <a:gd name="connsiteY2" fmla="*/ 0 h 2238248"/>
              <a:gd name="connsiteX3" fmla="*/ 1597231 w 1597231"/>
              <a:gd name="connsiteY3" fmla="*/ 266210 h 2238248"/>
              <a:gd name="connsiteX4" fmla="*/ 1597231 w 1597231"/>
              <a:gd name="connsiteY4" fmla="*/ 1972038 h 2238248"/>
              <a:gd name="connsiteX5" fmla="*/ 1331021 w 1597231"/>
              <a:gd name="connsiteY5" fmla="*/ 2238248 h 2238248"/>
              <a:gd name="connsiteX6" fmla="*/ 266210 w 1597231"/>
              <a:gd name="connsiteY6" fmla="*/ 2238248 h 2238248"/>
              <a:gd name="connsiteX7" fmla="*/ 0 w 1597231"/>
              <a:gd name="connsiteY7" fmla="*/ 1972038 h 2238248"/>
              <a:gd name="connsiteX8" fmla="*/ 0 w 1597231"/>
              <a:gd name="connsiteY8" fmla="*/ 266210 h 223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231" h="2238248">
                <a:moveTo>
                  <a:pt x="0" y="266210"/>
                </a:moveTo>
                <a:cubicBezTo>
                  <a:pt x="0" y="119186"/>
                  <a:pt x="119186" y="0"/>
                  <a:pt x="266210" y="0"/>
                </a:cubicBezTo>
                <a:lnTo>
                  <a:pt x="1331021" y="0"/>
                </a:lnTo>
                <a:cubicBezTo>
                  <a:pt x="1478045" y="0"/>
                  <a:pt x="1597231" y="119186"/>
                  <a:pt x="1597231" y="266210"/>
                </a:cubicBezTo>
                <a:lnTo>
                  <a:pt x="1597231" y="1972038"/>
                </a:lnTo>
                <a:cubicBezTo>
                  <a:pt x="1597231" y="2119062"/>
                  <a:pt x="1478045" y="2238248"/>
                  <a:pt x="1331021" y="2238248"/>
                </a:cubicBezTo>
                <a:lnTo>
                  <a:pt x="266210" y="2238248"/>
                </a:lnTo>
                <a:cubicBezTo>
                  <a:pt x="119186" y="2238248"/>
                  <a:pt x="0" y="2119062"/>
                  <a:pt x="0" y="1972038"/>
                </a:cubicBezTo>
                <a:lnTo>
                  <a:pt x="0" y="26621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57980" tIns="157980" rIns="157980" bIns="157980" numCol="1" spcCol="1270" anchor="t" anchorCtr="0">
            <a:noAutofit/>
          </a:bodyPr>
          <a:lstStyle/>
          <a:p>
            <a:pPr lvl="0" algn="l" defTabSz="933450">
              <a:lnSpc>
                <a:spcPct val="90000"/>
              </a:lnSpc>
              <a:spcBef>
                <a:spcPct val="0"/>
              </a:spcBef>
              <a:spcAft>
                <a:spcPct val="35000"/>
              </a:spcAft>
            </a:pPr>
            <a:r>
              <a:rPr lang="en-US" sz="2100" kern="1200" dirty="0" smtClean="0"/>
              <a:t>Report</a:t>
            </a:r>
            <a:endParaRPr lang="en-US" sz="2100" kern="1200" dirty="0"/>
          </a:p>
          <a:p>
            <a:pPr marL="171450" lvl="1" indent="-171450" algn="l" defTabSz="711200">
              <a:lnSpc>
                <a:spcPct val="90000"/>
              </a:lnSpc>
              <a:spcBef>
                <a:spcPct val="0"/>
              </a:spcBef>
              <a:spcAft>
                <a:spcPct val="15000"/>
              </a:spcAft>
              <a:buChar char="••"/>
            </a:pPr>
            <a:r>
              <a:rPr lang="en-US" sz="1600" kern="1200" dirty="0" smtClean="0"/>
              <a:t>Insight</a:t>
            </a:r>
            <a:endParaRPr lang="en-US" sz="1600" kern="1200" dirty="0"/>
          </a:p>
          <a:p>
            <a:pPr marL="171450" lvl="1" indent="-171450" algn="l" defTabSz="711200">
              <a:lnSpc>
                <a:spcPct val="90000"/>
              </a:lnSpc>
              <a:spcBef>
                <a:spcPct val="0"/>
              </a:spcBef>
              <a:spcAft>
                <a:spcPct val="15000"/>
              </a:spcAft>
              <a:buChar char="••"/>
            </a:pPr>
            <a:r>
              <a:rPr lang="en-US" sz="1600" kern="1200" dirty="0" smtClean="0"/>
              <a:t>Compliance</a:t>
            </a:r>
          </a:p>
          <a:p>
            <a:pPr marL="171450" lvl="1" indent="-171450" algn="l" defTabSz="711200">
              <a:lnSpc>
                <a:spcPct val="90000"/>
              </a:lnSpc>
              <a:spcBef>
                <a:spcPct val="0"/>
              </a:spcBef>
              <a:spcAft>
                <a:spcPct val="15000"/>
              </a:spcAft>
              <a:buChar char="••"/>
            </a:pPr>
            <a:endParaRPr lang="en-US" sz="1600" dirty="0"/>
          </a:p>
          <a:p>
            <a:pPr marL="171450" lvl="1" indent="-171450" algn="l" defTabSz="711200">
              <a:lnSpc>
                <a:spcPct val="90000"/>
              </a:lnSpc>
              <a:spcBef>
                <a:spcPct val="0"/>
              </a:spcBef>
              <a:spcAft>
                <a:spcPct val="15000"/>
              </a:spcAft>
              <a:buChar char="••"/>
            </a:pPr>
            <a:endParaRPr lang="en-US" sz="1600" kern="1200" dirty="0" smtClean="0"/>
          </a:p>
          <a:p>
            <a:pPr marL="171450" lvl="1" indent="-171450" algn="l" defTabSz="711200">
              <a:lnSpc>
                <a:spcPct val="90000"/>
              </a:lnSpc>
              <a:spcBef>
                <a:spcPct val="0"/>
              </a:spcBef>
              <a:spcAft>
                <a:spcPct val="15000"/>
              </a:spcAft>
              <a:buChar char="••"/>
            </a:pPr>
            <a:r>
              <a:rPr lang="en-US" sz="1600" dirty="0" smtClean="0"/>
              <a:t>Excel</a:t>
            </a:r>
            <a:endParaRPr lang="en-US" sz="1600" kern="1200" dirty="0"/>
          </a:p>
        </p:txBody>
      </p:sp>
    </p:spTree>
    <p:extLst>
      <p:ext uri="{BB962C8B-B14F-4D97-AF65-F5344CB8AC3E}">
        <p14:creationId xmlns:p14="http://schemas.microsoft.com/office/powerpoint/2010/main" val="40584884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par>
                          <p:cTn id="32" fill="hold">
                            <p:stCondLst>
                              <p:cond delay="0"/>
                            </p:stCondLst>
                            <p:childTnLst>
                              <p:par>
                                <p:cTn id="33" presetID="26" presetClass="emph" presetSubtype="0" repeatCount="3000" fill="hold" grpId="1" nodeType="afterEffect">
                                  <p:stCondLst>
                                    <p:cond delay="0"/>
                                  </p:stCondLst>
                                  <p:childTnLst>
                                    <p:animEffect transition="out" filter="fade">
                                      <p:cBhvr>
                                        <p:cTn id="34" dur="1000" tmFilter="0, 0; .2, .5; .8, .5; 1, 0"/>
                                        <p:tgtEl>
                                          <p:spTgt spid="9"/>
                                        </p:tgtEl>
                                      </p:cBhvr>
                                    </p:animEffect>
                                    <p:animScale>
                                      <p:cBhvr>
                                        <p:cTn id="35"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9" grpId="1"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973262"/>
            <a:ext cx="11887200" cy="1831975"/>
          </a:xfrm>
        </p:spPr>
        <p:txBody>
          <a:bodyPr/>
          <a:lstStyle/>
          <a:p>
            <a:r>
              <a:rPr lang="en-US" dirty="0"/>
              <a:t>Can we see an </a:t>
            </a:r>
            <a:r>
              <a:rPr lang="en-US" dirty="0" smtClean="0"/>
              <a:t/>
            </a:r>
            <a:br>
              <a:rPr lang="en-US" dirty="0" smtClean="0"/>
            </a:br>
            <a:r>
              <a:rPr lang="en-US" dirty="0" smtClean="0"/>
              <a:t>example</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solidFill>
                <a:srgbClr val="FFFFFF"/>
              </a:solidFill>
            </a:endParaRPr>
          </a:p>
        </p:txBody>
      </p:sp>
    </p:spTree>
    <p:extLst>
      <p:ext uri="{BB962C8B-B14F-4D97-AF65-F5344CB8AC3E}">
        <p14:creationId xmlns:p14="http://schemas.microsoft.com/office/powerpoint/2010/main" val="180259057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Automating SharePoint Governance and </a:t>
            </a:r>
            <a:r>
              <a:rPr lang="en-US" sz="4400" dirty="0" smtClean="0"/>
              <a:t>Management</a:t>
            </a:r>
            <a:endParaRPr lang="en-US" dirty="0"/>
          </a:p>
        </p:txBody>
      </p:sp>
      <p:sp>
        <p:nvSpPr>
          <p:cNvPr id="3" name="Text Placeholder 2"/>
          <p:cNvSpPr>
            <a:spLocks noGrp="1"/>
          </p:cNvSpPr>
          <p:nvPr>
            <p:ph type="body" sz="quarter" idx="12"/>
          </p:nvPr>
        </p:nvSpPr>
        <p:spPr/>
        <p:txBody>
          <a:bodyPr/>
          <a:lstStyle/>
          <a:p>
            <a:r>
              <a:rPr lang="en-US" dirty="0" smtClean="0"/>
              <a:t>Dan Holme</a:t>
            </a:r>
          </a:p>
          <a:p>
            <a:r>
              <a:rPr lang="en-US" sz="2400" dirty="0" smtClean="0"/>
              <a:t>Microsoft Technologies Evangelist</a:t>
            </a:r>
          </a:p>
          <a:p>
            <a:r>
              <a:rPr lang="en-US" sz="2400" dirty="0" smtClean="0"/>
              <a:t>dan.holme@intelliem.com</a:t>
            </a:r>
            <a:endParaRPr lang="en-US" sz="2400" dirty="0"/>
          </a:p>
        </p:txBody>
      </p:sp>
      <p:sp>
        <p:nvSpPr>
          <p:cNvPr id="4" name="Text Placeholder 3"/>
          <p:cNvSpPr>
            <a:spLocks noGrp="1"/>
          </p:cNvSpPr>
          <p:nvPr>
            <p:ph type="body" sz="quarter" idx="13"/>
          </p:nvPr>
        </p:nvSpPr>
        <p:spPr/>
        <p:txBody>
          <a:bodyPr/>
          <a:lstStyle/>
          <a:p>
            <a:r>
              <a:rPr lang="en-US" dirty="0" smtClean="0"/>
              <a:t>SPC013</a:t>
            </a:r>
            <a:endParaRPr lang="en-US" dirty="0"/>
          </a:p>
        </p:txBody>
      </p:sp>
    </p:spTree>
    <p:extLst>
      <p:ext uri="{BB962C8B-B14F-4D97-AF65-F5344CB8AC3E}">
        <p14:creationId xmlns:p14="http://schemas.microsoft.com/office/powerpoint/2010/main" val="31603519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elements of proxy framework</a:t>
            </a:r>
            <a:endParaRPr lang="en-US" dirty="0"/>
          </a:p>
        </p:txBody>
      </p:sp>
      <p:sp>
        <p:nvSpPr>
          <p:cNvPr id="4" name="Text Placeholder 3"/>
          <p:cNvSpPr>
            <a:spLocks noGrp="1"/>
          </p:cNvSpPr>
          <p:nvPr>
            <p:ph type="body" sz="quarter" idx="10"/>
          </p:nvPr>
        </p:nvSpPr>
        <p:spPr/>
        <p:txBody>
          <a:bodyPr/>
          <a:lstStyle/>
          <a:p>
            <a:r>
              <a:rPr lang="en-US" dirty="0" smtClean="0"/>
              <a:t>SharePoint list for request and logging</a:t>
            </a:r>
          </a:p>
          <a:p>
            <a:r>
              <a:rPr lang="en-US" dirty="0" smtClean="0"/>
              <a:t>PowerShell script</a:t>
            </a:r>
          </a:p>
          <a:p>
            <a:pPr lvl="1"/>
            <a:r>
              <a:rPr lang="en-US" dirty="0" smtClean="0"/>
              <a:t>Iterates through list and processes tasks that are approved and scheduled</a:t>
            </a:r>
          </a:p>
          <a:p>
            <a:pPr lvl="1"/>
            <a:r>
              <a:rPr lang="en-US" dirty="0" smtClean="0"/>
              <a:t>Uses SharePoint snap-in, Active Directory module, etc.</a:t>
            </a:r>
          </a:p>
          <a:p>
            <a:pPr lvl="1"/>
            <a:r>
              <a:rPr lang="en-US" dirty="0" smtClean="0"/>
              <a:t>Runs on SharePoint server </a:t>
            </a:r>
            <a:r>
              <a:rPr lang="en-US" i="1" dirty="0" smtClean="0"/>
              <a:t>or</a:t>
            </a:r>
            <a:r>
              <a:rPr lang="en-US" dirty="0" smtClean="0"/>
              <a:t> code script with PowerShell </a:t>
            </a:r>
            <a:r>
              <a:rPr lang="en-US" dirty="0" err="1" smtClean="0"/>
              <a:t>remoting</a:t>
            </a:r>
            <a:endParaRPr lang="en-US" dirty="0" smtClean="0"/>
          </a:p>
          <a:p>
            <a:r>
              <a:rPr lang="en-US" dirty="0" smtClean="0"/>
              <a:t>Scheduled task</a:t>
            </a:r>
          </a:p>
          <a:p>
            <a:pPr lvl="1"/>
            <a:r>
              <a:rPr lang="en-US" dirty="0" smtClean="0"/>
              <a:t>Runs POWERSHELL.EXE with path to script as argument</a:t>
            </a:r>
          </a:p>
          <a:p>
            <a:pPr lvl="1"/>
            <a:r>
              <a:rPr lang="en-US" dirty="0" smtClean="0"/>
              <a:t>Runs with credentials that have appropriate rights in PowerShell (Add-</a:t>
            </a:r>
            <a:r>
              <a:rPr lang="en-US" dirty="0" err="1" smtClean="0"/>
              <a:t>SPShellAdmin</a:t>
            </a:r>
            <a:r>
              <a:rPr lang="en-US" dirty="0" smtClean="0"/>
              <a:t>), SharePoint, server (Administrators membership), SQL, Active Directory, etc.</a:t>
            </a:r>
          </a:p>
          <a:p>
            <a:pPr lvl="1"/>
            <a:r>
              <a:rPr lang="en-US" dirty="0" smtClean="0"/>
              <a:t>Runs with highest privilege (Run As Administrator)</a:t>
            </a:r>
          </a:p>
          <a:p>
            <a:pPr lvl="1"/>
            <a:r>
              <a:rPr lang="en-US" dirty="0" smtClean="0"/>
              <a:t>Runs “one time” then repeats based on SLA for process</a:t>
            </a:r>
          </a:p>
          <a:p>
            <a:pPr lvl="1"/>
            <a:r>
              <a:rPr lang="en-US" dirty="0" smtClean="0"/>
              <a:t>Advanced settings and configuration: Test</a:t>
            </a:r>
          </a:p>
          <a:p>
            <a:r>
              <a:rPr lang="en-US" dirty="0" smtClean="0"/>
              <a:t>Logging</a:t>
            </a:r>
            <a:endParaRPr lang="en-US" dirty="0"/>
          </a:p>
        </p:txBody>
      </p:sp>
    </p:spTree>
    <p:extLst>
      <p:ext uri="{BB962C8B-B14F-4D97-AF65-F5344CB8AC3E}">
        <p14:creationId xmlns:p14="http://schemas.microsoft.com/office/powerpoint/2010/main" val="215133035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1265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0" tIns="0" rIns="0" bIns="0" rtlCol="0" anchor="t">
            <a:spAutoFit/>
          </a:bodyPr>
          <a:lstStyle/>
          <a:p>
            <a:r>
              <a:rPr lang="en-US" sz="5400" dirty="0">
                <a:latin typeface="Segoe UI Light" panose="020B0502040204020203" pitchFamily="34" charset="0"/>
                <a:cs typeface="Segoe UI Light" panose="020B0502040204020203" pitchFamily="34" charset="0"/>
              </a:rPr>
              <a:t>Take it to the next level</a:t>
            </a:r>
          </a:p>
        </p:txBody>
      </p:sp>
      <p:graphicFrame>
        <p:nvGraphicFramePr>
          <p:cNvPr id="4" name="Diagram 3"/>
          <p:cNvGraphicFramePr/>
          <p:nvPr>
            <p:extLst>
              <p:ext uri="{D42A27DB-BD31-4B8C-83A1-F6EECF244321}">
                <p14:modId xmlns:p14="http://schemas.microsoft.com/office/powerpoint/2010/main" val="1910713757"/>
              </p:ext>
            </p:extLst>
          </p:nvPr>
        </p:nvGraphicFramePr>
        <p:xfrm>
          <a:off x="933486" y="699452"/>
          <a:ext cx="10569504" cy="5595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41587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20ED9330-A3E3-4630-B2C9-5F426602E65A}"/>
                                            </p:graphicEl>
                                          </p:spTgt>
                                        </p:tgtEl>
                                        <p:attrNameLst>
                                          <p:attrName>style.visibility</p:attrName>
                                        </p:attrNameLst>
                                      </p:cBhvr>
                                      <p:to>
                                        <p:strVal val="visible"/>
                                      </p:to>
                                    </p:set>
                                    <p:animEffect transition="in" filter="fade">
                                      <p:cBhvr>
                                        <p:cTn id="7" dur="500"/>
                                        <p:tgtEl>
                                          <p:spTgt spid="4">
                                            <p:graphicEl>
                                              <a:dgm id="{20ED9330-A3E3-4630-B2C9-5F426602E65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84E6DA8-AC1A-4B15-BA0D-4CDC2063C041}"/>
                                            </p:graphicEl>
                                          </p:spTgt>
                                        </p:tgtEl>
                                        <p:attrNameLst>
                                          <p:attrName>style.visibility</p:attrName>
                                        </p:attrNameLst>
                                      </p:cBhvr>
                                      <p:to>
                                        <p:strVal val="visible"/>
                                      </p:to>
                                    </p:set>
                                    <p:animEffect transition="in" filter="fade">
                                      <p:cBhvr>
                                        <p:cTn id="12" dur="500"/>
                                        <p:tgtEl>
                                          <p:spTgt spid="4">
                                            <p:graphicEl>
                                              <a:dgm id="{584E6DA8-AC1A-4B15-BA0D-4CDC2063C04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3ED329BD-12B4-4FAE-9DD4-85B1790F71F8}"/>
                                            </p:graphicEl>
                                          </p:spTgt>
                                        </p:tgtEl>
                                        <p:attrNameLst>
                                          <p:attrName>style.visibility</p:attrName>
                                        </p:attrNameLst>
                                      </p:cBhvr>
                                      <p:to>
                                        <p:strVal val="visible"/>
                                      </p:to>
                                    </p:set>
                                    <p:animEffect transition="in" filter="fade">
                                      <p:cBhvr>
                                        <p:cTn id="17" dur="500"/>
                                        <p:tgtEl>
                                          <p:spTgt spid="4">
                                            <p:graphicEl>
                                              <a:dgm id="{3ED329BD-12B4-4FAE-9DD4-85B1790F71F8}"/>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06F46228-3686-4D3B-8B3A-B70CDD39F735}"/>
                                            </p:graphicEl>
                                          </p:spTgt>
                                        </p:tgtEl>
                                        <p:attrNameLst>
                                          <p:attrName>style.visibility</p:attrName>
                                        </p:attrNameLst>
                                      </p:cBhvr>
                                      <p:to>
                                        <p:strVal val="visible"/>
                                      </p:to>
                                    </p:set>
                                    <p:animEffect transition="in" filter="fade">
                                      <p:cBhvr>
                                        <p:cTn id="22" dur="500"/>
                                        <p:tgtEl>
                                          <p:spTgt spid="4">
                                            <p:graphicEl>
                                              <a:dgm id="{06F46228-3686-4D3B-8B3A-B70CDD39F735}"/>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278302F4-E2E4-4E0C-A0BE-1C9A258D7E88}"/>
                                            </p:graphicEl>
                                          </p:spTgt>
                                        </p:tgtEl>
                                        <p:attrNameLst>
                                          <p:attrName>style.visibility</p:attrName>
                                        </p:attrNameLst>
                                      </p:cBhvr>
                                      <p:to>
                                        <p:strVal val="visible"/>
                                      </p:to>
                                    </p:set>
                                    <p:animEffect transition="in" filter="fade">
                                      <p:cBhvr>
                                        <p:cTn id="27" dur="500"/>
                                        <p:tgtEl>
                                          <p:spTgt spid="4">
                                            <p:graphicEl>
                                              <a:dgm id="{278302F4-E2E4-4E0C-A0BE-1C9A258D7E88}"/>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055F5F4D-8039-4B1F-86C7-A8821DE9C654}"/>
                                            </p:graphicEl>
                                          </p:spTgt>
                                        </p:tgtEl>
                                        <p:attrNameLst>
                                          <p:attrName>style.visibility</p:attrName>
                                        </p:attrNameLst>
                                      </p:cBhvr>
                                      <p:to>
                                        <p:strVal val="visible"/>
                                      </p:to>
                                    </p:set>
                                    <p:animEffect transition="in" filter="fade">
                                      <p:cBhvr>
                                        <p:cTn id="32" dur="500"/>
                                        <p:tgtEl>
                                          <p:spTgt spid="4">
                                            <p:graphicEl>
                                              <a:dgm id="{055F5F4D-8039-4B1F-86C7-A8821DE9C654}"/>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7B606FE8-C1AE-4304-BC12-96DB1D55D88C}"/>
                                            </p:graphicEl>
                                          </p:spTgt>
                                        </p:tgtEl>
                                        <p:attrNameLst>
                                          <p:attrName>style.visibility</p:attrName>
                                        </p:attrNameLst>
                                      </p:cBhvr>
                                      <p:to>
                                        <p:strVal val="visible"/>
                                      </p:to>
                                    </p:set>
                                    <p:animEffect transition="in" filter="fade">
                                      <p:cBhvr>
                                        <p:cTn id="37" dur="500"/>
                                        <p:tgtEl>
                                          <p:spTgt spid="4">
                                            <p:graphicEl>
                                              <a:dgm id="{7B606FE8-C1AE-4304-BC12-96DB1D55D88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MAHALO! (thank </a:t>
            </a:r>
            <a:r>
              <a:rPr lang="en-US" dirty="0"/>
              <a:t>y</a:t>
            </a:r>
            <a:r>
              <a:rPr lang="en-US" dirty="0" smtClean="0"/>
              <a:t>ou!)</a:t>
            </a:r>
            <a:endParaRPr lang="en-US" dirty="0"/>
          </a:p>
        </p:txBody>
      </p:sp>
      <p:sp>
        <p:nvSpPr>
          <p:cNvPr id="6" name="Text Placeholder 5"/>
          <p:cNvSpPr>
            <a:spLocks noGrp="1"/>
          </p:cNvSpPr>
          <p:nvPr>
            <p:ph type="body" sz="quarter" idx="10"/>
          </p:nvPr>
        </p:nvSpPr>
        <p:spPr/>
        <p:txBody>
          <a:bodyPr/>
          <a:lstStyle/>
          <a:p>
            <a:pPr>
              <a:spcBef>
                <a:spcPts val="600"/>
              </a:spcBef>
            </a:pPr>
            <a:r>
              <a:rPr lang="en-US" dirty="0" smtClean="0"/>
              <a:t>http</a:t>
            </a:r>
            <a:r>
              <a:rPr lang="en-US" smtClean="0"/>
              <a:t>://tiny.cc/danholmespc2012</a:t>
            </a:r>
            <a:endParaRPr lang="en-US" dirty="0" smtClean="0"/>
          </a:p>
          <a:p>
            <a:pPr>
              <a:spcBef>
                <a:spcPts val="600"/>
              </a:spcBef>
            </a:pPr>
            <a:r>
              <a:rPr lang="en-US" dirty="0" smtClean="0"/>
              <a:t>http://bit.ly/danholmearticles</a:t>
            </a:r>
          </a:p>
          <a:p>
            <a:pPr>
              <a:spcBef>
                <a:spcPts val="600"/>
              </a:spcBef>
            </a:pPr>
            <a:r>
              <a:rPr lang="en-US" dirty="0" smtClean="0"/>
              <a:t>http://bit.ly/danholmebooks</a:t>
            </a:r>
            <a:endParaRPr lang="en-US" dirty="0"/>
          </a:p>
          <a:p>
            <a:pPr>
              <a:spcBef>
                <a:spcPts val="600"/>
              </a:spcBef>
            </a:pPr>
            <a:r>
              <a:rPr lang="en-US" dirty="0" smtClean="0"/>
              <a:t>http://tiny.cc/danholmegovernancevideo</a:t>
            </a:r>
          </a:p>
          <a:p>
            <a:pPr>
              <a:spcBef>
                <a:spcPts val="600"/>
              </a:spcBef>
            </a:pPr>
            <a:r>
              <a:rPr lang="en-US" dirty="0" smtClean="0"/>
              <a:t>http://tiny.cc/danholmearchitecturevideo</a:t>
            </a:r>
          </a:p>
          <a:p>
            <a:pPr>
              <a:spcBef>
                <a:spcPts val="3600"/>
              </a:spcBef>
            </a:pPr>
            <a:r>
              <a:rPr lang="en-US" sz="5400" spc="-102" dirty="0" smtClean="0">
                <a:ln w="3175">
                  <a:noFill/>
                </a:ln>
                <a:gradFill>
                  <a:gsLst>
                    <a:gs pos="1250">
                      <a:srgbClr val="FFFFFF"/>
                    </a:gs>
                    <a:gs pos="100000">
                      <a:srgbClr val="FFFFFF"/>
                    </a:gs>
                  </a:gsLst>
                  <a:lin ang="5400000" scaled="0"/>
                </a:gradFill>
                <a:cs typeface="Segoe UI" pitchFamily="34" charset="0"/>
              </a:rPr>
              <a:t>A HUI HO! (‘til next time!)</a:t>
            </a:r>
            <a:endParaRPr lang="en-US" dirty="0" smtClean="0"/>
          </a:p>
          <a:p>
            <a:pPr>
              <a:spcBef>
                <a:spcPts val="600"/>
              </a:spcBef>
            </a:pPr>
            <a:r>
              <a:rPr lang="en-US" dirty="0"/>
              <a:t>dan.holme@intelliem.com</a:t>
            </a:r>
          </a:p>
          <a:p>
            <a:pPr>
              <a:spcBef>
                <a:spcPts val="600"/>
              </a:spcBef>
            </a:pPr>
            <a:r>
              <a:rPr lang="en-US" dirty="0"/>
              <a:t>@</a:t>
            </a:r>
            <a:r>
              <a:rPr lang="en-US" dirty="0" err="1"/>
              <a:t>danholme</a:t>
            </a:r>
            <a:endParaRPr lang="en-US" dirty="0"/>
          </a:p>
          <a:p>
            <a:endParaRPr lang="en-US" dirty="0" smtClean="0"/>
          </a:p>
          <a:p>
            <a:endParaRPr lang="en-US" dirty="0"/>
          </a:p>
        </p:txBody>
      </p:sp>
    </p:spTree>
    <p:extLst>
      <p:ext uri="{BB962C8B-B14F-4D97-AF65-F5344CB8AC3E}">
        <p14:creationId xmlns:p14="http://schemas.microsoft.com/office/powerpoint/2010/main" val="378290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56382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98612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9404634" y="1388589"/>
            <a:ext cx="1914504" cy="19145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Consultant</a:t>
            </a:r>
          </a:p>
        </p:txBody>
      </p:sp>
      <p:sp>
        <p:nvSpPr>
          <p:cNvPr id="27" name="Rectangle 26"/>
          <p:cNvSpPr/>
          <p:nvPr/>
        </p:nvSpPr>
        <p:spPr bwMode="auto">
          <a:xfrm>
            <a:off x="1205093" y="1388589"/>
            <a:ext cx="1914504" cy="19145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Dan Holme</a:t>
            </a:r>
          </a:p>
        </p:txBody>
      </p:sp>
      <p:sp>
        <p:nvSpPr>
          <p:cNvPr id="13" name="Title 12"/>
          <p:cNvSpPr>
            <a:spLocks noGrp="1"/>
          </p:cNvSpPr>
          <p:nvPr>
            <p:ph type="title" idx="4294967295"/>
          </p:nvPr>
        </p:nvSpPr>
        <p:spPr>
          <a:xfrm>
            <a:off x="974725" y="415925"/>
            <a:ext cx="11461750" cy="763588"/>
          </a:xfrm>
        </p:spPr>
        <p:txBody>
          <a:bodyPr/>
          <a:lstStyle/>
          <a:p>
            <a:pPr>
              <a:tabLst>
                <a:tab pos="11310971" algn="r"/>
              </a:tabLst>
            </a:pPr>
            <a:r>
              <a:rPr lang="en-US" sz="5507" dirty="0">
                <a:latin typeface="Segoe UI Light" pitchFamily="34" charset="0"/>
                <a:ea typeface="Segoe UI" pitchFamily="34" charset="0"/>
              </a:rPr>
              <a:t>Dan Holme</a:t>
            </a:r>
          </a:p>
        </p:txBody>
      </p:sp>
      <p:grpSp>
        <p:nvGrpSpPr>
          <p:cNvPr id="22" name="Group 21"/>
          <p:cNvGrpSpPr/>
          <p:nvPr/>
        </p:nvGrpSpPr>
        <p:grpSpPr>
          <a:xfrm>
            <a:off x="9404632" y="1388589"/>
            <a:ext cx="1914504" cy="1914504"/>
            <a:chOff x="9218612" y="1361485"/>
            <a:chExt cx="1877135" cy="1877135"/>
          </a:xfrm>
          <a:solidFill>
            <a:schemeClr val="accent1"/>
          </a:solidFill>
        </p:grpSpPr>
        <p:sp>
          <p:nvSpPr>
            <p:cNvPr id="44" name="Rectangle 43"/>
            <p:cNvSpPr/>
            <p:nvPr/>
          </p:nvSpPr>
          <p:spPr bwMode="auto">
            <a:xfrm>
              <a:off x="9218612" y="1361485"/>
              <a:ext cx="1877135" cy="187713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481379" y="1475906"/>
              <a:ext cx="1351602" cy="1648294"/>
            </a:xfrm>
            <a:prstGeom prst="rect">
              <a:avLst/>
            </a:prstGeom>
            <a:grpFill/>
            <a:extLst/>
          </p:spPr>
        </p:pic>
      </p:grpSp>
      <p:grpSp>
        <p:nvGrpSpPr>
          <p:cNvPr id="17" name="Group 16"/>
          <p:cNvGrpSpPr/>
          <p:nvPr/>
        </p:nvGrpSpPr>
        <p:grpSpPr>
          <a:xfrm>
            <a:off x="1205092" y="1388588"/>
            <a:ext cx="1914504" cy="1914504"/>
            <a:chOff x="1179117" y="1361484"/>
            <a:chExt cx="1877135" cy="1877135"/>
          </a:xfrm>
        </p:grpSpPr>
        <p:pic>
          <p:nvPicPr>
            <p:cNvPr id="25" name="Picture 2" descr="C:\Users\Dan\Pictures\Dan Headshots\Dan_Lync_100K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9117" y="1361484"/>
              <a:ext cx="1877135" cy="187713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http://www.ashwinkini.com/blog/wp-content/uploads/2008/01/mvp_horizontal_fullcolo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51437" y="2860620"/>
              <a:ext cx="904815" cy="365406"/>
            </a:xfrm>
            <a:prstGeom prst="rect">
              <a:avLst/>
            </a:prstGeom>
            <a:noFill/>
            <a:extLst>
              <a:ext uri="{909E8E84-426E-40DD-AFC4-6F175D3DCCD1}">
                <a14:hiddenFill xmlns:a14="http://schemas.microsoft.com/office/drawing/2010/main">
                  <a:solidFill>
                    <a:srgbClr val="FFFFFF"/>
                  </a:solidFill>
                </a14:hiddenFill>
              </a:ext>
            </a:extLst>
          </p:spPr>
        </p:pic>
      </p:grpSp>
      <p:sp useBgFill="1">
        <p:nvSpPr>
          <p:cNvPr id="45" name="Rectangle 44"/>
          <p:cNvSpPr/>
          <p:nvPr/>
        </p:nvSpPr>
        <p:spPr bwMode="auto">
          <a:xfrm>
            <a:off x="2502" y="3305412"/>
            <a:ext cx="12431473" cy="202248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38" name="Rectangle 37"/>
          <p:cNvSpPr/>
          <p:nvPr/>
        </p:nvSpPr>
        <p:spPr bwMode="auto">
          <a:xfrm>
            <a:off x="1205093" y="3413392"/>
            <a:ext cx="1914504" cy="191450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INTELLIEM</a:t>
            </a:r>
          </a:p>
        </p:txBody>
      </p:sp>
      <p:sp>
        <p:nvSpPr>
          <p:cNvPr id="29" name="Rectangle 28"/>
          <p:cNvSpPr/>
          <p:nvPr/>
        </p:nvSpPr>
        <p:spPr bwMode="auto">
          <a:xfrm>
            <a:off x="9404634" y="3413392"/>
            <a:ext cx="1914504" cy="191450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Author</a:t>
            </a:r>
          </a:p>
        </p:txBody>
      </p:sp>
      <p:grpSp>
        <p:nvGrpSpPr>
          <p:cNvPr id="26" name="Group 25"/>
          <p:cNvGrpSpPr/>
          <p:nvPr/>
        </p:nvGrpSpPr>
        <p:grpSpPr>
          <a:xfrm>
            <a:off x="9404634" y="3413393"/>
            <a:ext cx="1914504" cy="1914504"/>
            <a:chOff x="5467126" y="4430310"/>
            <a:chExt cx="1877135" cy="1877135"/>
          </a:xfrm>
          <a:solidFill>
            <a:srgbClr val="00B0F0"/>
          </a:solidFill>
        </p:grpSpPr>
        <p:sp>
          <p:nvSpPr>
            <p:cNvPr id="33" name="Rectangle 32"/>
            <p:cNvSpPr/>
            <p:nvPr/>
          </p:nvSpPr>
          <p:spPr bwMode="auto">
            <a:xfrm>
              <a:off x="5467126" y="4430310"/>
              <a:ext cx="1877135" cy="187713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4" name="Picture 4" descr="MCTS Self-Paced Training Kit (Exam 70-667): Configuring Microsoft SharePoint 2010 (Training Kits)">
              <a:hlinkClick r:id="rId6"/>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5744063" y="4533908"/>
              <a:ext cx="1323262" cy="1669938"/>
            </a:xfrm>
            <a:prstGeom prst="rect">
              <a:avLst/>
            </a:prstGeom>
            <a:grpFill/>
            <a:extLst/>
          </p:spPr>
        </p:pic>
      </p:grpSp>
      <p:sp>
        <p:nvSpPr>
          <p:cNvPr id="5" name="Rectangle 4"/>
          <p:cNvSpPr/>
          <p:nvPr/>
        </p:nvSpPr>
        <p:spPr bwMode="auto">
          <a:xfrm>
            <a:off x="3300203" y="1388586"/>
            <a:ext cx="5950010" cy="393931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MAUI, HAWAII</a:t>
            </a:r>
          </a:p>
        </p:txBody>
      </p:sp>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l="5135" t="473" r="2588" b="5134"/>
          <a:stretch/>
        </p:blipFill>
        <p:spPr>
          <a:xfrm>
            <a:off x="3300204" y="1388589"/>
            <a:ext cx="5950009" cy="3939308"/>
          </a:xfrm>
          <a:prstGeom prst="rect">
            <a:avLst/>
          </a:prstGeom>
        </p:spPr>
      </p:pic>
      <p:pic>
        <p:nvPicPr>
          <p:cNvPr id="36" name="Picture 35"/>
          <p:cNvPicPr>
            <a:picLocks noChangeAspect="1"/>
          </p:cNvPicPr>
          <p:nvPr/>
        </p:nvPicPr>
        <p:blipFill rotWithShape="1">
          <a:blip r:embed="rId9">
            <a:extLst>
              <a:ext uri="{28A0092B-C50C-407E-A947-70E740481C1C}">
                <a14:useLocalDpi xmlns:a14="http://schemas.microsoft.com/office/drawing/2010/main" val="0"/>
              </a:ext>
            </a:extLst>
          </a:blip>
          <a:srcRect l="4059" t="15308"/>
          <a:stretch/>
        </p:blipFill>
        <p:spPr>
          <a:xfrm>
            <a:off x="3300204" y="1388588"/>
            <a:ext cx="5950009" cy="3939309"/>
          </a:xfrm>
          <a:prstGeom prst="rect">
            <a:avLst/>
          </a:prstGeom>
        </p:spPr>
      </p:pic>
      <p:grpSp>
        <p:nvGrpSpPr>
          <p:cNvPr id="11" name="Group 10"/>
          <p:cNvGrpSpPr/>
          <p:nvPr/>
        </p:nvGrpSpPr>
        <p:grpSpPr>
          <a:xfrm>
            <a:off x="1205093" y="3408257"/>
            <a:ext cx="1914504" cy="1914504"/>
            <a:chOff x="1179118" y="3346767"/>
            <a:chExt cx="1877135" cy="1877135"/>
          </a:xfrm>
        </p:grpSpPr>
        <p:sp>
          <p:nvSpPr>
            <p:cNvPr id="32" name="Rectangle 31"/>
            <p:cNvSpPr/>
            <p:nvPr/>
          </p:nvSpPr>
          <p:spPr bwMode="auto">
            <a:xfrm>
              <a:off x="1179118" y="3346767"/>
              <a:ext cx="1877135" cy="187713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AvePoint</a:t>
              </a:r>
            </a:p>
          </p:txBody>
        </p:sp>
        <p:pic>
          <p:nvPicPr>
            <p:cNvPr id="37" name="Picture 36"/>
            <p:cNvPicPr>
              <a:picLocks noChangeAspect="1"/>
            </p:cNvPicPr>
            <p:nvPr/>
          </p:nvPicPr>
          <p:blipFill rotWithShape="1">
            <a:blip r:embed="rId10">
              <a:extLst>
                <a:ext uri="{28A0092B-C50C-407E-A947-70E740481C1C}">
                  <a14:useLocalDpi xmlns:a14="http://schemas.microsoft.com/office/drawing/2010/main" val="0"/>
                </a:ext>
              </a:extLst>
            </a:blip>
            <a:srcRect l="1" r="77989"/>
            <a:stretch/>
          </p:blipFill>
          <p:spPr>
            <a:xfrm>
              <a:off x="1569558" y="3721495"/>
              <a:ext cx="1016458" cy="1307705"/>
            </a:xfrm>
            <a:prstGeom prst="rect">
              <a:avLst/>
            </a:prstGeom>
          </p:spPr>
        </p:pic>
      </p:grpSp>
      <p:sp useBgFill="1">
        <p:nvSpPr>
          <p:cNvPr id="20" name="Rectangle 19"/>
          <p:cNvSpPr/>
          <p:nvPr/>
        </p:nvSpPr>
        <p:spPr bwMode="auto">
          <a:xfrm>
            <a:off x="2502" y="5327896"/>
            <a:ext cx="12431473" cy="1666628"/>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nvGrpSpPr>
          <p:cNvPr id="9" name="Group 8"/>
          <p:cNvGrpSpPr/>
          <p:nvPr/>
        </p:nvGrpSpPr>
        <p:grpSpPr>
          <a:xfrm>
            <a:off x="457701" y="5831799"/>
            <a:ext cx="11449695" cy="356984"/>
            <a:chOff x="446315" y="5717970"/>
            <a:chExt cx="11226210" cy="350016"/>
          </a:xfrm>
        </p:grpSpPr>
        <p:sp>
          <p:nvSpPr>
            <p:cNvPr id="31" name="Title 12"/>
            <p:cNvSpPr txBox="1">
              <a:spLocks/>
            </p:cNvSpPr>
            <p:nvPr/>
          </p:nvSpPr>
          <p:spPr>
            <a:xfrm>
              <a:off x="446315" y="5717970"/>
              <a:ext cx="11226210" cy="33906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3149133" algn="l"/>
                  <a:tab pos="11310971" algn="r"/>
                </a:tabLst>
              </a:pPr>
              <a:r>
                <a:rPr lang="en-US" sz="2448" dirty="0" err="1">
                  <a:ea typeface="Segoe UI" pitchFamily="34" charset="0"/>
                  <a:cs typeface="Segoe UI" pitchFamily="34" charset="0"/>
                </a:rPr>
                <a:t>danholme</a:t>
              </a:r>
              <a:r>
                <a:rPr lang="en-US" sz="2448" dirty="0">
                  <a:ea typeface="Segoe UI" pitchFamily="34" charset="0"/>
                  <a:cs typeface="Segoe UI" pitchFamily="34" charset="0"/>
                </a:rPr>
                <a:t>	http://</a:t>
              </a:r>
              <a:r>
                <a:rPr lang="en-US" sz="2448" dirty="0" smtClean="0">
                  <a:ea typeface="Segoe UI" pitchFamily="34" charset="0"/>
                  <a:cs typeface="Segoe UI" pitchFamily="34" charset="0"/>
                </a:rPr>
                <a:t>tiny.cc/danholmespc2012</a:t>
              </a:r>
              <a:r>
                <a:rPr lang="en-US" sz="2448" dirty="0">
                  <a:ea typeface="Segoe UI" pitchFamily="34" charset="0"/>
                  <a:cs typeface="Segoe UI" pitchFamily="34" charset="0"/>
                </a:rPr>
                <a:t>	dan.holme@intelliem.com</a:t>
              </a:r>
            </a:p>
          </p:txBody>
        </p:sp>
        <p:pic>
          <p:nvPicPr>
            <p:cNvPr id="3" name="Picture 2" descr="t_logo-a.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97736" y="5725085"/>
              <a:ext cx="342900" cy="342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Dan\Pictures\facebook_logo (36x36).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34887" y="5725086"/>
              <a:ext cx="342900" cy="3429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9142249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25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7" dur="500"/>
                                        <p:tgtEl>
                                          <p:spTgt spid="27">
                                            <p:txEl>
                                              <p:pRg st="0" end="0"/>
                                            </p:txEl>
                                          </p:spTgt>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38">
                                            <p:txEl>
                                              <p:pRg st="0" end="0"/>
                                            </p:txEl>
                                          </p:spTgt>
                                        </p:tgtEl>
                                        <p:attrNameLst>
                                          <p:attrName>style.visibility</p:attrName>
                                        </p:attrNameLst>
                                      </p:cBhvr>
                                      <p:to>
                                        <p:strVal val="visible"/>
                                      </p:to>
                                    </p:set>
                                    <p:animEffect transition="in" filter="randombar(horizontal)">
                                      <p:cBhvr>
                                        <p:cTn id="11" dur="500"/>
                                        <p:tgtEl>
                                          <p:spTgt spid="38">
                                            <p:txEl>
                                              <p:pRg st="0" end="0"/>
                                            </p:txEl>
                                          </p:spTgt>
                                        </p:tgtEl>
                                      </p:cBhvr>
                                    </p:animEffect>
                                  </p:childTnLst>
                                </p:cTn>
                              </p:par>
                            </p:childTnLst>
                          </p:cTn>
                        </p:par>
                        <p:par>
                          <p:cTn id="12" fill="hold">
                            <p:stCondLst>
                              <p:cond delay="1250"/>
                            </p:stCondLst>
                            <p:childTnLst>
                              <p:par>
                                <p:cTn id="13" presetID="14" presetClass="entr" presetSubtype="10" fill="hold" nodeType="afterEffect">
                                  <p:stCondLst>
                                    <p:cond delay="25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5" dur="500"/>
                                        <p:tgtEl>
                                          <p:spTgt spid="5">
                                            <p:txEl>
                                              <p:pRg st="0" end="0"/>
                                            </p:txEl>
                                          </p:spTgt>
                                        </p:tgtEl>
                                      </p:cBhvr>
                                    </p:animEffect>
                                  </p:childTnLst>
                                </p:cTn>
                              </p:par>
                            </p:childTnLst>
                          </p:cTn>
                        </p:par>
                        <p:par>
                          <p:cTn id="16" fill="hold">
                            <p:stCondLst>
                              <p:cond delay="2000"/>
                            </p:stCondLst>
                            <p:childTnLst>
                              <p:par>
                                <p:cTn id="17" presetID="14" presetClass="entr" presetSubtype="10" fill="hold" nodeType="afterEffect">
                                  <p:stCondLst>
                                    <p:cond delay="250"/>
                                  </p:st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randombar(horizontal)">
                                      <p:cBhvr>
                                        <p:cTn id="19" dur="500"/>
                                        <p:tgtEl>
                                          <p:spTgt spid="30">
                                            <p:txEl>
                                              <p:pRg st="0" end="0"/>
                                            </p:txEl>
                                          </p:spTgt>
                                        </p:tgtEl>
                                      </p:cBhvr>
                                    </p:animEffect>
                                  </p:childTnLst>
                                </p:cTn>
                              </p:par>
                            </p:childTnLst>
                          </p:cTn>
                        </p:par>
                        <p:par>
                          <p:cTn id="20" fill="hold">
                            <p:stCondLst>
                              <p:cond delay="2750"/>
                            </p:stCondLst>
                            <p:childTnLst>
                              <p:par>
                                <p:cTn id="21" presetID="14" presetClass="entr" presetSubtype="10" fill="hold" nodeType="afterEffect">
                                  <p:stCondLst>
                                    <p:cond delay="250"/>
                                  </p:stCondLst>
                                  <p:childTnLst>
                                    <p:set>
                                      <p:cBhvr>
                                        <p:cTn id="22"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23" dur="500"/>
                                        <p:tgtEl>
                                          <p:spTgt spid="29">
                                            <p:txEl>
                                              <p:pRg st="0" end="0"/>
                                            </p:txEl>
                                          </p:spTgt>
                                        </p:tgtEl>
                                      </p:cBhvr>
                                    </p:animEffect>
                                  </p:childTnLst>
                                </p:cTn>
                              </p:par>
                            </p:childTnLst>
                          </p:cTn>
                        </p:par>
                        <p:par>
                          <p:cTn id="24" fill="hold">
                            <p:stCondLst>
                              <p:cond delay="3500"/>
                            </p:stCondLst>
                            <p:childTnLst>
                              <p:par>
                                <p:cTn id="25" presetID="1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up)">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up)">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p:tgtEl>
                                          <p:spTgt spid="22"/>
                                        </p:tgtEl>
                                        <p:attrNameLst>
                                          <p:attrName>ppt_y</p:attrName>
                                        </p:attrNameLst>
                                      </p:cBhvr>
                                      <p:tavLst>
                                        <p:tav tm="0">
                                          <p:val>
                                            <p:strVal val="#ppt_y+#ppt_h*1.125000"/>
                                          </p:val>
                                        </p:tav>
                                        <p:tav tm="100000">
                                          <p:val>
                                            <p:strVal val="#ppt_y"/>
                                          </p:val>
                                        </p:tav>
                                      </p:tavLst>
                                    </p:anim>
                                    <p:animEffect transition="in" filter="wipe(up)">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1000"/>
                                        <p:tgtEl>
                                          <p:spTgt spid="26"/>
                                        </p:tgtEl>
                                        <p:attrNameLst>
                                          <p:attrName>ppt_y</p:attrName>
                                        </p:attrNameLst>
                                      </p:cBhvr>
                                      <p:tavLst>
                                        <p:tav tm="0">
                                          <p:val>
                                            <p:strVal val="#ppt_y+#ppt_h*1.125000"/>
                                          </p:val>
                                        </p:tav>
                                        <p:tav tm="100000">
                                          <p:val>
                                            <p:strVal val="#ppt_y"/>
                                          </p:val>
                                        </p:tav>
                                      </p:tavLst>
                                    </p:anim>
                                    <p:animEffect transition="in" filter="wipe(up)">
                                      <p:cBhvr>
                                        <p:cTn id="46" dur="10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1000"/>
                                        <p:tgtEl>
                                          <p:spTgt spid="2"/>
                                        </p:tgtEl>
                                        <p:attrNameLst>
                                          <p:attrName>ppt_y</p:attrName>
                                        </p:attrNameLst>
                                      </p:cBhvr>
                                      <p:tavLst>
                                        <p:tav tm="0">
                                          <p:val>
                                            <p:strVal val="#ppt_y+#ppt_h*1.125000"/>
                                          </p:val>
                                        </p:tav>
                                        <p:tav tm="100000">
                                          <p:val>
                                            <p:strVal val="#ppt_y"/>
                                          </p:val>
                                        </p:tav>
                                      </p:tavLst>
                                    </p:anim>
                                    <p:animEffect transition="in" filter="wipe(up)">
                                      <p:cBhvr>
                                        <p:cTn id="52" dur="10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1000"/>
                                        <p:tgtEl>
                                          <p:spTgt spid="36"/>
                                        </p:tgtEl>
                                        <p:attrNameLst>
                                          <p:attrName>ppt_y</p:attrName>
                                        </p:attrNameLst>
                                      </p:cBhvr>
                                      <p:tavLst>
                                        <p:tav tm="0">
                                          <p:val>
                                            <p:strVal val="#ppt_y+#ppt_h*1.125000"/>
                                          </p:val>
                                        </p:tav>
                                        <p:tav tm="100000">
                                          <p:val>
                                            <p:strVal val="#ppt_y"/>
                                          </p:val>
                                        </p:tav>
                                      </p:tavLst>
                                    </p:anim>
                                    <p:animEffect transition="in" filter="wipe(up)">
                                      <p:cBhvr>
                                        <p:cTn id="58" dur="10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randombar(horizontal)">
                                      <p:cBhvr>
                                        <p:cTn id="6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811462"/>
            <a:ext cx="11887200" cy="1831975"/>
          </a:xfrm>
        </p:spPr>
        <p:txBody>
          <a:bodyPr/>
          <a:lstStyle/>
          <a:p>
            <a:r>
              <a:rPr lang="en-US" dirty="0" smtClean="0"/>
              <a:t>What is governance</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p>
        </p:txBody>
      </p:sp>
    </p:spTree>
    <p:extLst>
      <p:ext uri="{BB962C8B-B14F-4D97-AF65-F5344CB8AC3E}">
        <p14:creationId xmlns:p14="http://schemas.microsoft.com/office/powerpoint/2010/main" val="366901911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According to the </a:t>
            </a:r>
            <a:r>
              <a:rPr lang="en-US" dirty="0" smtClean="0"/>
              <a:t>Etymologists</a:t>
            </a:r>
            <a:endParaRPr lang="en-US" dirty="0"/>
          </a:p>
        </p:txBody>
      </p:sp>
      <p:sp>
        <p:nvSpPr>
          <p:cNvPr id="2" name="Text Placeholder 1"/>
          <p:cNvSpPr>
            <a:spLocks noGrp="1"/>
          </p:cNvSpPr>
          <p:nvPr>
            <p:ph type="body" sz="quarter" idx="10"/>
          </p:nvPr>
        </p:nvSpPr>
        <p:spPr>
          <a:xfrm>
            <a:off x="274638" y="3357336"/>
            <a:ext cx="11887200" cy="2025170"/>
          </a:xfrm>
          <a:prstGeom prst="rect">
            <a:avLst/>
          </a:prstGeom>
        </p:spPr>
        <p:txBody>
          <a:bodyPr>
            <a:noAutofit/>
          </a:bodyPr>
          <a:lstStyle/>
          <a:p>
            <a:pPr marL="0" indent="0">
              <a:buNone/>
            </a:pPr>
            <a:r>
              <a:rPr lang="en-US" sz="2800" b="1" i="1" dirty="0"/>
              <a:t>Origin: </a:t>
            </a:r>
          </a:p>
          <a:p>
            <a:r>
              <a:rPr lang="en-US" sz="2800" dirty="0"/>
              <a:t>Greek </a:t>
            </a:r>
            <a:r>
              <a:rPr lang="en-US" sz="2800" b="1" dirty="0" err="1"/>
              <a:t>kybernân</a:t>
            </a:r>
            <a:r>
              <a:rPr lang="en-US" sz="2800" dirty="0"/>
              <a:t> to steer (a ship)</a:t>
            </a:r>
          </a:p>
          <a:p>
            <a:r>
              <a:rPr lang="en-US" sz="2800" dirty="0"/>
              <a:t>Latin </a:t>
            </a:r>
            <a:r>
              <a:rPr lang="en-US" sz="2800" b="1" dirty="0" err="1"/>
              <a:t>gubernāre</a:t>
            </a:r>
            <a:endParaRPr lang="en-US" sz="2800" dirty="0"/>
          </a:p>
          <a:p>
            <a:r>
              <a:rPr lang="en-US" sz="2800" dirty="0"/>
              <a:t>Medieval Latin </a:t>
            </a:r>
            <a:r>
              <a:rPr lang="en-US" sz="2800" b="1" dirty="0" err="1"/>
              <a:t>gubernantia</a:t>
            </a:r>
            <a:endParaRPr lang="en-US" sz="2800" b="1" dirty="0"/>
          </a:p>
          <a:p>
            <a:r>
              <a:rPr lang="en-US" sz="2800" dirty="0"/>
              <a:t>Old French </a:t>
            </a:r>
            <a:r>
              <a:rPr lang="en-US" sz="2800" b="1" dirty="0" err="1"/>
              <a:t>gouverner</a:t>
            </a:r>
            <a:r>
              <a:rPr lang="en-US" sz="2800" dirty="0"/>
              <a:t> </a:t>
            </a:r>
          </a:p>
          <a:p>
            <a:r>
              <a:rPr lang="en-US" sz="2800" dirty="0"/>
              <a:t>Middle English </a:t>
            </a:r>
            <a:r>
              <a:rPr lang="en-US" sz="2800" b="1" dirty="0" err="1"/>
              <a:t>governaunce</a:t>
            </a:r>
            <a:endParaRPr lang="en-US" sz="2800" dirty="0"/>
          </a:p>
        </p:txBody>
      </p:sp>
      <p:sp>
        <p:nvSpPr>
          <p:cNvPr id="5" name="Text Placeholder 3"/>
          <p:cNvSpPr txBox="1">
            <a:spLocks/>
          </p:cNvSpPr>
          <p:nvPr/>
        </p:nvSpPr>
        <p:spPr>
          <a:xfrm>
            <a:off x="198437" y="1359758"/>
            <a:ext cx="10095704" cy="1982070"/>
          </a:xfrm>
          <a:prstGeom prst="rect">
            <a:avLst/>
          </a:prstGeom>
        </p:spPr>
        <p:txBody>
          <a:bodyPr/>
          <a:lstStyle>
            <a:lvl1pPr marL="460375" indent="-460375" algn="l" defTabSz="914363" rtl="0" eaLnBrk="1" latinLnBrk="0" hangingPunct="1">
              <a:lnSpc>
                <a:spcPct val="90000"/>
              </a:lnSpc>
              <a:spcBef>
                <a:spcPct val="20000"/>
              </a:spcBef>
              <a:buSzPct val="90000"/>
              <a:buFont typeface="Wingdings" pitchFamily="2" charset="2"/>
              <a:buChar char="§"/>
              <a:defRPr sz="3200" kern="1200">
                <a:solidFill>
                  <a:schemeClr val="tx1"/>
                </a:solidFill>
                <a:latin typeface="+mn-lt"/>
                <a:ea typeface="+mn-ea"/>
                <a:cs typeface="+mn-cs"/>
              </a:defRPr>
            </a:lvl1pPr>
            <a:lvl2pPr marL="855663" indent="-395288" algn="l" defTabSz="914363" rtl="0" eaLnBrk="1" latinLnBrk="0" hangingPunct="1">
              <a:lnSpc>
                <a:spcPct val="90000"/>
              </a:lnSpc>
              <a:spcBef>
                <a:spcPct val="20000"/>
              </a:spcBef>
              <a:buSzPct val="90000"/>
              <a:buFont typeface="Wingdings" pitchFamily="2" charset="2"/>
              <a:buChar char="§"/>
              <a:defRPr sz="2800" kern="1200">
                <a:solidFill>
                  <a:schemeClr val="tx1"/>
                </a:solidFill>
                <a:latin typeface="+mn-lt"/>
                <a:ea typeface="+mn-ea"/>
                <a:cs typeface="+mn-cs"/>
              </a:defRPr>
            </a:lvl2pPr>
            <a:lvl3pPr marL="1258888" indent="-403225" algn="l" defTabSz="914363" rtl="0" eaLnBrk="1" latinLnBrk="0" hangingPunct="1">
              <a:lnSpc>
                <a:spcPct val="90000"/>
              </a:lnSpc>
              <a:spcBef>
                <a:spcPct val="20000"/>
              </a:spcBef>
              <a:buSzPct val="90000"/>
              <a:buFont typeface="Wingdings" pitchFamily="2" charset="2"/>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SzPct val="90000"/>
              <a:buFont typeface="Wingdings" pitchFamily="2" charset="2"/>
              <a:buChar char="§"/>
              <a:defRPr sz="20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SzPct val="90000"/>
              <a:buFont typeface="Wingdings" pitchFamily="2" charset="2"/>
              <a:buChar char="§"/>
              <a:defRPr sz="20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729" dirty="0">
                <a:ln w="0"/>
                <a:solidFill>
                  <a:schemeClr val="accent1"/>
                </a:solidFill>
                <a:effectLst>
                  <a:outerShdw blurRad="38100" dist="25400" dir="5400000" algn="ctr" rotWithShape="0">
                    <a:srgbClr val="6E747A">
                      <a:alpha val="43000"/>
                    </a:srgbClr>
                  </a:outerShdw>
                </a:effectLst>
                <a:latin typeface="+mj-lt"/>
              </a:rPr>
              <a:t>ˈ</a:t>
            </a:r>
            <a:r>
              <a:rPr lang="en-US" sz="11729" dirty="0" err="1">
                <a:ln w="0"/>
                <a:solidFill>
                  <a:schemeClr val="accent1"/>
                </a:solidFill>
                <a:effectLst>
                  <a:outerShdw blurRad="38100" dist="25400" dir="5400000" algn="ctr" rotWithShape="0">
                    <a:srgbClr val="6E747A">
                      <a:alpha val="43000"/>
                    </a:srgbClr>
                  </a:outerShdw>
                </a:effectLst>
                <a:latin typeface="+mj-lt"/>
              </a:rPr>
              <a:t>gʌvərnəns</a:t>
            </a:r>
            <a:endParaRPr lang="en-US" sz="11729" dirty="0">
              <a:ln w="0"/>
              <a:solidFill>
                <a:schemeClr val="accent1"/>
              </a:solidFill>
              <a:effectLst>
                <a:outerShdw blurRad="38100" dist="25400" dir="5400000" algn="ctr" rotWithShape="0">
                  <a:srgbClr val="6E747A">
                    <a:alpha val="43000"/>
                  </a:srgbClr>
                </a:outerShdw>
              </a:effectLst>
              <a:latin typeface="+mj-lt"/>
            </a:endParaRPr>
          </a:p>
        </p:txBody>
      </p:sp>
    </p:spTree>
    <p:extLst>
      <p:ext uri="{BB962C8B-B14F-4D97-AF65-F5344CB8AC3E}">
        <p14:creationId xmlns:p14="http://schemas.microsoft.com/office/powerpoint/2010/main" val="126378068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normAutofit/>
          </a:bodyPr>
          <a:lstStyle/>
          <a:p>
            <a:pPr algn="ctr"/>
            <a:r>
              <a:rPr lang="en-US" smtClean="0"/>
              <a:t>Governance defines the </a:t>
            </a:r>
            <a:r>
              <a:rPr lang="en-US" smtClean="0">
                <a:solidFill>
                  <a:srgbClr val="FFFF00"/>
                </a:solidFill>
              </a:rPr>
              <a:t>people, processes, </a:t>
            </a:r>
            <a:br>
              <a:rPr lang="en-US" smtClean="0">
                <a:solidFill>
                  <a:srgbClr val="FFFF00"/>
                </a:solidFill>
              </a:rPr>
            </a:br>
            <a:r>
              <a:rPr lang="en-US" smtClean="0">
                <a:solidFill>
                  <a:srgbClr val="FFFF00"/>
                </a:solidFill>
              </a:rPr>
              <a:t>and policies</a:t>
            </a:r>
            <a:br>
              <a:rPr lang="en-US" smtClean="0">
                <a:solidFill>
                  <a:srgbClr val="FFFF00"/>
                </a:solidFill>
              </a:rPr>
            </a:br>
            <a:r>
              <a:rPr lang="en-US" smtClean="0"/>
              <a:t>that deliver a service</a:t>
            </a:r>
            <a:endParaRPr lang="en-US" dirty="0"/>
          </a:p>
        </p:txBody>
      </p:sp>
      <p:sp>
        <p:nvSpPr>
          <p:cNvPr id="6" name="Title 5"/>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According to the Interweb</a:t>
            </a:r>
            <a:endParaRPr lang="en-US" dirty="0"/>
          </a:p>
        </p:txBody>
      </p:sp>
    </p:spTree>
    <p:extLst>
      <p:ext uri="{BB962C8B-B14F-4D97-AF65-F5344CB8AC3E}">
        <p14:creationId xmlns:p14="http://schemas.microsoft.com/office/powerpoint/2010/main" val="2211692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p:cNvGrpSpPr/>
          <p:nvPr/>
        </p:nvGrpSpPr>
        <p:grpSpPr>
          <a:xfrm>
            <a:off x="9714249" y="1175581"/>
            <a:ext cx="2422473" cy="2409567"/>
            <a:chOff x="655636" y="3739521"/>
            <a:chExt cx="2422473" cy="2409567"/>
          </a:xfrm>
        </p:grpSpPr>
        <p:sp>
          <p:nvSpPr>
            <p:cNvPr id="67" name="Cube 66"/>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72" name="Group 71"/>
            <p:cNvGrpSpPr/>
            <p:nvPr/>
          </p:nvGrpSpPr>
          <p:grpSpPr>
            <a:xfrm>
              <a:off x="1109143" y="3739521"/>
              <a:ext cx="1496226" cy="1885620"/>
              <a:chOff x="1156909" y="4183062"/>
              <a:chExt cx="1496226" cy="1885620"/>
            </a:xfrm>
          </p:grpSpPr>
          <p:grpSp>
            <p:nvGrpSpPr>
              <p:cNvPr id="73" name="Group 72"/>
              <p:cNvGrpSpPr/>
              <p:nvPr/>
            </p:nvGrpSpPr>
            <p:grpSpPr>
              <a:xfrm>
                <a:off x="1156909" y="4715192"/>
                <a:ext cx="830263" cy="857250"/>
                <a:chOff x="3703638" y="782638"/>
                <a:chExt cx="830263" cy="857250"/>
              </a:xfrm>
              <a:solidFill>
                <a:srgbClr val="B44900"/>
              </a:solidFill>
            </p:grpSpPr>
            <p:sp>
              <p:nvSpPr>
                <p:cNvPr id="80" name="Freeform 7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8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4" name="Group 73"/>
              <p:cNvGrpSpPr/>
              <p:nvPr/>
            </p:nvGrpSpPr>
            <p:grpSpPr>
              <a:xfrm>
                <a:off x="1822872" y="4183062"/>
                <a:ext cx="830263" cy="857250"/>
                <a:chOff x="3703638" y="782638"/>
                <a:chExt cx="830263" cy="857250"/>
              </a:xfrm>
              <a:solidFill>
                <a:srgbClr val="CC3300"/>
              </a:solidFill>
            </p:grpSpPr>
            <p:sp>
              <p:nvSpPr>
                <p:cNvPr id="78" name="Freeform 77"/>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78"/>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5" name="Group 74"/>
              <p:cNvGrpSpPr/>
              <p:nvPr/>
            </p:nvGrpSpPr>
            <p:grpSpPr>
              <a:xfrm>
                <a:off x="1762348" y="5211432"/>
                <a:ext cx="830263" cy="857250"/>
                <a:chOff x="3703638" y="782638"/>
                <a:chExt cx="830263" cy="857250"/>
              </a:xfrm>
              <a:solidFill>
                <a:srgbClr val="CC3300"/>
              </a:solidFill>
            </p:grpSpPr>
            <p:sp>
              <p:nvSpPr>
                <p:cNvPr id="76" name="Freeform 75"/>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3" name="Group 2"/>
          <p:cNvGrpSpPr/>
          <p:nvPr/>
        </p:nvGrpSpPr>
        <p:grpSpPr>
          <a:xfrm>
            <a:off x="9711714" y="2516920"/>
            <a:ext cx="2485505" cy="3143250"/>
            <a:chOff x="9676015" y="2506662"/>
            <a:chExt cx="2485505" cy="3143250"/>
          </a:xfrm>
        </p:grpSpPr>
        <p:grpSp>
          <p:nvGrpSpPr>
            <p:cNvPr id="61" name="Group 60"/>
            <p:cNvGrpSpPr/>
            <p:nvPr/>
          </p:nvGrpSpPr>
          <p:grpSpPr>
            <a:xfrm>
              <a:off x="11704320" y="2506662"/>
              <a:ext cx="457200" cy="3143250"/>
              <a:chOff x="7132637" y="3853034"/>
              <a:chExt cx="1197820" cy="4023360"/>
            </a:xfrm>
            <a:solidFill>
              <a:srgbClr val="206A98"/>
            </a:solidFill>
            <a:scene3d>
              <a:camera prst="orthographicFront">
                <a:rot lat="3900005" lon="18899975" rev="0"/>
              </a:camera>
              <a:lightRig rig="threePt" dir="t"/>
            </a:scene3d>
          </p:grpSpPr>
          <p:grpSp>
            <p:nvGrpSpPr>
              <p:cNvPr id="62" name="Group 61"/>
              <p:cNvGrpSpPr/>
              <p:nvPr/>
            </p:nvGrpSpPr>
            <p:grpSpPr>
              <a:xfrm>
                <a:off x="7132637" y="3853034"/>
                <a:ext cx="1197820" cy="1341120"/>
                <a:chOff x="3665" y="1005840"/>
                <a:chExt cx="1197820" cy="1341120"/>
              </a:xfrm>
              <a:grpFill/>
            </p:grpSpPr>
            <p:sp>
              <p:nvSpPr>
                <p:cNvPr id="97" name="Rounded Rectangle 96"/>
                <p:cNvSpPr/>
                <p:nvPr/>
              </p:nvSpPr>
              <p:spPr>
                <a:xfrm>
                  <a:off x="3665" y="1005840"/>
                  <a:ext cx="1197820" cy="1341120"/>
                </a:xfrm>
                <a:prstGeom prst="roundRect">
                  <a:avLst/>
                </a:prstGeom>
                <a:grpFill/>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8" name="Rounded Rectangle 4"/>
                <p:cNvSpPr/>
                <p:nvPr/>
              </p:nvSpPr>
              <p:spPr>
                <a:xfrm>
                  <a:off x="62138" y="1064312"/>
                  <a:ext cx="1080874" cy="1224173"/>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endParaRPr lang="en-US" sz="1500" kern="1200" dirty="0">
                    <a:solidFill>
                      <a:srgbClr val="FFFFFF"/>
                    </a:solidFill>
                  </a:endParaRPr>
                </a:p>
              </p:txBody>
            </p:sp>
          </p:grpSp>
          <p:grpSp>
            <p:nvGrpSpPr>
              <p:cNvPr id="63" name="Group 62"/>
              <p:cNvGrpSpPr/>
              <p:nvPr/>
            </p:nvGrpSpPr>
            <p:grpSpPr>
              <a:xfrm>
                <a:off x="7132637" y="5194154"/>
                <a:ext cx="1197820" cy="1341120"/>
                <a:chOff x="1278348" y="1005840"/>
                <a:chExt cx="1197820" cy="1341120"/>
              </a:xfrm>
              <a:grpFill/>
            </p:grpSpPr>
            <p:sp>
              <p:nvSpPr>
                <p:cNvPr id="70" name="Rounded Rectangle 69"/>
                <p:cNvSpPr/>
                <p:nvPr/>
              </p:nvSpPr>
              <p:spPr>
                <a:xfrm>
                  <a:off x="1278348" y="1005840"/>
                  <a:ext cx="1197820" cy="1341120"/>
                </a:xfrm>
                <a:prstGeom prst="roundRect">
                  <a:avLst/>
                </a:prstGeom>
                <a:grpFill/>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1" name="Rounded Rectangle 6"/>
                <p:cNvSpPr/>
                <p:nvPr/>
              </p:nvSpPr>
              <p:spPr>
                <a:xfrm>
                  <a:off x="1336821" y="1064313"/>
                  <a:ext cx="1080874" cy="122417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endParaRPr lang="en-US" sz="1500" kern="1200" dirty="0">
                    <a:solidFill>
                      <a:srgbClr val="FFFFFF"/>
                    </a:solidFill>
                  </a:endParaRPr>
                </a:p>
              </p:txBody>
            </p:sp>
          </p:grpSp>
          <p:grpSp>
            <p:nvGrpSpPr>
              <p:cNvPr id="64" name="Group 63"/>
              <p:cNvGrpSpPr/>
              <p:nvPr/>
            </p:nvGrpSpPr>
            <p:grpSpPr>
              <a:xfrm>
                <a:off x="7132637" y="6535274"/>
                <a:ext cx="1197820" cy="1341120"/>
                <a:chOff x="2553031" y="1005840"/>
                <a:chExt cx="1197820" cy="1341120"/>
              </a:xfrm>
              <a:grpFill/>
            </p:grpSpPr>
            <p:sp>
              <p:nvSpPr>
                <p:cNvPr id="68" name="Rounded Rectangle 67"/>
                <p:cNvSpPr/>
                <p:nvPr/>
              </p:nvSpPr>
              <p:spPr>
                <a:xfrm>
                  <a:off x="2553031" y="1005840"/>
                  <a:ext cx="1197820" cy="1341120"/>
                </a:xfrm>
                <a:prstGeom prst="roundRect">
                  <a:avLst/>
                </a:prstGeom>
                <a:grpFill/>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9" name="Rounded Rectangle 8"/>
                <p:cNvSpPr/>
                <p:nvPr/>
              </p:nvSpPr>
              <p:spPr>
                <a:xfrm>
                  <a:off x="2611504" y="1064313"/>
                  <a:ext cx="1080874" cy="122417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endParaRPr lang="en-US" sz="1500" kern="1200" dirty="0">
                    <a:solidFill>
                      <a:srgbClr val="FFFFFF"/>
                    </a:solidFill>
                  </a:endParaRPr>
                </a:p>
              </p:txBody>
            </p:sp>
          </p:grpSp>
        </p:grpSp>
        <p:grpSp>
          <p:nvGrpSpPr>
            <p:cNvPr id="6" name="Group 5"/>
            <p:cNvGrpSpPr/>
            <p:nvPr/>
          </p:nvGrpSpPr>
          <p:grpSpPr>
            <a:xfrm>
              <a:off x="9676015" y="3579686"/>
              <a:ext cx="2104822" cy="1333371"/>
              <a:chOff x="7132637" y="3853034"/>
              <a:chExt cx="1197820" cy="4023360"/>
            </a:xfrm>
          </p:grpSpPr>
          <p:grpSp>
            <p:nvGrpSpPr>
              <p:cNvPr id="45" name="Group 44"/>
              <p:cNvGrpSpPr/>
              <p:nvPr/>
            </p:nvGrpSpPr>
            <p:grpSpPr>
              <a:xfrm>
                <a:off x="7132637" y="3853034"/>
                <a:ext cx="1197820" cy="1341120"/>
                <a:chOff x="3665" y="1005840"/>
                <a:chExt cx="1197820" cy="1341120"/>
              </a:xfrm>
            </p:grpSpPr>
            <p:sp>
              <p:nvSpPr>
                <p:cNvPr id="59" name="Rounded Rectangle 58"/>
                <p:cNvSpPr/>
                <p:nvPr/>
              </p:nvSpPr>
              <p:spPr>
                <a:xfrm>
                  <a:off x="3665" y="1005840"/>
                  <a:ext cx="1197820"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Rounded Rectangle 4"/>
                <p:cNvSpPr/>
                <p:nvPr/>
              </p:nvSpPr>
              <p:spPr>
                <a:xfrm>
                  <a:off x="62138" y="1064313"/>
                  <a:ext cx="1080874" cy="12241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rgbClr val="FFFFFF"/>
                      </a:solidFill>
                    </a:rPr>
                    <a:t>People</a:t>
                  </a:r>
                  <a:endParaRPr lang="en-US" sz="1500" kern="1200" dirty="0">
                    <a:solidFill>
                      <a:srgbClr val="FFFFFF"/>
                    </a:solidFill>
                  </a:endParaRPr>
                </a:p>
              </p:txBody>
            </p:sp>
          </p:grpSp>
          <p:grpSp>
            <p:nvGrpSpPr>
              <p:cNvPr id="50" name="Group 49"/>
              <p:cNvGrpSpPr/>
              <p:nvPr/>
            </p:nvGrpSpPr>
            <p:grpSpPr>
              <a:xfrm>
                <a:off x="7132637" y="5194154"/>
                <a:ext cx="1197820" cy="1341120"/>
                <a:chOff x="1278348" y="1005840"/>
                <a:chExt cx="1197820" cy="1341120"/>
              </a:xfrm>
            </p:grpSpPr>
            <p:sp>
              <p:nvSpPr>
                <p:cNvPr id="57" name="Rounded Rectangle 56"/>
                <p:cNvSpPr/>
                <p:nvPr/>
              </p:nvSpPr>
              <p:spPr>
                <a:xfrm>
                  <a:off x="1278348" y="1005840"/>
                  <a:ext cx="1197820"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8" name="Rounded Rectangle 6"/>
                <p:cNvSpPr/>
                <p:nvPr/>
              </p:nvSpPr>
              <p:spPr>
                <a:xfrm>
                  <a:off x="1336821" y="1064313"/>
                  <a:ext cx="1080874" cy="12241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rgbClr val="FFFFFF"/>
                      </a:solidFill>
                    </a:rPr>
                    <a:t>Process</a:t>
                  </a:r>
                  <a:endParaRPr lang="en-US" sz="1500" kern="1200" dirty="0">
                    <a:solidFill>
                      <a:srgbClr val="FFFFFF"/>
                    </a:solidFill>
                  </a:endParaRPr>
                </a:p>
              </p:txBody>
            </p:sp>
          </p:grpSp>
          <p:grpSp>
            <p:nvGrpSpPr>
              <p:cNvPr id="51" name="Group 50"/>
              <p:cNvGrpSpPr/>
              <p:nvPr/>
            </p:nvGrpSpPr>
            <p:grpSpPr>
              <a:xfrm>
                <a:off x="7132637" y="6535274"/>
                <a:ext cx="1197820" cy="1341120"/>
                <a:chOff x="2553031" y="1005840"/>
                <a:chExt cx="1197820" cy="1341120"/>
              </a:xfrm>
            </p:grpSpPr>
            <p:sp>
              <p:nvSpPr>
                <p:cNvPr id="55" name="Rounded Rectangle 54"/>
                <p:cNvSpPr/>
                <p:nvPr/>
              </p:nvSpPr>
              <p:spPr>
                <a:xfrm>
                  <a:off x="2553031" y="1005840"/>
                  <a:ext cx="1197820"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6" name="Rounded Rectangle 8"/>
                <p:cNvSpPr/>
                <p:nvPr/>
              </p:nvSpPr>
              <p:spPr>
                <a:xfrm>
                  <a:off x="2611504" y="1064313"/>
                  <a:ext cx="1080874" cy="12241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rgbClr val="FFFFFF"/>
                      </a:solidFill>
                    </a:rPr>
                    <a:t>Policy</a:t>
                  </a:r>
                  <a:endParaRPr lang="en-US" sz="1500" kern="1200" dirty="0">
                    <a:solidFill>
                      <a:srgbClr val="FFFFFF"/>
                    </a:solidFill>
                  </a:endParaRPr>
                </a:p>
              </p:txBody>
            </p:sp>
          </p:grpSp>
        </p:grpSp>
      </p:grpSp>
      <p:sp>
        <p:nvSpPr>
          <p:cNvPr id="83" name="Text Placeholder 6"/>
          <p:cNvSpPr txBox="1">
            <a:spLocks/>
          </p:cNvSpPr>
          <p:nvPr/>
        </p:nvSpPr>
        <p:spPr>
          <a:xfrm>
            <a:off x="3521295" y="4903936"/>
            <a:ext cx="5339319" cy="1165754"/>
          </a:xfrm>
          <a:prstGeom prst="rect">
            <a:avLst/>
          </a:prstGeom>
        </p:spPr>
        <p:txBody>
          <a:bodyPr>
            <a:no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Governance defines the </a:t>
            </a:r>
            <a:br>
              <a:rPr lang="en-US" dirty="0"/>
            </a:br>
            <a:r>
              <a:rPr lang="en-US" dirty="0">
                <a:solidFill>
                  <a:schemeClr val="tx1"/>
                </a:solidFill>
              </a:rPr>
              <a:t>people, processes, policies </a:t>
            </a:r>
            <a:br>
              <a:rPr lang="en-US" dirty="0">
                <a:solidFill>
                  <a:schemeClr val="tx1"/>
                </a:solidFill>
              </a:rPr>
            </a:br>
            <a:r>
              <a:rPr lang="en-US" dirty="0">
                <a:solidFill>
                  <a:schemeClr val="tx1"/>
                </a:solidFill>
              </a:rPr>
              <a:t>and technologies</a:t>
            </a:r>
            <a:r>
              <a:rPr lang="en-US" dirty="0">
                <a:solidFill>
                  <a:srgbClr val="FFFF00"/>
                </a:solidFill>
              </a:rPr>
              <a:t/>
            </a:r>
            <a:br>
              <a:rPr lang="en-US" dirty="0">
                <a:solidFill>
                  <a:srgbClr val="FFFF00"/>
                </a:solidFill>
              </a:rPr>
            </a:br>
            <a:r>
              <a:rPr lang="en-US" dirty="0"/>
              <a:t>that </a:t>
            </a:r>
            <a:r>
              <a:rPr lang="en-US" b="1" dirty="0">
                <a:solidFill>
                  <a:srgbClr val="FFFF00"/>
                </a:solidFill>
              </a:rPr>
              <a:t>deliver</a:t>
            </a:r>
            <a:r>
              <a:rPr lang="en-US" dirty="0"/>
              <a:t> a service</a:t>
            </a: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90864617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3856037" y="1354969"/>
          <a:ext cx="5029200" cy="3352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6" name="Group 65"/>
          <p:cNvGrpSpPr/>
          <p:nvPr/>
        </p:nvGrpSpPr>
        <p:grpSpPr>
          <a:xfrm>
            <a:off x="9714249" y="1175581"/>
            <a:ext cx="2422473" cy="2409567"/>
            <a:chOff x="655636" y="3739521"/>
            <a:chExt cx="2422473" cy="2409567"/>
          </a:xfrm>
        </p:grpSpPr>
        <p:sp>
          <p:nvSpPr>
            <p:cNvPr id="67" name="Cube 66"/>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72" name="Group 71"/>
            <p:cNvGrpSpPr/>
            <p:nvPr/>
          </p:nvGrpSpPr>
          <p:grpSpPr>
            <a:xfrm>
              <a:off x="1109143" y="3739521"/>
              <a:ext cx="1496226" cy="1885620"/>
              <a:chOff x="1156909" y="4183062"/>
              <a:chExt cx="1496226" cy="1885620"/>
            </a:xfrm>
          </p:grpSpPr>
          <p:grpSp>
            <p:nvGrpSpPr>
              <p:cNvPr id="73" name="Group 72"/>
              <p:cNvGrpSpPr/>
              <p:nvPr/>
            </p:nvGrpSpPr>
            <p:grpSpPr>
              <a:xfrm>
                <a:off x="1156909" y="4715192"/>
                <a:ext cx="830263" cy="857250"/>
                <a:chOff x="3703638" y="782638"/>
                <a:chExt cx="830263" cy="857250"/>
              </a:xfrm>
              <a:solidFill>
                <a:srgbClr val="B44900"/>
              </a:solidFill>
            </p:grpSpPr>
            <p:sp>
              <p:nvSpPr>
                <p:cNvPr id="80" name="Freeform 7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8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4" name="Group 73"/>
              <p:cNvGrpSpPr/>
              <p:nvPr/>
            </p:nvGrpSpPr>
            <p:grpSpPr>
              <a:xfrm>
                <a:off x="1822872" y="4183062"/>
                <a:ext cx="830263" cy="857250"/>
                <a:chOff x="3703638" y="782638"/>
                <a:chExt cx="830263" cy="857250"/>
              </a:xfrm>
              <a:solidFill>
                <a:srgbClr val="CC3300"/>
              </a:solidFill>
            </p:grpSpPr>
            <p:sp>
              <p:nvSpPr>
                <p:cNvPr id="78" name="Freeform 77"/>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78"/>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5" name="Group 74"/>
              <p:cNvGrpSpPr/>
              <p:nvPr/>
            </p:nvGrpSpPr>
            <p:grpSpPr>
              <a:xfrm>
                <a:off x="1762348" y="5211432"/>
                <a:ext cx="830263" cy="857250"/>
                <a:chOff x="3703638" y="782638"/>
                <a:chExt cx="830263" cy="857250"/>
              </a:xfrm>
              <a:solidFill>
                <a:srgbClr val="CC3300"/>
              </a:solidFill>
            </p:grpSpPr>
            <p:sp>
              <p:nvSpPr>
                <p:cNvPr id="76" name="Freeform 75"/>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
        <p:nvSpPr>
          <p:cNvPr id="83" name="Text Placeholder 6"/>
          <p:cNvSpPr txBox="1">
            <a:spLocks/>
          </p:cNvSpPr>
          <p:nvPr/>
        </p:nvSpPr>
        <p:spPr>
          <a:xfrm>
            <a:off x="3521295" y="4903936"/>
            <a:ext cx="5339319" cy="1165754"/>
          </a:xfrm>
          <a:prstGeom prst="rect">
            <a:avLst/>
          </a:prstGeom>
        </p:spPr>
        <p:txBody>
          <a:bodyPr>
            <a:noAutofit/>
          </a:bodyPr>
          <a:lstStyle>
            <a:lvl1pPr marL="460375" indent="-460375" algn="l" defTabSz="914363" rtl="0" eaLnBrk="1" latinLnBrk="0" hangingPunct="1">
              <a:lnSpc>
                <a:spcPct val="90000"/>
              </a:lnSpc>
              <a:spcBef>
                <a:spcPct val="20000"/>
              </a:spcBef>
              <a:buSzPct val="90000"/>
              <a:buFontTx/>
              <a:buBlip>
                <a:blip r:embed="rId7"/>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7"/>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7"/>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Governance defines the </a:t>
            </a:r>
            <a:br>
              <a:rPr lang="en-US" dirty="0"/>
            </a:br>
            <a:r>
              <a:rPr lang="en-US" dirty="0">
                <a:solidFill>
                  <a:schemeClr val="tx1"/>
                </a:solidFill>
              </a:rPr>
              <a:t>people, processes, policies </a:t>
            </a:r>
            <a:br>
              <a:rPr lang="en-US" dirty="0">
                <a:solidFill>
                  <a:schemeClr val="tx1"/>
                </a:solidFill>
              </a:rPr>
            </a:br>
            <a:r>
              <a:rPr lang="en-US" dirty="0">
                <a:solidFill>
                  <a:schemeClr val="tx1"/>
                </a:solidFill>
              </a:rPr>
              <a:t>and technologies</a:t>
            </a:r>
            <a:r>
              <a:rPr lang="en-US" dirty="0">
                <a:solidFill>
                  <a:srgbClr val="FFFF00"/>
                </a:solidFill>
              </a:rPr>
              <a:t/>
            </a:r>
            <a:br>
              <a:rPr lang="en-US" dirty="0">
                <a:solidFill>
                  <a:srgbClr val="FFFF00"/>
                </a:solidFill>
              </a:rPr>
            </a:br>
            <a:r>
              <a:rPr lang="en-US" dirty="0"/>
              <a:t>that </a:t>
            </a:r>
            <a:r>
              <a:rPr lang="en-US" b="1" dirty="0">
                <a:solidFill>
                  <a:srgbClr val="FFFF00"/>
                </a:solidFill>
              </a:rPr>
              <a:t>deliver</a:t>
            </a:r>
            <a:r>
              <a:rPr lang="en-US" dirty="0"/>
              <a:t> a service</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13695185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Group 127"/>
          <p:cNvGrpSpPr/>
          <p:nvPr/>
        </p:nvGrpSpPr>
        <p:grpSpPr>
          <a:xfrm>
            <a:off x="445386" y="941406"/>
            <a:ext cx="11691336" cy="4188714"/>
            <a:chOff x="3098830" y="1363662"/>
            <a:chExt cx="6384448" cy="3352800"/>
          </a:xfrm>
        </p:grpSpPr>
        <p:sp>
          <p:nvSpPr>
            <p:cNvPr id="129" name="Right Arrow 128"/>
            <p:cNvSpPr/>
            <p:nvPr/>
          </p:nvSpPr>
          <p:spPr>
            <a:xfrm>
              <a:off x="5208458"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30" name="Right Arrow 129"/>
            <p:cNvSpPr/>
            <p:nvPr/>
          </p:nvSpPr>
          <p:spPr>
            <a:xfrm flipH="1">
              <a:off x="3098830"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grpSp>
        <p:nvGrpSpPr>
          <p:cNvPr id="49" name="Group 48"/>
          <p:cNvGrpSpPr/>
          <p:nvPr/>
        </p:nvGrpSpPr>
        <p:grpSpPr>
          <a:xfrm>
            <a:off x="9714249" y="1175581"/>
            <a:ext cx="2422473" cy="2409567"/>
            <a:chOff x="655636" y="3739521"/>
            <a:chExt cx="2422473" cy="2409567"/>
          </a:xfrm>
        </p:grpSpPr>
        <p:sp>
          <p:nvSpPr>
            <p:cNvPr id="36" name="Cube 35"/>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37" name="Group 36"/>
            <p:cNvGrpSpPr/>
            <p:nvPr/>
          </p:nvGrpSpPr>
          <p:grpSpPr>
            <a:xfrm>
              <a:off x="1109143" y="3739521"/>
              <a:ext cx="1496226" cy="1885620"/>
              <a:chOff x="1156909" y="4183062"/>
              <a:chExt cx="1496226" cy="1885620"/>
            </a:xfrm>
          </p:grpSpPr>
          <p:grpSp>
            <p:nvGrpSpPr>
              <p:cNvPr id="39" name="Group 38"/>
              <p:cNvGrpSpPr/>
              <p:nvPr/>
            </p:nvGrpSpPr>
            <p:grpSpPr>
              <a:xfrm>
                <a:off x="1156909" y="4715192"/>
                <a:ext cx="830263" cy="857250"/>
                <a:chOff x="3703638" y="782638"/>
                <a:chExt cx="830263" cy="857250"/>
              </a:xfrm>
              <a:solidFill>
                <a:srgbClr val="B44900"/>
              </a:solidFill>
            </p:grpSpPr>
            <p:sp>
              <p:nvSpPr>
                <p:cNvPr id="40" name="Freeform 3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4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2" name="Group 41"/>
              <p:cNvGrpSpPr/>
              <p:nvPr/>
            </p:nvGrpSpPr>
            <p:grpSpPr>
              <a:xfrm>
                <a:off x="1822872" y="4183062"/>
                <a:ext cx="830263" cy="857250"/>
                <a:chOff x="3703638" y="782638"/>
                <a:chExt cx="830263" cy="857250"/>
              </a:xfrm>
              <a:solidFill>
                <a:srgbClr val="CC3300"/>
              </a:solidFill>
            </p:grpSpPr>
            <p:sp>
              <p:nvSpPr>
                <p:cNvPr id="43" name="Freeform 42"/>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3"/>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6" name="Group 45"/>
              <p:cNvGrpSpPr/>
              <p:nvPr/>
            </p:nvGrpSpPr>
            <p:grpSpPr>
              <a:xfrm>
                <a:off x="1762348" y="5211432"/>
                <a:ext cx="830263" cy="857250"/>
                <a:chOff x="3703638" y="782638"/>
                <a:chExt cx="830263" cy="857250"/>
              </a:xfrm>
              <a:solidFill>
                <a:srgbClr val="CC3300"/>
              </a:solidFill>
            </p:grpSpPr>
            <p:sp>
              <p:nvSpPr>
                <p:cNvPr id="47" name="Freeform 46"/>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7"/>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
        <p:nvSpPr>
          <p:cNvPr id="78" name="TextBox 77"/>
          <p:cNvSpPr txBox="1"/>
          <p:nvPr/>
        </p:nvSpPr>
        <p:spPr>
          <a:xfrm>
            <a:off x="4986006" y="6283733"/>
            <a:ext cx="2610095" cy="686940"/>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3600" dirty="0" smtClean="0">
                <a:solidFill>
                  <a:schemeClr val="tx1">
                    <a:alpha val="99000"/>
                  </a:schemeClr>
                </a:solidFill>
              </a:rPr>
              <a:t>Governance</a:t>
            </a:r>
            <a:endParaRPr lang="en-US" sz="3600" dirty="0">
              <a:solidFill>
                <a:schemeClr val="tx1">
                  <a:alpha val="99000"/>
                </a:schemeClr>
              </a:solidFill>
            </a:endParaRPr>
          </a:p>
        </p:txBody>
      </p:sp>
      <p:grpSp>
        <p:nvGrpSpPr>
          <p:cNvPr id="8" name="Group 7"/>
          <p:cNvGrpSpPr/>
          <p:nvPr/>
        </p:nvGrpSpPr>
        <p:grpSpPr>
          <a:xfrm>
            <a:off x="2779054" y="2372017"/>
            <a:ext cx="1216374" cy="1313214"/>
            <a:chOff x="2865437" y="2041426"/>
            <a:chExt cx="1828800" cy="1974396"/>
          </a:xfrm>
        </p:grpSpPr>
        <p:sp>
          <p:nvSpPr>
            <p:cNvPr id="5" name="Isosceles Triangle 4"/>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2865437" y="2203178"/>
              <a:ext cx="1216132" cy="1675084"/>
              <a:chOff x="3035460" y="792359"/>
              <a:chExt cx="1597522" cy="4369486"/>
            </a:xfrm>
          </p:grpSpPr>
          <p:grpSp>
            <p:nvGrpSpPr>
              <p:cNvPr id="19" name="Group 18"/>
              <p:cNvGrpSpPr/>
              <p:nvPr/>
            </p:nvGrpSpPr>
            <p:grpSpPr>
              <a:xfrm>
                <a:off x="3035460" y="792359"/>
                <a:ext cx="1591822" cy="1341120"/>
                <a:chOff x="153" y="1005840"/>
                <a:chExt cx="1591822" cy="1341120"/>
              </a:xfrm>
            </p:grpSpPr>
            <p:sp>
              <p:nvSpPr>
                <p:cNvPr id="26" name="Rounded Rectangle 2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20" name="Group 19"/>
              <p:cNvGrpSpPr/>
              <p:nvPr/>
            </p:nvGrpSpPr>
            <p:grpSpPr>
              <a:xfrm>
                <a:off x="3035460" y="2306542"/>
                <a:ext cx="1591822" cy="1341120"/>
                <a:chOff x="1718688" y="1005840"/>
                <a:chExt cx="1591822" cy="1341120"/>
              </a:xfrm>
            </p:grpSpPr>
            <p:sp>
              <p:nvSpPr>
                <p:cNvPr id="24" name="Rounded Rectangle 2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21" name="Group 20"/>
              <p:cNvGrpSpPr/>
              <p:nvPr/>
            </p:nvGrpSpPr>
            <p:grpSpPr>
              <a:xfrm>
                <a:off x="3041160" y="3820725"/>
                <a:ext cx="1591822" cy="1341120"/>
                <a:chOff x="3437223" y="1005840"/>
                <a:chExt cx="1591822" cy="1341120"/>
              </a:xfrm>
            </p:grpSpPr>
            <p:sp>
              <p:nvSpPr>
                <p:cNvPr id="22" name="Rounded Rectangle 2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grpSp>
        <p:nvGrpSpPr>
          <p:cNvPr id="53" name="Group 52"/>
          <p:cNvGrpSpPr/>
          <p:nvPr/>
        </p:nvGrpSpPr>
        <p:grpSpPr>
          <a:xfrm flipH="1">
            <a:off x="8433107" y="2372017"/>
            <a:ext cx="1216374" cy="1313214"/>
            <a:chOff x="2865437" y="2041426"/>
            <a:chExt cx="1828800" cy="1974396"/>
          </a:xfrm>
        </p:grpSpPr>
        <p:sp>
          <p:nvSpPr>
            <p:cNvPr id="54" name="Isosceles Triangle 53"/>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4"/>
            <p:cNvGrpSpPr/>
            <p:nvPr/>
          </p:nvGrpSpPr>
          <p:grpSpPr>
            <a:xfrm>
              <a:off x="2865437" y="2203178"/>
              <a:ext cx="1216132" cy="1675084"/>
              <a:chOff x="3035460" y="792359"/>
              <a:chExt cx="1597522" cy="4369486"/>
            </a:xfrm>
          </p:grpSpPr>
          <p:grpSp>
            <p:nvGrpSpPr>
              <p:cNvPr id="56" name="Group 55"/>
              <p:cNvGrpSpPr/>
              <p:nvPr/>
            </p:nvGrpSpPr>
            <p:grpSpPr>
              <a:xfrm>
                <a:off x="3035460" y="792359"/>
                <a:ext cx="1591822" cy="1341120"/>
                <a:chOff x="153" y="1005840"/>
                <a:chExt cx="1591822" cy="1341120"/>
              </a:xfrm>
            </p:grpSpPr>
            <p:sp>
              <p:nvSpPr>
                <p:cNvPr id="63" name="Rounded Rectangle 62"/>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4"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57" name="Group 56"/>
              <p:cNvGrpSpPr/>
              <p:nvPr/>
            </p:nvGrpSpPr>
            <p:grpSpPr>
              <a:xfrm>
                <a:off x="3035460" y="2306542"/>
                <a:ext cx="1591822" cy="1341120"/>
                <a:chOff x="1718688" y="1005840"/>
                <a:chExt cx="1591822" cy="1341120"/>
              </a:xfrm>
            </p:grpSpPr>
            <p:sp>
              <p:nvSpPr>
                <p:cNvPr id="61" name="Rounded Rectangle 60"/>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2"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58" name="Group 57"/>
              <p:cNvGrpSpPr/>
              <p:nvPr/>
            </p:nvGrpSpPr>
            <p:grpSpPr>
              <a:xfrm>
                <a:off x="3041160" y="3820725"/>
                <a:ext cx="1591822" cy="1341120"/>
                <a:chOff x="3437223" y="1005840"/>
                <a:chExt cx="1591822" cy="1341120"/>
              </a:xfrm>
            </p:grpSpPr>
            <p:sp>
              <p:nvSpPr>
                <p:cNvPr id="59" name="Rounded Rectangle 58"/>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67" name="Rectangular Callout 66"/>
          <p:cNvSpPr/>
          <p:nvPr/>
        </p:nvSpPr>
        <p:spPr bwMode="auto">
          <a:xfrm>
            <a:off x="295498" y="2432460"/>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grpSp>
        <p:nvGrpSpPr>
          <p:cNvPr id="45" name="Group 44"/>
          <p:cNvGrpSpPr/>
          <p:nvPr/>
        </p:nvGrpSpPr>
        <p:grpSpPr>
          <a:xfrm rot="16200000">
            <a:off x="4156518" y="1258458"/>
            <a:ext cx="4077480" cy="3911726"/>
            <a:chOff x="2335527" y="0"/>
            <a:chExt cx="7517772" cy="7212170"/>
          </a:xfrm>
        </p:grpSpPr>
        <p:sp>
          <p:nvSpPr>
            <p:cNvPr id="50" name="Freeform 49"/>
            <p:cNvSpPr/>
            <p:nvPr/>
          </p:nvSpPr>
          <p:spPr>
            <a:xfrm>
              <a:off x="3038407" y="397280"/>
              <a:ext cx="6417610" cy="6417609"/>
            </a:xfrm>
            <a:custGeom>
              <a:avLst/>
              <a:gdLst>
                <a:gd name="connsiteX0" fmla="*/ 3412870 w 6825740"/>
                <a:gd name="connsiteY0" fmla="*/ 0 h 6825740"/>
                <a:gd name="connsiteX1" fmla="*/ 6825740 w 6825740"/>
                <a:gd name="connsiteY1" fmla="*/ 3412870 h 6825740"/>
                <a:gd name="connsiteX2" fmla="*/ 3412870 w 6825740"/>
                <a:gd name="connsiteY2" fmla="*/ 6825740 h 6825740"/>
                <a:gd name="connsiteX3" fmla="*/ 3412870 w 6825740"/>
                <a:gd name="connsiteY3" fmla="*/ 3412870 h 6825740"/>
                <a:gd name="connsiteX4" fmla="*/ 3412870 w 6825740"/>
                <a:gd name="connsiteY4" fmla="*/ 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0"/>
                  </a:moveTo>
                  <a:cubicBezTo>
                    <a:pt x="5297746" y="0"/>
                    <a:pt x="6825740" y="1527994"/>
                    <a:pt x="6825740" y="3412870"/>
                  </a:cubicBezTo>
                  <a:cubicBezTo>
                    <a:pt x="6825740" y="5297746"/>
                    <a:pt x="5297746" y="6825740"/>
                    <a:pt x="3412870" y="6825740"/>
                  </a:cubicBezTo>
                  <a:lnTo>
                    <a:pt x="3412870" y="3412870"/>
                  </a:lnTo>
                  <a:lnTo>
                    <a:pt x="3412870" y="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12330" tIns="1870244" rIns="740746" bIns="1870244" numCol="1" spcCol="1270" anchor="ctr" anchorCtr="0">
              <a:noAutofit/>
            </a:bodyPr>
            <a:lstStyle/>
            <a:p>
              <a:pPr lvl="0" algn="ctr" defTabSz="2889250">
                <a:lnSpc>
                  <a:spcPct val="90000"/>
                </a:lnSpc>
                <a:spcBef>
                  <a:spcPct val="0"/>
                </a:spcBef>
                <a:spcAft>
                  <a:spcPct val="35000"/>
                </a:spcAft>
              </a:pPr>
              <a:endParaRPr lang="en-US" sz="6500" kern="1200" dirty="0" smtClean="0"/>
            </a:p>
          </p:txBody>
        </p:sp>
        <p:sp>
          <p:nvSpPr>
            <p:cNvPr id="51" name="Freeform 50"/>
            <p:cNvSpPr/>
            <p:nvPr/>
          </p:nvSpPr>
          <p:spPr>
            <a:xfrm>
              <a:off x="2732807" y="397280"/>
              <a:ext cx="6417610" cy="6417609"/>
            </a:xfrm>
            <a:custGeom>
              <a:avLst/>
              <a:gdLst>
                <a:gd name="connsiteX0" fmla="*/ 3412870 w 6825740"/>
                <a:gd name="connsiteY0" fmla="*/ 6825740 h 6825740"/>
                <a:gd name="connsiteX1" fmla="*/ 0 w 6825740"/>
                <a:gd name="connsiteY1" fmla="*/ 3412870 h 6825740"/>
                <a:gd name="connsiteX2" fmla="*/ 3412870 w 6825740"/>
                <a:gd name="connsiteY2" fmla="*/ 0 h 6825740"/>
                <a:gd name="connsiteX3" fmla="*/ 3412870 w 6825740"/>
                <a:gd name="connsiteY3" fmla="*/ 3412870 h 6825740"/>
                <a:gd name="connsiteX4" fmla="*/ 3412870 w 6825740"/>
                <a:gd name="connsiteY4" fmla="*/ 682574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6825740"/>
                  </a:moveTo>
                  <a:cubicBezTo>
                    <a:pt x="1527994" y="6825740"/>
                    <a:pt x="0" y="5297746"/>
                    <a:pt x="0" y="3412870"/>
                  </a:cubicBezTo>
                  <a:cubicBezTo>
                    <a:pt x="0" y="1527994"/>
                    <a:pt x="1527994" y="0"/>
                    <a:pt x="3412870" y="0"/>
                  </a:cubicBezTo>
                  <a:lnTo>
                    <a:pt x="3412870" y="3412870"/>
                  </a:lnTo>
                  <a:lnTo>
                    <a:pt x="3412870" y="682574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0747" tIns="1870244" rIns="3812329" bIns="1870244" numCol="1" spcCol="1270" anchor="ctr" anchorCtr="0">
              <a:noAutofit/>
            </a:bodyPr>
            <a:lstStyle/>
            <a:p>
              <a:pPr lvl="0" algn="ctr" defTabSz="2889250">
                <a:lnSpc>
                  <a:spcPct val="90000"/>
                </a:lnSpc>
                <a:spcBef>
                  <a:spcPct val="0"/>
                </a:spcBef>
                <a:spcAft>
                  <a:spcPct val="35000"/>
                </a:spcAft>
              </a:pPr>
              <a:r>
                <a:rPr lang="en-US" sz="6500" kern="1200" dirty="0" smtClean="0"/>
                <a:t>		</a:t>
              </a:r>
            </a:p>
          </p:txBody>
        </p:sp>
        <p:sp>
          <p:nvSpPr>
            <p:cNvPr id="52" name="Circular Arrow 51"/>
            <p:cNvSpPr/>
            <p:nvPr/>
          </p:nvSpPr>
          <p:spPr>
            <a:xfrm>
              <a:off x="2641127" y="0"/>
              <a:ext cx="7212172" cy="7212170"/>
            </a:xfrm>
            <a:prstGeom prst="circularArrow">
              <a:avLst>
                <a:gd name="adj1" fmla="val 5085"/>
                <a:gd name="adj2" fmla="val 327528"/>
                <a:gd name="adj3" fmla="val 5072472"/>
                <a:gd name="adj4" fmla="val 162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8" name="Circular Arrow 67"/>
            <p:cNvSpPr/>
            <p:nvPr/>
          </p:nvSpPr>
          <p:spPr>
            <a:xfrm>
              <a:off x="2335527" y="0"/>
              <a:ext cx="7212172" cy="7212170"/>
            </a:xfrm>
            <a:prstGeom prst="circularArrow">
              <a:avLst>
                <a:gd name="adj1" fmla="val 5085"/>
                <a:gd name="adj2" fmla="val 327528"/>
                <a:gd name="adj3" fmla="val 15872472"/>
                <a:gd name="adj4" fmla="val 54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70" name="Group 69"/>
          <p:cNvGrpSpPr/>
          <p:nvPr/>
        </p:nvGrpSpPr>
        <p:grpSpPr>
          <a:xfrm>
            <a:off x="3845921" y="1058862"/>
            <a:ext cx="4732702" cy="4671562"/>
            <a:chOff x="3037517" y="298274"/>
            <a:chExt cx="6719336" cy="6632530"/>
          </a:xfrm>
        </p:grpSpPr>
        <p:sp>
          <p:nvSpPr>
            <p:cNvPr id="71" name="Freeform 70"/>
            <p:cNvSpPr/>
            <p:nvPr/>
          </p:nvSpPr>
          <p:spPr>
            <a:xfrm>
              <a:off x="3037517" y="2048096"/>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sp>
          <p:nvSpPr>
            <p:cNvPr id="72" name="Freeform 71"/>
            <p:cNvSpPr/>
            <p:nvPr/>
          </p:nvSpPr>
          <p:spPr>
            <a:xfrm rot="18642857">
              <a:off x="4345902" y="1690665"/>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3" name="Freeform 72"/>
            <p:cNvSpPr/>
            <p:nvPr/>
          </p:nvSpPr>
          <p:spPr>
            <a:xfrm>
              <a:off x="4543361" y="298274"/>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Design</a:t>
              </a:r>
              <a:endParaRPr lang="en-US" sz="1600" kern="1200" dirty="0"/>
            </a:p>
          </p:txBody>
        </p:sp>
        <p:sp>
          <p:nvSpPr>
            <p:cNvPr id="76" name="Freeform 75"/>
            <p:cNvSpPr/>
            <p:nvPr/>
          </p:nvSpPr>
          <p:spPr>
            <a:xfrm rot="128571">
              <a:off x="6248274" y="849693"/>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7" name="Freeform 76"/>
            <p:cNvSpPr/>
            <p:nvPr/>
          </p:nvSpPr>
          <p:spPr>
            <a:xfrm>
              <a:off x="6850306" y="38459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00206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Develop</a:t>
              </a:r>
              <a:endParaRPr lang="en-US" sz="1600" kern="1200" dirty="0"/>
            </a:p>
          </p:txBody>
        </p:sp>
        <p:sp>
          <p:nvSpPr>
            <p:cNvPr id="79" name="Freeform 78"/>
            <p:cNvSpPr/>
            <p:nvPr/>
          </p:nvSpPr>
          <p:spPr>
            <a:xfrm rot="14014286">
              <a:off x="8091882" y="181268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0" name="Freeform 79"/>
            <p:cNvSpPr/>
            <p:nvPr/>
          </p:nvSpPr>
          <p:spPr>
            <a:xfrm>
              <a:off x="8221176" y="2242055"/>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7030A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Deploy</a:t>
              </a:r>
              <a:endParaRPr lang="en-US" sz="1600" kern="1200" dirty="0"/>
            </a:p>
          </p:txBody>
        </p:sp>
        <p:sp>
          <p:nvSpPr>
            <p:cNvPr id="81" name="Freeform 80"/>
            <p:cNvSpPr/>
            <p:nvPr/>
          </p:nvSpPr>
          <p:spPr>
            <a:xfrm rot="17100000">
              <a:off x="8488451" y="385449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2" name="Freeform 81"/>
            <p:cNvSpPr/>
            <p:nvPr/>
          </p:nvSpPr>
          <p:spPr>
            <a:xfrm>
              <a:off x="7623677" y="447195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BBEB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Manage</a:t>
              </a:r>
            </a:p>
          </p:txBody>
        </p:sp>
        <p:sp>
          <p:nvSpPr>
            <p:cNvPr id="83" name="Freeform 82"/>
            <p:cNvSpPr/>
            <p:nvPr/>
          </p:nvSpPr>
          <p:spPr>
            <a:xfrm rot="20185714">
              <a:off x="7139358" y="5437597"/>
              <a:ext cx="409628"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4" name="Freeform 83"/>
            <p:cNvSpPr/>
            <p:nvPr/>
          </p:nvSpPr>
          <p:spPr>
            <a:xfrm>
              <a:off x="5507738" y="5395127"/>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397D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Measure</a:t>
              </a:r>
            </a:p>
          </p:txBody>
        </p:sp>
        <p:sp>
          <p:nvSpPr>
            <p:cNvPr id="85" name="Freeform 84"/>
            <p:cNvSpPr/>
            <p:nvPr/>
          </p:nvSpPr>
          <p:spPr>
            <a:xfrm rot="12471429">
              <a:off x="5060496" y="5369879"/>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6" name="Freeform 85"/>
            <p:cNvSpPr/>
            <p:nvPr/>
          </p:nvSpPr>
          <p:spPr>
            <a:xfrm>
              <a:off x="3466705" y="4316410"/>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75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Modify</a:t>
              </a:r>
            </a:p>
          </p:txBody>
        </p:sp>
        <p:sp>
          <p:nvSpPr>
            <p:cNvPr id="87" name="Freeform 86"/>
            <p:cNvSpPr/>
            <p:nvPr/>
          </p:nvSpPr>
          <p:spPr>
            <a:xfrm rot="15557143">
              <a:off x="3817291" y="3702338"/>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grpSp>
      <p:sp>
        <p:nvSpPr>
          <p:cNvPr id="134" name="TextBox 133"/>
          <p:cNvSpPr txBox="1"/>
          <p:nvPr/>
        </p:nvSpPr>
        <p:spPr>
          <a:xfrm>
            <a:off x="5572097" y="2604913"/>
            <a:ext cx="1246323"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Change</a:t>
            </a:r>
            <a:endParaRPr lang="en-US" sz="2448" dirty="0">
              <a:solidFill>
                <a:schemeClr val="tx1">
                  <a:alpha val="99000"/>
                </a:schemeClr>
              </a:solidFill>
            </a:endParaRPr>
          </a:p>
        </p:txBody>
      </p:sp>
      <p:sp>
        <p:nvSpPr>
          <p:cNvPr id="135" name="TextBox 134"/>
          <p:cNvSpPr txBox="1"/>
          <p:nvPr/>
        </p:nvSpPr>
        <p:spPr>
          <a:xfrm>
            <a:off x="5330464" y="3367391"/>
            <a:ext cx="1719210"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Operations</a:t>
            </a:r>
            <a:endParaRPr lang="en-US" sz="2448" dirty="0">
              <a:solidFill>
                <a:schemeClr val="tx1">
                  <a:alpha val="99000"/>
                </a:schemeClr>
              </a:solidFill>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88105175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Dan Holme </External_x0020_Speaker>
    <Session_x0020_Code xmlns="2295e2e7-0eeb-498e-8716-217bb2ee6ee3">SPC013</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Dan Holme</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55AF14-4672-4DFB-A45B-CA7F288A47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openxmlformats.org/package/2006/metadata/core-properties"/>
    <ds:schemaRef ds:uri="http://purl.org/dc/terms/"/>
    <ds:schemaRef ds:uri="http://purl.org/dc/dcmitype/"/>
    <ds:schemaRef ds:uri="http://schemas.microsoft.com/office/infopath/2007/PartnerControls"/>
    <ds:schemaRef ds:uri="230e9df3-be65-4c73-a93b-d1236ebd677e"/>
    <ds:schemaRef ds:uri="2295e2e7-0eeb-498e-8716-217bb2ee6ee3"/>
    <ds:schemaRef ds:uri="http://www.w3.org/XML/1998/namespace"/>
    <ds:schemaRef ds:uri="http://schemas.microsoft.com/office/2006/documentManagement/types"/>
    <ds:schemaRef ds:uri="032d541b-1b4e-4d91-93c7-b10533c52f73"/>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138</TotalTime>
  <Words>831</Words>
  <Application>Microsoft Office PowerPoint</Application>
  <PresentationFormat>Custom</PresentationFormat>
  <Paragraphs>240</Paragraphs>
  <Slides>24</Slides>
  <Notes>3</Notes>
  <HiddenSlides>0</HiddenSlides>
  <MMClips>0</MMClips>
  <ScaleCrop>false</ScaleCrop>
  <HeadingPairs>
    <vt:vector size="4" baseType="variant">
      <vt:variant>
        <vt:lpstr>Theme</vt:lpstr>
      </vt:variant>
      <vt:variant>
        <vt:i4>5</vt:i4>
      </vt:variant>
      <vt:variant>
        <vt:lpstr>Slide Titles</vt:lpstr>
      </vt:variant>
      <vt:variant>
        <vt:i4>24</vt:i4>
      </vt:variant>
    </vt:vector>
  </HeadingPairs>
  <TitlesOfParts>
    <vt:vector size="29" baseType="lpstr">
      <vt:lpstr>5-30072_SPC2012_IT-Pro_Template_16x9</vt:lpstr>
      <vt:lpstr>SPC2012_IT-Pro_Template_16x9</vt:lpstr>
      <vt:lpstr>5-30072_SPC2012_IT-Pro_Template_16x9_Light</vt:lpstr>
      <vt:lpstr>1_SPC2012_IT-Pro_Template_16x9</vt:lpstr>
      <vt:lpstr>5-30072_SPC2012_Business_Template_16x9_Light</vt:lpstr>
      <vt:lpstr>PowerPoint Presentation</vt:lpstr>
      <vt:lpstr>Automating SharePoint Governance and Management</vt:lpstr>
      <vt:lpstr>Dan Holme</vt:lpstr>
      <vt:lpstr>What is governance</vt:lpstr>
      <vt:lpstr>According to the Etymologists</vt:lpstr>
      <vt:lpstr>PowerPoint Presentation</vt:lpstr>
      <vt:lpstr>PowerPoint Presentation</vt:lpstr>
      <vt:lpstr>PowerPoint Presentation</vt:lpstr>
      <vt:lpstr>PowerPoint Presentation</vt:lpstr>
      <vt:lpstr>Automating Governance</vt:lpstr>
      <vt:lpstr>What is management</vt:lpstr>
      <vt:lpstr>Policy Based Management</vt:lpstr>
      <vt:lpstr>Operations Management and Improvement</vt:lpstr>
      <vt:lpstr>Why automate</vt:lpstr>
      <vt:lpstr>Why automate?</vt:lpstr>
      <vt:lpstr>How can you break  it down?</vt:lpstr>
      <vt:lpstr>Process Definition</vt:lpstr>
      <vt:lpstr>Automation Framework</vt:lpstr>
      <vt:lpstr>Can we see an  example</vt:lpstr>
      <vt:lpstr>Key elements of proxy framework</vt:lpstr>
      <vt:lpstr>Take it to the next level</vt:lpstr>
      <vt:lpstr>MAHALO! (thank you!)</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Automating SharePoint Governance and Management</dc:title>
  <dc:subject>SharePoint Conference 2012</dc:subject>
  <dc:creator>Jeremy Thake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35</cp:revision>
  <dcterms:created xsi:type="dcterms:W3CDTF">2012-10-23T14:15:08Z</dcterms:created>
  <dcterms:modified xsi:type="dcterms:W3CDTF">2012-12-07T01:58:25Z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