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xls" ContentType="application/vnd.ms-excel"/>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4.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5.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6.xml" ContentType="application/vnd.openxmlformats-officedocument.theme+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heme/themeOverride1.xml" ContentType="application/vnd.openxmlformats-officedocument.themeOverr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7" r:id="rId6"/>
    <p:sldMasterId id="2147484220" r:id="rId7"/>
    <p:sldMasterId id="2147484233" r:id="rId8"/>
    <p:sldMasterId id="2147484246" r:id="rId9"/>
    <p:sldMasterId id="2147484252" r:id="rId10"/>
  </p:sldMasterIdLst>
  <p:notesMasterIdLst>
    <p:notesMasterId r:id="rId62"/>
  </p:notesMasterIdLst>
  <p:handoutMasterIdLst>
    <p:handoutMasterId r:id="rId63"/>
  </p:handoutMasterIdLst>
  <p:sldIdLst>
    <p:sldId id="1055" r:id="rId11"/>
    <p:sldId id="1054" r:id="rId12"/>
    <p:sldId id="1089" r:id="rId13"/>
    <p:sldId id="1090" r:id="rId14"/>
    <p:sldId id="1125" r:id="rId15"/>
    <p:sldId id="1108" r:id="rId16"/>
    <p:sldId id="1124" r:id="rId17"/>
    <p:sldId id="1109" r:id="rId18"/>
    <p:sldId id="1110" r:id="rId19"/>
    <p:sldId id="1111" r:id="rId20"/>
    <p:sldId id="1112" r:id="rId21"/>
    <p:sldId id="1113" r:id="rId22"/>
    <p:sldId id="1114" r:id="rId23"/>
    <p:sldId id="1115" r:id="rId24"/>
    <p:sldId id="1117" r:id="rId25"/>
    <p:sldId id="1118" r:id="rId26"/>
    <p:sldId id="1121" r:id="rId27"/>
    <p:sldId id="1122" r:id="rId28"/>
    <p:sldId id="1116" r:id="rId29"/>
    <p:sldId id="1126" r:id="rId30"/>
    <p:sldId id="1096" r:id="rId31"/>
    <p:sldId id="1136" r:id="rId32"/>
    <p:sldId id="1094" r:id="rId33"/>
    <p:sldId id="1143" r:id="rId34"/>
    <p:sldId id="1146" r:id="rId35"/>
    <p:sldId id="1141" r:id="rId36"/>
    <p:sldId id="1100" r:id="rId37"/>
    <p:sldId id="1127" r:id="rId38"/>
    <p:sldId id="1104" r:id="rId39"/>
    <p:sldId id="1093" r:id="rId40"/>
    <p:sldId id="1106" r:id="rId41"/>
    <p:sldId id="1105" r:id="rId42"/>
    <p:sldId id="1107" r:id="rId43"/>
    <p:sldId id="1103" r:id="rId44"/>
    <p:sldId id="1128" r:id="rId45"/>
    <p:sldId id="1097" r:id="rId46"/>
    <p:sldId id="1137" r:id="rId47"/>
    <p:sldId id="1130" r:id="rId48"/>
    <p:sldId id="1138" r:id="rId49"/>
    <p:sldId id="1140" r:id="rId50"/>
    <p:sldId id="1142" r:id="rId51"/>
    <p:sldId id="1139" r:id="rId52"/>
    <p:sldId id="1134" r:id="rId53"/>
    <p:sldId id="1135" r:id="rId54"/>
    <p:sldId id="1144" r:id="rId55"/>
    <p:sldId id="1131" r:id="rId56"/>
    <p:sldId id="1132" r:id="rId57"/>
    <p:sldId id="1129" r:id="rId58"/>
    <p:sldId id="1095" r:id="rId59"/>
    <p:sldId id="1145" r:id="rId60"/>
    <p:sldId id="1147" r:id="rId61"/>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219" autoAdjust="0"/>
    <p:restoredTop sz="80113" autoAdjust="0"/>
  </p:normalViewPr>
  <p:slideViewPr>
    <p:cSldViewPr>
      <p:cViewPr>
        <p:scale>
          <a:sx n="60" d="100"/>
          <a:sy n="60" d="100"/>
        </p:scale>
        <p:origin x="-840"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8357"/>
    </p:cViewPr>
  </p:sorterViewPr>
  <p:notesViewPr>
    <p:cSldViewPr showGuides="1">
      <p:cViewPr varScale="1">
        <p:scale>
          <a:sx n="95" d="100"/>
          <a:sy n="95" d="100"/>
        </p:scale>
        <p:origin x="-3582" y="-10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slide" Target="slides/slide40.xml"/><Relationship Id="rId55" Type="http://schemas.openxmlformats.org/officeDocument/2006/relationships/slide" Target="slides/slide45.xml"/><Relationship Id="rId63" Type="http://schemas.openxmlformats.org/officeDocument/2006/relationships/handoutMaster" Target="handoutMasters/handoutMaster1.xml"/><Relationship Id="rId68"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6.xml"/><Relationship Id="rId29" Type="http://schemas.openxmlformats.org/officeDocument/2006/relationships/slide" Target="slides/slide19.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slide" Target="slides/slide43.xml"/><Relationship Id="rId58" Type="http://schemas.openxmlformats.org/officeDocument/2006/relationships/slide" Target="slides/slide48.xml"/><Relationship Id="rId66"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slide" Target="slides/slide47.xml"/><Relationship Id="rId61" Type="http://schemas.openxmlformats.org/officeDocument/2006/relationships/slide" Target="slides/slide51.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slide" Target="slides/slide50.xml"/><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slide" Target="slides/slide46.xml"/><Relationship Id="rId64" Type="http://schemas.openxmlformats.org/officeDocument/2006/relationships/commentAuthors" Target="commentAuthors.xml"/><Relationship Id="rId8" Type="http://schemas.openxmlformats.org/officeDocument/2006/relationships/slideMaster" Target="slideMasters/slideMaster5.xml"/><Relationship Id="rId51" Type="http://schemas.openxmlformats.org/officeDocument/2006/relationships/slide" Target="slides/slide41.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slide" Target="slides/slide49.xml"/><Relationship Id="rId67" Type="http://schemas.openxmlformats.org/officeDocument/2006/relationships/theme" Target="theme/theme1.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slide" Target="slides/slide44.xml"/><Relationship Id="rId62"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21F856E-D47C-43D7-9F05-37266ECA868F}" type="slidenum">
              <a:rPr lang="en-US" smtClean="0">
                <a:latin typeface="Arial" charset="0"/>
              </a:rPr>
              <a:pPr fontAlgn="base">
                <a:spcBef>
                  <a:spcPct val="0"/>
                </a:spcBef>
                <a:spcAft>
                  <a:spcPct val="0"/>
                </a:spcAft>
              </a:pPr>
              <a:t>11</a:t>
            </a:fld>
            <a:endParaRPr lang="en-US" smtClean="0">
              <a:latin typeface="Arial" charset="0"/>
            </a:endParaRPr>
          </a:p>
        </p:txBody>
      </p:sp>
      <p:sp>
        <p:nvSpPr>
          <p:cNvPr id="8601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602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Tree>
    <p:extLst>
      <p:ext uri="{BB962C8B-B14F-4D97-AF65-F5344CB8AC3E}">
        <p14:creationId xmlns:p14="http://schemas.microsoft.com/office/powerpoint/2010/main" val="21267052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4294967295"/>
          </p:nvPr>
        </p:nvSpPr>
        <p:spPr bwMode="auto">
          <a:xfrm>
            <a:off x="3884916" y="8685922"/>
            <a:ext cx="2971479" cy="456615"/>
          </a:xfrm>
          <a:prstGeom prst="rect">
            <a:avLst/>
          </a:prstGeom>
          <a:noFill/>
          <a:ln>
            <a:miter lim="800000"/>
            <a:headEnd/>
            <a:tailEnd/>
          </a:ln>
        </p:spPr>
        <p:txBody>
          <a:bodyPr/>
          <a:lstStyle/>
          <a:p>
            <a:fld id="{A440FC11-9017-4BEF-83A9-6BE8E3B729DE}" type="slidenum">
              <a:rPr lang="en-US"/>
              <a:pPr/>
              <a:t>12</a:t>
            </a:fld>
            <a:endParaRPr lang="en-US"/>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xfrm>
            <a:off x="915042" y="4342230"/>
            <a:ext cx="5027916" cy="4115385"/>
          </a:xfrm>
          <a:noFill/>
          <a:ln/>
        </p:spPr>
        <p:txBody>
          <a:bodyPr/>
          <a:lstStyle/>
          <a:p>
            <a:endParaRPr lang="en-US" altLang="en-US" dirty="0"/>
          </a:p>
        </p:txBody>
      </p:sp>
    </p:spTree>
    <p:extLst>
      <p:ext uri="{BB962C8B-B14F-4D97-AF65-F5344CB8AC3E}">
        <p14:creationId xmlns:p14="http://schemas.microsoft.com/office/powerpoint/2010/main" val="25321192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sv-SE" dirty="0"/>
          </a:p>
        </p:txBody>
      </p:sp>
      <p:sp>
        <p:nvSpPr>
          <p:cNvPr id="4" name="Slide Number Placeholder 3"/>
          <p:cNvSpPr>
            <a:spLocks noGrp="1"/>
          </p:cNvSpPr>
          <p:nvPr>
            <p:ph type="sldNum" sz="quarter" idx="10"/>
          </p:nvPr>
        </p:nvSpPr>
        <p:spPr/>
        <p:txBody>
          <a:bodyPr/>
          <a:lstStyle/>
          <a:p>
            <a:pPr>
              <a:defRPr/>
            </a:pPr>
            <a:fld id="{F6BA0639-B56F-49A1-90B9-CA9DBC6CB9BB}" type="slidenum">
              <a:rPr lang="sv-SE" smtClean="0"/>
              <a:pPr>
                <a:defRPr/>
              </a:pPr>
              <a:t>13</a:t>
            </a:fld>
            <a:endParaRPr lang="sv-SE"/>
          </a:p>
        </p:txBody>
      </p:sp>
    </p:spTree>
    <p:extLst>
      <p:ext uri="{BB962C8B-B14F-4D97-AF65-F5344CB8AC3E}">
        <p14:creationId xmlns:p14="http://schemas.microsoft.com/office/powerpoint/2010/main" val="26633623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dirty="0"/>
          </a:p>
        </p:txBody>
      </p:sp>
      <p:sp>
        <p:nvSpPr>
          <p:cNvPr id="4" name="Slide Number Placeholder 3"/>
          <p:cNvSpPr>
            <a:spLocks noGrp="1"/>
          </p:cNvSpPr>
          <p:nvPr>
            <p:ph type="sldNum" sz="quarter" idx="10"/>
          </p:nvPr>
        </p:nvSpPr>
        <p:spPr/>
        <p:txBody>
          <a:bodyPr/>
          <a:lstStyle/>
          <a:p>
            <a:pPr>
              <a:defRPr/>
            </a:pPr>
            <a:fld id="{F6BA0639-B56F-49A1-90B9-CA9DBC6CB9BB}" type="slidenum">
              <a:rPr lang="sv-SE" smtClean="0"/>
              <a:pPr>
                <a:defRPr/>
              </a:pPr>
              <a:t>14</a:t>
            </a:fld>
            <a:endParaRPr lang="sv-SE"/>
          </a:p>
        </p:txBody>
      </p:sp>
    </p:spTree>
    <p:extLst>
      <p:ext uri="{BB962C8B-B14F-4D97-AF65-F5344CB8AC3E}">
        <p14:creationId xmlns:p14="http://schemas.microsoft.com/office/powerpoint/2010/main" val="41329820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sv-SE" dirty="0"/>
          </a:p>
        </p:txBody>
      </p:sp>
      <p:sp>
        <p:nvSpPr>
          <p:cNvPr id="4" name="Slide Number Placeholder 3"/>
          <p:cNvSpPr>
            <a:spLocks noGrp="1"/>
          </p:cNvSpPr>
          <p:nvPr>
            <p:ph type="sldNum" sz="quarter" idx="5"/>
          </p:nvPr>
        </p:nvSpPr>
        <p:spPr/>
        <p:txBody>
          <a:bodyPr/>
          <a:lstStyle/>
          <a:p>
            <a:pPr>
              <a:defRPr/>
            </a:pPr>
            <a:fld id="{44DFFFCA-C2F0-4CB3-8ABE-87DDD4A89888}" type="slidenum">
              <a:rPr lang="sv-SE" smtClean="0"/>
              <a:pPr>
                <a:defRPr/>
              </a:pPr>
              <a:t>15</a:t>
            </a:fld>
            <a:endParaRPr lang="sv-SE"/>
          </a:p>
        </p:txBody>
      </p:sp>
    </p:spTree>
    <p:extLst>
      <p:ext uri="{BB962C8B-B14F-4D97-AF65-F5344CB8AC3E}">
        <p14:creationId xmlns:p14="http://schemas.microsoft.com/office/powerpoint/2010/main" val="29541435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Slide Image Placeholder 1"/>
          <p:cNvSpPr>
            <a:spLocks noGrp="1" noRot="1" noChangeAspect="1" noTextEdit="1"/>
          </p:cNvSpPr>
          <p:nvPr>
            <p:ph type="sldImg"/>
          </p:nvPr>
        </p:nvSpPr>
        <p:spPr bwMode="auto">
          <a:noFill/>
          <a:ln>
            <a:solidFill>
              <a:srgbClr val="000000"/>
            </a:solidFill>
            <a:miter lim="800000"/>
            <a:headEnd/>
            <a:tailEnd/>
          </a:ln>
        </p:spPr>
      </p:sp>
      <p:sp>
        <p:nvSpPr>
          <p:cNvPr id="19251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a:defRPr/>
            </a:pPr>
            <a:fld id="{8736B6A5-1F75-4749-8E92-6C058AA24DA5}" type="slidenum">
              <a:rPr lang="sv-SE" smtClean="0"/>
              <a:pPr>
                <a:defRPr/>
              </a:pPr>
              <a:t>16</a:t>
            </a:fld>
            <a:endParaRPr lang="sv-SE"/>
          </a:p>
        </p:txBody>
      </p:sp>
    </p:spTree>
    <p:extLst>
      <p:ext uri="{BB962C8B-B14F-4D97-AF65-F5344CB8AC3E}">
        <p14:creationId xmlns:p14="http://schemas.microsoft.com/office/powerpoint/2010/main" val="38072292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p:spPr>
      </p:sp>
      <p:sp>
        <p:nvSpPr>
          <p:cNvPr id="71683"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50180" name="Slide Number Placeholder 3"/>
          <p:cNvSpPr>
            <a:spLocks noGrp="1"/>
          </p:cNvSpPr>
          <p:nvPr>
            <p:ph type="sldNum" sz="quarter" idx="5"/>
          </p:nvPr>
        </p:nvSpPr>
        <p:spPr/>
        <p:txBody>
          <a:bodyPr/>
          <a:lstStyle/>
          <a:p>
            <a:pPr>
              <a:defRPr/>
            </a:pPr>
            <a:fld id="{0E7B8F2E-8C5C-4B76-8A0C-92D3B163BAF9}" type="slidenum">
              <a:rPr lang="en-GB" smtClean="0"/>
              <a:pPr>
                <a:defRPr/>
              </a:pPr>
              <a:t>17</a:t>
            </a:fld>
            <a:endParaRPr lang="en-GB" smtClean="0"/>
          </a:p>
        </p:txBody>
      </p:sp>
    </p:spTree>
    <p:extLst>
      <p:ext uri="{BB962C8B-B14F-4D97-AF65-F5344CB8AC3E}">
        <p14:creationId xmlns:p14="http://schemas.microsoft.com/office/powerpoint/2010/main" val="30724510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p:spPr>
      </p:sp>
      <p:sp>
        <p:nvSpPr>
          <p:cNvPr id="57347"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0" fontAlgn="auto" latinLnBrk="0" hangingPunct="0">
              <a:lnSpc>
                <a:spcPct val="100000"/>
              </a:lnSpc>
              <a:spcBef>
                <a:spcPts val="0"/>
              </a:spcBef>
              <a:spcAft>
                <a:spcPts val="0"/>
              </a:spcAft>
              <a:buClrTx/>
              <a:buSzTx/>
              <a:buFontTx/>
              <a:buNone/>
              <a:tabLst/>
              <a:defRPr/>
            </a:pPr>
            <a:endParaRPr lang="en-US" dirty="0"/>
          </a:p>
        </p:txBody>
      </p:sp>
      <p:sp>
        <p:nvSpPr>
          <p:cNvPr id="553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4A2CA96-3D02-493E-8BC7-5EA9C3B8918E}" type="slidenum">
              <a:rPr lang="sv-SE" smtClean="0"/>
              <a:pPr fontAlgn="base">
                <a:spcBef>
                  <a:spcPct val="0"/>
                </a:spcBef>
                <a:spcAft>
                  <a:spcPct val="0"/>
                </a:spcAft>
                <a:defRPr/>
              </a:pPr>
              <a:t>18</a:t>
            </a:fld>
            <a:endParaRPr lang="sv-SE" smtClean="0"/>
          </a:p>
        </p:txBody>
      </p:sp>
    </p:spTree>
    <p:extLst>
      <p:ext uri="{BB962C8B-B14F-4D97-AF65-F5344CB8AC3E}">
        <p14:creationId xmlns:p14="http://schemas.microsoft.com/office/powerpoint/2010/main" val="4682895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endParaRPr lang="sv-SE" dirty="0" smtClean="0">
              <a:latin typeface="Arial" pitchFamily="34" charset="0"/>
            </a:endParaRPr>
          </a:p>
        </p:txBody>
      </p:sp>
      <p:sp>
        <p:nvSpPr>
          <p:cNvPr id="52228" name="Slide Number Placeholder 3"/>
          <p:cNvSpPr>
            <a:spLocks noGrp="1"/>
          </p:cNvSpPr>
          <p:nvPr>
            <p:ph type="sldNum" sz="quarter" idx="4294967295"/>
          </p:nvPr>
        </p:nvSpPr>
        <p:spPr bwMode="auto">
          <a:xfrm>
            <a:off x="3884916" y="8685922"/>
            <a:ext cx="2971479" cy="456615"/>
          </a:xfrm>
          <a:prstGeom prst="rect">
            <a:avLst/>
          </a:prstGeom>
          <a:noFill/>
          <a:ln>
            <a:miter lim="800000"/>
            <a:headEnd/>
            <a:tailEnd/>
          </a:ln>
        </p:spPr>
        <p:txBody>
          <a:bodyPr/>
          <a:lstStyle/>
          <a:p>
            <a:fld id="{77B1E9C0-01EF-423E-93F1-47C31669CD3F}" type="slidenum">
              <a:rPr lang="sv-SE"/>
              <a:pPr/>
              <a:t>19</a:t>
            </a:fld>
            <a:endParaRPr lang="sv-SE"/>
          </a:p>
        </p:txBody>
      </p:sp>
    </p:spTree>
    <p:extLst>
      <p:ext uri="{BB962C8B-B14F-4D97-AF65-F5344CB8AC3E}">
        <p14:creationId xmlns:p14="http://schemas.microsoft.com/office/powerpoint/2010/main" val="23233645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9D438F1-44C8-4981-BC6C-B01C07C908ED}"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8886699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4F97F1A-0121-B843-A49A-2EB6976D5D14}" type="slidenum">
              <a:rPr lang="en-US" smtClean="0"/>
              <a:t>23</a:t>
            </a:fld>
            <a:endParaRPr lang="en-US"/>
          </a:p>
        </p:txBody>
      </p:sp>
    </p:spTree>
    <p:extLst>
      <p:ext uri="{BB962C8B-B14F-4D97-AF65-F5344CB8AC3E}">
        <p14:creationId xmlns:p14="http://schemas.microsoft.com/office/powerpoint/2010/main" val="2984018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CE5716-D24E-4FC4-B470-2C33324D5CA4}"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20326358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8750EE6-74A8-4050-99FB-697C8C3BDFF4}"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30</a:t>
            </a:fld>
            <a:endParaRPr lang="en-US" dirty="0"/>
          </a:p>
        </p:txBody>
      </p:sp>
    </p:spTree>
    <p:extLst>
      <p:ext uri="{BB962C8B-B14F-4D97-AF65-F5344CB8AC3E}">
        <p14:creationId xmlns:p14="http://schemas.microsoft.com/office/powerpoint/2010/main" val="10110698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8750EE6-74A8-4050-99FB-697C8C3BDFF4}"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31</a:t>
            </a:fld>
            <a:endParaRPr lang="en-US" dirty="0"/>
          </a:p>
        </p:txBody>
      </p:sp>
    </p:spTree>
    <p:extLst>
      <p:ext uri="{BB962C8B-B14F-4D97-AF65-F5344CB8AC3E}">
        <p14:creationId xmlns:p14="http://schemas.microsoft.com/office/powerpoint/2010/main" val="10137944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8750EE6-74A8-4050-99FB-697C8C3BDFF4}"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32</a:t>
            </a:fld>
            <a:endParaRPr lang="en-US" dirty="0"/>
          </a:p>
        </p:txBody>
      </p:sp>
    </p:spTree>
    <p:extLst>
      <p:ext uri="{BB962C8B-B14F-4D97-AF65-F5344CB8AC3E}">
        <p14:creationId xmlns:p14="http://schemas.microsoft.com/office/powerpoint/2010/main" val="18222411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8750EE6-74A8-4050-99FB-697C8C3BDFF4}"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33</a:t>
            </a:fld>
            <a:endParaRPr lang="en-US" dirty="0"/>
          </a:p>
        </p:txBody>
      </p:sp>
    </p:spTree>
    <p:extLst>
      <p:ext uri="{BB962C8B-B14F-4D97-AF65-F5344CB8AC3E}">
        <p14:creationId xmlns:p14="http://schemas.microsoft.com/office/powerpoint/2010/main" val="5989457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8F25887-413A-4607-8EE6-C5E2160380D4}"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34</a:t>
            </a:fld>
            <a:endParaRPr lang="en-US" dirty="0"/>
          </a:p>
        </p:txBody>
      </p:sp>
    </p:spTree>
    <p:extLst>
      <p:ext uri="{BB962C8B-B14F-4D97-AF65-F5344CB8AC3E}">
        <p14:creationId xmlns:p14="http://schemas.microsoft.com/office/powerpoint/2010/main" val="36401812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9BF808D-B738-40B4-8E9C-AAF482D74F61}"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37</a:t>
            </a:fld>
            <a:endParaRPr lang="en-US" dirty="0"/>
          </a:p>
        </p:txBody>
      </p:sp>
    </p:spTree>
    <p:extLst>
      <p:ext uri="{BB962C8B-B14F-4D97-AF65-F5344CB8AC3E}">
        <p14:creationId xmlns:p14="http://schemas.microsoft.com/office/powerpoint/2010/main" val="7873660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CE5716-D24E-4FC4-B470-2C33324D5CA4}" type="slidenum">
              <a:rPr lang="en-US" smtClean="0">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40687537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CE5716-D24E-4FC4-B470-2C33324D5CA4}" type="slidenum">
              <a:rPr lang="en-US" smtClean="0"/>
              <a:t>39</a:t>
            </a:fld>
            <a:endParaRPr lang="en-US"/>
          </a:p>
        </p:txBody>
      </p:sp>
    </p:spTree>
    <p:extLst>
      <p:ext uri="{BB962C8B-B14F-4D97-AF65-F5344CB8AC3E}">
        <p14:creationId xmlns:p14="http://schemas.microsoft.com/office/powerpoint/2010/main" val="35260236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5CE8738-1D9E-47C4-93BB-C001A28593A1}"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42874507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CE5716-D24E-4FC4-B470-2C33324D5CA4}" type="slidenum">
              <a:rPr lang="en-US" smtClean="0"/>
              <a:t>40</a:t>
            </a:fld>
            <a:endParaRPr lang="en-US"/>
          </a:p>
        </p:txBody>
      </p:sp>
    </p:spTree>
    <p:extLst>
      <p:ext uri="{BB962C8B-B14F-4D97-AF65-F5344CB8AC3E}">
        <p14:creationId xmlns:p14="http://schemas.microsoft.com/office/powerpoint/2010/main" val="36249963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CE5716-D24E-4FC4-B470-2C33324D5CA4}" type="slidenum">
              <a:rPr lang="en-US" smtClean="0">
                <a:solidFill>
                  <a:prstClr val="black"/>
                </a:solidFill>
              </a:rPr>
              <a:pPr/>
              <a:t>42</a:t>
            </a:fld>
            <a:endParaRPr lang="en-US">
              <a:solidFill>
                <a:prstClr val="black"/>
              </a:solidFill>
            </a:endParaRPr>
          </a:p>
        </p:txBody>
      </p:sp>
    </p:spTree>
    <p:extLst>
      <p:ext uri="{BB962C8B-B14F-4D97-AF65-F5344CB8AC3E}">
        <p14:creationId xmlns:p14="http://schemas.microsoft.com/office/powerpoint/2010/main" val="25108890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67CE5716-D24E-4FC4-B470-2C33324D5CA4}" type="slidenum">
              <a:rPr lang="en-US" smtClean="0">
                <a:solidFill>
                  <a:prstClr val="black"/>
                </a:solidFill>
              </a:rPr>
              <a:pPr/>
              <a:t>43</a:t>
            </a:fld>
            <a:endParaRPr lang="en-US">
              <a:solidFill>
                <a:prstClr val="black"/>
              </a:solidFill>
            </a:endParaRPr>
          </a:p>
        </p:txBody>
      </p:sp>
    </p:spTree>
    <p:extLst>
      <p:ext uri="{BB962C8B-B14F-4D97-AF65-F5344CB8AC3E}">
        <p14:creationId xmlns:p14="http://schemas.microsoft.com/office/powerpoint/2010/main" val="102994284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CE5716-D24E-4FC4-B470-2C33324D5CA4}" type="slidenum">
              <a:rPr lang="en-US" smtClean="0">
                <a:solidFill>
                  <a:prstClr val="black"/>
                </a:solidFill>
              </a:rPr>
              <a:pPr/>
              <a:t>44</a:t>
            </a:fld>
            <a:endParaRPr lang="en-US">
              <a:solidFill>
                <a:prstClr val="black"/>
              </a:solidFill>
            </a:endParaRPr>
          </a:p>
        </p:txBody>
      </p:sp>
    </p:spTree>
    <p:extLst>
      <p:ext uri="{BB962C8B-B14F-4D97-AF65-F5344CB8AC3E}">
        <p14:creationId xmlns:p14="http://schemas.microsoft.com/office/powerpoint/2010/main" val="27448338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CE5716-D24E-4FC4-B470-2C33324D5CA4}" type="slidenum">
              <a:rPr lang="en-US" smtClean="0">
                <a:solidFill>
                  <a:prstClr val="black"/>
                </a:solidFill>
              </a:rPr>
              <a:pPr/>
              <a:t>45</a:t>
            </a:fld>
            <a:endParaRPr lang="en-US">
              <a:solidFill>
                <a:prstClr val="black"/>
              </a:solidFill>
            </a:endParaRPr>
          </a:p>
        </p:txBody>
      </p:sp>
    </p:spTree>
    <p:extLst>
      <p:ext uri="{BB962C8B-B14F-4D97-AF65-F5344CB8AC3E}">
        <p14:creationId xmlns:p14="http://schemas.microsoft.com/office/powerpoint/2010/main" val="175175770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CE5716-D24E-4FC4-B470-2C33324D5CA4}" type="slidenum">
              <a:rPr lang="en-US" smtClean="0">
                <a:solidFill>
                  <a:prstClr val="black"/>
                </a:solidFill>
              </a:rPr>
              <a:pPr/>
              <a:t>46</a:t>
            </a:fld>
            <a:endParaRPr lang="en-US">
              <a:solidFill>
                <a:prstClr val="black"/>
              </a:solidFill>
            </a:endParaRPr>
          </a:p>
        </p:txBody>
      </p:sp>
    </p:spTree>
    <p:extLst>
      <p:ext uri="{BB962C8B-B14F-4D97-AF65-F5344CB8AC3E}">
        <p14:creationId xmlns:p14="http://schemas.microsoft.com/office/powerpoint/2010/main" val="148462919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CE5716-D24E-4FC4-B470-2C33324D5CA4}" type="slidenum">
              <a:rPr lang="en-US" smtClean="0">
                <a:solidFill>
                  <a:prstClr val="black"/>
                </a:solidFill>
              </a:rPr>
              <a:pPr/>
              <a:t>47</a:t>
            </a:fld>
            <a:endParaRPr lang="en-US">
              <a:solidFill>
                <a:prstClr val="black"/>
              </a:solidFill>
            </a:endParaRPr>
          </a:p>
        </p:txBody>
      </p:sp>
    </p:spTree>
    <p:extLst>
      <p:ext uri="{BB962C8B-B14F-4D97-AF65-F5344CB8AC3E}">
        <p14:creationId xmlns:p14="http://schemas.microsoft.com/office/powerpoint/2010/main" val="403459972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476F12A-F72E-48E0-8049-33616240535F}"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49</a:t>
            </a:fld>
            <a:endParaRPr lang="en-US" dirty="0"/>
          </a:p>
        </p:txBody>
      </p:sp>
    </p:spTree>
    <p:extLst>
      <p:ext uri="{BB962C8B-B14F-4D97-AF65-F5344CB8AC3E}">
        <p14:creationId xmlns:p14="http://schemas.microsoft.com/office/powerpoint/2010/main" val="1400888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3:10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51</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42633323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89C7E2C-845B-466F-A0FB-346DB0E9FE72}"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27741820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sv-SE" dirty="0"/>
          </a:p>
        </p:txBody>
      </p:sp>
      <p:sp>
        <p:nvSpPr>
          <p:cNvPr id="4" name="Slide Number Placeholder 3"/>
          <p:cNvSpPr>
            <a:spLocks noGrp="1"/>
          </p:cNvSpPr>
          <p:nvPr>
            <p:ph type="sldNum" sz="quarter" idx="10"/>
          </p:nvPr>
        </p:nvSpPr>
        <p:spPr/>
        <p:txBody>
          <a:bodyPr/>
          <a:lstStyle/>
          <a:p>
            <a:fld id="{2EA7F2CC-FF39-4858-AF47-BD6162D2FD3B}" type="slidenum">
              <a:rPr lang="sv-SE" smtClean="0"/>
              <a:pPr/>
              <a:t>6</a:t>
            </a:fld>
            <a:endParaRPr lang="sv-SE"/>
          </a:p>
        </p:txBody>
      </p:sp>
    </p:spTree>
    <p:extLst>
      <p:ext uri="{BB962C8B-B14F-4D97-AF65-F5344CB8AC3E}">
        <p14:creationId xmlns:p14="http://schemas.microsoft.com/office/powerpoint/2010/main" val="8405949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BD7C58A-6314-4C77-B1DF-93EA16CAB2FD}"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10894333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bwMode="auto">
          <a:noFill/>
          <a:ln>
            <a:solidFill>
              <a:srgbClr val="000000"/>
            </a:solidFill>
            <a:miter lim="800000"/>
            <a:headEnd/>
            <a:tailEnd/>
          </a:ln>
        </p:spPr>
      </p:sp>
      <p:sp>
        <p:nvSpPr>
          <p:cNvPr id="1361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lnSpc>
                <a:spcPct val="90000"/>
              </a:lnSpc>
              <a:spcBef>
                <a:spcPct val="0"/>
              </a:spcBef>
            </a:pPr>
            <a:endParaRPr lang="en-US" dirty="0"/>
          </a:p>
        </p:txBody>
      </p:sp>
      <p:sp>
        <p:nvSpPr>
          <p:cNvPr id="4" name="Slide Number Placeholder 3"/>
          <p:cNvSpPr>
            <a:spLocks noGrp="1"/>
          </p:cNvSpPr>
          <p:nvPr>
            <p:ph type="sldNum" sz="quarter" idx="5"/>
          </p:nvPr>
        </p:nvSpPr>
        <p:spPr/>
        <p:txBody>
          <a:bodyPr/>
          <a:lstStyle/>
          <a:p>
            <a:pPr>
              <a:defRPr/>
            </a:pPr>
            <a:fld id="{D346A59E-E2D2-4290-A2C3-53C9ABFD5EED}" type="slidenum">
              <a:rPr lang="sv-SE" smtClean="0"/>
              <a:pPr>
                <a:defRPr/>
              </a:pPr>
              <a:t>8</a:t>
            </a:fld>
            <a:endParaRPr lang="sv-SE"/>
          </a:p>
        </p:txBody>
      </p:sp>
    </p:spTree>
    <p:extLst>
      <p:ext uri="{BB962C8B-B14F-4D97-AF65-F5344CB8AC3E}">
        <p14:creationId xmlns:p14="http://schemas.microsoft.com/office/powerpoint/2010/main" val="16799738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Slide Image Placeholder 1"/>
          <p:cNvSpPr>
            <a:spLocks noGrp="1" noRot="1" noChangeAspect="1" noTextEdit="1"/>
          </p:cNvSpPr>
          <p:nvPr>
            <p:ph type="sldImg"/>
          </p:nvPr>
        </p:nvSpPr>
        <p:spPr bwMode="auto">
          <a:noFill/>
          <a:ln>
            <a:solidFill>
              <a:srgbClr val="000000"/>
            </a:solidFill>
            <a:miter lim="800000"/>
            <a:headEnd/>
            <a:tailEnd/>
          </a:ln>
        </p:spPr>
      </p:sp>
      <p:sp>
        <p:nvSpPr>
          <p:cNvPr id="1689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sv-SE" dirty="0"/>
          </a:p>
        </p:txBody>
      </p:sp>
      <p:sp>
        <p:nvSpPr>
          <p:cNvPr id="624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BCCCFCF-E81B-4BE5-9400-A111D14D2AF4}" type="slidenum">
              <a:rPr lang="sv-SE" smtClean="0"/>
              <a:pPr fontAlgn="base">
                <a:spcBef>
                  <a:spcPct val="0"/>
                </a:spcBef>
                <a:spcAft>
                  <a:spcPct val="0"/>
                </a:spcAft>
                <a:defRPr/>
              </a:pPr>
              <a:t>9</a:t>
            </a:fld>
            <a:endParaRPr lang="sv-SE" smtClean="0"/>
          </a:p>
        </p:txBody>
      </p:sp>
    </p:spTree>
    <p:extLst>
      <p:ext uri="{BB962C8B-B14F-4D97-AF65-F5344CB8AC3E}">
        <p14:creationId xmlns:p14="http://schemas.microsoft.com/office/powerpoint/2010/main" val="22840461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sv-SE" dirty="0"/>
          </a:p>
        </p:txBody>
      </p:sp>
      <p:sp>
        <p:nvSpPr>
          <p:cNvPr id="4" name="Slide Number Placeholder 3"/>
          <p:cNvSpPr>
            <a:spLocks noGrp="1"/>
          </p:cNvSpPr>
          <p:nvPr>
            <p:ph type="sldNum" sz="quarter" idx="5"/>
          </p:nvPr>
        </p:nvSpPr>
        <p:spPr/>
        <p:txBody>
          <a:bodyPr/>
          <a:lstStyle/>
          <a:p>
            <a:pPr>
              <a:defRPr/>
            </a:pPr>
            <a:fld id="{7F630431-4322-4729-8B85-FA541C67FEE6}" type="slidenum">
              <a:rPr lang="sv-SE" smtClean="0"/>
              <a:pPr>
                <a:defRPr/>
              </a:pPr>
              <a:t>10</a:t>
            </a:fld>
            <a:endParaRPr lang="sv-SE"/>
          </a:p>
        </p:txBody>
      </p:sp>
    </p:spTree>
    <p:extLst>
      <p:ext uri="{BB962C8B-B14F-4D97-AF65-F5344CB8AC3E}">
        <p14:creationId xmlns:p14="http://schemas.microsoft.com/office/powerpoint/2010/main" val="230344344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One text box and title">
    <p:bg>
      <p:bgRef idx="1001">
        <a:schemeClr val="bg2"/>
      </p:bgRef>
    </p:bg>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Click to edit Master title style</a:t>
            </a:r>
            <a:endParaRPr lang="sv-SE" dirty="0"/>
          </a:p>
        </p:txBody>
      </p:sp>
      <p:sp>
        <p:nvSpPr>
          <p:cNvPr id="13" name="Content Placeholder 9"/>
          <p:cNvSpPr>
            <a:spLocks noGrp="1"/>
          </p:cNvSpPr>
          <p:nvPr>
            <p:ph sz="quarter" idx="15"/>
          </p:nvPr>
        </p:nvSpPr>
        <p:spPr>
          <a:xfrm>
            <a:off x="341139" y="1588341"/>
            <a:ext cx="11754198" cy="4773115"/>
          </a:xfrm>
        </p:spPr>
        <p:txBody>
          <a:bodyPr rtlCol="0">
            <a:noAutofit/>
          </a:bodyPr>
          <a:lstStyle>
            <a:lvl1pPr algn="l" defTabSz="932597" rtl="0" eaLnBrk="1" latinLnBrk="0" hangingPunct="1">
              <a:lnSpc>
                <a:spcPct val="100000"/>
              </a:lnSpc>
              <a:defRPr lang="sv-SE" sz="2040" kern="1200" dirty="0" smtClean="0">
                <a:solidFill>
                  <a:schemeClr val="tx1"/>
                </a:solidFill>
                <a:latin typeface="+mn-lt"/>
                <a:ea typeface="+mn-ea"/>
                <a:cs typeface="+mn-cs"/>
              </a:defRPr>
            </a:lvl1pPr>
            <a:lvl2pPr algn="l" defTabSz="932597" rtl="0" eaLnBrk="1" latinLnBrk="0" hangingPunct="1">
              <a:lnSpc>
                <a:spcPct val="100000"/>
              </a:lnSpc>
              <a:defRPr lang="sv-SE" sz="2040" kern="1200" dirty="0" smtClean="0">
                <a:solidFill>
                  <a:schemeClr val="tx1"/>
                </a:solidFill>
                <a:latin typeface="+mn-lt"/>
                <a:ea typeface="+mn-ea"/>
                <a:cs typeface="+mn-cs"/>
              </a:defRPr>
            </a:lvl2pPr>
            <a:lvl3pPr marL="561825" indent="-191053" algn="l" defTabSz="932597" rtl="0" eaLnBrk="1" latinLnBrk="0" hangingPunct="1">
              <a:lnSpc>
                <a:spcPct val="100000"/>
              </a:lnSpc>
              <a:defRPr lang="sv-SE" sz="2040" kern="1200" dirty="0" smtClean="0">
                <a:solidFill>
                  <a:schemeClr val="tx1"/>
                </a:solidFill>
                <a:latin typeface="+mn-lt"/>
                <a:ea typeface="+mn-ea"/>
                <a:cs typeface="+mn-cs"/>
              </a:defRPr>
            </a:lvl3pPr>
            <a:lvl4pPr marL="751258" indent="-189434" algn="l" defTabSz="932597" rtl="0" eaLnBrk="1" latinLnBrk="0" hangingPunct="1">
              <a:lnSpc>
                <a:spcPct val="100000"/>
              </a:lnSpc>
              <a:defRPr lang="sv-SE" sz="2040" kern="1200" dirty="0" smtClean="0">
                <a:solidFill>
                  <a:schemeClr val="tx1"/>
                </a:solidFill>
                <a:latin typeface="+mn-lt"/>
                <a:ea typeface="+mn-ea"/>
                <a:cs typeface="+mn-cs"/>
              </a:defRPr>
            </a:lvl4pPr>
            <a:lvl5pPr algn="l" defTabSz="932597" rtl="0" eaLnBrk="1" latinLnBrk="0" hangingPunct="1">
              <a:lnSpc>
                <a:spcPct val="100000"/>
              </a:lnSpc>
              <a:defRPr lang="sv-SE" sz="2040" kern="1200" dirty="0">
                <a:solidFill>
                  <a:schemeClr val="tx1"/>
                </a:solidFill>
                <a:latin typeface="+mn-lt"/>
                <a:ea typeface="+mn-ea"/>
                <a:cs typeface="+mn-cs"/>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dirty="0"/>
          </a:p>
        </p:txBody>
      </p:sp>
      <p:sp>
        <p:nvSpPr>
          <p:cNvPr id="4" name="Date Placeholder 3"/>
          <p:cNvSpPr>
            <a:spLocks noGrp="1"/>
          </p:cNvSpPr>
          <p:nvPr>
            <p:ph type="dt" sz="half" idx="16"/>
          </p:nvPr>
        </p:nvSpPr>
        <p:spPr>
          <a:xfrm>
            <a:off x="1969109" y="6720898"/>
            <a:ext cx="861486" cy="247722"/>
          </a:xfrm>
          <a:prstGeom prst="rect">
            <a:avLst/>
          </a:prstGeom>
        </p:spPr>
        <p:txBody>
          <a:bodyPr/>
          <a:lstStyle>
            <a:lvl1pPr>
              <a:defRPr/>
            </a:lvl1pPr>
          </a:lstStyle>
          <a:p>
            <a:pPr>
              <a:defRPr/>
            </a:pPr>
            <a:fld id="{AAAB1160-22D8-47CD-B462-5260EC5EB759}" type="datetime1">
              <a:rPr lang="sv-SE"/>
              <a:pPr>
                <a:defRPr/>
              </a:pPr>
              <a:t>2012-12-06</a:t>
            </a:fld>
            <a:endParaRPr lang="sv-SE" dirty="0"/>
          </a:p>
        </p:txBody>
      </p:sp>
      <p:sp>
        <p:nvSpPr>
          <p:cNvPr id="5" name="Footer Placeholder 4"/>
          <p:cNvSpPr>
            <a:spLocks noGrp="1"/>
          </p:cNvSpPr>
          <p:nvPr>
            <p:ph type="ftr" sz="quarter" idx="17"/>
          </p:nvPr>
        </p:nvSpPr>
        <p:spPr>
          <a:xfrm>
            <a:off x="2949345" y="6720898"/>
            <a:ext cx="6945858" cy="247722"/>
          </a:xfrm>
          <a:prstGeom prst="rect">
            <a:avLst/>
          </a:prstGeom>
        </p:spPr>
        <p:txBody>
          <a:bodyPr/>
          <a:lstStyle>
            <a:lvl1pPr>
              <a:defRPr/>
            </a:lvl1pPr>
          </a:lstStyle>
          <a:p>
            <a:pPr>
              <a:defRPr/>
            </a:pPr>
            <a:endParaRPr lang="sv-SE" dirty="0"/>
          </a:p>
        </p:txBody>
      </p:sp>
      <p:sp>
        <p:nvSpPr>
          <p:cNvPr id="6" name="Slide Number Placeholder 5"/>
          <p:cNvSpPr>
            <a:spLocks noGrp="1"/>
          </p:cNvSpPr>
          <p:nvPr>
            <p:ph type="sldNum" sz="quarter" idx="18"/>
          </p:nvPr>
        </p:nvSpPr>
        <p:spPr>
          <a:xfrm>
            <a:off x="341140" y="6720898"/>
            <a:ext cx="513868" cy="247722"/>
          </a:xfrm>
          <a:prstGeom prst="rect">
            <a:avLst/>
          </a:prstGeom>
        </p:spPr>
        <p:txBody>
          <a:bodyPr/>
          <a:lstStyle>
            <a:lvl1pPr>
              <a:defRPr/>
            </a:lvl1pPr>
          </a:lstStyle>
          <a:p>
            <a:pPr>
              <a:defRPr/>
            </a:pPr>
            <a:fld id="{66AF5201-9F83-4AD0-91BF-02FBB0B8CCF7}" type="slidenum">
              <a:rPr lang="sv-SE"/>
              <a:pPr>
                <a:defRPr/>
              </a:pPr>
              <a:t>‹#›</a:t>
            </a:fld>
            <a:endParaRPr lang="sv-SE" dirty="0"/>
          </a:p>
        </p:txBody>
      </p:sp>
    </p:spTree>
    <p:extLst>
      <p:ext uri="{BB962C8B-B14F-4D97-AF65-F5344CB8AC3E}">
        <p14:creationId xmlns:p14="http://schemas.microsoft.com/office/powerpoint/2010/main" val="246346556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ivider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7231" y="1904480"/>
            <a:ext cx="11375536" cy="1243058"/>
          </a:xfrm>
        </p:spPr>
        <p:txBody>
          <a:bodyPr lIns="91440" anchor="b" anchorCtr="0"/>
          <a:lstStyle>
            <a:lvl1pPr>
              <a:defRPr sz="7343"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sp>
        <p:nvSpPr>
          <p:cNvPr id="7" name="Subtitle 2"/>
          <p:cNvSpPr>
            <a:spLocks noGrp="1"/>
          </p:cNvSpPr>
          <p:nvPr>
            <p:ph type="subTitle" idx="1"/>
          </p:nvPr>
        </p:nvSpPr>
        <p:spPr>
          <a:xfrm>
            <a:off x="503744" y="3918535"/>
            <a:ext cx="10445795" cy="470856"/>
          </a:xfrm>
        </p:spPr>
        <p:txBody>
          <a:bodyPr lIns="127000">
            <a:noAutofit/>
          </a:bodyPr>
          <a:lstStyle>
            <a:lvl1pPr marL="0" indent="0" algn="l">
              <a:lnSpc>
                <a:spcPct val="90000"/>
              </a:lnSpc>
              <a:spcBef>
                <a:spcPts val="0"/>
              </a:spcBef>
              <a:buNone/>
              <a:defRPr lang="en-US" sz="3672" b="0" i="0" kern="1200" spc="-72" baseline="0" dirty="0">
                <a:solidFill>
                  <a:schemeClr val="bg1"/>
                </a:solidFill>
                <a:latin typeface="+mn-lt"/>
                <a:ea typeface="+mn-ea"/>
                <a:cs typeface="Segoe Pro Light"/>
              </a:defRPr>
            </a:lvl1pPr>
            <a:lvl2pPr marL="465596" indent="0" algn="ctr">
              <a:buNone/>
              <a:defRPr>
                <a:solidFill>
                  <a:schemeClr val="tx1">
                    <a:tint val="75000"/>
                  </a:schemeClr>
                </a:solidFill>
              </a:defRPr>
            </a:lvl2pPr>
            <a:lvl3pPr marL="931191" indent="0" algn="ctr">
              <a:buNone/>
              <a:defRPr>
                <a:solidFill>
                  <a:schemeClr val="tx1">
                    <a:tint val="75000"/>
                  </a:schemeClr>
                </a:solidFill>
              </a:defRPr>
            </a:lvl3pPr>
            <a:lvl4pPr marL="1396787" indent="0" algn="ctr">
              <a:buNone/>
              <a:defRPr>
                <a:solidFill>
                  <a:schemeClr val="tx1">
                    <a:tint val="75000"/>
                  </a:schemeClr>
                </a:solidFill>
              </a:defRPr>
            </a:lvl4pPr>
            <a:lvl5pPr marL="1862382" indent="0" algn="ctr">
              <a:buNone/>
              <a:defRPr>
                <a:solidFill>
                  <a:schemeClr val="tx1">
                    <a:tint val="75000"/>
                  </a:schemeClr>
                </a:solidFill>
              </a:defRPr>
            </a:lvl5pPr>
            <a:lvl6pPr marL="2327978" indent="0" algn="ctr">
              <a:buNone/>
              <a:defRPr>
                <a:solidFill>
                  <a:schemeClr val="tx1">
                    <a:tint val="75000"/>
                  </a:schemeClr>
                </a:solidFill>
              </a:defRPr>
            </a:lvl6pPr>
            <a:lvl7pPr marL="2793573" indent="0" algn="ctr">
              <a:buNone/>
              <a:defRPr>
                <a:solidFill>
                  <a:schemeClr val="tx1">
                    <a:tint val="75000"/>
                  </a:schemeClr>
                </a:solidFill>
              </a:defRPr>
            </a:lvl7pPr>
            <a:lvl8pPr marL="3259170" indent="0" algn="ctr">
              <a:buNone/>
              <a:defRPr>
                <a:solidFill>
                  <a:schemeClr val="tx1">
                    <a:tint val="75000"/>
                  </a:schemeClr>
                </a:solidFill>
              </a:defRPr>
            </a:lvl8pPr>
            <a:lvl9pPr marL="3724766" indent="0" algn="ctr">
              <a:buNone/>
              <a:defRPr>
                <a:solidFill>
                  <a:schemeClr val="tx1">
                    <a:tint val="75000"/>
                  </a:schemeClr>
                </a:solidFill>
              </a:defRPr>
            </a:lvl9pPr>
          </a:lstStyle>
          <a:p>
            <a:pPr marL="0" marR="0" lvl="0" indent="0" algn="l" defTabSz="931191"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Tree>
    <p:extLst>
      <p:ext uri="{BB962C8B-B14F-4D97-AF65-F5344CB8AC3E}">
        <p14:creationId xmlns:p14="http://schemas.microsoft.com/office/powerpoint/2010/main" val="2953413251"/>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2" y="1476623"/>
            <a:ext cx="11375536" cy="2015263"/>
          </a:xfrm>
          <a:prstGeom prst="rect">
            <a:avLst/>
          </a:prstGeom>
        </p:spPr>
        <p:txBody>
          <a:bodyPr/>
          <a:lstStyle>
            <a:lvl1pPr marL="0" indent="0">
              <a:spcBef>
                <a:spcPts val="2444"/>
              </a:spcBef>
              <a:buNone/>
              <a:defRPr sz="4080" b="0" i="0">
                <a:gradFill>
                  <a:gsLst>
                    <a:gs pos="100000">
                      <a:schemeClr val="tx2"/>
                    </a:gs>
                    <a:gs pos="0">
                      <a:schemeClr val="tx2"/>
                    </a:gs>
                  </a:gsLst>
                  <a:lin ang="5400000" scaled="0"/>
                </a:gradFill>
                <a:latin typeface="+mn-lt"/>
                <a:cs typeface="Segoe Pro Light"/>
              </a:defRPr>
            </a:lvl1pPr>
            <a:lvl2pPr marL="0" indent="0">
              <a:buNone/>
              <a:defRPr sz="2040" b="0" i="0">
                <a:gradFill>
                  <a:gsLst>
                    <a:gs pos="100000">
                      <a:schemeClr val="bg2"/>
                    </a:gs>
                    <a:gs pos="6000">
                      <a:schemeClr val="bg2"/>
                    </a:gs>
                  </a:gsLst>
                  <a:lin ang="5400000" scaled="0"/>
                </a:gradFill>
                <a:latin typeface="+mn-lt"/>
                <a:cs typeface="Segoe Pro Light"/>
              </a:defRPr>
            </a:lvl2pPr>
            <a:lvl3pPr marL="236040" indent="0">
              <a:buNone/>
              <a:defRPr sz="2040" b="0" i="0">
                <a:gradFill>
                  <a:gsLst>
                    <a:gs pos="100000">
                      <a:schemeClr val="bg2"/>
                    </a:gs>
                    <a:gs pos="6000">
                      <a:schemeClr val="bg2"/>
                    </a:gs>
                  </a:gsLst>
                  <a:lin ang="5400000" scaled="0"/>
                </a:gradFill>
                <a:latin typeface="+mn-lt"/>
                <a:cs typeface="Segoe Pro Light"/>
              </a:defRPr>
            </a:lvl3pPr>
            <a:lvl4pPr marL="465615" indent="0">
              <a:buNone/>
              <a:defRPr sz="2040" b="0" i="0">
                <a:gradFill>
                  <a:gsLst>
                    <a:gs pos="100000">
                      <a:schemeClr val="bg2"/>
                    </a:gs>
                    <a:gs pos="6000">
                      <a:schemeClr val="bg2"/>
                    </a:gs>
                  </a:gsLst>
                  <a:lin ang="5400000" scaled="0"/>
                </a:gradFill>
                <a:latin typeface="+mn-lt"/>
                <a:cs typeface="Segoe Pro Light"/>
              </a:defRPr>
            </a:lvl4pPr>
            <a:lvl5pPr marL="706506" indent="0">
              <a:buNone/>
              <a:defRPr sz="2040" b="0" i="0">
                <a:gradFill>
                  <a:gsLst>
                    <a:gs pos="100000">
                      <a:schemeClr val="bg2"/>
                    </a:gs>
                    <a:gs pos="6000">
                      <a:schemeClr val="bg2"/>
                    </a:gs>
                  </a:gsLst>
                  <a:lin ang="5400000" scaled="0"/>
                </a:gradFill>
                <a:latin typeface="+mn-lt"/>
                <a:cs typeface="Segoe Pro Ligh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508994585"/>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lor Block Header on Left &amp; Text on Right ">
    <p:spTree>
      <p:nvGrpSpPr>
        <p:cNvPr id="1" name=""/>
        <p:cNvGrpSpPr/>
        <p:nvPr/>
      </p:nvGrpSpPr>
      <p:grpSpPr>
        <a:xfrm>
          <a:off x="0" y="0"/>
          <a:ext cx="0" cy="0"/>
          <a:chOff x="0" y="0"/>
          <a:chExt cx="0" cy="0"/>
        </a:xfrm>
      </p:grpSpPr>
      <p:sp>
        <p:nvSpPr>
          <p:cNvPr id="2" name="Rectangle 1"/>
          <p:cNvSpPr/>
          <p:nvPr/>
        </p:nvSpPr>
        <p:spPr bwMode="white">
          <a:xfrm>
            <a:off x="1" y="-1619"/>
            <a:ext cx="6108094"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63" tIns="46563" rIns="46563" bIns="46563" numCol="1" spcCol="0" rtlCol="0" fromWordArt="0" anchor="ctr" anchorCtr="0" forceAA="0" compatLnSpc="1">
            <a:prstTxWarp prst="textNoShape">
              <a:avLst/>
            </a:prstTxWarp>
            <a:noAutofit/>
          </a:bodyPr>
          <a:lstStyle/>
          <a:p>
            <a:pPr algn="ctr" defTabSz="930923" fontAlgn="base">
              <a:spcBef>
                <a:spcPct val="0"/>
              </a:spcBef>
              <a:spcAft>
                <a:spcPct val="0"/>
              </a:spcAft>
            </a:pPr>
            <a:endParaRPr lang="en-US" sz="2346" dirty="0" smtClean="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3" name="Text Placeholder 2"/>
          <p:cNvSpPr>
            <a:spLocks noGrp="1"/>
          </p:cNvSpPr>
          <p:nvPr>
            <p:ph type="body" idx="1" hasCustomPrompt="1"/>
          </p:nvPr>
        </p:nvSpPr>
        <p:spPr>
          <a:xfrm>
            <a:off x="531280" y="629083"/>
            <a:ext cx="5338712" cy="1308985"/>
          </a:xfrm>
          <a:prstGeom prst="rect">
            <a:avLst/>
          </a:prstGeom>
        </p:spPr>
        <p:txBody>
          <a:bodyPr>
            <a:noAutofit/>
          </a:bodyPr>
          <a:lstStyle>
            <a:lvl1pPr marL="0" indent="0">
              <a:buNone/>
              <a:defRPr sz="5609" b="0" i="0" cap="none" baseline="0">
                <a:gradFill>
                  <a:gsLst>
                    <a:gs pos="100000">
                      <a:schemeClr val="bg1"/>
                    </a:gs>
                    <a:gs pos="0">
                      <a:schemeClr val="bg1"/>
                    </a:gs>
                  </a:gsLst>
                  <a:lin ang="5400000" scaled="0"/>
                </a:gradFill>
                <a:latin typeface="+mj-lt"/>
                <a:cs typeface="Segoe Pro Light"/>
              </a:defRPr>
            </a:lvl1pPr>
            <a:lvl2pPr marL="620710" indent="0">
              <a:buNone/>
              <a:defRPr sz="2754" b="1"/>
            </a:lvl2pPr>
            <a:lvl3pPr marL="1241421" indent="0">
              <a:buNone/>
              <a:defRPr sz="2448" b="1"/>
            </a:lvl3pPr>
            <a:lvl4pPr marL="1862131" indent="0">
              <a:buNone/>
              <a:defRPr sz="2142" b="1"/>
            </a:lvl4pPr>
            <a:lvl5pPr marL="2482842" indent="0">
              <a:buNone/>
              <a:defRPr sz="2142" b="1"/>
            </a:lvl5pPr>
            <a:lvl6pPr marL="3103553" indent="0">
              <a:buNone/>
              <a:defRPr sz="2142" b="1"/>
            </a:lvl6pPr>
            <a:lvl7pPr marL="3724263" indent="0">
              <a:buNone/>
              <a:defRPr sz="2142" b="1"/>
            </a:lvl7pPr>
            <a:lvl8pPr marL="4344972" indent="0">
              <a:buNone/>
              <a:defRPr sz="2142" b="1"/>
            </a:lvl8pPr>
            <a:lvl9pPr marL="4965684"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639447" y="702692"/>
            <a:ext cx="5596179" cy="339016"/>
          </a:xfrm>
          <a:prstGeom prst="rect">
            <a:avLst/>
          </a:prstGeom>
        </p:spPr>
        <p:txBody>
          <a:bodyPr>
            <a:noAutofit/>
          </a:bodyPr>
          <a:lstStyle>
            <a:lvl1pPr marL="0" indent="0">
              <a:spcBef>
                <a:spcPts val="1222"/>
              </a:spcBef>
              <a:buNone/>
              <a:defRPr lang="en-US" sz="2040" b="0" i="0" kern="1200" spc="0" dirty="0" smtClean="0">
                <a:gradFill>
                  <a:gsLst>
                    <a:gs pos="100000">
                      <a:schemeClr val="bg2"/>
                    </a:gs>
                    <a:gs pos="0">
                      <a:schemeClr val="bg2"/>
                    </a:gs>
                  </a:gsLst>
                  <a:lin ang="5400000" scaled="0"/>
                </a:gradFill>
                <a:latin typeface="+mn-lt"/>
                <a:ea typeface="+mn-ea"/>
                <a:cs typeface="Segoe Pro Light"/>
              </a:defRPr>
            </a:lvl1pPr>
            <a:lvl2pPr marL="931065" indent="-387943">
              <a:defRPr lang="en-US" sz="2142" kern="1200" dirty="0" smtClean="0">
                <a:solidFill>
                  <a:schemeClr val="bg2">
                    <a:lumMod val="50000"/>
                  </a:schemeClr>
                </a:solidFill>
                <a:latin typeface="+mn-lt"/>
                <a:ea typeface="+mn-ea"/>
                <a:cs typeface="Arial" pitchFamily="34" charset="0"/>
              </a:defRPr>
            </a:lvl2pPr>
            <a:lvl3pPr marL="931065" indent="-232767">
              <a:defRPr lang="en-US" sz="1938" kern="1200" dirty="0" smtClean="0">
                <a:solidFill>
                  <a:schemeClr val="bg2">
                    <a:lumMod val="50000"/>
                  </a:schemeClr>
                </a:solidFill>
                <a:latin typeface="+mn-lt"/>
                <a:ea typeface="+mn-ea"/>
                <a:cs typeface="Arial" pitchFamily="34" charset="0"/>
              </a:defRPr>
            </a:lvl3pPr>
            <a:lvl4pPr marL="1241421" indent="-232767">
              <a:defRPr lang="en-US" sz="1632" kern="1200" dirty="0" smtClean="0">
                <a:solidFill>
                  <a:schemeClr val="bg2">
                    <a:lumMod val="50000"/>
                  </a:schemeClr>
                </a:solidFill>
                <a:latin typeface="+mn-lt"/>
                <a:ea typeface="+mn-ea"/>
                <a:cs typeface="Arial" pitchFamily="34" charset="0"/>
              </a:defRPr>
            </a:lvl4pPr>
            <a:lvl5pPr marL="1474188" indent="-232767">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8" name="Content Placeholder 5"/>
          <p:cNvSpPr>
            <a:spLocks noGrp="1"/>
          </p:cNvSpPr>
          <p:nvPr>
            <p:ph sz="quarter" idx="13"/>
          </p:nvPr>
        </p:nvSpPr>
        <p:spPr>
          <a:xfrm>
            <a:off x="531281" y="1938068"/>
            <a:ext cx="5362223" cy="627475"/>
          </a:xfrm>
          <a:prstGeom prst="rect">
            <a:avLst/>
          </a:prstGeom>
        </p:spPr>
        <p:txBody>
          <a:bodyPr>
            <a:noAutofit/>
          </a:bodyPr>
          <a:lstStyle>
            <a:lvl1pPr marL="0" indent="0">
              <a:spcBef>
                <a:spcPts val="1222"/>
              </a:spcBef>
              <a:buFont typeface="Arial" pitchFamily="34" charset="0"/>
              <a:buNone/>
              <a:defRPr lang="en-US" sz="2040" b="0" i="0" kern="1200" spc="0" dirty="0" smtClean="0">
                <a:gradFill>
                  <a:gsLst>
                    <a:gs pos="100000">
                      <a:schemeClr val="bg1"/>
                    </a:gs>
                    <a:gs pos="0">
                      <a:schemeClr val="bg1"/>
                    </a:gs>
                  </a:gsLst>
                  <a:lin ang="5400000" scaled="0"/>
                </a:gradFill>
                <a:latin typeface="Segoe Pro Light"/>
                <a:ea typeface="+mn-ea"/>
                <a:cs typeface="Segoe Pro Light"/>
              </a:defRPr>
            </a:lvl1pPr>
            <a:lvl2pPr marL="931065" indent="-387943">
              <a:defRPr lang="en-US" sz="2142" kern="1200" dirty="0" smtClean="0">
                <a:solidFill>
                  <a:schemeClr val="bg2">
                    <a:lumMod val="50000"/>
                  </a:schemeClr>
                </a:solidFill>
                <a:latin typeface="+mn-lt"/>
                <a:ea typeface="+mn-ea"/>
                <a:cs typeface="Arial" pitchFamily="34" charset="0"/>
              </a:defRPr>
            </a:lvl2pPr>
            <a:lvl3pPr marL="931065" indent="-232767">
              <a:defRPr lang="en-US" sz="1938" kern="1200" dirty="0" smtClean="0">
                <a:solidFill>
                  <a:schemeClr val="bg2">
                    <a:lumMod val="50000"/>
                  </a:schemeClr>
                </a:solidFill>
                <a:latin typeface="+mn-lt"/>
                <a:ea typeface="+mn-ea"/>
                <a:cs typeface="Arial" pitchFamily="34" charset="0"/>
              </a:defRPr>
            </a:lvl3pPr>
            <a:lvl4pPr marL="1241421" indent="-232767">
              <a:defRPr lang="en-US" sz="1632" kern="1200" dirty="0" smtClean="0">
                <a:solidFill>
                  <a:schemeClr val="bg2">
                    <a:lumMod val="50000"/>
                  </a:schemeClr>
                </a:solidFill>
                <a:latin typeface="+mn-lt"/>
                <a:ea typeface="+mn-ea"/>
                <a:cs typeface="Arial" pitchFamily="34" charset="0"/>
              </a:defRPr>
            </a:lvl4pPr>
            <a:lvl5pPr marL="1474188" indent="-232767">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Tree>
    <p:extLst>
      <p:ext uri="{BB962C8B-B14F-4D97-AF65-F5344CB8AC3E}">
        <p14:creationId xmlns:p14="http://schemas.microsoft.com/office/powerpoint/2010/main" val="2779425699"/>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166787991"/>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4163705"/>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250">
                      <a:schemeClr val="tx2"/>
                    </a:gs>
                    <a:gs pos="100000">
                      <a:schemeClr val="tx2"/>
                    </a:gs>
                  </a:gsLst>
                  <a:lin ang="5400000" scaled="0"/>
                </a:gradFill>
              </a:defRPr>
            </a:lvl1pPr>
          </a:lstStyle>
          <a:p>
            <a:r>
              <a:rPr lang="en-US" dirty="0" smtClean="0"/>
              <a:t>Slide for Developer Code</a:t>
            </a:r>
            <a:endParaRPr lang="en-US" dirty="0"/>
          </a:p>
        </p:txBody>
      </p:sp>
      <p:sp>
        <p:nvSpPr>
          <p:cNvPr id="3" name="Rectangle 2"/>
          <p:cNvSpPr/>
          <p:nvPr/>
        </p:nvSpPr>
        <p:spPr bwMode="hidden">
          <a:xfrm>
            <a:off x="1" y="1178953"/>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63" tIns="46563" rIns="46563" bIns="46563" numCol="1" spcCol="0" rtlCol="0" fromWordArt="0" anchor="ctr" anchorCtr="0" forceAA="0" compatLnSpc="1">
            <a:prstTxWarp prst="textNoShape">
              <a:avLst/>
            </a:prstTxWarp>
            <a:noAutofit/>
          </a:bodyPr>
          <a:lstStyle/>
          <a:p>
            <a:pPr algn="ctr" defTabSz="930923" fontAlgn="base">
              <a:spcBef>
                <a:spcPct val="0"/>
              </a:spcBef>
              <a:spcAft>
                <a:spcPct val="0"/>
              </a:spcAft>
            </a:pPr>
            <a:endParaRPr lang="en-US" sz="1836"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51" y="1476624"/>
            <a:ext cx="11378777" cy="2027818"/>
          </a:xfrm>
        </p:spPr>
        <p:txBody>
          <a:bodyPr/>
          <a:lstStyle>
            <a:lvl1pPr marL="0" indent="0">
              <a:lnSpc>
                <a:spcPct val="95000"/>
              </a:lnSpc>
              <a:buNone/>
              <a:defRPr sz="3264" b="0" i="0">
                <a:gradFill>
                  <a:gsLst>
                    <a:gs pos="1250">
                      <a:srgbClr val="000000"/>
                    </a:gs>
                    <a:gs pos="100000">
                      <a:srgbClr val="000000"/>
                    </a:gs>
                  </a:gsLst>
                  <a:lin ang="5400000" scaled="0"/>
                </a:gradFill>
                <a:latin typeface="+mn-lt"/>
                <a:cs typeface="Segoe Pro Light"/>
              </a:defRPr>
            </a:lvl1pPr>
            <a:lvl2pPr marL="0" indent="0">
              <a:lnSpc>
                <a:spcPct val="95000"/>
              </a:lnSpc>
              <a:buNone/>
              <a:defRPr sz="2040" b="0" i="0">
                <a:gradFill>
                  <a:gsLst>
                    <a:gs pos="1250">
                      <a:srgbClr val="000000"/>
                    </a:gs>
                    <a:gs pos="100000">
                      <a:srgbClr val="000000"/>
                    </a:gs>
                  </a:gsLst>
                  <a:lin ang="5400000" scaled="0"/>
                </a:gradFill>
                <a:latin typeface="+mn-lt"/>
                <a:cs typeface="Segoe Pro Light"/>
              </a:defRPr>
            </a:lvl2pPr>
            <a:lvl3pPr marL="0" indent="0">
              <a:lnSpc>
                <a:spcPct val="95000"/>
              </a:lnSpc>
              <a:buNone/>
              <a:defRPr sz="2040" b="0" i="0">
                <a:gradFill>
                  <a:gsLst>
                    <a:gs pos="1250">
                      <a:srgbClr val="000000"/>
                    </a:gs>
                    <a:gs pos="100000">
                      <a:srgbClr val="000000"/>
                    </a:gs>
                  </a:gsLst>
                  <a:lin ang="5400000" scaled="0"/>
                </a:gradFill>
                <a:latin typeface="+mn-lt"/>
                <a:cs typeface="Segoe Pro Light"/>
              </a:defRPr>
            </a:lvl3pPr>
            <a:lvl4pPr marL="0" indent="0">
              <a:lnSpc>
                <a:spcPct val="95000"/>
              </a:lnSpc>
              <a:buNone/>
              <a:defRPr sz="2040" b="0" i="0">
                <a:gradFill>
                  <a:gsLst>
                    <a:gs pos="1250">
                      <a:srgbClr val="000000"/>
                    </a:gs>
                    <a:gs pos="100000">
                      <a:srgbClr val="000000"/>
                    </a:gs>
                  </a:gsLst>
                  <a:lin ang="5400000" scaled="0"/>
                </a:gradFill>
                <a:latin typeface="+mn-lt"/>
                <a:cs typeface="Segoe Pro Light"/>
              </a:defRPr>
            </a:lvl4pPr>
            <a:lvl5pPr marL="0" indent="0">
              <a:lnSpc>
                <a:spcPct val="95000"/>
              </a:lnSpc>
              <a:buNone/>
              <a:defRPr sz="2040" b="0" i="0">
                <a:gradFill>
                  <a:gsLst>
                    <a:gs pos="1250">
                      <a:srgbClr val="000000"/>
                    </a:gs>
                    <a:gs pos="100000">
                      <a:srgbClr val="000000"/>
                    </a:gs>
                  </a:gsLst>
                  <a:lin ang="5400000" scaled="0"/>
                </a:gradFill>
                <a:latin typeface="+mn-lt"/>
                <a:cs typeface="Segoe Pro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2"/>
          <p:cNvSpPr>
            <a:spLocks noGrp="1"/>
          </p:cNvSpPr>
          <p:nvPr userDrawn="1">
            <p:ph type="sldNum" sz="quarter" idx="12"/>
          </p:nvPr>
        </p:nvSpPr>
        <p:spPr>
          <a:xfrm>
            <a:off x="531280" y="6526955"/>
            <a:ext cx="572078" cy="223825"/>
          </a:xfrm>
          <a:prstGeom prst="rect">
            <a:avLst/>
          </a:prstGeom>
        </p:spPr>
        <p:txBody>
          <a:bodyPr/>
          <a:lstStyle/>
          <a:p>
            <a:fld id="{727B4C2D-45E2-4621-8491-2995EB46A674}" type="slidenum">
              <a:rPr lang="en-US" smtClean="0">
                <a:solidFill>
                  <a:srgbClr val="797A7D"/>
                </a:solidFill>
              </a:rPr>
              <a:pPr/>
              <a:t>‹#›</a:t>
            </a:fld>
            <a:endParaRPr lang="en-US" dirty="0">
              <a:solidFill>
                <a:srgbClr val="797A7D"/>
              </a:solidFill>
            </a:endParaRPr>
          </a:p>
        </p:txBody>
      </p:sp>
    </p:spTree>
    <p:extLst>
      <p:ext uri="{BB962C8B-B14F-4D97-AF65-F5344CB8AC3E}">
        <p14:creationId xmlns:p14="http://schemas.microsoft.com/office/powerpoint/2010/main" val="2960738493"/>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80" y="233154"/>
            <a:ext cx="11378777" cy="678031"/>
          </a:xfrm>
        </p:spPr>
        <p:txBody>
          <a:bodyPr/>
          <a:lstStyle>
            <a:lvl1pPr>
              <a:defRPr sz="4896"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29662" y="1476621"/>
            <a:ext cx="11375536" cy="2084319"/>
          </a:xfrm>
          <a:prstGeom prst="rect">
            <a:avLst/>
          </a:prstGeom>
        </p:spPr>
        <p:txBody>
          <a:bodyPr/>
          <a:lstStyle>
            <a:lvl1pPr marL="0" indent="0">
              <a:buClr>
                <a:srgbClr val="FFFFFF"/>
              </a:buClr>
              <a:buSzPct val="90000"/>
              <a:buFontTx/>
              <a:buNone/>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0" indent="0">
              <a:buClr>
                <a:srgbClr val="FFFFFF"/>
              </a:buClr>
              <a:buSzPct val="90000"/>
              <a:buFontTx/>
              <a:buNone/>
              <a:defRPr sz="2040" b="0" i="0">
                <a:gradFill>
                  <a:gsLst>
                    <a:gs pos="0">
                      <a:srgbClr val="FFFFFF"/>
                    </a:gs>
                    <a:gs pos="86000">
                      <a:srgbClr val="FFFFFF"/>
                    </a:gs>
                  </a:gsLst>
                  <a:lin ang="5400000" scaled="0"/>
                </a:gradFill>
                <a:latin typeface="+mn-lt"/>
                <a:ea typeface="Segoe UI" pitchFamily="34" charset="0"/>
                <a:cs typeface="Segoe UI" pitchFamily="34" charset="0"/>
              </a:defRPr>
            </a:lvl2pPr>
            <a:lvl3pPr marL="0" indent="0">
              <a:buClr>
                <a:srgbClr val="FFFFFF"/>
              </a:buClr>
              <a:buSzPct val="90000"/>
              <a:buFontTx/>
              <a:buNone/>
              <a:defRPr sz="2040" b="0" i="0">
                <a:gradFill>
                  <a:gsLst>
                    <a:gs pos="0">
                      <a:srgbClr val="FFFFFF"/>
                    </a:gs>
                    <a:gs pos="86000">
                      <a:srgbClr val="FFFFFF"/>
                    </a:gs>
                  </a:gsLst>
                  <a:lin ang="5400000" scaled="0"/>
                </a:gradFill>
                <a:latin typeface="+mn-lt"/>
                <a:ea typeface="Segoe UI" pitchFamily="34" charset="0"/>
                <a:cs typeface="Segoe UI" pitchFamily="34" charset="0"/>
              </a:defRPr>
            </a:lvl3pPr>
            <a:lvl4pPr marL="0" indent="0">
              <a:buClr>
                <a:srgbClr val="FFFFFF"/>
              </a:buClr>
              <a:buSzPct val="90000"/>
              <a:buFontTx/>
              <a:buNone/>
              <a:defRPr sz="2040" b="0" i="0">
                <a:gradFill>
                  <a:gsLst>
                    <a:gs pos="0">
                      <a:srgbClr val="FFFFFF"/>
                    </a:gs>
                    <a:gs pos="86000">
                      <a:srgbClr val="FFFFFF"/>
                    </a:gs>
                  </a:gsLst>
                  <a:lin ang="5400000" scaled="0"/>
                </a:gradFill>
                <a:latin typeface="+mn-lt"/>
                <a:ea typeface="Segoe UI" pitchFamily="34" charset="0"/>
                <a:cs typeface="Segoe UI" pitchFamily="34" charset="0"/>
              </a:defRPr>
            </a:lvl4pPr>
            <a:lvl5pPr marL="0" indent="0">
              <a:buClr>
                <a:srgbClr val="FFFFFF"/>
              </a:buClr>
              <a:buSzPct val="90000"/>
              <a:buFontTx/>
              <a:buNone/>
              <a:defRPr sz="2040" b="0" i="0">
                <a:gradFill>
                  <a:gsLst>
                    <a:gs pos="0">
                      <a:srgbClr val="FFFFFF"/>
                    </a:gs>
                    <a:gs pos="86000">
                      <a:srgbClr val="FFFFFF"/>
                    </a:gs>
                  </a:gsLst>
                  <a:lin ang="5400000" scaled="0"/>
                </a:gradFill>
                <a:latin typeface="+mn-lt"/>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4" y="6363078"/>
            <a:ext cx="12436476" cy="631450"/>
          </a:xfrm>
          <a:prstGeom prst="rect">
            <a:avLst/>
          </a:prstGeom>
          <a:solidFill>
            <a:srgbClr val="FFFF99"/>
          </a:solidFill>
        </p:spPr>
        <p:txBody>
          <a:bodyPr wrap="square" lIns="152171" tIns="76085" rIns="152171" bIns="76085" anchor="b" anchorCtr="0">
            <a:noAutofit/>
          </a:bodyPr>
          <a:lstStyle>
            <a:lvl1pPr algn="r">
              <a:buFont typeface="Arial" pitchFamily="34" charset="0"/>
              <a:buNone/>
              <a:defRPr sz="3672" spc="-5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3975954237"/>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83" y="1476627"/>
            <a:ext cx="5504573" cy="2511229"/>
          </a:xfrm>
        </p:spPr>
        <p:txBody>
          <a:bodyPr/>
          <a:lstStyle>
            <a:lvl1pPr marL="0" indent="0">
              <a:spcBef>
                <a:spcPts val="1222"/>
              </a:spcBef>
              <a:buNone/>
              <a:defRPr sz="4080">
                <a:gradFill>
                  <a:gsLst>
                    <a:gs pos="1000">
                      <a:schemeClr val="bg2"/>
                    </a:gs>
                    <a:gs pos="98000">
                      <a:schemeClr val="bg2"/>
                    </a:gs>
                  </a:gsLst>
                  <a:lin ang="5400000" scaled="0"/>
                </a:gradFill>
                <a:latin typeface="+mj-lt"/>
              </a:defRPr>
            </a:lvl1pPr>
            <a:lvl2pPr marL="0" indent="0">
              <a:buNone/>
              <a:defRPr sz="2040">
                <a:gradFill>
                  <a:gsLst>
                    <a:gs pos="1000">
                      <a:schemeClr val="bg2"/>
                    </a:gs>
                    <a:gs pos="98000">
                      <a:schemeClr val="bg2"/>
                    </a:gs>
                  </a:gsLst>
                  <a:lin ang="5400000" scaled="0"/>
                </a:gradFill>
              </a:defRPr>
            </a:lvl2pPr>
            <a:lvl3pPr marL="237658" indent="0">
              <a:buNone/>
              <a:defRPr sz="2040">
                <a:gradFill>
                  <a:gsLst>
                    <a:gs pos="1000">
                      <a:schemeClr val="bg2"/>
                    </a:gs>
                    <a:gs pos="98000">
                      <a:schemeClr val="bg2"/>
                    </a:gs>
                  </a:gsLst>
                  <a:lin ang="5400000" scaled="0"/>
                </a:gradFill>
              </a:defRPr>
            </a:lvl3pPr>
            <a:lvl4pPr marL="465615" indent="0">
              <a:buNone/>
              <a:defRPr sz="2040">
                <a:gradFill>
                  <a:gsLst>
                    <a:gs pos="1000">
                      <a:schemeClr val="bg2"/>
                    </a:gs>
                    <a:gs pos="98000">
                      <a:schemeClr val="bg2"/>
                    </a:gs>
                  </a:gsLst>
                  <a:lin ang="5400000" scaled="0"/>
                </a:gradFill>
              </a:defRPr>
            </a:lvl4pPr>
            <a:lvl5pPr marL="706506" indent="0">
              <a:buNone/>
              <a:defRPr sz="2040">
                <a:gradFill>
                  <a:gsLst>
                    <a:gs pos="1000">
                      <a:schemeClr val="bg2"/>
                    </a:gs>
                    <a:gs pos="98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2" y="1476627"/>
            <a:ext cx="5504573" cy="2511229"/>
          </a:xfrm>
        </p:spPr>
        <p:txBody>
          <a:bodyPr/>
          <a:lstStyle>
            <a:lvl1pPr marL="0" indent="0">
              <a:spcBef>
                <a:spcPts val="1222"/>
              </a:spcBef>
              <a:buNone/>
              <a:defRPr lang="en-US" sz="4080" kern="1200" spc="-72" baseline="0" dirty="0" smtClean="0">
                <a:gradFill>
                  <a:gsLst>
                    <a:gs pos="1000">
                      <a:schemeClr val="bg2"/>
                    </a:gs>
                    <a:gs pos="98000">
                      <a:schemeClr val="bg2"/>
                    </a:gs>
                  </a:gsLst>
                  <a:lin ang="5400000" scaled="0"/>
                </a:gradFill>
                <a:latin typeface="+mj-lt"/>
                <a:ea typeface="+mn-ea"/>
                <a:cs typeface="+mn-cs"/>
              </a:defRPr>
            </a:lvl1pPr>
            <a:lvl2pPr marL="3234" marR="0" indent="0" algn="l" defTabSz="931191" rtl="0" eaLnBrk="1" fontAlgn="auto" latinLnBrk="0" hangingPunct="1">
              <a:lnSpc>
                <a:spcPct val="90000"/>
              </a:lnSpc>
              <a:spcBef>
                <a:spcPct val="20000"/>
              </a:spcBef>
              <a:spcAft>
                <a:spcPts val="0"/>
              </a:spcAft>
              <a:buClrTx/>
              <a:buSzPct val="90000"/>
              <a:buFont typeface="Arial" pitchFamily="34" charset="0"/>
              <a:buNone/>
              <a:tabLst/>
              <a:defRPr lang="en-US" sz="2040" kern="1200" spc="-72" baseline="0" dirty="0" smtClean="0">
                <a:gradFill>
                  <a:gsLst>
                    <a:gs pos="1000">
                      <a:schemeClr val="bg2"/>
                    </a:gs>
                    <a:gs pos="98000">
                      <a:schemeClr val="bg2"/>
                    </a:gs>
                  </a:gsLst>
                  <a:lin ang="5400000" scaled="0"/>
                </a:gradFill>
                <a:latin typeface="+mn-lt"/>
                <a:ea typeface="+mn-ea"/>
                <a:cs typeface="+mn-cs"/>
              </a:defRPr>
            </a:lvl2pPr>
            <a:lvl3pPr marL="237658" marR="0" indent="0" algn="l" defTabSz="931191" rtl="0" eaLnBrk="1" fontAlgn="auto" latinLnBrk="0" hangingPunct="1">
              <a:lnSpc>
                <a:spcPct val="90000"/>
              </a:lnSpc>
              <a:spcBef>
                <a:spcPct val="20000"/>
              </a:spcBef>
              <a:spcAft>
                <a:spcPts val="0"/>
              </a:spcAft>
              <a:buClrTx/>
              <a:buSzPct val="90000"/>
              <a:buFont typeface="Arial" pitchFamily="34" charset="0"/>
              <a:buNone/>
              <a:tabLst/>
              <a:defRPr lang="en-US" sz="2040" kern="1200" spc="-72" baseline="0" dirty="0" smtClean="0">
                <a:gradFill>
                  <a:gsLst>
                    <a:gs pos="1000">
                      <a:schemeClr val="bg2"/>
                    </a:gs>
                    <a:gs pos="98000">
                      <a:schemeClr val="bg2"/>
                    </a:gs>
                  </a:gsLst>
                  <a:lin ang="5400000" scaled="0"/>
                </a:gradFill>
                <a:latin typeface="+mn-lt"/>
                <a:ea typeface="+mn-ea"/>
                <a:cs typeface="+mn-cs"/>
              </a:defRPr>
            </a:lvl3pPr>
            <a:lvl4pPr marL="468847" marR="0" indent="0" algn="l" defTabSz="931191" rtl="0" eaLnBrk="1" fontAlgn="auto" latinLnBrk="0" hangingPunct="1">
              <a:lnSpc>
                <a:spcPct val="90000"/>
              </a:lnSpc>
              <a:spcBef>
                <a:spcPct val="20000"/>
              </a:spcBef>
              <a:spcAft>
                <a:spcPts val="0"/>
              </a:spcAft>
              <a:buClrTx/>
              <a:buSzPct val="90000"/>
              <a:buFont typeface="Arial" pitchFamily="34" charset="0"/>
              <a:buNone/>
              <a:tabLst/>
              <a:defRPr lang="en-US" sz="2040" kern="1200" spc="-72" baseline="0" dirty="0" smtClean="0">
                <a:gradFill>
                  <a:gsLst>
                    <a:gs pos="1000">
                      <a:schemeClr val="bg2"/>
                    </a:gs>
                    <a:gs pos="98000">
                      <a:schemeClr val="bg2"/>
                    </a:gs>
                  </a:gsLst>
                  <a:lin ang="5400000" scaled="0"/>
                </a:gradFill>
                <a:latin typeface="+mn-lt"/>
                <a:ea typeface="+mn-ea"/>
                <a:cs typeface="+mn-cs"/>
              </a:defRPr>
            </a:lvl4pPr>
            <a:lvl5pPr marL="700039" marR="0" indent="0" algn="l" defTabSz="931191" rtl="0" eaLnBrk="1" fontAlgn="auto" latinLnBrk="0" hangingPunct="1">
              <a:lnSpc>
                <a:spcPct val="90000"/>
              </a:lnSpc>
              <a:spcBef>
                <a:spcPct val="20000"/>
              </a:spcBef>
              <a:spcAft>
                <a:spcPts val="0"/>
              </a:spcAft>
              <a:buClrTx/>
              <a:buSzPct val="90000"/>
              <a:buFont typeface="Arial" pitchFamily="34" charset="0"/>
              <a:buNone/>
              <a:tabLst/>
              <a:defRPr lang="en-US" sz="2040" kern="1200" spc="-72" baseline="0" dirty="0">
                <a:gradFill>
                  <a:gsLst>
                    <a:gs pos="1000">
                      <a:schemeClr val="bg2"/>
                    </a:gs>
                    <a:gs pos="98000">
                      <a:schemeClr val="bg2"/>
                    </a:gs>
                  </a:gsLst>
                  <a:lin ang="5400000" scaled="0"/>
                </a:gradFill>
                <a:latin typeface="+mn-lt"/>
                <a:ea typeface="+mn-ea"/>
                <a:cs typeface="+mn-cs"/>
              </a:defRPr>
            </a:lvl5pPr>
          </a:lstStyle>
          <a:p>
            <a:pPr marL="0" marR="0" lvl="0" indent="0" algn="l" defTabSz="931191"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1191"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1191"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1191"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1191"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81" y="6526955"/>
            <a:ext cx="572078" cy="223825"/>
          </a:xfrm>
          <a:prstGeom prst="rect">
            <a:avLst/>
          </a:prstGeom>
        </p:spPr>
        <p:txBody>
          <a:bodyPr lIns="121720" tIns="60860" rIns="121720" bIns="60860"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813943048"/>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Full Screen Picture">
    <p:spTree>
      <p:nvGrpSpPr>
        <p:cNvPr id="1" name=""/>
        <p:cNvGrpSpPr/>
        <p:nvPr/>
      </p:nvGrpSpPr>
      <p:grpSpPr>
        <a:xfrm>
          <a:off x="0" y="0"/>
          <a:ext cx="0" cy="0"/>
          <a:chOff x="0" y="0"/>
          <a:chExt cx="0" cy="0"/>
        </a:xfrm>
      </p:grpSpPr>
      <p:sp>
        <p:nvSpPr>
          <p:cNvPr id="4" name="Title 3"/>
          <p:cNvSpPr>
            <a:spLocks noGrp="1"/>
          </p:cNvSpPr>
          <p:nvPr>
            <p:ph type="title"/>
          </p:nvPr>
        </p:nvSpPr>
        <p:spPr>
          <a:xfrm>
            <a:off x="621824" y="2818859"/>
            <a:ext cx="11192828" cy="642136"/>
          </a:xfrm>
          <a:prstGeom prst="rect">
            <a:avLst/>
          </a:prstGeom>
        </p:spPr>
        <p:txBody>
          <a:bodyPr vert="horz"/>
          <a:lstStyle>
            <a:lvl1pPr marL="0" algn="ctr" defTabSz="466298" rtl="0" eaLnBrk="1" latinLnBrk="0" hangingPunct="1">
              <a:spcBef>
                <a:spcPct val="0"/>
              </a:spcBef>
              <a:buNone/>
              <a:defRPr lang="en-US" sz="3264" b="1" kern="1200" baseline="0" dirty="0">
                <a:solidFill>
                  <a:schemeClr val="bg1"/>
                </a:solidFill>
                <a:latin typeface="+mj-lt"/>
                <a:ea typeface="+mj-ea"/>
                <a:cs typeface="+mj-cs"/>
              </a:defRPr>
            </a:lvl1pPr>
          </a:lstStyle>
          <a:p>
            <a:r>
              <a:rPr lang="en-US" dirty="0" smtClean="0"/>
              <a:t>Click to edit Master title style</a:t>
            </a:r>
            <a:endParaRPr lang="en-US" dirty="0"/>
          </a:p>
        </p:txBody>
      </p:sp>
      <p:sp>
        <p:nvSpPr>
          <p:cNvPr id="5" name="Slide Number Placeholder 5"/>
          <p:cNvSpPr>
            <a:spLocks noGrp="1"/>
          </p:cNvSpPr>
          <p:nvPr>
            <p:ph type="sldNum" sz="quarter" idx="4"/>
          </p:nvPr>
        </p:nvSpPr>
        <p:spPr>
          <a:xfrm>
            <a:off x="313071" y="6445327"/>
            <a:ext cx="640393" cy="544344"/>
          </a:xfrm>
          <a:prstGeom prst="rect">
            <a:avLst/>
          </a:prstGeom>
        </p:spPr>
        <p:txBody>
          <a:bodyPr anchor="ctr"/>
          <a:lstStyle>
            <a:lvl1pPr>
              <a:defRPr sz="1224" b="1">
                <a:solidFill>
                  <a:srgbClr val="7F7F7F"/>
                </a:solidFill>
                <a:latin typeface="Helvetica"/>
                <a:cs typeface="Helvetica"/>
              </a:defRPr>
            </a:lvl1pPr>
          </a:lstStyle>
          <a:p>
            <a:fld id="{A33765F2-1C82-864E-97D6-0CCE9ECAF3E9}" type="slidenum">
              <a:rPr lang="en-US" smtClean="0"/>
              <a:pPr/>
              <a:t>‹#›</a:t>
            </a:fld>
            <a:endParaRPr lang="en-US" dirty="0"/>
          </a:p>
        </p:txBody>
      </p:sp>
    </p:spTree>
    <p:extLst>
      <p:ext uri="{BB962C8B-B14F-4D97-AF65-F5344CB8AC3E}">
        <p14:creationId xmlns:p14="http://schemas.microsoft.com/office/powerpoint/2010/main" val="204081833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Full Text White Bkgd">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13071" y="280107"/>
            <a:ext cx="11810334" cy="581249"/>
          </a:xfrm>
          <a:prstGeom prst="rect">
            <a:avLst/>
          </a:prstGeom>
        </p:spPr>
        <p:txBody>
          <a:bodyPr/>
          <a:lstStyle>
            <a:lvl1pPr algn="l">
              <a:defRPr sz="2856" baseline="0">
                <a:solidFill>
                  <a:srgbClr val="0983AD"/>
                </a:solidFill>
              </a:defRPr>
            </a:lvl1pPr>
          </a:lstStyle>
          <a:p>
            <a:r>
              <a:rPr lang="en-US" dirty="0" smtClean="0"/>
              <a:t>Insert Title Here</a:t>
            </a:r>
            <a:endParaRPr lang="en-US" dirty="0"/>
          </a:p>
        </p:txBody>
      </p:sp>
      <p:sp>
        <p:nvSpPr>
          <p:cNvPr id="8" name="Content Placeholder 2"/>
          <p:cNvSpPr>
            <a:spLocks noGrp="1"/>
          </p:cNvSpPr>
          <p:nvPr>
            <p:ph idx="1"/>
          </p:nvPr>
        </p:nvSpPr>
        <p:spPr>
          <a:xfrm>
            <a:off x="313071" y="1162516"/>
            <a:ext cx="11810334" cy="5135795"/>
          </a:xfrm>
          <a:prstGeom prst="rect">
            <a:avLst/>
          </a:prstGeom>
        </p:spPr>
        <p:txBody>
          <a:bodyPr/>
          <a:lstStyle>
            <a:lvl1pPr marL="349724" indent="-349724">
              <a:buClr>
                <a:srgbClr val="0983AD"/>
              </a:buClr>
              <a:buSzPct val="80000"/>
              <a:buFont typeface="Lucida Grande"/>
              <a:buChar char="›"/>
              <a:defRPr sz="2448"/>
            </a:lvl1pPr>
            <a:lvl2pPr marL="757735" indent="-291436">
              <a:buClr>
                <a:srgbClr val="0983AD"/>
              </a:buClr>
              <a:buSzPct val="70000"/>
              <a:buFont typeface="Lucida Grande"/>
              <a:buChar char="»"/>
              <a:defRPr sz="2448"/>
            </a:lvl2pPr>
            <a:lvl3pPr marL="1165746" indent="-233149">
              <a:buClr>
                <a:srgbClr val="0983AD"/>
              </a:buClr>
              <a:buSzPct val="80000"/>
              <a:buFont typeface="Arial"/>
              <a:buChar char="•"/>
              <a:defRPr sz="2448"/>
            </a:lvl3pPr>
            <a:lvl4pPr marL="1632044" indent="-233149">
              <a:buClr>
                <a:srgbClr val="0983AD"/>
              </a:buClr>
              <a:buFont typeface="Lucida Grande"/>
              <a:buChar char="›"/>
              <a:defRPr sz="2448"/>
            </a:lvl4pPr>
            <a:lvl5pPr marL="2098342" indent="-233149">
              <a:buClr>
                <a:srgbClr val="0983AD"/>
              </a:buClr>
              <a:buFont typeface="Lucida Grande"/>
              <a:buChar char="›"/>
              <a:defRPr sz="2448"/>
            </a:lvl5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256843522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2204769"/>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36373" y="2771906"/>
            <a:ext cx="10467366" cy="900222"/>
          </a:xfrm>
          <a:prstGeom prst="rect">
            <a:avLst/>
          </a:prstGeom>
        </p:spPr>
        <p:txBody>
          <a:bodyPr/>
          <a:lstStyle>
            <a:lvl1pPr>
              <a:defRPr sz="7343"/>
            </a:lvl1pPr>
          </a:lstStyle>
          <a:p>
            <a:r>
              <a:rPr lang="en-US" dirty="0" smtClean="0"/>
              <a:t>Session Title</a:t>
            </a:r>
            <a:endParaRPr lang="en-US" dirty="0"/>
          </a:p>
        </p:txBody>
      </p:sp>
      <p:sp>
        <p:nvSpPr>
          <p:cNvPr id="3" name="Subtitle 2"/>
          <p:cNvSpPr>
            <a:spLocks noGrp="1"/>
          </p:cNvSpPr>
          <p:nvPr>
            <p:ph type="subTitle" idx="1" hasCustomPrompt="1"/>
          </p:nvPr>
        </p:nvSpPr>
        <p:spPr>
          <a:xfrm>
            <a:off x="1036372" y="3808130"/>
            <a:ext cx="8705534" cy="1787490"/>
          </a:xfrm>
          <a:prstGeom prst="rect">
            <a:avLst/>
          </a:prstGeom>
        </p:spPr>
        <p:txBody>
          <a:bodyPr>
            <a:normAutofit/>
          </a:bodyPr>
          <a:lstStyle>
            <a:lvl1pPr marL="0" indent="0" algn="l">
              <a:buNone/>
              <a:defRPr sz="4896">
                <a:solidFill>
                  <a:srgbClr val="00ADEE"/>
                </a:solidFill>
              </a:defRPr>
            </a:lvl1pPr>
            <a:lvl2pPr marL="621622" indent="0" algn="ctr">
              <a:buNone/>
              <a:defRPr>
                <a:solidFill>
                  <a:schemeClr val="tx1">
                    <a:tint val="75000"/>
                  </a:schemeClr>
                </a:solidFill>
              </a:defRPr>
            </a:lvl2pPr>
            <a:lvl3pPr marL="1243245" indent="0" algn="ctr">
              <a:buNone/>
              <a:defRPr>
                <a:solidFill>
                  <a:schemeClr val="tx1">
                    <a:tint val="75000"/>
                  </a:schemeClr>
                </a:solidFill>
              </a:defRPr>
            </a:lvl3pPr>
            <a:lvl4pPr marL="1864867" indent="0" algn="ctr">
              <a:buNone/>
              <a:defRPr>
                <a:solidFill>
                  <a:schemeClr val="tx1">
                    <a:tint val="75000"/>
                  </a:schemeClr>
                </a:solidFill>
              </a:defRPr>
            </a:lvl4pPr>
            <a:lvl5pPr marL="2486489" indent="0" algn="ctr">
              <a:buNone/>
              <a:defRPr>
                <a:solidFill>
                  <a:schemeClr val="tx1">
                    <a:tint val="75000"/>
                  </a:schemeClr>
                </a:solidFill>
              </a:defRPr>
            </a:lvl5pPr>
            <a:lvl6pPr marL="3108112" indent="0" algn="ctr">
              <a:buNone/>
              <a:defRPr>
                <a:solidFill>
                  <a:schemeClr val="tx1">
                    <a:tint val="75000"/>
                  </a:schemeClr>
                </a:solidFill>
              </a:defRPr>
            </a:lvl6pPr>
            <a:lvl7pPr marL="3729734" indent="0" algn="ctr">
              <a:buNone/>
              <a:defRPr>
                <a:solidFill>
                  <a:schemeClr val="tx1">
                    <a:tint val="75000"/>
                  </a:schemeClr>
                </a:solidFill>
              </a:defRPr>
            </a:lvl7pPr>
            <a:lvl8pPr marL="4351355" indent="0" algn="ctr">
              <a:buNone/>
              <a:defRPr>
                <a:solidFill>
                  <a:schemeClr val="tx1">
                    <a:tint val="75000"/>
                  </a:schemeClr>
                </a:solidFill>
              </a:defRPr>
            </a:lvl8pPr>
            <a:lvl9pPr marL="4972978" indent="0" algn="ctr">
              <a:buNone/>
              <a:defRPr>
                <a:solidFill>
                  <a:schemeClr val="tx1">
                    <a:tint val="75000"/>
                  </a:schemeClr>
                </a:solidFill>
              </a:defRPr>
            </a:lvl9pPr>
          </a:lstStyle>
          <a:p>
            <a:r>
              <a:rPr lang="en-US" dirty="0" smtClean="0"/>
              <a:t>Speaker name</a:t>
            </a:r>
            <a:endParaRPr lang="en-US" dirty="0"/>
          </a:p>
        </p:txBody>
      </p:sp>
    </p:spTree>
    <p:extLst>
      <p:ext uri="{BB962C8B-B14F-4D97-AF65-F5344CB8AC3E}">
        <p14:creationId xmlns:p14="http://schemas.microsoft.com/office/powerpoint/2010/main" val="1906076418"/>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Divider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7231" y="1904480"/>
            <a:ext cx="11375536" cy="1243058"/>
          </a:xfrm>
        </p:spPr>
        <p:txBody>
          <a:bodyPr lIns="91440" anchor="b" anchorCtr="0"/>
          <a:lstStyle>
            <a:lvl1pPr>
              <a:defRPr sz="7343"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sp>
        <p:nvSpPr>
          <p:cNvPr id="7" name="Subtitle 2"/>
          <p:cNvSpPr>
            <a:spLocks noGrp="1"/>
          </p:cNvSpPr>
          <p:nvPr>
            <p:ph type="subTitle" idx="1"/>
          </p:nvPr>
        </p:nvSpPr>
        <p:spPr>
          <a:xfrm>
            <a:off x="503744" y="3918535"/>
            <a:ext cx="10445795" cy="470856"/>
          </a:xfrm>
        </p:spPr>
        <p:txBody>
          <a:bodyPr lIns="127000">
            <a:noAutofit/>
          </a:bodyPr>
          <a:lstStyle>
            <a:lvl1pPr marL="0" indent="0" algn="l">
              <a:lnSpc>
                <a:spcPct val="90000"/>
              </a:lnSpc>
              <a:spcBef>
                <a:spcPts val="0"/>
              </a:spcBef>
              <a:buNone/>
              <a:defRPr lang="en-US" sz="3672" b="0" i="0" kern="1200" spc="-72" baseline="0" dirty="0">
                <a:solidFill>
                  <a:schemeClr val="bg1"/>
                </a:solidFill>
                <a:latin typeface="+mn-lt"/>
                <a:ea typeface="+mn-ea"/>
                <a:cs typeface="Segoe Pro Light"/>
              </a:defRPr>
            </a:lvl1pPr>
            <a:lvl2pPr marL="465596" indent="0" algn="ctr">
              <a:buNone/>
              <a:defRPr>
                <a:solidFill>
                  <a:schemeClr val="tx1">
                    <a:tint val="75000"/>
                  </a:schemeClr>
                </a:solidFill>
              </a:defRPr>
            </a:lvl2pPr>
            <a:lvl3pPr marL="931191" indent="0" algn="ctr">
              <a:buNone/>
              <a:defRPr>
                <a:solidFill>
                  <a:schemeClr val="tx1">
                    <a:tint val="75000"/>
                  </a:schemeClr>
                </a:solidFill>
              </a:defRPr>
            </a:lvl3pPr>
            <a:lvl4pPr marL="1396787" indent="0" algn="ctr">
              <a:buNone/>
              <a:defRPr>
                <a:solidFill>
                  <a:schemeClr val="tx1">
                    <a:tint val="75000"/>
                  </a:schemeClr>
                </a:solidFill>
              </a:defRPr>
            </a:lvl4pPr>
            <a:lvl5pPr marL="1862382" indent="0" algn="ctr">
              <a:buNone/>
              <a:defRPr>
                <a:solidFill>
                  <a:schemeClr val="tx1">
                    <a:tint val="75000"/>
                  </a:schemeClr>
                </a:solidFill>
              </a:defRPr>
            </a:lvl5pPr>
            <a:lvl6pPr marL="2327978" indent="0" algn="ctr">
              <a:buNone/>
              <a:defRPr>
                <a:solidFill>
                  <a:schemeClr val="tx1">
                    <a:tint val="75000"/>
                  </a:schemeClr>
                </a:solidFill>
              </a:defRPr>
            </a:lvl6pPr>
            <a:lvl7pPr marL="2793573" indent="0" algn="ctr">
              <a:buNone/>
              <a:defRPr>
                <a:solidFill>
                  <a:schemeClr val="tx1">
                    <a:tint val="75000"/>
                  </a:schemeClr>
                </a:solidFill>
              </a:defRPr>
            </a:lvl7pPr>
            <a:lvl8pPr marL="3259170" indent="0" algn="ctr">
              <a:buNone/>
              <a:defRPr>
                <a:solidFill>
                  <a:schemeClr val="tx1">
                    <a:tint val="75000"/>
                  </a:schemeClr>
                </a:solidFill>
              </a:defRPr>
            </a:lvl8pPr>
            <a:lvl9pPr marL="3724766" indent="0" algn="ctr">
              <a:buNone/>
              <a:defRPr>
                <a:solidFill>
                  <a:schemeClr val="tx1">
                    <a:tint val="75000"/>
                  </a:schemeClr>
                </a:solidFill>
              </a:defRPr>
            </a:lvl9pPr>
          </a:lstStyle>
          <a:p>
            <a:pPr marL="0" marR="0" lvl="0" indent="0" algn="l" defTabSz="931191"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Tree>
    <p:extLst>
      <p:ext uri="{BB962C8B-B14F-4D97-AF65-F5344CB8AC3E}">
        <p14:creationId xmlns:p14="http://schemas.microsoft.com/office/powerpoint/2010/main" val="4247024021"/>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2" y="1476623"/>
            <a:ext cx="11375536" cy="2015263"/>
          </a:xfrm>
          <a:prstGeom prst="rect">
            <a:avLst/>
          </a:prstGeom>
        </p:spPr>
        <p:txBody>
          <a:bodyPr/>
          <a:lstStyle>
            <a:lvl1pPr marL="0" indent="0">
              <a:spcBef>
                <a:spcPts val="2444"/>
              </a:spcBef>
              <a:buNone/>
              <a:defRPr sz="4080" b="0" i="0">
                <a:gradFill>
                  <a:gsLst>
                    <a:gs pos="100000">
                      <a:schemeClr val="tx2"/>
                    </a:gs>
                    <a:gs pos="0">
                      <a:schemeClr val="tx2"/>
                    </a:gs>
                  </a:gsLst>
                  <a:lin ang="5400000" scaled="0"/>
                </a:gradFill>
                <a:latin typeface="+mn-lt"/>
                <a:cs typeface="Segoe Pro Light"/>
              </a:defRPr>
            </a:lvl1pPr>
            <a:lvl2pPr marL="0" indent="0">
              <a:buNone/>
              <a:defRPr sz="2040" b="0" i="0">
                <a:gradFill>
                  <a:gsLst>
                    <a:gs pos="100000">
                      <a:schemeClr val="bg2"/>
                    </a:gs>
                    <a:gs pos="6000">
                      <a:schemeClr val="bg2"/>
                    </a:gs>
                  </a:gsLst>
                  <a:lin ang="5400000" scaled="0"/>
                </a:gradFill>
                <a:latin typeface="+mn-lt"/>
                <a:cs typeface="Segoe Pro Light"/>
              </a:defRPr>
            </a:lvl2pPr>
            <a:lvl3pPr marL="236040" indent="0">
              <a:buNone/>
              <a:defRPr sz="2040" b="0" i="0">
                <a:gradFill>
                  <a:gsLst>
                    <a:gs pos="100000">
                      <a:schemeClr val="bg2"/>
                    </a:gs>
                    <a:gs pos="6000">
                      <a:schemeClr val="bg2"/>
                    </a:gs>
                  </a:gsLst>
                  <a:lin ang="5400000" scaled="0"/>
                </a:gradFill>
                <a:latin typeface="+mn-lt"/>
                <a:cs typeface="Segoe Pro Light"/>
              </a:defRPr>
            </a:lvl3pPr>
            <a:lvl4pPr marL="465615" indent="0">
              <a:buNone/>
              <a:defRPr sz="2040" b="0" i="0">
                <a:gradFill>
                  <a:gsLst>
                    <a:gs pos="100000">
                      <a:schemeClr val="bg2"/>
                    </a:gs>
                    <a:gs pos="6000">
                      <a:schemeClr val="bg2"/>
                    </a:gs>
                  </a:gsLst>
                  <a:lin ang="5400000" scaled="0"/>
                </a:gradFill>
                <a:latin typeface="+mn-lt"/>
                <a:cs typeface="Segoe Pro Light"/>
              </a:defRPr>
            </a:lvl4pPr>
            <a:lvl5pPr marL="706506" indent="0">
              <a:buNone/>
              <a:defRPr sz="2040" b="0" i="0">
                <a:gradFill>
                  <a:gsLst>
                    <a:gs pos="100000">
                      <a:schemeClr val="bg2"/>
                    </a:gs>
                    <a:gs pos="6000">
                      <a:schemeClr val="bg2"/>
                    </a:gs>
                  </a:gsLst>
                  <a:lin ang="5400000" scaled="0"/>
                </a:gradFill>
                <a:latin typeface="+mn-lt"/>
                <a:cs typeface="Segoe Pro Ligh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348694127"/>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lor Block Header on Left &amp; Text on Right ">
    <p:spTree>
      <p:nvGrpSpPr>
        <p:cNvPr id="1" name=""/>
        <p:cNvGrpSpPr/>
        <p:nvPr/>
      </p:nvGrpSpPr>
      <p:grpSpPr>
        <a:xfrm>
          <a:off x="0" y="0"/>
          <a:ext cx="0" cy="0"/>
          <a:chOff x="0" y="0"/>
          <a:chExt cx="0" cy="0"/>
        </a:xfrm>
      </p:grpSpPr>
      <p:sp>
        <p:nvSpPr>
          <p:cNvPr id="2" name="Rectangle 1"/>
          <p:cNvSpPr/>
          <p:nvPr/>
        </p:nvSpPr>
        <p:spPr bwMode="white">
          <a:xfrm>
            <a:off x="1" y="-1619"/>
            <a:ext cx="6108094"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63" tIns="46563" rIns="46563" bIns="46563" numCol="1" spcCol="0" rtlCol="0" fromWordArt="0" anchor="ctr" anchorCtr="0" forceAA="0" compatLnSpc="1">
            <a:prstTxWarp prst="textNoShape">
              <a:avLst/>
            </a:prstTxWarp>
            <a:noAutofit/>
          </a:bodyPr>
          <a:lstStyle/>
          <a:p>
            <a:pPr algn="ctr" defTabSz="930923" fontAlgn="base">
              <a:spcBef>
                <a:spcPct val="0"/>
              </a:spcBef>
              <a:spcAft>
                <a:spcPct val="0"/>
              </a:spcAft>
            </a:pPr>
            <a:endParaRPr lang="en-US" sz="2346" dirty="0" smtClean="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3" name="Text Placeholder 2"/>
          <p:cNvSpPr>
            <a:spLocks noGrp="1"/>
          </p:cNvSpPr>
          <p:nvPr>
            <p:ph type="body" idx="1" hasCustomPrompt="1"/>
          </p:nvPr>
        </p:nvSpPr>
        <p:spPr>
          <a:xfrm>
            <a:off x="531280" y="629083"/>
            <a:ext cx="5338712" cy="1308985"/>
          </a:xfrm>
          <a:prstGeom prst="rect">
            <a:avLst/>
          </a:prstGeom>
        </p:spPr>
        <p:txBody>
          <a:bodyPr>
            <a:noAutofit/>
          </a:bodyPr>
          <a:lstStyle>
            <a:lvl1pPr marL="0" indent="0">
              <a:buNone/>
              <a:defRPr sz="5609" b="0" i="0" cap="none" baseline="0">
                <a:gradFill>
                  <a:gsLst>
                    <a:gs pos="100000">
                      <a:schemeClr val="bg1"/>
                    </a:gs>
                    <a:gs pos="0">
                      <a:schemeClr val="bg1"/>
                    </a:gs>
                  </a:gsLst>
                  <a:lin ang="5400000" scaled="0"/>
                </a:gradFill>
                <a:latin typeface="+mj-lt"/>
                <a:cs typeface="Segoe Pro Light"/>
              </a:defRPr>
            </a:lvl1pPr>
            <a:lvl2pPr marL="620710" indent="0">
              <a:buNone/>
              <a:defRPr sz="2754" b="1"/>
            </a:lvl2pPr>
            <a:lvl3pPr marL="1241421" indent="0">
              <a:buNone/>
              <a:defRPr sz="2448" b="1"/>
            </a:lvl3pPr>
            <a:lvl4pPr marL="1862131" indent="0">
              <a:buNone/>
              <a:defRPr sz="2142" b="1"/>
            </a:lvl4pPr>
            <a:lvl5pPr marL="2482842" indent="0">
              <a:buNone/>
              <a:defRPr sz="2142" b="1"/>
            </a:lvl5pPr>
            <a:lvl6pPr marL="3103553" indent="0">
              <a:buNone/>
              <a:defRPr sz="2142" b="1"/>
            </a:lvl6pPr>
            <a:lvl7pPr marL="3724263" indent="0">
              <a:buNone/>
              <a:defRPr sz="2142" b="1"/>
            </a:lvl7pPr>
            <a:lvl8pPr marL="4344972" indent="0">
              <a:buNone/>
              <a:defRPr sz="2142" b="1"/>
            </a:lvl8pPr>
            <a:lvl9pPr marL="4965684"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639447" y="702692"/>
            <a:ext cx="5596179" cy="339016"/>
          </a:xfrm>
          <a:prstGeom prst="rect">
            <a:avLst/>
          </a:prstGeom>
        </p:spPr>
        <p:txBody>
          <a:bodyPr>
            <a:noAutofit/>
          </a:bodyPr>
          <a:lstStyle>
            <a:lvl1pPr marL="0" indent="0">
              <a:spcBef>
                <a:spcPts val="1222"/>
              </a:spcBef>
              <a:buNone/>
              <a:defRPr lang="en-US" sz="2040" b="0" i="0" kern="1200" spc="0" dirty="0" smtClean="0">
                <a:gradFill>
                  <a:gsLst>
                    <a:gs pos="100000">
                      <a:schemeClr val="bg2"/>
                    </a:gs>
                    <a:gs pos="0">
                      <a:schemeClr val="bg2"/>
                    </a:gs>
                  </a:gsLst>
                  <a:lin ang="5400000" scaled="0"/>
                </a:gradFill>
                <a:latin typeface="+mn-lt"/>
                <a:ea typeface="+mn-ea"/>
                <a:cs typeface="Segoe Pro Light"/>
              </a:defRPr>
            </a:lvl1pPr>
            <a:lvl2pPr marL="931065" indent="-387943">
              <a:defRPr lang="en-US" sz="2142" kern="1200" dirty="0" smtClean="0">
                <a:solidFill>
                  <a:schemeClr val="bg2">
                    <a:lumMod val="50000"/>
                  </a:schemeClr>
                </a:solidFill>
                <a:latin typeface="+mn-lt"/>
                <a:ea typeface="+mn-ea"/>
                <a:cs typeface="Arial" pitchFamily="34" charset="0"/>
              </a:defRPr>
            </a:lvl2pPr>
            <a:lvl3pPr marL="931065" indent="-232767">
              <a:defRPr lang="en-US" sz="1938" kern="1200" dirty="0" smtClean="0">
                <a:solidFill>
                  <a:schemeClr val="bg2">
                    <a:lumMod val="50000"/>
                  </a:schemeClr>
                </a:solidFill>
                <a:latin typeface="+mn-lt"/>
                <a:ea typeface="+mn-ea"/>
                <a:cs typeface="Arial" pitchFamily="34" charset="0"/>
              </a:defRPr>
            </a:lvl3pPr>
            <a:lvl4pPr marL="1241421" indent="-232767">
              <a:defRPr lang="en-US" sz="1632" kern="1200" dirty="0" smtClean="0">
                <a:solidFill>
                  <a:schemeClr val="bg2">
                    <a:lumMod val="50000"/>
                  </a:schemeClr>
                </a:solidFill>
                <a:latin typeface="+mn-lt"/>
                <a:ea typeface="+mn-ea"/>
                <a:cs typeface="Arial" pitchFamily="34" charset="0"/>
              </a:defRPr>
            </a:lvl4pPr>
            <a:lvl5pPr marL="1474188" indent="-232767">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8" name="Content Placeholder 5"/>
          <p:cNvSpPr>
            <a:spLocks noGrp="1"/>
          </p:cNvSpPr>
          <p:nvPr>
            <p:ph sz="quarter" idx="13"/>
          </p:nvPr>
        </p:nvSpPr>
        <p:spPr>
          <a:xfrm>
            <a:off x="531281" y="1938068"/>
            <a:ext cx="5362223" cy="627475"/>
          </a:xfrm>
          <a:prstGeom prst="rect">
            <a:avLst/>
          </a:prstGeom>
        </p:spPr>
        <p:txBody>
          <a:bodyPr>
            <a:noAutofit/>
          </a:bodyPr>
          <a:lstStyle>
            <a:lvl1pPr marL="0" indent="0">
              <a:spcBef>
                <a:spcPts val="1222"/>
              </a:spcBef>
              <a:buFont typeface="Arial" pitchFamily="34" charset="0"/>
              <a:buNone/>
              <a:defRPr lang="en-US" sz="2040" b="0" i="0" kern="1200" spc="0" dirty="0" smtClean="0">
                <a:gradFill>
                  <a:gsLst>
                    <a:gs pos="100000">
                      <a:schemeClr val="bg1"/>
                    </a:gs>
                    <a:gs pos="0">
                      <a:schemeClr val="bg1"/>
                    </a:gs>
                  </a:gsLst>
                  <a:lin ang="5400000" scaled="0"/>
                </a:gradFill>
                <a:latin typeface="Segoe Pro Light"/>
                <a:ea typeface="+mn-ea"/>
                <a:cs typeface="Segoe Pro Light"/>
              </a:defRPr>
            </a:lvl1pPr>
            <a:lvl2pPr marL="931065" indent="-387943">
              <a:defRPr lang="en-US" sz="2142" kern="1200" dirty="0" smtClean="0">
                <a:solidFill>
                  <a:schemeClr val="bg2">
                    <a:lumMod val="50000"/>
                  </a:schemeClr>
                </a:solidFill>
                <a:latin typeface="+mn-lt"/>
                <a:ea typeface="+mn-ea"/>
                <a:cs typeface="Arial" pitchFamily="34" charset="0"/>
              </a:defRPr>
            </a:lvl2pPr>
            <a:lvl3pPr marL="931065" indent="-232767">
              <a:defRPr lang="en-US" sz="1938" kern="1200" dirty="0" smtClean="0">
                <a:solidFill>
                  <a:schemeClr val="bg2">
                    <a:lumMod val="50000"/>
                  </a:schemeClr>
                </a:solidFill>
                <a:latin typeface="+mn-lt"/>
                <a:ea typeface="+mn-ea"/>
                <a:cs typeface="Arial" pitchFamily="34" charset="0"/>
              </a:defRPr>
            </a:lvl3pPr>
            <a:lvl4pPr marL="1241421" indent="-232767">
              <a:defRPr lang="en-US" sz="1632" kern="1200" dirty="0" smtClean="0">
                <a:solidFill>
                  <a:schemeClr val="bg2">
                    <a:lumMod val="50000"/>
                  </a:schemeClr>
                </a:solidFill>
                <a:latin typeface="+mn-lt"/>
                <a:ea typeface="+mn-ea"/>
                <a:cs typeface="Arial" pitchFamily="34" charset="0"/>
              </a:defRPr>
            </a:lvl4pPr>
            <a:lvl5pPr marL="1474188" indent="-232767">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Tree>
    <p:extLst>
      <p:ext uri="{BB962C8B-B14F-4D97-AF65-F5344CB8AC3E}">
        <p14:creationId xmlns:p14="http://schemas.microsoft.com/office/powerpoint/2010/main" val="763767303"/>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875095058"/>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9204234"/>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250">
                      <a:schemeClr val="tx2"/>
                    </a:gs>
                    <a:gs pos="100000">
                      <a:schemeClr val="tx2"/>
                    </a:gs>
                  </a:gsLst>
                  <a:lin ang="5400000" scaled="0"/>
                </a:gradFill>
              </a:defRPr>
            </a:lvl1pPr>
          </a:lstStyle>
          <a:p>
            <a:r>
              <a:rPr lang="en-US" dirty="0" smtClean="0"/>
              <a:t>Slide for Developer Code</a:t>
            </a:r>
            <a:endParaRPr lang="en-US" dirty="0"/>
          </a:p>
        </p:txBody>
      </p:sp>
      <p:sp>
        <p:nvSpPr>
          <p:cNvPr id="3" name="Rectangle 2"/>
          <p:cNvSpPr/>
          <p:nvPr/>
        </p:nvSpPr>
        <p:spPr bwMode="hidden">
          <a:xfrm>
            <a:off x="1" y="1178953"/>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63" tIns="46563" rIns="46563" bIns="46563" numCol="1" spcCol="0" rtlCol="0" fromWordArt="0" anchor="ctr" anchorCtr="0" forceAA="0" compatLnSpc="1">
            <a:prstTxWarp prst="textNoShape">
              <a:avLst/>
            </a:prstTxWarp>
            <a:noAutofit/>
          </a:bodyPr>
          <a:lstStyle/>
          <a:p>
            <a:pPr algn="ctr" defTabSz="930923" fontAlgn="base">
              <a:spcBef>
                <a:spcPct val="0"/>
              </a:spcBef>
              <a:spcAft>
                <a:spcPct val="0"/>
              </a:spcAft>
            </a:pPr>
            <a:endParaRPr lang="en-US" sz="1836"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51" y="1476624"/>
            <a:ext cx="11378777" cy="2027818"/>
          </a:xfrm>
        </p:spPr>
        <p:txBody>
          <a:bodyPr/>
          <a:lstStyle>
            <a:lvl1pPr marL="0" indent="0">
              <a:lnSpc>
                <a:spcPct val="95000"/>
              </a:lnSpc>
              <a:buNone/>
              <a:defRPr sz="3264" b="0" i="0">
                <a:gradFill>
                  <a:gsLst>
                    <a:gs pos="1250">
                      <a:srgbClr val="000000"/>
                    </a:gs>
                    <a:gs pos="100000">
                      <a:srgbClr val="000000"/>
                    </a:gs>
                  </a:gsLst>
                  <a:lin ang="5400000" scaled="0"/>
                </a:gradFill>
                <a:latin typeface="+mn-lt"/>
                <a:cs typeface="Segoe Pro Light"/>
              </a:defRPr>
            </a:lvl1pPr>
            <a:lvl2pPr marL="0" indent="0">
              <a:lnSpc>
                <a:spcPct val="95000"/>
              </a:lnSpc>
              <a:buNone/>
              <a:defRPr sz="2040" b="0" i="0">
                <a:gradFill>
                  <a:gsLst>
                    <a:gs pos="1250">
                      <a:srgbClr val="000000"/>
                    </a:gs>
                    <a:gs pos="100000">
                      <a:srgbClr val="000000"/>
                    </a:gs>
                  </a:gsLst>
                  <a:lin ang="5400000" scaled="0"/>
                </a:gradFill>
                <a:latin typeface="+mn-lt"/>
                <a:cs typeface="Segoe Pro Light"/>
              </a:defRPr>
            </a:lvl2pPr>
            <a:lvl3pPr marL="0" indent="0">
              <a:lnSpc>
                <a:spcPct val="95000"/>
              </a:lnSpc>
              <a:buNone/>
              <a:defRPr sz="2040" b="0" i="0">
                <a:gradFill>
                  <a:gsLst>
                    <a:gs pos="1250">
                      <a:srgbClr val="000000"/>
                    </a:gs>
                    <a:gs pos="100000">
                      <a:srgbClr val="000000"/>
                    </a:gs>
                  </a:gsLst>
                  <a:lin ang="5400000" scaled="0"/>
                </a:gradFill>
                <a:latin typeface="+mn-lt"/>
                <a:cs typeface="Segoe Pro Light"/>
              </a:defRPr>
            </a:lvl3pPr>
            <a:lvl4pPr marL="0" indent="0">
              <a:lnSpc>
                <a:spcPct val="95000"/>
              </a:lnSpc>
              <a:buNone/>
              <a:defRPr sz="2040" b="0" i="0">
                <a:gradFill>
                  <a:gsLst>
                    <a:gs pos="1250">
                      <a:srgbClr val="000000"/>
                    </a:gs>
                    <a:gs pos="100000">
                      <a:srgbClr val="000000"/>
                    </a:gs>
                  </a:gsLst>
                  <a:lin ang="5400000" scaled="0"/>
                </a:gradFill>
                <a:latin typeface="+mn-lt"/>
                <a:cs typeface="Segoe Pro Light"/>
              </a:defRPr>
            </a:lvl4pPr>
            <a:lvl5pPr marL="0" indent="0">
              <a:lnSpc>
                <a:spcPct val="95000"/>
              </a:lnSpc>
              <a:buNone/>
              <a:defRPr sz="2040" b="0" i="0">
                <a:gradFill>
                  <a:gsLst>
                    <a:gs pos="1250">
                      <a:srgbClr val="000000"/>
                    </a:gs>
                    <a:gs pos="100000">
                      <a:srgbClr val="000000"/>
                    </a:gs>
                  </a:gsLst>
                  <a:lin ang="5400000" scaled="0"/>
                </a:gradFill>
                <a:latin typeface="+mn-lt"/>
                <a:cs typeface="Segoe Pro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2"/>
          <p:cNvSpPr>
            <a:spLocks noGrp="1"/>
          </p:cNvSpPr>
          <p:nvPr userDrawn="1">
            <p:ph type="sldNum" sz="quarter" idx="12"/>
          </p:nvPr>
        </p:nvSpPr>
        <p:spPr>
          <a:xfrm>
            <a:off x="531280" y="6526955"/>
            <a:ext cx="572078" cy="223825"/>
          </a:xfrm>
          <a:prstGeom prst="rect">
            <a:avLst/>
          </a:prstGeom>
        </p:spPr>
        <p:txBody>
          <a:bodyPr/>
          <a:lstStyle/>
          <a:p>
            <a:fld id="{727B4C2D-45E2-4621-8491-2995EB46A674}" type="slidenum">
              <a:rPr lang="en-US" smtClean="0">
                <a:solidFill>
                  <a:srgbClr val="797A7D"/>
                </a:solidFill>
              </a:rPr>
              <a:pPr/>
              <a:t>‹#›</a:t>
            </a:fld>
            <a:endParaRPr lang="en-US" dirty="0">
              <a:solidFill>
                <a:srgbClr val="797A7D"/>
              </a:solidFill>
            </a:endParaRPr>
          </a:p>
        </p:txBody>
      </p:sp>
    </p:spTree>
    <p:extLst>
      <p:ext uri="{BB962C8B-B14F-4D97-AF65-F5344CB8AC3E}">
        <p14:creationId xmlns:p14="http://schemas.microsoft.com/office/powerpoint/2010/main" val="108641984"/>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80" y="233154"/>
            <a:ext cx="11378777" cy="678031"/>
          </a:xfrm>
        </p:spPr>
        <p:txBody>
          <a:bodyPr/>
          <a:lstStyle>
            <a:lvl1pPr>
              <a:defRPr sz="4896"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29662" y="1476621"/>
            <a:ext cx="11375536" cy="2084319"/>
          </a:xfrm>
          <a:prstGeom prst="rect">
            <a:avLst/>
          </a:prstGeom>
        </p:spPr>
        <p:txBody>
          <a:bodyPr/>
          <a:lstStyle>
            <a:lvl1pPr marL="0" indent="0">
              <a:buClr>
                <a:srgbClr val="FFFFFF"/>
              </a:buClr>
              <a:buSzPct val="90000"/>
              <a:buFontTx/>
              <a:buNone/>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0" indent="0">
              <a:buClr>
                <a:srgbClr val="FFFFFF"/>
              </a:buClr>
              <a:buSzPct val="90000"/>
              <a:buFontTx/>
              <a:buNone/>
              <a:defRPr sz="2040" b="0" i="0">
                <a:gradFill>
                  <a:gsLst>
                    <a:gs pos="0">
                      <a:srgbClr val="FFFFFF"/>
                    </a:gs>
                    <a:gs pos="86000">
                      <a:srgbClr val="FFFFFF"/>
                    </a:gs>
                  </a:gsLst>
                  <a:lin ang="5400000" scaled="0"/>
                </a:gradFill>
                <a:latin typeface="+mn-lt"/>
                <a:ea typeface="Segoe UI" pitchFamily="34" charset="0"/>
                <a:cs typeface="Segoe UI" pitchFamily="34" charset="0"/>
              </a:defRPr>
            </a:lvl2pPr>
            <a:lvl3pPr marL="0" indent="0">
              <a:buClr>
                <a:srgbClr val="FFFFFF"/>
              </a:buClr>
              <a:buSzPct val="90000"/>
              <a:buFontTx/>
              <a:buNone/>
              <a:defRPr sz="2040" b="0" i="0">
                <a:gradFill>
                  <a:gsLst>
                    <a:gs pos="0">
                      <a:srgbClr val="FFFFFF"/>
                    </a:gs>
                    <a:gs pos="86000">
                      <a:srgbClr val="FFFFFF"/>
                    </a:gs>
                  </a:gsLst>
                  <a:lin ang="5400000" scaled="0"/>
                </a:gradFill>
                <a:latin typeface="+mn-lt"/>
                <a:ea typeface="Segoe UI" pitchFamily="34" charset="0"/>
                <a:cs typeface="Segoe UI" pitchFamily="34" charset="0"/>
              </a:defRPr>
            </a:lvl3pPr>
            <a:lvl4pPr marL="0" indent="0">
              <a:buClr>
                <a:srgbClr val="FFFFFF"/>
              </a:buClr>
              <a:buSzPct val="90000"/>
              <a:buFontTx/>
              <a:buNone/>
              <a:defRPr sz="2040" b="0" i="0">
                <a:gradFill>
                  <a:gsLst>
                    <a:gs pos="0">
                      <a:srgbClr val="FFFFFF"/>
                    </a:gs>
                    <a:gs pos="86000">
                      <a:srgbClr val="FFFFFF"/>
                    </a:gs>
                  </a:gsLst>
                  <a:lin ang="5400000" scaled="0"/>
                </a:gradFill>
                <a:latin typeface="+mn-lt"/>
                <a:ea typeface="Segoe UI" pitchFamily="34" charset="0"/>
                <a:cs typeface="Segoe UI" pitchFamily="34" charset="0"/>
              </a:defRPr>
            </a:lvl4pPr>
            <a:lvl5pPr marL="0" indent="0">
              <a:buClr>
                <a:srgbClr val="FFFFFF"/>
              </a:buClr>
              <a:buSzPct val="90000"/>
              <a:buFontTx/>
              <a:buNone/>
              <a:defRPr sz="2040" b="0" i="0">
                <a:gradFill>
                  <a:gsLst>
                    <a:gs pos="0">
                      <a:srgbClr val="FFFFFF"/>
                    </a:gs>
                    <a:gs pos="86000">
                      <a:srgbClr val="FFFFFF"/>
                    </a:gs>
                  </a:gsLst>
                  <a:lin ang="5400000" scaled="0"/>
                </a:gradFill>
                <a:latin typeface="+mn-lt"/>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4" y="6363078"/>
            <a:ext cx="12436476" cy="631450"/>
          </a:xfrm>
          <a:prstGeom prst="rect">
            <a:avLst/>
          </a:prstGeom>
          <a:solidFill>
            <a:srgbClr val="FFFF99"/>
          </a:solidFill>
        </p:spPr>
        <p:txBody>
          <a:bodyPr wrap="square" lIns="152171" tIns="76085" rIns="152171" bIns="76085" anchor="b" anchorCtr="0">
            <a:noAutofit/>
          </a:bodyPr>
          <a:lstStyle>
            <a:lvl1pPr algn="r">
              <a:buFont typeface="Arial" pitchFamily="34" charset="0"/>
              <a:buNone/>
              <a:defRPr sz="3672" spc="-5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1381542188"/>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83" y="1476627"/>
            <a:ext cx="5504573" cy="2511229"/>
          </a:xfrm>
        </p:spPr>
        <p:txBody>
          <a:bodyPr/>
          <a:lstStyle>
            <a:lvl1pPr marL="0" indent="0">
              <a:spcBef>
                <a:spcPts val="1222"/>
              </a:spcBef>
              <a:buNone/>
              <a:defRPr sz="4080">
                <a:gradFill>
                  <a:gsLst>
                    <a:gs pos="1000">
                      <a:schemeClr val="bg2"/>
                    </a:gs>
                    <a:gs pos="98000">
                      <a:schemeClr val="bg2"/>
                    </a:gs>
                  </a:gsLst>
                  <a:lin ang="5400000" scaled="0"/>
                </a:gradFill>
                <a:latin typeface="+mj-lt"/>
              </a:defRPr>
            </a:lvl1pPr>
            <a:lvl2pPr marL="0" indent="0">
              <a:buNone/>
              <a:defRPr sz="2040">
                <a:gradFill>
                  <a:gsLst>
                    <a:gs pos="1000">
                      <a:schemeClr val="bg2"/>
                    </a:gs>
                    <a:gs pos="98000">
                      <a:schemeClr val="bg2"/>
                    </a:gs>
                  </a:gsLst>
                  <a:lin ang="5400000" scaled="0"/>
                </a:gradFill>
              </a:defRPr>
            </a:lvl2pPr>
            <a:lvl3pPr marL="237658" indent="0">
              <a:buNone/>
              <a:defRPr sz="2040">
                <a:gradFill>
                  <a:gsLst>
                    <a:gs pos="1000">
                      <a:schemeClr val="bg2"/>
                    </a:gs>
                    <a:gs pos="98000">
                      <a:schemeClr val="bg2"/>
                    </a:gs>
                  </a:gsLst>
                  <a:lin ang="5400000" scaled="0"/>
                </a:gradFill>
              </a:defRPr>
            </a:lvl3pPr>
            <a:lvl4pPr marL="465615" indent="0">
              <a:buNone/>
              <a:defRPr sz="2040">
                <a:gradFill>
                  <a:gsLst>
                    <a:gs pos="1000">
                      <a:schemeClr val="bg2"/>
                    </a:gs>
                    <a:gs pos="98000">
                      <a:schemeClr val="bg2"/>
                    </a:gs>
                  </a:gsLst>
                  <a:lin ang="5400000" scaled="0"/>
                </a:gradFill>
              </a:defRPr>
            </a:lvl4pPr>
            <a:lvl5pPr marL="706506" indent="0">
              <a:buNone/>
              <a:defRPr sz="2040">
                <a:gradFill>
                  <a:gsLst>
                    <a:gs pos="1000">
                      <a:schemeClr val="bg2"/>
                    </a:gs>
                    <a:gs pos="98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2" y="1476627"/>
            <a:ext cx="5504573" cy="2511229"/>
          </a:xfrm>
        </p:spPr>
        <p:txBody>
          <a:bodyPr/>
          <a:lstStyle>
            <a:lvl1pPr marL="0" indent="0">
              <a:spcBef>
                <a:spcPts val="1222"/>
              </a:spcBef>
              <a:buNone/>
              <a:defRPr lang="en-US" sz="4080" kern="1200" spc="-72" baseline="0" dirty="0" smtClean="0">
                <a:gradFill>
                  <a:gsLst>
                    <a:gs pos="1000">
                      <a:schemeClr val="bg2"/>
                    </a:gs>
                    <a:gs pos="98000">
                      <a:schemeClr val="bg2"/>
                    </a:gs>
                  </a:gsLst>
                  <a:lin ang="5400000" scaled="0"/>
                </a:gradFill>
                <a:latin typeface="+mj-lt"/>
                <a:ea typeface="+mn-ea"/>
                <a:cs typeface="+mn-cs"/>
              </a:defRPr>
            </a:lvl1pPr>
            <a:lvl2pPr marL="3234" marR="0" indent="0" algn="l" defTabSz="931191" rtl="0" eaLnBrk="1" fontAlgn="auto" latinLnBrk="0" hangingPunct="1">
              <a:lnSpc>
                <a:spcPct val="90000"/>
              </a:lnSpc>
              <a:spcBef>
                <a:spcPct val="20000"/>
              </a:spcBef>
              <a:spcAft>
                <a:spcPts val="0"/>
              </a:spcAft>
              <a:buClrTx/>
              <a:buSzPct val="90000"/>
              <a:buFont typeface="Arial" pitchFamily="34" charset="0"/>
              <a:buNone/>
              <a:tabLst/>
              <a:defRPr lang="en-US" sz="2040" kern="1200" spc="-72" baseline="0" dirty="0" smtClean="0">
                <a:gradFill>
                  <a:gsLst>
                    <a:gs pos="1000">
                      <a:schemeClr val="bg2"/>
                    </a:gs>
                    <a:gs pos="98000">
                      <a:schemeClr val="bg2"/>
                    </a:gs>
                  </a:gsLst>
                  <a:lin ang="5400000" scaled="0"/>
                </a:gradFill>
                <a:latin typeface="+mn-lt"/>
                <a:ea typeface="+mn-ea"/>
                <a:cs typeface="+mn-cs"/>
              </a:defRPr>
            </a:lvl2pPr>
            <a:lvl3pPr marL="237658" marR="0" indent="0" algn="l" defTabSz="931191" rtl="0" eaLnBrk="1" fontAlgn="auto" latinLnBrk="0" hangingPunct="1">
              <a:lnSpc>
                <a:spcPct val="90000"/>
              </a:lnSpc>
              <a:spcBef>
                <a:spcPct val="20000"/>
              </a:spcBef>
              <a:spcAft>
                <a:spcPts val="0"/>
              </a:spcAft>
              <a:buClrTx/>
              <a:buSzPct val="90000"/>
              <a:buFont typeface="Arial" pitchFamily="34" charset="0"/>
              <a:buNone/>
              <a:tabLst/>
              <a:defRPr lang="en-US" sz="2040" kern="1200" spc="-72" baseline="0" dirty="0" smtClean="0">
                <a:gradFill>
                  <a:gsLst>
                    <a:gs pos="1000">
                      <a:schemeClr val="bg2"/>
                    </a:gs>
                    <a:gs pos="98000">
                      <a:schemeClr val="bg2"/>
                    </a:gs>
                  </a:gsLst>
                  <a:lin ang="5400000" scaled="0"/>
                </a:gradFill>
                <a:latin typeface="+mn-lt"/>
                <a:ea typeface="+mn-ea"/>
                <a:cs typeface="+mn-cs"/>
              </a:defRPr>
            </a:lvl3pPr>
            <a:lvl4pPr marL="468847" marR="0" indent="0" algn="l" defTabSz="931191" rtl="0" eaLnBrk="1" fontAlgn="auto" latinLnBrk="0" hangingPunct="1">
              <a:lnSpc>
                <a:spcPct val="90000"/>
              </a:lnSpc>
              <a:spcBef>
                <a:spcPct val="20000"/>
              </a:spcBef>
              <a:spcAft>
                <a:spcPts val="0"/>
              </a:spcAft>
              <a:buClrTx/>
              <a:buSzPct val="90000"/>
              <a:buFont typeface="Arial" pitchFamily="34" charset="0"/>
              <a:buNone/>
              <a:tabLst/>
              <a:defRPr lang="en-US" sz="2040" kern="1200" spc="-72" baseline="0" dirty="0" smtClean="0">
                <a:gradFill>
                  <a:gsLst>
                    <a:gs pos="1000">
                      <a:schemeClr val="bg2"/>
                    </a:gs>
                    <a:gs pos="98000">
                      <a:schemeClr val="bg2"/>
                    </a:gs>
                  </a:gsLst>
                  <a:lin ang="5400000" scaled="0"/>
                </a:gradFill>
                <a:latin typeface="+mn-lt"/>
                <a:ea typeface="+mn-ea"/>
                <a:cs typeface="+mn-cs"/>
              </a:defRPr>
            </a:lvl4pPr>
            <a:lvl5pPr marL="700039" marR="0" indent="0" algn="l" defTabSz="931191" rtl="0" eaLnBrk="1" fontAlgn="auto" latinLnBrk="0" hangingPunct="1">
              <a:lnSpc>
                <a:spcPct val="90000"/>
              </a:lnSpc>
              <a:spcBef>
                <a:spcPct val="20000"/>
              </a:spcBef>
              <a:spcAft>
                <a:spcPts val="0"/>
              </a:spcAft>
              <a:buClrTx/>
              <a:buSzPct val="90000"/>
              <a:buFont typeface="Arial" pitchFamily="34" charset="0"/>
              <a:buNone/>
              <a:tabLst/>
              <a:defRPr lang="en-US" sz="2040" kern="1200" spc="-72" baseline="0" dirty="0">
                <a:gradFill>
                  <a:gsLst>
                    <a:gs pos="1000">
                      <a:schemeClr val="bg2"/>
                    </a:gs>
                    <a:gs pos="98000">
                      <a:schemeClr val="bg2"/>
                    </a:gs>
                  </a:gsLst>
                  <a:lin ang="5400000" scaled="0"/>
                </a:gradFill>
                <a:latin typeface="+mn-lt"/>
                <a:ea typeface="+mn-ea"/>
                <a:cs typeface="+mn-cs"/>
              </a:defRPr>
            </a:lvl5pPr>
          </a:lstStyle>
          <a:p>
            <a:pPr marL="0" marR="0" lvl="0" indent="0" algn="l" defTabSz="931191"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1191"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1191"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1191"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1191"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81" y="6526955"/>
            <a:ext cx="572078" cy="223825"/>
          </a:xfrm>
          <a:prstGeom prst="rect">
            <a:avLst/>
          </a:prstGeom>
        </p:spPr>
        <p:txBody>
          <a:bodyPr lIns="121720" tIns="60860" rIns="121720" bIns="60860"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2276332261"/>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Full Screen Picture">
    <p:spTree>
      <p:nvGrpSpPr>
        <p:cNvPr id="1" name=""/>
        <p:cNvGrpSpPr/>
        <p:nvPr/>
      </p:nvGrpSpPr>
      <p:grpSpPr>
        <a:xfrm>
          <a:off x="0" y="0"/>
          <a:ext cx="0" cy="0"/>
          <a:chOff x="0" y="0"/>
          <a:chExt cx="0" cy="0"/>
        </a:xfrm>
      </p:grpSpPr>
      <p:sp>
        <p:nvSpPr>
          <p:cNvPr id="4" name="Title 3"/>
          <p:cNvSpPr>
            <a:spLocks noGrp="1"/>
          </p:cNvSpPr>
          <p:nvPr>
            <p:ph type="title"/>
          </p:nvPr>
        </p:nvSpPr>
        <p:spPr>
          <a:xfrm>
            <a:off x="621824" y="2818859"/>
            <a:ext cx="11192828" cy="642136"/>
          </a:xfrm>
          <a:prstGeom prst="rect">
            <a:avLst/>
          </a:prstGeom>
        </p:spPr>
        <p:txBody>
          <a:bodyPr vert="horz"/>
          <a:lstStyle>
            <a:lvl1pPr marL="0" algn="ctr" defTabSz="466298" rtl="0" eaLnBrk="1" latinLnBrk="0" hangingPunct="1">
              <a:spcBef>
                <a:spcPct val="0"/>
              </a:spcBef>
              <a:buNone/>
              <a:defRPr lang="en-US" sz="3264" b="1" kern="1200" baseline="0" dirty="0">
                <a:solidFill>
                  <a:schemeClr val="bg1"/>
                </a:solidFill>
                <a:latin typeface="+mj-lt"/>
                <a:ea typeface="+mj-ea"/>
                <a:cs typeface="+mj-cs"/>
              </a:defRPr>
            </a:lvl1pPr>
          </a:lstStyle>
          <a:p>
            <a:r>
              <a:rPr lang="en-US" dirty="0" smtClean="0"/>
              <a:t>Click to edit Master title style</a:t>
            </a:r>
            <a:endParaRPr lang="en-US" dirty="0"/>
          </a:p>
        </p:txBody>
      </p:sp>
      <p:sp>
        <p:nvSpPr>
          <p:cNvPr id="5" name="Slide Number Placeholder 5"/>
          <p:cNvSpPr>
            <a:spLocks noGrp="1"/>
          </p:cNvSpPr>
          <p:nvPr>
            <p:ph type="sldNum" sz="quarter" idx="4"/>
          </p:nvPr>
        </p:nvSpPr>
        <p:spPr>
          <a:xfrm>
            <a:off x="313071" y="6445327"/>
            <a:ext cx="640393" cy="544344"/>
          </a:xfrm>
          <a:prstGeom prst="rect">
            <a:avLst/>
          </a:prstGeom>
        </p:spPr>
        <p:txBody>
          <a:bodyPr anchor="ctr"/>
          <a:lstStyle>
            <a:lvl1pPr>
              <a:defRPr sz="1224" b="1">
                <a:solidFill>
                  <a:srgbClr val="7F7F7F"/>
                </a:solidFill>
                <a:latin typeface="Helvetica"/>
                <a:cs typeface="Helvetica"/>
              </a:defRPr>
            </a:lvl1pPr>
          </a:lstStyle>
          <a:p>
            <a:fld id="{A33765F2-1C82-864E-97D6-0CCE9ECAF3E9}" type="slidenum">
              <a:rPr lang="en-US" smtClean="0"/>
              <a:pPr/>
              <a:t>‹#›</a:t>
            </a:fld>
            <a:endParaRPr lang="en-US" dirty="0"/>
          </a:p>
        </p:txBody>
      </p:sp>
    </p:spTree>
    <p:extLst>
      <p:ext uri="{BB962C8B-B14F-4D97-AF65-F5344CB8AC3E}">
        <p14:creationId xmlns:p14="http://schemas.microsoft.com/office/powerpoint/2010/main" val="192672598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Full Text White Bkgd">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13071" y="280107"/>
            <a:ext cx="11810334" cy="581249"/>
          </a:xfrm>
          <a:prstGeom prst="rect">
            <a:avLst/>
          </a:prstGeom>
        </p:spPr>
        <p:txBody>
          <a:bodyPr/>
          <a:lstStyle>
            <a:lvl1pPr algn="l">
              <a:defRPr sz="2856" baseline="0">
                <a:solidFill>
                  <a:srgbClr val="0983AD"/>
                </a:solidFill>
              </a:defRPr>
            </a:lvl1pPr>
          </a:lstStyle>
          <a:p>
            <a:r>
              <a:rPr lang="en-US" dirty="0" smtClean="0"/>
              <a:t>Insert Title Here</a:t>
            </a:r>
            <a:endParaRPr lang="en-US" dirty="0"/>
          </a:p>
        </p:txBody>
      </p:sp>
      <p:sp>
        <p:nvSpPr>
          <p:cNvPr id="8" name="Content Placeholder 2"/>
          <p:cNvSpPr>
            <a:spLocks noGrp="1"/>
          </p:cNvSpPr>
          <p:nvPr>
            <p:ph idx="1"/>
          </p:nvPr>
        </p:nvSpPr>
        <p:spPr>
          <a:xfrm>
            <a:off x="313071" y="1162516"/>
            <a:ext cx="11810334" cy="5135795"/>
          </a:xfrm>
          <a:prstGeom prst="rect">
            <a:avLst/>
          </a:prstGeom>
        </p:spPr>
        <p:txBody>
          <a:bodyPr/>
          <a:lstStyle>
            <a:lvl1pPr marL="349724" indent="-349724">
              <a:buClr>
                <a:srgbClr val="0983AD"/>
              </a:buClr>
              <a:buSzPct val="80000"/>
              <a:buFont typeface="Lucida Grande"/>
              <a:buChar char="›"/>
              <a:defRPr sz="2448"/>
            </a:lvl1pPr>
            <a:lvl2pPr marL="757735" indent="-291436">
              <a:buClr>
                <a:srgbClr val="0983AD"/>
              </a:buClr>
              <a:buSzPct val="70000"/>
              <a:buFont typeface="Lucida Grande"/>
              <a:buChar char="»"/>
              <a:defRPr sz="2448"/>
            </a:lvl2pPr>
            <a:lvl3pPr marL="1165746" indent="-233149">
              <a:buClr>
                <a:srgbClr val="0983AD"/>
              </a:buClr>
              <a:buSzPct val="80000"/>
              <a:buFont typeface="Arial"/>
              <a:buChar char="•"/>
              <a:defRPr sz="2448"/>
            </a:lvl3pPr>
            <a:lvl4pPr marL="1632044" indent="-233149">
              <a:buClr>
                <a:srgbClr val="0983AD"/>
              </a:buClr>
              <a:buFont typeface="Lucida Grande"/>
              <a:buChar char="›"/>
              <a:defRPr sz="2448"/>
            </a:lvl4pPr>
            <a:lvl5pPr marL="2098342" indent="-233149">
              <a:buClr>
                <a:srgbClr val="0983AD"/>
              </a:buClr>
              <a:buFont typeface="Lucida Grande"/>
              <a:buChar char="›"/>
              <a:defRPr sz="2448"/>
            </a:lvl5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258672504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97771352"/>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36373" y="2771906"/>
            <a:ext cx="10467366" cy="900222"/>
          </a:xfrm>
          <a:prstGeom prst="rect">
            <a:avLst/>
          </a:prstGeom>
        </p:spPr>
        <p:txBody>
          <a:bodyPr/>
          <a:lstStyle>
            <a:lvl1pPr>
              <a:defRPr sz="7343"/>
            </a:lvl1pPr>
          </a:lstStyle>
          <a:p>
            <a:r>
              <a:rPr lang="en-US" dirty="0" smtClean="0"/>
              <a:t>Session Title</a:t>
            </a:r>
            <a:endParaRPr lang="en-US" dirty="0"/>
          </a:p>
        </p:txBody>
      </p:sp>
      <p:sp>
        <p:nvSpPr>
          <p:cNvPr id="3" name="Subtitle 2"/>
          <p:cNvSpPr>
            <a:spLocks noGrp="1"/>
          </p:cNvSpPr>
          <p:nvPr>
            <p:ph type="subTitle" idx="1" hasCustomPrompt="1"/>
          </p:nvPr>
        </p:nvSpPr>
        <p:spPr>
          <a:xfrm>
            <a:off x="1036372" y="3808130"/>
            <a:ext cx="8705534" cy="1787490"/>
          </a:xfrm>
          <a:prstGeom prst="rect">
            <a:avLst/>
          </a:prstGeom>
        </p:spPr>
        <p:txBody>
          <a:bodyPr>
            <a:normAutofit/>
          </a:bodyPr>
          <a:lstStyle>
            <a:lvl1pPr marL="0" indent="0" algn="l">
              <a:buNone/>
              <a:defRPr sz="4896">
                <a:solidFill>
                  <a:srgbClr val="00ADEE"/>
                </a:solidFill>
              </a:defRPr>
            </a:lvl1pPr>
            <a:lvl2pPr marL="621622" indent="0" algn="ctr">
              <a:buNone/>
              <a:defRPr>
                <a:solidFill>
                  <a:schemeClr val="tx1">
                    <a:tint val="75000"/>
                  </a:schemeClr>
                </a:solidFill>
              </a:defRPr>
            </a:lvl2pPr>
            <a:lvl3pPr marL="1243245" indent="0" algn="ctr">
              <a:buNone/>
              <a:defRPr>
                <a:solidFill>
                  <a:schemeClr val="tx1">
                    <a:tint val="75000"/>
                  </a:schemeClr>
                </a:solidFill>
              </a:defRPr>
            </a:lvl3pPr>
            <a:lvl4pPr marL="1864867" indent="0" algn="ctr">
              <a:buNone/>
              <a:defRPr>
                <a:solidFill>
                  <a:schemeClr val="tx1">
                    <a:tint val="75000"/>
                  </a:schemeClr>
                </a:solidFill>
              </a:defRPr>
            </a:lvl4pPr>
            <a:lvl5pPr marL="2486489" indent="0" algn="ctr">
              <a:buNone/>
              <a:defRPr>
                <a:solidFill>
                  <a:schemeClr val="tx1">
                    <a:tint val="75000"/>
                  </a:schemeClr>
                </a:solidFill>
              </a:defRPr>
            </a:lvl5pPr>
            <a:lvl6pPr marL="3108112" indent="0" algn="ctr">
              <a:buNone/>
              <a:defRPr>
                <a:solidFill>
                  <a:schemeClr val="tx1">
                    <a:tint val="75000"/>
                  </a:schemeClr>
                </a:solidFill>
              </a:defRPr>
            </a:lvl6pPr>
            <a:lvl7pPr marL="3729734" indent="0" algn="ctr">
              <a:buNone/>
              <a:defRPr>
                <a:solidFill>
                  <a:schemeClr val="tx1">
                    <a:tint val="75000"/>
                  </a:schemeClr>
                </a:solidFill>
              </a:defRPr>
            </a:lvl7pPr>
            <a:lvl8pPr marL="4351355" indent="0" algn="ctr">
              <a:buNone/>
              <a:defRPr>
                <a:solidFill>
                  <a:schemeClr val="tx1">
                    <a:tint val="75000"/>
                  </a:schemeClr>
                </a:solidFill>
              </a:defRPr>
            </a:lvl8pPr>
            <a:lvl9pPr marL="4972978" indent="0" algn="ctr">
              <a:buNone/>
              <a:defRPr>
                <a:solidFill>
                  <a:schemeClr val="tx1">
                    <a:tint val="75000"/>
                  </a:schemeClr>
                </a:solidFill>
              </a:defRPr>
            </a:lvl9pPr>
          </a:lstStyle>
          <a:p>
            <a:r>
              <a:rPr lang="en-US" dirty="0" smtClean="0"/>
              <a:t>Speaker name</a:t>
            </a:r>
            <a:endParaRPr lang="en-US" dirty="0"/>
          </a:p>
        </p:txBody>
      </p:sp>
    </p:spTree>
    <p:extLst>
      <p:ext uri="{BB962C8B-B14F-4D97-AF65-F5344CB8AC3E}">
        <p14:creationId xmlns:p14="http://schemas.microsoft.com/office/powerpoint/2010/main" val="3155312648"/>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Divider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7231" y="1904480"/>
            <a:ext cx="11375536" cy="1243058"/>
          </a:xfrm>
        </p:spPr>
        <p:txBody>
          <a:bodyPr lIns="91440" anchor="b" anchorCtr="0"/>
          <a:lstStyle>
            <a:lvl1pPr>
              <a:defRPr sz="7343"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sp>
        <p:nvSpPr>
          <p:cNvPr id="7" name="Subtitle 2"/>
          <p:cNvSpPr>
            <a:spLocks noGrp="1"/>
          </p:cNvSpPr>
          <p:nvPr>
            <p:ph type="subTitle" idx="1"/>
          </p:nvPr>
        </p:nvSpPr>
        <p:spPr>
          <a:xfrm>
            <a:off x="503744" y="3918535"/>
            <a:ext cx="10445795" cy="470856"/>
          </a:xfrm>
        </p:spPr>
        <p:txBody>
          <a:bodyPr lIns="127000">
            <a:noAutofit/>
          </a:bodyPr>
          <a:lstStyle>
            <a:lvl1pPr marL="0" indent="0" algn="l">
              <a:lnSpc>
                <a:spcPct val="90000"/>
              </a:lnSpc>
              <a:spcBef>
                <a:spcPts val="0"/>
              </a:spcBef>
              <a:buNone/>
              <a:defRPr lang="en-US" sz="3672" b="0" i="0" kern="1200" spc="-72" baseline="0" dirty="0">
                <a:solidFill>
                  <a:schemeClr val="bg1"/>
                </a:solidFill>
                <a:latin typeface="+mn-lt"/>
                <a:ea typeface="+mn-ea"/>
                <a:cs typeface="Segoe Pro Light"/>
              </a:defRPr>
            </a:lvl1pPr>
            <a:lvl2pPr marL="465596" indent="0" algn="ctr">
              <a:buNone/>
              <a:defRPr>
                <a:solidFill>
                  <a:schemeClr val="tx1">
                    <a:tint val="75000"/>
                  </a:schemeClr>
                </a:solidFill>
              </a:defRPr>
            </a:lvl2pPr>
            <a:lvl3pPr marL="931191" indent="0" algn="ctr">
              <a:buNone/>
              <a:defRPr>
                <a:solidFill>
                  <a:schemeClr val="tx1">
                    <a:tint val="75000"/>
                  </a:schemeClr>
                </a:solidFill>
              </a:defRPr>
            </a:lvl3pPr>
            <a:lvl4pPr marL="1396787" indent="0" algn="ctr">
              <a:buNone/>
              <a:defRPr>
                <a:solidFill>
                  <a:schemeClr val="tx1">
                    <a:tint val="75000"/>
                  </a:schemeClr>
                </a:solidFill>
              </a:defRPr>
            </a:lvl4pPr>
            <a:lvl5pPr marL="1862382" indent="0" algn="ctr">
              <a:buNone/>
              <a:defRPr>
                <a:solidFill>
                  <a:schemeClr val="tx1">
                    <a:tint val="75000"/>
                  </a:schemeClr>
                </a:solidFill>
              </a:defRPr>
            </a:lvl5pPr>
            <a:lvl6pPr marL="2327978" indent="0" algn="ctr">
              <a:buNone/>
              <a:defRPr>
                <a:solidFill>
                  <a:schemeClr val="tx1">
                    <a:tint val="75000"/>
                  </a:schemeClr>
                </a:solidFill>
              </a:defRPr>
            </a:lvl6pPr>
            <a:lvl7pPr marL="2793573" indent="0" algn="ctr">
              <a:buNone/>
              <a:defRPr>
                <a:solidFill>
                  <a:schemeClr val="tx1">
                    <a:tint val="75000"/>
                  </a:schemeClr>
                </a:solidFill>
              </a:defRPr>
            </a:lvl7pPr>
            <a:lvl8pPr marL="3259170" indent="0" algn="ctr">
              <a:buNone/>
              <a:defRPr>
                <a:solidFill>
                  <a:schemeClr val="tx1">
                    <a:tint val="75000"/>
                  </a:schemeClr>
                </a:solidFill>
              </a:defRPr>
            </a:lvl8pPr>
            <a:lvl9pPr marL="3724766" indent="0" algn="ctr">
              <a:buNone/>
              <a:defRPr>
                <a:solidFill>
                  <a:schemeClr val="tx1">
                    <a:tint val="75000"/>
                  </a:schemeClr>
                </a:solidFill>
              </a:defRPr>
            </a:lvl9pPr>
          </a:lstStyle>
          <a:p>
            <a:pPr marL="0" marR="0" lvl="0" indent="0" algn="l" defTabSz="931191"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Tree>
    <p:extLst>
      <p:ext uri="{BB962C8B-B14F-4D97-AF65-F5344CB8AC3E}">
        <p14:creationId xmlns:p14="http://schemas.microsoft.com/office/powerpoint/2010/main" val="3151752641"/>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2" y="1476623"/>
            <a:ext cx="11375536" cy="2015263"/>
          </a:xfrm>
          <a:prstGeom prst="rect">
            <a:avLst/>
          </a:prstGeom>
        </p:spPr>
        <p:txBody>
          <a:bodyPr/>
          <a:lstStyle>
            <a:lvl1pPr marL="0" indent="0">
              <a:spcBef>
                <a:spcPts val="2444"/>
              </a:spcBef>
              <a:buNone/>
              <a:defRPr sz="4080" b="0" i="0">
                <a:gradFill>
                  <a:gsLst>
                    <a:gs pos="100000">
                      <a:schemeClr val="tx2"/>
                    </a:gs>
                    <a:gs pos="0">
                      <a:schemeClr val="tx2"/>
                    </a:gs>
                  </a:gsLst>
                  <a:lin ang="5400000" scaled="0"/>
                </a:gradFill>
                <a:latin typeface="+mn-lt"/>
                <a:cs typeface="Segoe Pro Light"/>
              </a:defRPr>
            </a:lvl1pPr>
            <a:lvl2pPr marL="0" indent="0">
              <a:buNone/>
              <a:defRPr sz="2040" b="0" i="0">
                <a:gradFill>
                  <a:gsLst>
                    <a:gs pos="100000">
                      <a:schemeClr val="bg2"/>
                    </a:gs>
                    <a:gs pos="6000">
                      <a:schemeClr val="bg2"/>
                    </a:gs>
                  </a:gsLst>
                  <a:lin ang="5400000" scaled="0"/>
                </a:gradFill>
                <a:latin typeface="+mn-lt"/>
                <a:cs typeface="Segoe Pro Light"/>
              </a:defRPr>
            </a:lvl2pPr>
            <a:lvl3pPr marL="236040" indent="0">
              <a:buNone/>
              <a:defRPr sz="2040" b="0" i="0">
                <a:gradFill>
                  <a:gsLst>
                    <a:gs pos="100000">
                      <a:schemeClr val="bg2"/>
                    </a:gs>
                    <a:gs pos="6000">
                      <a:schemeClr val="bg2"/>
                    </a:gs>
                  </a:gsLst>
                  <a:lin ang="5400000" scaled="0"/>
                </a:gradFill>
                <a:latin typeface="+mn-lt"/>
                <a:cs typeface="Segoe Pro Light"/>
              </a:defRPr>
            </a:lvl3pPr>
            <a:lvl4pPr marL="465615" indent="0">
              <a:buNone/>
              <a:defRPr sz="2040" b="0" i="0">
                <a:gradFill>
                  <a:gsLst>
                    <a:gs pos="100000">
                      <a:schemeClr val="bg2"/>
                    </a:gs>
                    <a:gs pos="6000">
                      <a:schemeClr val="bg2"/>
                    </a:gs>
                  </a:gsLst>
                  <a:lin ang="5400000" scaled="0"/>
                </a:gradFill>
                <a:latin typeface="+mn-lt"/>
                <a:cs typeface="Segoe Pro Light"/>
              </a:defRPr>
            </a:lvl4pPr>
            <a:lvl5pPr marL="706506" indent="0">
              <a:buNone/>
              <a:defRPr sz="2040" b="0" i="0">
                <a:gradFill>
                  <a:gsLst>
                    <a:gs pos="100000">
                      <a:schemeClr val="bg2"/>
                    </a:gs>
                    <a:gs pos="6000">
                      <a:schemeClr val="bg2"/>
                    </a:gs>
                  </a:gsLst>
                  <a:lin ang="5400000" scaled="0"/>
                </a:gradFill>
                <a:latin typeface="+mn-lt"/>
                <a:cs typeface="Segoe Pro Ligh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805346309"/>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Color Block Header on Left &amp; Text on Right ">
    <p:spTree>
      <p:nvGrpSpPr>
        <p:cNvPr id="1" name=""/>
        <p:cNvGrpSpPr/>
        <p:nvPr/>
      </p:nvGrpSpPr>
      <p:grpSpPr>
        <a:xfrm>
          <a:off x="0" y="0"/>
          <a:ext cx="0" cy="0"/>
          <a:chOff x="0" y="0"/>
          <a:chExt cx="0" cy="0"/>
        </a:xfrm>
      </p:grpSpPr>
      <p:sp>
        <p:nvSpPr>
          <p:cNvPr id="2" name="Rectangle 1"/>
          <p:cNvSpPr/>
          <p:nvPr/>
        </p:nvSpPr>
        <p:spPr bwMode="white">
          <a:xfrm>
            <a:off x="1" y="-1619"/>
            <a:ext cx="6108094"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63" tIns="46563" rIns="46563" bIns="46563" numCol="1" spcCol="0" rtlCol="0" fromWordArt="0" anchor="ctr" anchorCtr="0" forceAA="0" compatLnSpc="1">
            <a:prstTxWarp prst="textNoShape">
              <a:avLst/>
            </a:prstTxWarp>
            <a:noAutofit/>
          </a:bodyPr>
          <a:lstStyle/>
          <a:p>
            <a:pPr algn="ctr" defTabSz="930923" fontAlgn="base">
              <a:spcBef>
                <a:spcPct val="0"/>
              </a:spcBef>
              <a:spcAft>
                <a:spcPct val="0"/>
              </a:spcAft>
            </a:pPr>
            <a:endParaRPr lang="en-US" sz="2346" dirty="0" smtClean="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3" name="Text Placeholder 2"/>
          <p:cNvSpPr>
            <a:spLocks noGrp="1"/>
          </p:cNvSpPr>
          <p:nvPr>
            <p:ph type="body" idx="1" hasCustomPrompt="1"/>
          </p:nvPr>
        </p:nvSpPr>
        <p:spPr>
          <a:xfrm>
            <a:off x="531280" y="629083"/>
            <a:ext cx="5338712" cy="1308985"/>
          </a:xfrm>
          <a:prstGeom prst="rect">
            <a:avLst/>
          </a:prstGeom>
        </p:spPr>
        <p:txBody>
          <a:bodyPr>
            <a:noAutofit/>
          </a:bodyPr>
          <a:lstStyle>
            <a:lvl1pPr marL="0" indent="0">
              <a:buNone/>
              <a:defRPr sz="5609" b="0" i="0" cap="none" baseline="0">
                <a:gradFill>
                  <a:gsLst>
                    <a:gs pos="100000">
                      <a:schemeClr val="bg1"/>
                    </a:gs>
                    <a:gs pos="0">
                      <a:schemeClr val="bg1"/>
                    </a:gs>
                  </a:gsLst>
                  <a:lin ang="5400000" scaled="0"/>
                </a:gradFill>
                <a:latin typeface="+mj-lt"/>
                <a:cs typeface="Segoe Pro Light"/>
              </a:defRPr>
            </a:lvl1pPr>
            <a:lvl2pPr marL="620710" indent="0">
              <a:buNone/>
              <a:defRPr sz="2754" b="1"/>
            </a:lvl2pPr>
            <a:lvl3pPr marL="1241421" indent="0">
              <a:buNone/>
              <a:defRPr sz="2448" b="1"/>
            </a:lvl3pPr>
            <a:lvl4pPr marL="1862131" indent="0">
              <a:buNone/>
              <a:defRPr sz="2142" b="1"/>
            </a:lvl4pPr>
            <a:lvl5pPr marL="2482842" indent="0">
              <a:buNone/>
              <a:defRPr sz="2142" b="1"/>
            </a:lvl5pPr>
            <a:lvl6pPr marL="3103553" indent="0">
              <a:buNone/>
              <a:defRPr sz="2142" b="1"/>
            </a:lvl6pPr>
            <a:lvl7pPr marL="3724263" indent="0">
              <a:buNone/>
              <a:defRPr sz="2142" b="1"/>
            </a:lvl7pPr>
            <a:lvl8pPr marL="4344972" indent="0">
              <a:buNone/>
              <a:defRPr sz="2142" b="1"/>
            </a:lvl8pPr>
            <a:lvl9pPr marL="4965684"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639447" y="702692"/>
            <a:ext cx="5596179" cy="339016"/>
          </a:xfrm>
          <a:prstGeom prst="rect">
            <a:avLst/>
          </a:prstGeom>
        </p:spPr>
        <p:txBody>
          <a:bodyPr>
            <a:noAutofit/>
          </a:bodyPr>
          <a:lstStyle>
            <a:lvl1pPr marL="0" indent="0">
              <a:spcBef>
                <a:spcPts val="1222"/>
              </a:spcBef>
              <a:buNone/>
              <a:defRPr lang="en-US" sz="2040" b="0" i="0" kern="1200" spc="0" dirty="0" smtClean="0">
                <a:gradFill>
                  <a:gsLst>
                    <a:gs pos="100000">
                      <a:schemeClr val="bg2"/>
                    </a:gs>
                    <a:gs pos="0">
                      <a:schemeClr val="bg2"/>
                    </a:gs>
                  </a:gsLst>
                  <a:lin ang="5400000" scaled="0"/>
                </a:gradFill>
                <a:latin typeface="+mn-lt"/>
                <a:ea typeface="+mn-ea"/>
                <a:cs typeface="Segoe Pro Light"/>
              </a:defRPr>
            </a:lvl1pPr>
            <a:lvl2pPr marL="931065" indent="-387943">
              <a:defRPr lang="en-US" sz="2142" kern="1200" dirty="0" smtClean="0">
                <a:solidFill>
                  <a:schemeClr val="bg2">
                    <a:lumMod val="50000"/>
                  </a:schemeClr>
                </a:solidFill>
                <a:latin typeface="+mn-lt"/>
                <a:ea typeface="+mn-ea"/>
                <a:cs typeface="Arial" pitchFamily="34" charset="0"/>
              </a:defRPr>
            </a:lvl2pPr>
            <a:lvl3pPr marL="931065" indent="-232767">
              <a:defRPr lang="en-US" sz="1938" kern="1200" dirty="0" smtClean="0">
                <a:solidFill>
                  <a:schemeClr val="bg2">
                    <a:lumMod val="50000"/>
                  </a:schemeClr>
                </a:solidFill>
                <a:latin typeface="+mn-lt"/>
                <a:ea typeface="+mn-ea"/>
                <a:cs typeface="Arial" pitchFamily="34" charset="0"/>
              </a:defRPr>
            </a:lvl3pPr>
            <a:lvl4pPr marL="1241421" indent="-232767">
              <a:defRPr lang="en-US" sz="1632" kern="1200" dirty="0" smtClean="0">
                <a:solidFill>
                  <a:schemeClr val="bg2">
                    <a:lumMod val="50000"/>
                  </a:schemeClr>
                </a:solidFill>
                <a:latin typeface="+mn-lt"/>
                <a:ea typeface="+mn-ea"/>
                <a:cs typeface="Arial" pitchFamily="34" charset="0"/>
              </a:defRPr>
            </a:lvl4pPr>
            <a:lvl5pPr marL="1474188" indent="-232767">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8" name="Content Placeholder 5"/>
          <p:cNvSpPr>
            <a:spLocks noGrp="1"/>
          </p:cNvSpPr>
          <p:nvPr>
            <p:ph sz="quarter" idx="13"/>
          </p:nvPr>
        </p:nvSpPr>
        <p:spPr>
          <a:xfrm>
            <a:off x="531281" y="1938068"/>
            <a:ext cx="5362223" cy="627475"/>
          </a:xfrm>
          <a:prstGeom prst="rect">
            <a:avLst/>
          </a:prstGeom>
        </p:spPr>
        <p:txBody>
          <a:bodyPr>
            <a:noAutofit/>
          </a:bodyPr>
          <a:lstStyle>
            <a:lvl1pPr marL="0" indent="0">
              <a:spcBef>
                <a:spcPts val="1222"/>
              </a:spcBef>
              <a:buFont typeface="Arial" pitchFamily="34" charset="0"/>
              <a:buNone/>
              <a:defRPr lang="en-US" sz="2040" b="0" i="0" kern="1200" spc="0" dirty="0" smtClean="0">
                <a:gradFill>
                  <a:gsLst>
                    <a:gs pos="100000">
                      <a:schemeClr val="bg1"/>
                    </a:gs>
                    <a:gs pos="0">
                      <a:schemeClr val="bg1"/>
                    </a:gs>
                  </a:gsLst>
                  <a:lin ang="5400000" scaled="0"/>
                </a:gradFill>
                <a:latin typeface="Segoe Pro Light"/>
                <a:ea typeface="+mn-ea"/>
                <a:cs typeface="Segoe Pro Light"/>
              </a:defRPr>
            </a:lvl1pPr>
            <a:lvl2pPr marL="931065" indent="-387943">
              <a:defRPr lang="en-US" sz="2142" kern="1200" dirty="0" smtClean="0">
                <a:solidFill>
                  <a:schemeClr val="bg2">
                    <a:lumMod val="50000"/>
                  </a:schemeClr>
                </a:solidFill>
                <a:latin typeface="+mn-lt"/>
                <a:ea typeface="+mn-ea"/>
                <a:cs typeface="Arial" pitchFamily="34" charset="0"/>
              </a:defRPr>
            </a:lvl2pPr>
            <a:lvl3pPr marL="931065" indent="-232767">
              <a:defRPr lang="en-US" sz="1938" kern="1200" dirty="0" smtClean="0">
                <a:solidFill>
                  <a:schemeClr val="bg2">
                    <a:lumMod val="50000"/>
                  </a:schemeClr>
                </a:solidFill>
                <a:latin typeface="+mn-lt"/>
                <a:ea typeface="+mn-ea"/>
                <a:cs typeface="Arial" pitchFamily="34" charset="0"/>
              </a:defRPr>
            </a:lvl3pPr>
            <a:lvl4pPr marL="1241421" indent="-232767">
              <a:defRPr lang="en-US" sz="1632" kern="1200" dirty="0" smtClean="0">
                <a:solidFill>
                  <a:schemeClr val="bg2">
                    <a:lumMod val="50000"/>
                  </a:schemeClr>
                </a:solidFill>
                <a:latin typeface="+mn-lt"/>
                <a:ea typeface="+mn-ea"/>
                <a:cs typeface="Arial" pitchFamily="34" charset="0"/>
              </a:defRPr>
            </a:lvl4pPr>
            <a:lvl5pPr marL="1474188" indent="-232767">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Tree>
    <p:extLst>
      <p:ext uri="{BB962C8B-B14F-4D97-AF65-F5344CB8AC3E}">
        <p14:creationId xmlns:p14="http://schemas.microsoft.com/office/powerpoint/2010/main" val="306342196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703852139"/>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7441665"/>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250">
                      <a:schemeClr val="tx2"/>
                    </a:gs>
                    <a:gs pos="100000">
                      <a:schemeClr val="tx2"/>
                    </a:gs>
                  </a:gsLst>
                  <a:lin ang="5400000" scaled="0"/>
                </a:gradFill>
              </a:defRPr>
            </a:lvl1pPr>
          </a:lstStyle>
          <a:p>
            <a:r>
              <a:rPr lang="en-US" dirty="0" smtClean="0"/>
              <a:t>Slide for Developer Code</a:t>
            </a:r>
            <a:endParaRPr lang="en-US" dirty="0"/>
          </a:p>
        </p:txBody>
      </p:sp>
      <p:sp>
        <p:nvSpPr>
          <p:cNvPr id="3" name="Rectangle 2"/>
          <p:cNvSpPr/>
          <p:nvPr/>
        </p:nvSpPr>
        <p:spPr bwMode="hidden">
          <a:xfrm>
            <a:off x="1" y="1178953"/>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63" tIns="46563" rIns="46563" bIns="46563" numCol="1" spcCol="0" rtlCol="0" fromWordArt="0" anchor="ctr" anchorCtr="0" forceAA="0" compatLnSpc="1">
            <a:prstTxWarp prst="textNoShape">
              <a:avLst/>
            </a:prstTxWarp>
            <a:noAutofit/>
          </a:bodyPr>
          <a:lstStyle/>
          <a:p>
            <a:pPr algn="ctr" defTabSz="930923" fontAlgn="base">
              <a:spcBef>
                <a:spcPct val="0"/>
              </a:spcBef>
              <a:spcAft>
                <a:spcPct val="0"/>
              </a:spcAft>
            </a:pPr>
            <a:endParaRPr lang="en-US" sz="1836"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51" y="1476624"/>
            <a:ext cx="11378777" cy="2027818"/>
          </a:xfrm>
        </p:spPr>
        <p:txBody>
          <a:bodyPr/>
          <a:lstStyle>
            <a:lvl1pPr marL="0" indent="0">
              <a:lnSpc>
                <a:spcPct val="95000"/>
              </a:lnSpc>
              <a:buNone/>
              <a:defRPr sz="3264" b="0" i="0">
                <a:gradFill>
                  <a:gsLst>
                    <a:gs pos="1250">
                      <a:srgbClr val="000000"/>
                    </a:gs>
                    <a:gs pos="100000">
                      <a:srgbClr val="000000"/>
                    </a:gs>
                  </a:gsLst>
                  <a:lin ang="5400000" scaled="0"/>
                </a:gradFill>
                <a:latin typeface="+mn-lt"/>
                <a:cs typeface="Segoe Pro Light"/>
              </a:defRPr>
            </a:lvl1pPr>
            <a:lvl2pPr marL="0" indent="0">
              <a:lnSpc>
                <a:spcPct val="95000"/>
              </a:lnSpc>
              <a:buNone/>
              <a:defRPr sz="2040" b="0" i="0">
                <a:gradFill>
                  <a:gsLst>
                    <a:gs pos="1250">
                      <a:srgbClr val="000000"/>
                    </a:gs>
                    <a:gs pos="100000">
                      <a:srgbClr val="000000"/>
                    </a:gs>
                  </a:gsLst>
                  <a:lin ang="5400000" scaled="0"/>
                </a:gradFill>
                <a:latin typeface="+mn-lt"/>
                <a:cs typeface="Segoe Pro Light"/>
              </a:defRPr>
            </a:lvl2pPr>
            <a:lvl3pPr marL="0" indent="0">
              <a:lnSpc>
                <a:spcPct val="95000"/>
              </a:lnSpc>
              <a:buNone/>
              <a:defRPr sz="2040" b="0" i="0">
                <a:gradFill>
                  <a:gsLst>
                    <a:gs pos="1250">
                      <a:srgbClr val="000000"/>
                    </a:gs>
                    <a:gs pos="100000">
                      <a:srgbClr val="000000"/>
                    </a:gs>
                  </a:gsLst>
                  <a:lin ang="5400000" scaled="0"/>
                </a:gradFill>
                <a:latin typeface="+mn-lt"/>
                <a:cs typeface="Segoe Pro Light"/>
              </a:defRPr>
            </a:lvl3pPr>
            <a:lvl4pPr marL="0" indent="0">
              <a:lnSpc>
                <a:spcPct val="95000"/>
              </a:lnSpc>
              <a:buNone/>
              <a:defRPr sz="2040" b="0" i="0">
                <a:gradFill>
                  <a:gsLst>
                    <a:gs pos="1250">
                      <a:srgbClr val="000000"/>
                    </a:gs>
                    <a:gs pos="100000">
                      <a:srgbClr val="000000"/>
                    </a:gs>
                  </a:gsLst>
                  <a:lin ang="5400000" scaled="0"/>
                </a:gradFill>
                <a:latin typeface="+mn-lt"/>
                <a:cs typeface="Segoe Pro Light"/>
              </a:defRPr>
            </a:lvl4pPr>
            <a:lvl5pPr marL="0" indent="0">
              <a:lnSpc>
                <a:spcPct val="95000"/>
              </a:lnSpc>
              <a:buNone/>
              <a:defRPr sz="2040" b="0" i="0">
                <a:gradFill>
                  <a:gsLst>
                    <a:gs pos="1250">
                      <a:srgbClr val="000000"/>
                    </a:gs>
                    <a:gs pos="100000">
                      <a:srgbClr val="000000"/>
                    </a:gs>
                  </a:gsLst>
                  <a:lin ang="5400000" scaled="0"/>
                </a:gradFill>
                <a:latin typeface="+mn-lt"/>
                <a:cs typeface="Segoe Pro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2"/>
          <p:cNvSpPr>
            <a:spLocks noGrp="1"/>
          </p:cNvSpPr>
          <p:nvPr userDrawn="1">
            <p:ph type="sldNum" sz="quarter" idx="12"/>
          </p:nvPr>
        </p:nvSpPr>
        <p:spPr>
          <a:xfrm>
            <a:off x="531280" y="6526955"/>
            <a:ext cx="572078" cy="223825"/>
          </a:xfrm>
          <a:prstGeom prst="rect">
            <a:avLst/>
          </a:prstGeom>
        </p:spPr>
        <p:txBody>
          <a:bodyPr/>
          <a:lstStyle/>
          <a:p>
            <a:fld id="{727B4C2D-45E2-4621-8491-2995EB46A674}" type="slidenum">
              <a:rPr lang="en-US" smtClean="0">
                <a:solidFill>
                  <a:srgbClr val="797A7D"/>
                </a:solidFill>
              </a:rPr>
              <a:pPr/>
              <a:t>‹#›</a:t>
            </a:fld>
            <a:endParaRPr lang="en-US" dirty="0">
              <a:solidFill>
                <a:srgbClr val="797A7D"/>
              </a:solidFill>
            </a:endParaRPr>
          </a:p>
        </p:txBody>
      </p:sp>
    </p:spTree>
    <p:extLst>
      <p:ext uri="{BB962C8B-B14F-4D97-AF65-F5344CB8AC3E}">
        <p14:creationId xmlns:p14="http://schemas.microsoft.com/office/powerpoint/2010/main" val="2559200083"/>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80" y="233154"/>
            <a:ext cx="11378777" cy="678031"/>
          </a:xfrm>
        </p:spPr>
        <p:txBody>
          <a:bodyPr/>
          <a:lstStyle>
            <a:lvl1pPr>
              <a:defRPr sz="4896"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29662" y="1476621"/>
            <a:ext cx="11375536" cy="2084319"/>
          </a:xfrm>
          <a:prstGeom prst="rect">
            <a:avLst/>
          </a:prstGeom>
        </p:spPr>
        <p:txBody>
          <a:bodyPr/>
          <a:lstStyle>
            <a:lvl1pPr marL="0" indent="0">
              <a:buClr>
                <a:srgbClr val="FFFFFF"/>
              </a:buClr>
              <a:buSzPct val="90000"/>
              <a:buFontTx/>
              <a:buNone/>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0" indent="0">
              <a:buClr>
                <a:srgbClr val="FFFFFF"/>
              </a:buClr>
              <a:buSzPct val="90000"/>
              <a:buFontTx/>
              <a:buNone/>
              <a:defRPr sz="2040" b="0" i="0">
                <a:gradFill>
                  <a:gsLst>
                    <a:gs pos="0">
                      <a:srgbClr val="FFFFFF"/>
                    </a:gs>
                    <a:gs pos="86000">
                      <a:srgbClr val="FFFFFF"/>
                    </a:gs>
                  </a:gsLst>
                  <a:lin ang="5400000" scaled="0"/>
                </a:gradFill>
                <a:latin typeface="+mn-lt"/>
                <a:ea typeface="Segoe UI" pitchFamily="34" charset="0"/>
                <a:cs typeface="Segoe UI" pitchFamily="34" charset="0"/>
              </a:defRPr>
            </a:lvl2pPr>
            <a:lvl3pPr marL="0" indent="0">
              <a:buClr>
                <a:srgbClr val="FFFFFF"/>
              </a:buClr>
              <a:buSzPct val="90000"/>
              <a:buFontTx/>
              <a:buNone/>
              <a:defRPr sz="2040" b="0" i="0">
                <a:gradFill>
                  <a:gsLst>
                    <a:gs pos="0">
                      <a:srgbClr val="FFFFFF"/>
                    </a:gs>
                    <a:gs pos="86000">
                      <a:srgbClr val="FFFFFF"/>
                    </a:gs>
                  </a:gsLst>
                  <a:lin ang="5400000" scaled="0"/>
                </a:gradFill>
                <a:latin typeface="+mn-lt"/>
                <a:ea typeface="Segoe UI" pitchFamily="34" charset="0"/>
                <a:cs typeface="Segoe UI" pitchFamily="34" charset="0"/>
              </a:defRPr>
            </a:lvl3pPr>
            <a:lvl4pPr marL="0" indent="0">
              <a:buClr>
                <a:srgbClr val="FFFFFF"/>
              </a:buClr>
              <a:buSzPct val="90000"/>
              <a:buFontTx/>
              <a:buNone/>
              <a:defRPr sz="2040" b="0" i="0">
                <a:gradFill>
                  <a:gsLst>
                    <a:gs pos="0">
                      <a:srgbClr val="FFFFFF"/>
                    </a:gs>
                    <a:gs pos="86000">
                      <a:srgbClr val="FFFFFF"/>
                    </a:gs>
                  </a:gsLst>
                  <a:lin ang="5400000" scaled="0"/>
                </a:gradFill>
                <a:latin typeface="+mn-lt"/>
                <a:ea typeface="Segoe UI" pitchFamily="34" charset="0"/>
                <a:cs typeface="Segoe UI" pitchFamily="34" charset="0"/>
              </a:defRPr>
            </a:lvl4pPr>
            <a:lvl5pPr marL="0" indent="0">
              <a:buClr>
                <a:srgbClr val="FFFFFF"/>
              </a:buClr>
              <a:buSzPct val="90000"/>
              <a:buFontTx/>
              <a:buNone/>
              <a:defRPr sz="2040" b="0" i="0">
                <a:gradFill>
                  <a:gsLst>
                    <a:gs pos="0">
                      <a:srgbClr val="FFFFFF"/>
                    </a:gs>
                    <a:gs pos="86000">
                      <a:srgbClr val="FFFFFF"/>
                    </a:gs>
                  </a:gsLst>
                  <a:lin ang="5400000" scaled="0"/>
                </a:gradFill>
                <a:latin typeface="+mn-lt"/>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4" y="6363078"/>
            <a:ext cx="12436476" cy="631450"/>
          </a:xfrm>
          <a:prstGeom prst="rect">
            <a:avLst/>
          </a:prstGeom>
          <a:solidFill>
            <a:srgbClr val="FFFF99"/>
          </a:solidFill>
        </p:spPr>
        <p:txBody>
          <a:bodyPr wrap="square" lIns="152171" tIns="76085" rIns="152171" bIns="76085" anchor="b" anchorCtr="0">
            <a:noAutofit/>
          </a:bodyPr>
          <a:lstStyle>
            <a:lvl1pPr algn="r">
              <a:buFont typeface="Arial" pitchFamily="34" charset="0"/>
              <a:buNone/>
              <a:defRPr sz="3672" spc="-5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1452758792"/>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83" y="1476627"/>
            <a:ext cx="5504573" cy="2511229"/>
          </a:xfrm>
        </p:spPr>
        <p:txBody>
          <a:bodyPr/>
          <a:lstStyle>
            <a:lvl1pPr marL="0" indent="0">
              <a:spcBef>
                <a:spcPts val="1222"/>
              </a:spcBef>
              <a:buNone/>
              <a:defRPr sz="4080">
                <a:gradFill>
                  <a:gsLst>
                    <a:gs pos="1000">
                      <a:schemeClr val="bg2"/>
                    </a:gs>
                    <a:gs pos="98000">
                      <a:schemeClr val="bg2"/>
                    </a:gs>
                  </a:gsLst>
                  <a:lin ang="5400000" scaled="0"/>
                </a:gradFill>
                <a:latin typeface="+mj-lt"/>
              </a:defRPr>
            </a:lvl1pPr>
            <a:lvl2pPr marL="0" indent="0">
              <a:buNone/>
              <a:defRPr sz="2040">
                <a:gradFill>
                  <a:gsLst>
                    <a:gs pos="1000">
                      <a:schemeClr val="bg2"/>
                    </a:gs>
                    <a:gs pos="98000">
                      <a:schemeClr val="bg2"/>
                    </a:gs>
                  </a:gsLst>
                  <a:lin ang="5400000" scaled="0"/>
                </a:gradFill>
              </a:defRPr>
            </a:lvl2pPr>
            <a:lvl3pPr marL="237658" indent="0">
              <a:buNone/>
              <a:defRPr sz="2040">
                <a:gradFill>
                  <a:gsLst>
                    <a:gs pos="1000">
                      <a:schemeClr val="bg2"/>
                    </a:gs>
                    <a:gs pos="98000">
                      <a:schemeClr val="bg2"/>
                    </a:gs>
                  </a:gsLst>
                  <a:lin ang="5400000" scaled="0"/>
                </a:gradFill>
              </a:defRPr>
            </a:lvl3pPr>
            <a:lvl4pPr marL="465615" indent="0">
              <a:buNone/>
              <a:defRPr sz="2040">
                <a:gradFill>
                  <a:gsLst>
                    <a:gs pos="1000">
                      <a:schemeClr val="bg2"/>
                    </a:gs>
                    <a:gs pos="98000">
                      <a:schemeClr val="bg2"/>
                    </a:gs>
                  </a:gsLst>
                  <a:lin ang="5400000" scaled="0"/>
                </a:gradFill>
              </a:defRPr>
            </a:lvl4pPr>
            <a:lvl5pPr marL="706506" indent="0">
              <a:buNone/>
              <a:defRPr sz="2040">
                <a:gradFill>
                  <a:gsLst>
                    <a:gs pos="1000">
                      <a:schemeClr val="bg2"/>
                    </a:gs>
                    <a:gs pos="98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2" y="1476627"/>
            <a:ext cx="5504573" cy="2511229"/>
          </a:xfrm>
        </p:spPr>
        <p:txBody>
          <a:bodyPr/>
          <a:lstStyle>
            <a:lvl1pPr marL="0" indent="0">
              <a:spcBef>
                <a:spcPts val="1222"/>
              </a:spcBef>
              <a:buNone/>
              <a:defRPr lang="en-US" sz="4080" kern="1200" spc="-72" baseline="0" dirty="0" smtClean="0">
                <a:gradFill>
                  <a:gsLst>
                    <a:gs pos="1000">
                      <a:schemeClr val="bg2"/>
                    </a:gs>
                    <a:gs pos="98000">
                      <a:schemeClr val="bg2"/>
                    </a:gs>
                  </a:gsLst>
                  <a:lin ang="5400000" scaled="0"/>
                </a:gradFill>
                <a:latin typeface="+mj-lt"/>
                <a:ea typeface="+mn-ea"/>
                <a:cs typeface="+mn-cs"/>
              </a:defRPr>
            </a:lvl1pPr>
            <a:lvl2pPr marL="3234" marR="0" indent="0" algn="l" defTabSz="931191" rtl="0" eaLnBrk="1" fontAlgn="auto" latinLnBrk="0" hangingPunct="1">
              <a:lnSpc>
                <a:spcPct val="90000"/>
              </a:lnSpc>
              <a:spcBef>
                <a:spcPct val="20000"/>
              </a:spcBef>
              <a:spcAft>
                <a:spcPts val="0"/>
              </a:spcAft>
              <a:buClrTx/>
              <a:buSzPct val="90000"/>
              <a:buFont typeface="Arial" pitchFamily="34" charset="0"/>
              <a:buNone/>
              <a:tabLst/>
              <a:defRPr lang="en-US" sz="2040" kern="1200" spc="-72" baseline="0" dirty="0" smtClean="0">
                <a:gradFill>
                  <a:gsLst>
                    <a:gs pos="1000">
                      <a:schemeClr val="bg2"/>
                    </a:gs>
                    <a:gs pos="98000">
                      <a:schemeClr val="bg2"/>
                    </a:gs>
                  </a:gsLst>
                  <a:lin ang="5400000" scaled="0"/>
                </a:gradFill>
                <a:latin typeface="+mn-lt"/>
                <a:ea typeface="+mn-ea"/>
                <a:cs typeface="+mn-cs"/>
              </a:defRPr>
            </a:lvl2pPr>
            <a:lvl3pPr marL="237658" marR="0" indent="0" algn="l" defTabSz="931191" rtl="0" eaLnBrk="1" fontAlgn="auto" latinLnBrk="0" hangingPunct="1">
              <a:lnSpc>
                <a:spcPct val="90000"/>
              </a:lnSpc>
              <a:spcBef>
                <a:spcPct val="20000"/>
              </a:spcBef>
              <a:spcAft>
                <a:spcPts val="0"/>
              </a:spcAft>
              <a:buClrTx/>
              <a:buSzPct val="90000"/>
              <a:buFont typeface="Arial" pitchFamily="34" charset="0"/>
              <a:buNone/>
              <a:tabLst/>
              <a:defRPr lang="en-US" sz="2040" kern="1200" spc="-72" baseline="0" dirty="0" smtClean="0">
                <a:gradFill>
                  <a:gsLst>
                    <a:gs pos="1000">
                      <a:schemeClr val="bg2"/>
                    </a:gs>
                    <a:gs pos="98000">
                      <a:schemeClr val="bg2"/>
                    </a:gs>
                  </a:gsLst>
                  <a:lin ang="5400000" scaled="0"/>
                </a:gradFill>
                <a:latin typeface="+mn-lt"/>
                <a:ea typeface="+mn-ea"/>
                <a:cs typeface="+mn-cs"/>
              </a:defRPr>
            </a:lvl3pPr>
            <a:lvl4pPr marL="468847" marR="0" indent="0" algn="l" defTabSz="931191" rtl="0" eaLnBrk="1" fontAlgn="auto" latinLnBrk="0" hangingPunct="1">
              <a:lnSpc>
                <a:spcPct val="90000"/>
              </a:lnSpc>
              <a:spcBef>
                <a:spcPct val="20000"/>
              </a:spcBef>
              <a:spcAft>
                <a:spcPts val="0"/>
              </a:spcAft>
              <a:buClrTx/>
              <a:buSzPct val="90000"/>
              <a:buFont typeface="Arial" pitchFamily="34" charset="0"/>
              <a:buNone/>
              <a:tabLst/>
              <a:defRPr lang="en-US" sz="2040" kern="1200" spc="-72" baseline="0" dirty="0" smtClean="0">
                <a:gradFill>
                  <a:gsLst>
                    <a:gs pos="1000">
                      <a:schemeClr val="bg2"/>
                    </a:gs>
                    <a:gs pos="98000">
                      <a:schemeClr val="bg2"/>
                    </a:gs>
                  </a:gsLst>
                  <a:lin ang="5400000" scaled="0"/>
                </a:gradFill>
                <a:latin typeface="+mn-lt"/>
                <a:ea typeface="+mn-ea"/>
                <a:cs typeface="+mn-cs"/>
              </a:defRPr>
            </a:lvl4pPr>
            <a:lvl5pPr marL="700039" marR="0" indent="0" algn="l" defTabSz="931191" rtl="0" eaLnBrk="1" fontAlgn="auto" latinLnBrk="0" hangingPunct="1">
              <a:lnSpc>
                <a:spcPct val="90000"/>
              </a:lnSpc>
              <a:spcBef>
                <a:spcPct val="20000"/>
              </a:spcBef>
              <a:spcAft>
                <a:spcPts val="0"/>
              </a:spcAft>
              <a:buClrTx/>
              <a:buSzPct val="90000"/>
              <a:buFont typeface="Arial" pitchFamily="34" charset="0"/>
              <a:buNone/>
              <a:tabLst/>
              <a:defRPr lang="en-US" sz="2040" kern="1200" spc="-72" baseline="0" dirty="0">
                <a:gradFill>
                  <a:gsLst>
                    <a:gs pos="1000">
                      <a:schemeClr val="bg2"/>
                    </a:gs>
                    <a:gs pos="98000">
                      <a:schemeClr val="bg2"/>
                    </a:gs>
                  </a:gsLst>
                  <a:lin ang="5400000" scaled="0"/>
                </a:gradFill>
                <a:latin typeface="+mn-lt"/>
                <a:ea typeface="+mn-ea"/>
                <a:cs typeface="+mn-cs"/>
              </a:defRPr>
            </a:lvl5pPr>
          </a:lstStyle>
          <a:p>
            <a:pPr marL="0" marR="0" lvl="0" indent="0" algn="l" defTabSz="931191"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1191"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1191"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1191"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1191"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81" y="6526955"/>
            <a:ext cx="572078" cy="223825"/>
          </a:xfrm>
          <a:prstGeom prst="rect">
            <a:avLst/>
          </a:prstGeom>
        </p:spPr>
        <p:txBody>
          <a:bodyPr lIns="121720" tIns="60860" rIns="121720" bIns="60860"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3841412448"/>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Full Screen Picture">
    <p:spTree>
      <p:nvGrpSpPr>
        <p:cNvPr id="1" name=""/>
        <p:cNvGrpSpPr/>
        <p:nvPr/>
      </p:nvGrpSpPr>
      <p:grpSpPr>
        <a:xfrm>
          <a:off x="0" y="0"/>
          <a:ext cx="0" cy="0"/>
          <a:chOff x="0" y="0"/>
          <a:chExt cx="0" cy="0"/>
        </a:xfrm>
      </p:grpSpPr>
      <p:sp>
        <p:nvSpPr>
          <p:cNvPr id="4" name="Title 3"/>
          <p:cNvSpPr>
            <a:spLocks noGrp="1"/>
          </p:cNvSpPr>
          <p:nvPr>
            <p:ph type="title"/>
          </p:nvPr>
        </p:nvSpPr>
        <p:spPr>
          <a:xfrm>
            <a:off x="621824" y="2818859"/>
            <a:ext cx="11192828" cy="642136"/>
          </a:xfrm>
          <a:prstGeom prst="rect">
            <a:avLst/>
          </a:prstGeom>
        </p:spPr>
        <p:txBody>
          <a:bodyPr vert="horz"/>
          <a:lstStyle>
            <a:lvl1pPr marL="0" algn="ctr" defTabSz="466298" rtl="0" eaLnBrk="1" latinLnBrk="0" hangingPunct="1">
              <a:spcBef>
                <a:spcPct val="0"/>
              </a:spcBef>
              <a:buNone/>
              <a:defRPr lang="en-US" sz="3264" b="1" kern="1200" baseline="0" dirty="0">
                <a:solidFill>
                  <a:schemeClr val="bg1"/>
                </a:solidFill>
                <a:latin typeface="+mj-lt"/>
                <a:ea typeface="+mj-ea"/>
                <a:cs typeface="+mj-cs"/>
              </a:defRPr>
            </a:lvl1pPr>
          </a:lstStyle>
          <a:p>
            <a:r>
              <a:rPr lang="en-US" dirty="0" smtClean="0"/>
              <a:t>Click to edit Master title style</a:t>
            </a:r>
            <a:endParaRPr lang="en-US" dirty="0"/>
          </a:p>
        </p:txBody>
      </p:sp>
      <p:sp>
        <p:nvSpPr>
          <p:cNvPr id="5" name="Slide Number Placeholder 5"/>
          <p:cNvSpPr>
            <a:spLocks noGrp="1"/>
          </p:cNvSpPr>
          <p:nvPr>
            <p:ph type="sldNum" sz="quarter" idx="4"/>
          </p:nvPr>
        </p:nvSpPr>
        <p:spPr>
          <a:xfrm>
            <a:off x="313071" y="6445327"/>
            <a:ext cx="640393" cy="544344"/>
          </a:xfrm>
          <a:prstGeom prst="rect">
            <a:avLst/>
          </a:prstGeom>
        </p:spPr>
        <p:txBody>
          <a:bodyPr anchor="ctr"/>
          <a:lstStyle>
            <a:lvl1pPr>
              <a:defRPr sz="1224" b="1">
                <a:solidFill>
                  <a:srgbClr val="7F7F7F"/>
                </a:solidFill>
                <a:latin typeface="Helvetica"/>
                <a:cs typeface="Helvetica"/>
              </a:defRPr>
            </a:lvl1pPr>
          </a:lstStyle>
          <a:p>
            <a:fld id="{A33765F2-1C82-864E-97D6-0CCE9ECAF3E9}" type="slidenum">
              <a:rPr lang="en-US" smtClean="0"/>
              <a:pPr/>
              <a:t>‹#›</a:t>
            </a:fld>
            <a:endParaRPr lang="en-US" dirty="0"/>
          </a:p>
        </p:txBody>
      </p:sp>
    </p:spTree>
    <p:extLst>
      <p:ext uri="{BB962C8B-B14F-4D97-AF65-F5344CB8AC3E}">
        <p14:creationId xmlns:p14="http://schemas.microsoft.com/office/powerpoint/2010/main" val="66780586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Full Text White Bkgd">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13071" y="280107"/>
            <a:ext cx="11810334" cy="581249"/>
          </a:xfrm>
          <a:prstGeom prst="rect">
            <a:avLst/>
          </a:prstGeom>
        </p:spPr>
        <p:txBody>
          <a:bodyPr/>
          <a:lstStyle>
            <a:lvl1pPr algn="l">
              <a:defRPr sz="2856" baseline="0">
                <a:solidFill>
                  <a:srgbClr val="0983AD"/>
                </a:solidFill>
              </a:defRPr>
            </a:lvl1pPr>
          </a:lstStyle>
          <a:p>
            <a:r>
              <a:rPr lang="en-US" dirty="0" smtClean="0"/>
              <a:t>Insert Title Here</a:t>
            </a:r>
            <a:endParaRPr lang="en-US" dirty="0"/>
          </a:p>
        </p:txBody>
      </p:sp>
      <p:sp>
        <p:nvSpPr>
          <p:cNvPr id="8" name="Content Placeholder 2"/>
          <p:cNvSpPr>
            <a:spLocks noGrp="1"/>
          </p:cNvSpPr>
          <p:nvPr>
            <p:ph idx="1"/>
          </p:nvPr>
        </p:nvSpPr>
        <p:spPr>
          <a:xfrm>
            <a:off x="313071" y="1162516"/>
            <a:ext cx="11810334" cy="5135795"/>
          </a:xfrm>
          <a:prstGeom prst="rect">
            <a:avLst/>
          </a:prstGeom>
        </p:spPr>
        <p:txBody>
          <a:bodyPr/>
          <a:lstStyle>
            <a:lvl1pPr marL="349724" indent="-349724">
              <a:buClr>
                <a:srgbClr val="0983AD"/>
              </a:buClr>
              <a:buSzPct val="80000"/>
              <a:buFont typeface="Lucida Grande"/>
              <a:buChar char="›"/>
              <a:defRPr sz="2448"/>
            </a:lvl1pPr>
            <a:lvl2pPr marL="757735" indent="-291436">
              <a:buClr>
                <a:srgbClr val="0983AD"/>
              </a:buClr>
              <a:buSzPct val="70000"/>
              <a:buFont typeface="Lucida Grande"/>
              <a:buChar char="»"/>
              <a:defRPr sz="2448"/>
            </a:lvl2pPr>
            <a:lvl3pPr marL="1165746" indent="-233149">
              <a:buClr>
                <a:srgbClr val="0983AD"/>
              </a:buClr>
              <a:buSzPct val="80000"/>
              <a:buFont typeface="Arial"/>
              <a:buChar char="•"/>
              <a:defRPr sz="2448"/>
            </a:lvl3pPr>
            <a:lvl4pPr marL="1632044" indent="-233149">
              <a:buClr>
                <a:srgbClr val="0983AD"/>
              </a:buClr>
              <a:buFont typeface="Lucida Grande"/>
              <a:buChar char="›"/>
              <a:defRPr sz="2448"/>
            </a:lvl4pPr>
            <a:lvl5pPr marL="2098342" indent="-233149">
              <a:buClr>
                <a:srgbClr val="0983AD"/>
              </a:buClr>
              <a:buFont typeface="Lucida Grande"/>
              <a:buChar char="›"/>
              <a:defRPr sz="2448"/>
            </a:lvl5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368663289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1067432"/>
      </p:ext>
    </p:extLst>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36373" y="2771906"/>
            <a:ext cx="10467366" cy="900222"/>
          </a:xfrm>
          <a:prstGeom prst="rect">
            <a:avLst/>
          </a:prstGeom>
        </p:spPr>
        <p:txBody>
          <a:bodyPr/>
          <a:lstStyle>
            <a:lvl1pPr>
              <a:defRPr sz="7343"/>
            </a:lvl1pPr>
          </a:lstStyle>
          <a:p>
            <a:r>
              <a:rPr lang="en-US" dirty="0" smtClean="0"/>
              <a:t>Session Title</a:t>
            </a:r>
            <a:endParaRPr lang="en-US" dirty="0"/>
          </a:p>
        </p:txBody>
      </p:sp>
      <p:sp>
        <p:nvSpPr>
          <p:cNvPr id="3" name="Subtitle 2"/>
          <p:cNvSpPr>
            <a:spLocks noGrp="1"/>
          </p:cNvSpPr>
          <p:nvPr>
            <p:ph type="subTitle" idx="1" hasCustomPrompt="1"/>
          </p:nvPr>
        </p:nvSpPr>
        <p:spPr>
          <a:xfrm>
            <a:off x="1036372" y="3808130"/>
            <a:ext cx="8705534" cy="1787490"/>
          </a:xfrm>
          <a:prstGeom prst="rect">
            <a:avLst/>
          </a:prstGeom>
        </p:spPr>
        <p:txBody>
          <a:bodyPr>
            <a:normAutofit/>
          </a:bodyPr>
          <a:lstStyle>
            <a:lvl1pPr marL="0" indent="0" algn="l">
              <a:buNone/>
              <a:defRPr sz="4896">
                <a:solidFill>
                  <a:srgbClr val="00ADEE"/>
                </a:solidFill>
              </a:defRPr>
            </a:lvl1pPr>
            <a:lvl2pPr marL="621622" indent="0" algn="ctr">
              <a:buNone/>
              <a:defRPr>
                <a:solidFill>
                  <a:schemeClr val="tx1">
                    <a:tint val="75000"/>
                  </a:schemeClr>
                </a:solidFill>
              </a:defRPr>
            </a:lvl2pPr>
            <a:lvl3pPr marL="1243245" indent="0" algn="ctr">
              <a:buNone/>
              <a:defRPr>
                <a:solidFill>
                  <a:schemeClr val="tx1">
                    <a:tint val="75000"/>
                  </a:schemeClr>
                </a:solidFill>
              </a:defRPr>
            </a:lvl3pPr>
            <a:lvl4pPr marL="1864867" indent="0" algn="ctr">
              <a:buNone/>
              <a:defRPr>
                <a:solidFill>
                  <a:schemeClr val="tx1">
                    <a:tint val="75000"/>
                  </a:schemeClr>
                </a:solidFill>
              </a:defRPr>
            </a:lvl4pPr>
            <a:lvl5pPr marL="2486489" indent="0" algn="ctr">
              <a:buNone/>
              <a:defRPr>
                <a:solidFill>
                  <a:schemeClr val="tx1">
                    <a:tint val="75000"/>
                  </a:schemeClr>
                </a:solidFill>
              </a:defRPr>
            </a:lvl5pPr>
            <a:lvl6pPr marL="3108112" indent="0" algn="ctr">
              <a:buNone/>
              <a:defRPr>
                <a:solidFill>
                  <a:schemeClr val="tx1">
                    <a:tint val="75000"/>
                  </a:schemeClr>
                </a:solidFill>
              </a:defRPr>
            </a:lvl6pPr>
            <a:lvl7pPr marL="3729734" indent="0" algn="ctr">
              <a:buNone/>
              <a:defRPr>
                <a:solidFill>
                  <a:schemeClr val="tx1">
                    <a:tint val="75000"/>
                  </a:schemeClr>
                </a:solidFill>
              </a:defRPr>
            </a:lvl7pPr>
            <a:lvl8pPr marL="4351355" indent="0" algn="ctr">
              <a:buNone/>
              <a:defRPr>
                <a:solidFill>
                  <a:schemeClr val="tx1">
                    <a:tint val="75000"/>
                  </a:schemeClr>
                </a:solidFill>
              </a:defRPr>
            </a:lvl8pPr>
            <a:lvl9pPr marL="4972978" indent="0" algn="ctr">
              <a:buNone/>
              <a:defRPr>
                <a:solidFill>
                  <a:schemeClr val="tx1">
                    <a:tint val="75000"/>
                  </a:schemeClr>
                </a:solidFill>
              </a:defRPr>
            </a:lvl9pPr>
          </a:lstStyle>
          <a:p>
            <a:r>
              <a:rPr lang="en-US" dirty="0" smtClean="0"/>
              <a:t>Speaker name</a:t>
            </a:r>
            <a:endParaRPr lang="en-US" dirty="0"/>
          </a:p>
        </p:txBody>
      </p:sp>
    </p:spTree>
    <p:extLst>
      <p:ext uri="{BB962C8B-B14F-4D97-AF65-F5344CB8AC3E}">
        <p14:creationId xmlns:p14="http://schemas.microsoft.com/office/powerpoint/2010/main" val="1768385382"/>
      </p:ext>
    </p:extLst>
  </p:cSld>
  <p:clrMapOvr>
    <a:masterClrMapping/>
  </p:clrMapOvr>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Full Screen Picture">
    <p:spTree>
      <p:nvGrpSpPr>
        <p:cNvPr id="1" name=""/>
        <p:cNvGrpSpPr/>
        <p:nvPr/>
      </p:nvGrpSpPr>
      <p:grpSpPr>
        <a:xfrm>
          <a:off x="0" y="0"/>
          <a:ext cx="0" cy="0"/>
          <a:chOff x="0" y="0"/>
          <a:chExt cx="0" cy="0"/>
        </a:xfrm>
      </p:grpSpPr>
      <p:sp>
        <p:nvSpPr>
          <p:cNvPr id="5" name="Picture Placeholder 2"/>
          <p:cNvSpPr>
            <a:spLocks noGrp="1"/>
          </p:cNvSpPr>
          <p:nvPr>
            <p:ph type="pic" idx="1" hasCustomPrompt="1"/>
          </p:nvPr>
        </p:nvSpPr>
        <p:spPr>
          <a:xfrm>
            <a:off x="313071" y="1162516"/>
            <a:ext cx="11810334" cy="5132557"/>
          </a:xfrm>
          <a:prstGeom prst="rect">
            <a:avLst/>
          </a:prstGeom>
        </p:spPr>
        <p:txBody>
          <a:bodyPr/>
          <a:lstStyle>
            <a:lvl1pPr marL="0" indent="0">
              <a:buNone/>
              <a:defRPr sz="3264">
                <a:latin typeface="Arial"/>
                <a:cs typeface="Arial"/>
              </a:defRPr>
            </a:lvl1pPr>
            <a:lvl2pPr marL="466298" indent="0">
              <a:buNone/>
              <a:defRPr sz="2856"/>
            </a:lvl2pPr>
            <a:lvl3pPr marL="932597" indent="0">
              <a:buNone/>
              <a:defRPr sz="2448"/>
            </a:lvl3pPr>
            <a:lvl4pPr marL="1398895" indent="0">
              <a:buNone/>
              <a:defRPr sz="2040"/>
            </a:lvl4pPr>
            <a:lvl5pPr marL="1865193" indent="0">
              <a:buNone/>
              <a:defRPr sz="2040"/>
            </a:lvl5pPr>
            <a:lvl6pPr marL="2331491" indent="0">
              <a:buNone/>
              <a:defRPr sz="2040"/>
            </a:lvl6pPr>
            <a:lvl7pPr marL="2797790" indent="0">
              <a:buNone/>
              <a:defRPr sz="2040"/>
            </a:lvl7pPr>
            <a:lvl8pPr marL="3264088" indent="0">
              <a:buNone/>
              <a:defRPr sz="2040"/>
            </a:lvl8pPr>
            <a:lvl9pPr marL="3730386" indent="0">
              <a:buNone/>
              <a:defRPr sz="2040"/>
            </a:lvl9pPr>
          </a:lstStyle>
          <a:p>
            <a:r>
              <a:rPr lang="en-US" dirty="0" smtClean="0"/>
              <a:t>Picture</a:t>
            </a:r>
            <a:endParaRPr lang="en-US" dirty="0"/>
          </a:p>
        </p:txBody>
      </p:sp>
      <p:sp>
        <p:nvSpPr>
          <p:cNvPr id="7" name="Title 1"/>
          <p:cNvSpPr>
            <a:spLocks noGrp="1"/>
          </p:cNvSpPr>
          <p:nvPr>
            <p:ph type="title" hasCustomPrompt="1"/>
          </p:nvPr>
        </p:nvSpPr>
        <p:spPr>
          <a:xfrm>
            <a:off x="313071" y="280107"/>
            <a:ext cx="11810334" cy="581249"/>
          </a:xfrm>
          <a:prstGeom prst="rect">
            <a:avLst/>
          </a:prstGeom>
        </p:spPr>
        <p:txBody>
          <a:bodyPr/>
          <a:lstStyle>
            <a:lvl1pPr algn="l">
              <a:defRPr sz="2856" baseline="0">
                <a:solidFill>
                  <a:srgbClr val="0983AD"/>
                </a:solidFill>
                <a:latin typeface="Arial"/>
                <a:cs typeface="Arial"/>
              </a:defRPr>
            </a:lvl1pPr>
          </a:lstStyle>
          <a:p>
            <a:r>
              <a:rPr lang="en-US" dirty="0" smtClean="0"/>
              <a:t>Insert Title Here</a:t>
            </a:r>
            <a:endParaRPr lang="en-US" dirty="0"/>
          </a:p>
        </p:txBody>
      </p:sp>
    </p:spTree>
    <p:extLst>
      <p:ext uri="{BB962C8B-B14F-4D97-AF65-F5344CB8AC3E}">
        <p14:creationId xmlns:p14="http://schemas.microsoft.com/office/powerpoint/2010/main" val="7320481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Full Screen Pictur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13071" y="280107"/>
            <a:ext cx="11810334" cy="581249"/>
          </a:xfrm>
          <a:prstGeom prst="rect">
            <a:avLst/>
          </a:prstGeom>
        </p:spPr>
        <p:txBody>
          <a:bodyPr/>
          <a:lstStyle>
            <a:lvl1pPr algn="l">
              <a:defRPr sz="2856" baseline="0">
                <a:solidFill>
                  <a:srgbClr val="0983AD"/>
                </a:solidFill>
                <a:latin typeface="Arial"/>
                <a:cs typeface="Arial"/>
              </a:defRPr>
            </a:lvl1pPr>
          </a:lstStyle>
          <a:p>
            <a:r>
              <a:rPr lang="en-US" dirty="0" smtClean="0"/>
              <a:t>Insert Title Here</a:t>
            </a:r>
            <a:endParaRPr lang="en-US" dirty="0"/>
          </a:p>
        </p:txBody>
      </p:sp>
    </p:spTree>
    <p:extLst>
      <p:ext uri="{BB962C8B-B14F-4D97-AF65-F5344CB8AC3E}">
        <p14:creationId xmlns:p14="http://schemas.microsoft.com/office/powerpoint/2010/main" val="50990107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Full Screen Screenshot w Callouts">
    <p:spTree>
      <p:nvGrpSpPr>
        <p:cNvPr id="1" name=""/>
        <p:cNvGrpSpPr/>
        <p:nvPr/>
      </p:nvGrpSpPr>
      <p:grpSpPr>
        <a:xfrm>
          <a:off x="0" y="0"/>
          <a:ext cx="0" cy="0"/>
          <a:chOff x="0" y="0"/>
          <a:chExt cx="0" cy="0"/>
        </a:xfrm>
      </p:grpSpPr>
      <p:sp>
        <p:nvSpPr>
          <p:cNvPr id="5" name="Picture Placeholder 2"/>
          <p:cNvSpPr>
            <a:spLocks noGrp="1"/>
          </p:cNvSpPr>
          <p:nvPr>
            <p:ph type="pic" idx="1" hasCustomPrompt="1"/>
          </p:nvPr>
        </p:nvSpPr>
        <p:spPr>
          <a:xfrm>
            <a:off x="313071" y="1165753"/>
            <a:ext cx="8392462" cy="5132557"/>
          </a:xfrm>
          <a:prstGeom prst="rect">
            <a:avLst/>
          </a:prstGeom>
        </p:spPr>
        <p:txBody>
          <a:bodyPr/>
          <a:lstStyle>
            <a:lvl1pPr marL="0" indent="0">
              <a:buNone/>
              <a:defRPr sz="3264"/>
            </a:lvl1pPr>
            <a:lvl2pPr marL="466298" indent="0">
              <a:buNone/>
              <a:defRPr sz="2856"/>
            </a:lvl2pPr>
            <a:lvl3pPr marL="932597" indent="0">
              <a:buNone/>
              <a:defRPr sz="2448"/>
            </a:lvl3pPr>
            <a:lvl4pPr marL="1398895" indent="0">
              <a:buNone/>
              <a:defRPr sz="2040"/>
            </a:lvl4pPr>
            <a:lvl5pPr marL="1865193" indent="0">
              <a:buNone/>
              <a:defRPr sz="2040"/>
            </a:lvl5pPr>
            <a:lvl6pPr marL="2331491" indent="0">
              <a:buNone/>
              <a:defRPr sz="2040"/>
            </a:lvl6pPr>
            <a:lvl7pPr marL="2797790" indent="0">
              <a:buNone/>
              <a:defRPr sz="2040"/>
            </a:lvl7pPr>
            <a:lvl8pPr marL="3264088" indent="0">
              <a:buNone/>
              <a:defRPr sz="2040"/>
            </a:lvl8pPr>
            <a:lvl9pPr marL="3730386" indent="0">
              <a:buNone/>
              <a:defRPr sz="2040"/>
            </a:lvl9pPr>
          </a:lstStyle>
          <a:p>
            <a:r>
              <a:rPr lang="en-US" dirty="0" smtClean="0"/>
              <a:t>Screenshot</a:t>
            </a:r>
            <a:endParaRPr lang="en-US" dirty="0"/>
          </a:p>
        </p:txBody>
      </p:sp>
      <p:sp>
        <p:nvSpPr>
          <p:cNvPr id="7" name="Title 1"/>
          <p:cNvSpPr>
            <a:spLocks noGrp="1"/>
          </p:cNvSpPr>
          <p:nvPr>
            <p:ph type="title" hasCustomPrompt="1"/>
          </p:nvPr>
        </p:nvSpPr>
        <p:spPr>
          <a:xfrm>
            <a:off x="313071" y="280107"/>
            <a:ext cx="11810334" cy="581249"/>
          </a:xfrm>
          <a:prstGeom prst="rect">
            <a:avLst/>
          </a:prstGeom>
        </p:spPr>
        <p:txBody>
          <a:bodyPr/>
          <a:lstStyle>
            <a:lvl1pPr algn="l">
              <a:defRPr sz="2856" baseline="0">
                <a:solidFill>
                  <a:srgbClr val="0983AD"/>
                </a:solidFill>
                <a:latin typeface="Arial"/>
                <a:cs typeface="Arial"/>
              </a:defRPr>
            </a:lvl1pPr>
          </a:lstStyle>
          <a:p>
            <a:r>
              <a:rPr lang="en-US" dirty="0" smtClean="0"/>
              <a:t>Insert Title Here</a:t>
            </a:r>
            <a:endParaRPr lang="en-US" dirty="0"/>
          </a:p>
        </p:txBody>
      </p:sp>
      <p:sp>
        <p:nvSpPr>
          <p:cNvPr id="23" name="Content Placeholder 3"/>
          <p:cNvSpPr>
            <a:spLocks noGrp="1"/>
          </p:cNvSpPr>
          <p:nvPr>
            <p:ph sz="quarter" idx="10"/>
          </p:nvPr>
        </p:nvSpPr>
        <p:spPr>
          <a:xfrm>
            <a:off x="8945195" y="1165754"/>
            <a:ext cx="3178210" cy="1165972"/>
          </a:xfrm>
          <a:prstGeom prst="borderCallout2">
            <a:avLst>
              <a:gd name="adj1" fmla="val 18750"/>
              <a:gd name="adj2" fmla="val -3633"/>
              <a:gd name="adj3" fmla="val 18750"/>
              <a:gd name="adj4" fmla="val -16667"/>
              <a:gd name="adj5" fmla="val 112500"/>
              <a:gd name="adj6" fmla="val -46667"/>
            </a:avLst>
          </a:prstGeom>
          <a:solidFill>
            <a:schemeClr val="accent1">
              <a:alpha val="13000"/>
            </a:schemeClr>
          </a:solidFill>
          <a:ln>
            <a:solidFill>
              <a:schemeClr val="accent1"/>
            </a:solidFill>
            <a:headEnd type="oval"/>
            <a:tailEnd type="oval"/>
          </a:ln>
        </p:spPr>
        <p:txBody>
          <a:bodyPr lIns="182880" tIns="91440" rIns="91440" bIns="91440"/>
          <a:lstStyle>
            <a:lvl1pPr marL="0" indent="0">
              <a:buNone/>
              <a:defRPr sz="1428">
                <a:latin typeface="Arial"/>
                <a:cs typeface="Arial"/>
              </a:defRPr>
            </a:lvl1pPr>
          </a:lstStyle>
          <a:p>
            <a:r>
              <a:rPr lang="en-US" dirty="0" smtClean="0"/>
              <a:t>Callout Text</a:t>
            </a:r>
            <a:endParaRPr lang="en-US" dirty="0"/>
          </a:p>
        </p:txBody>
      </p:sp>
      <p:sp>
        <p:nvSpPr>
          <p:cNvPr id="24" name="Content Placeholder 3"/>
          <p:cNvSpPr>
            <a:spLocks noGrp="1"/>
          </p:cNvSpPr>
          <p:nvPr>
            <p:ph sz="quarter" idx="11"/>
          </p:nvPr>
        </p:nvSpPr>
        <p:spPr>
          <a:xfrm>
            <a:off x="8945195" y="2625573"/>
            <a:ext cx="3178210" cy="1165972"/>
          </a:xfrm>
          <a:prstGeom prst="borderCallout2">
            <a:avLst>
              <a:gd name="adj1" fmla="val 18750"/>
              <a:gd name="adj2" fmla="val -3633"/>
              <a:gd name="adj3" fmla="val 18750"/>
              <a:gd name="adj4" fmla="val -16667"/>
              <a:gd name="adj5" fmla="val 112500"/>
              <a:gd name="adj6" fmla="val -46667"/>
            </a:avLst>
          </a:prstGeom>
          <a:solidFill>
            <a:schemeClr val="accent4">
              <a:alpha val="13000"/>
            </a:schemeClr>
          </a:solidFill>
          <a:ln>
            <a:solidFill>
              <a:schemeClr val="accent4"/>
            </a:solidFill>
            <a:headEnd type="oval"/>
            <a:tailEnd type="oval"/>
          </a:ln>
        </p:spPr>
        <p:txBody>
          <a:bodyPr lIns="182880" tIns="91440" rIns="91440" bIns="91440"/>
          <a:lstStyle>
            <a:lvl1pPr marL="0" indent="0">
              <a:buNone/>
              <a:defRPr sz="1428">
                <a:latin typeface="Arial"/>
                <a:cs typeface="Arial"/>
              </a:defRPr>
            </a:lvl1pPr>
          </a:lstStyle>
          <a:p>
            <a:r>
              <a:rPr lang="en-US" dirty="0" smtClean="0"/>
              <a:t>Callout Text</a:t>
            </a:r>
            <a:endParaRPr lang="en-US" dirty="0"/>
          </a:p>
        </p:txBody>
      </p:sp>
      <p:sp>
        <p:nvSpPr>
          <p:cNvPr id="25" name="Content Placeholder 3"/>
          <p:cNvSpPr>
            <a:spLocks noGrp="1"/>
          </p:cNvSpPr>
          <p:nvPr>
            <p:ph sz="quarter" idx="12"/>
          </p:nvPr>
        </p:nvSpPr>
        <p:spPr>
          <a:xfrm>
            <a:off x="8945195" y="4085391"/>
            <a:ext cx="3178210" cy="1165972"/>
          </a:xfrm>
          <a:prstGeom prst="borderCallout2">
            <a:avLst>
              <a:gd name="adj1" fmla="val 18750"/>
              <a:gd name="adj2" fmla="val -3633"/>
              <a:gd name="adj3" fmla="val 18750"/>
              <a:gd name="adj4" fmla="val -16667"/>
              <a:gd name="adj5" fmla="val 112500"/>
              <a:gd name="adj6" fmla="val -46667"/>
            </a:avLst>
          </a:prstGeom>
          <a:solidFill>
            <a:schemeClr val="accent3">
              <a:alpha val="13000"/>
            </a:schemeClr>
          </a:solidFill>
          <a:ln>
            <a:solidFill>
              <a:schemeClr val="accent3"/>
            </a:solidFill>
            <a:headEnd type="oval"/>
            <a:tailEnd type="oval"/>
          </a:ln>
        </p:spPr>
        <p:txBody>
          <a:bodyPr lIns="182880" tIns="91440" rIns="91440" bIns="91440"/>
          <a:lstStyle>
            <a:lvl1pPr marL="0" indent="0">
              <a:buNone/>
              <a:defRPr sz="1428">
                <a:latin typeface="Arial"/>
                <a:cs typeface="Arial"/>
              </a:defRPr>
            </a:lvl1pPr>
          </a:lstStyle>
          <a:p>
            <a:r>
              <a:rPr lang="en-US" dirty="0" smtClean="0"/>
              <a:t>Callout Text</a:t>
            </a:r>
            <a:endParaRPr lang="en-US" dirty="0"/>
          </a:p>
        </p:txBody>
      </p:sp>
    </p:spTree>
    <p:extLst>
      <p:ext uri="{BB962C8B-B14F-4D97-AF65-F5344CB8AC3E}">
        <p14:creationId xmlns:p14="http://schemas.microsoft.com/office/powerpoint/2010/main" val="137837737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_Full Screen Screenshot w Callouts">
    <p:spTree>
      <p:nvGrpSpPr>
        <p:cNvPr id="1" name=""/>
        <p:cNvGrpSpPr/>
        <p:nvPr/>
      </p:nvGrpSpPr>
      <p:grpSpPr>
        <a:xfrm>
          <a:off x="0" y="0"/>
          <a:ext cx="0" cy="0"/>
          <a:chOff x="0" y="0"/>
          <a:chExt cx="0" cy="0"/>
        </a:xfrm>
      </p:grpSpPr>
      <p:sp>
        <p:nvSpPr>
          <p:cNvPr id="5" name="Picture Placeholder 2"/>
          <p:cNvSpPr>
            <a:spLocks noGrp="1"/>
          </p:cNvSpPr>
          <p:nvPr>
            <p:ph type="pic" idx="1" hasCustomPrompt="1"/>
          </p:nvPr>
        </p:nvSpPr>
        <p:spPr>
          <a:xfrm>
            <a:off x="313072" y="1162516"/>
            <a:ext cx="7459725" cy="3965184"/>
          </a:xfrm>
          <a:prstGeom prst="rect">
            <a:avLst/>
          </a:prstGeom>
        </p:spPr>
        <p:txBody>
          <a:bodyPr/>
          <a:lstStyle>
            <a:lvl1pPr marL="0" indent="0">
              <a:buNone/>
              <a:defRPr sz="3264"/>
            </a:lvl1pPr>
            <a:lvl2pPr marL="466298" indent="0">
              <a:buNone/>
              <a:defRPr sz="2856"/>
            </a:lvl2pPr>
            <a:lvl3pPr marL="932597" indent="0">
              <a:buNone/>
              <a:defRPr sz="2448"/>
            </a:lvl3pPr>
            <a:lvl4pPr marL="1398895" indent="0">
              <a:buNone/>
              <a:defRPr sz="2040"/>
            </a:lvl4pPr>
            <a:lvl5pPr marL="1865193" indent="0">
              <a:buNone/>
              <a:defRPr sz="2040"/>
            </a:lvl5pPr>
            <a:lvl6pPr marL="2331491" indent="0">
              <a:buNone/>
              <a:defRPr sz="2040"/>
            </a:lvl6pPr>
            <a:lvl7pPr marL="2797790" indent="0">
              <a:buNone/>
              <a:defRPr sz="2040"/>
            </a:lvl7pPr>
            <a:lvl8pPr marL="3264088" indent="0">
              <a:buNone/>
              <a:defRPr sz="2040"/>
            </a:lvl8pPr>
            <a:lvl9pPr marL="3730386" indent="0">
              <a:buNone/>
              <a:defRPr sz="2040"/>
            </a:lvl9pPr>
          </a:lstStyle>
          <a:p>
            <a:r>
              <a:rPr lang="en-US" dirty="0" smtClean="0"/>
              <a:t>Picture</a:t>
            </a:r>
            <a:endParaRPr lang="en-US" dirty="0"/>
          </a:p>
        </p:txBody>
      </p:sp>
      <p:sp>
        <p:nvSpPr>
          <p:cNvPr id="7" name="Title 1"/>
          <p:cNvSpPr>
            <a:spLocks noGrp="1"/>
          </p:cNvSpPr>
          <p:nvPr>
            <p:ph type="title" hasCustomPrompt="1"/>
          </p:nvPr>
        </p:nvSpPr>
        <p:spPr>
          <a:xfrm>
            <a:off x="313071" y="280107"/>
            <a:ext cx="11810334" cy="581249"/>
          </a:xfrm>
          <a:prstGeom prst="rect">
            <a:avLst/>
          </a:prstGeom>
        </p:spPr>
        <p:txBody>
          <a:bodyPr/>
          <a:lstStyle>
            <a:lvl1pPr algn="l">
              <a:defRPr sz="2856" baseline="0">
                <a:solidFill>
                  <a:srgbClr val="0983AD"/>
                </a:solidFill>
                <a:latin typeface="Arial"/>
                <a:cs typeface="Arial"/>
              </a:defRPr>
            </a:lvl1pPr>
          </a:lstStyle>
          <a:p>
            <a:r>
              <a:rPr lang="en-US" dirty="0" smtClean="0"/>
              <a:t>Insert Title Here</a:t>
            </a:r>
            <a:endParaRPr lang="en-US" dirty="0"/>
          </a:p>
        </p:txBody>
      </p:sp>
      <p:sp>
        <p:nvSpPr>
          <p:cNvPr id="9" name="Content Placeholder 2"/>
          <p:cNvSpPr>
            <a:spLocks noGrp="1"/>
          </p:cNvSpPr>
          <p:nvPr>
            <p:ph idx="11" hasCustomPrompt="1"/>
          </p:nvPr>
        </p:nvSpPr>
        <p:spPr>
          <a:xfrm>
            <a:off x="313069" y="5328162"/>
            <a:ext cx="7459727" cy="980214"/>
          </a:xfrm>
          <a:prstGeom prst="rect">
            <a:avLst/>
          </a:prstGeom>
        </p:spPr>
        <p:txBody>
          <a:bodyPr/>
          <a:lstStyle>
            <a:lvl1pPr marL="0" indent="0">
              <a:buClr>
                <a:srgbClr val="0983AD"/>
              </a:buClr>
              <a:buFont typeface="Lucida Grande"/>
              <a:buNone/>
              <a:defRPr sz="1836">
                <a:solidFill>
                  <a:srgbClr val="0983AD"/>
                </a:solidFill>
                <a:latin typeface="Arial"/>
                <a:cs typeface="Arial"/>
              </a:defRPr>
            </a:lvl1pPr>
            <a:lvl2pPr marL="757735" indent="-291436">
              <a:buClr>
                <a:srgbClr val="0983AD"/>
              </a:buClr>
              <a:buFont typeface="Lucida Grande"/>
              <a:buChar char="›"/>
              <a:defRPr sz="1224"/>
            </a:lvl2pPr>
            <a:lvl3pPr marL="1165746" indent="-233149">
              <a:buClr>
                <a:srgbClr val="0983AD"/>
              </a:buClr>
              <a:buFont typeface="Lucida Grande"/>
              <a:buChar char="›"/>
              <a:defRPr sz="1224"/>
            </a:lvl3pPr>
            <a:lvl4pPr marL="1632044" indent="-233149">
              <a:buClr>
                <a:srgbClr val="0983AD"/>
              </a:buClr>
              <a:buFont typeface="Lucida Grande"/>
              <a:buChar char="›"/>
              <a:defRPr sz="1224"/>
            </a:lvl4pPr>
            <a:lvl5pPr marL="2098342" indent="-233149">
              <a:buClr>
                <a:srgbClr val="0983AD"/>
              </a:buClr>
              <a:buFont typeface="Lucida Grande"/>
              <a:buChar char="›"/>
              <a:defRPr sz="1224"/>
            </a:lvl5pPr>
          </a:lstStyle>
          <a:p>
            <a:pPr lvl="0"/>
            <a:r>
              <a:rPr lang="en-US" dirty="0" smtClean="0"/>
              <a:t>Caption</a:t>
            </a:r>
          </a:p>
        </p:txBody>
      </p:sp>
      <p:sp>
        <p:nvSpPr>
          <p:cNvPr id="6" name="Content Placeholder 2"/>
          <p:cNvSpPr>
            <a:spLocks noGrp="1"/>
          </p:cNvSpPr>
          <p:nvPr>
            <p:ph idx="12"/>
          </p:nvPr>
        </p:nvSpPr>
        <p:spPr>
          <a:xfrm>
            <a:off x="8041486" y="1162516"/>
            <a:ext cx="4081918" cy="3965184"/>
          </a:xfrm>
          <a:prstGeom prst="rect">
            <a:avLst/>
          </a:prstGeom>
        </p:spPr>
        <p:txBody>
          <a:bodyPr/>
          <a:lstStyle>
            <a:lvl1pPr marL="349724" indent="-349724">
              <a:buClr>
                <a:srgbClr val="0983AD"/>
              </a:buClr>
              <a:buSzPct val="80000"/>
              <a:buFont typeface="Lucida Grande"/>
              <a:buChar char="›"/>
              <a:defRPr sz="2448"/>
            </a:lvl1pPr>
            <a:lvl2pPr marL="757735" indent="-291436">
              <a:buClr>
                <a:srgbClr val="0983AD"/>
              </a:buClr>
              <a:buSzPct val="70000"/>
              <a:buFont typeface="Lucida Grande"/>
              <a:buChar char="»"/>
              <a:defRPr sz="2448"/>
            </a:lvl2pPr>
            <a:lvl3pPr marL="1165746" indent="-233149">
              <a:buClr>
                <a:srgbClr val="0983AD"/>
              </a:buClr>
              <a:buSzPct val="80000"/>
              <a:buFont typeface="Arial"/>
              <a:buChar char="•"/>
              <a:defRPr sz="2448"/>
            </a:lvl3pPr>
            <a:lvl4pPr marL="1632044" indent="-233149">
              <a:buClr>
                <a:srgbClr val="0983AD"/>
              </a:buClr>
              <a:buFont typeface="Lucida Grande"/>
              <a:buChar char="›"/>
              <a:defRPr sz="2448"/>
            </a:lvl4pPr>
            <a:lvl5pPr marL="2098342" indent="-233149">
              <a:buClr>
                <a:srgbClr val="0983AD"/>
              </a:buClr>
              <a:buFont typeface="Lucida Grande"/>
              <a:buChar char="›"/>
              <a:defRPr sz="2448"/>
            </a:lvl5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250766537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313071" y="280107"/>
            <a:ext cx="11810334" cy="581249"/>
          </a:xfrm>
          <a:prstGeom prst="rect">
            <a:avLst/>
          </a:prstGeom>
        </p:spPr>
        <p:txBody>
          <a:bodyPr/>
          <a:lstStyle>
            <a:lvl1pPr algn="l">
              <a:defRPr sz="2856" baseline="0">
                <a:solidFill>
                  <a:srgbClr val="0983AD"/>
                </a:solidFill>
                <a:latin typeface="Arial"/>
                <a:cs typeface="Arial"/>
              </a:defRPr>
            </a:lvl1pPr>
          </a:lstStyle>
          <a:p>
            <a:r>
              <a:rPr lang="en-US" dirty="0" smtClean="0"/>
              <a:t>Insert Title Here</a:t>
            </a:r>
            <a:endParaRPr lang="en-US" dirty="0"/>
          </a:p>
        </p:txBody>
      </p:sp>
      <p:sp>
        <p:nvSpPr>
          <p:cNvPr id="8" name="Content Placeholder 2"/>
          <p:cNvSpPr>
            <a:spLocks noGrp="1"/>
          </p:cNvSpPr>
          <p:nvPr>
            <p:ph idx="1"/>
          </p:nvPr>
        </p:nvSpPr>
        <p:spPr>
          <a:xfrm>
            <a:off x="313071" y="1162516"/>
            <a:ext cx="11810334" cy="5135795"/>
          </a:xfrm>
          <a:prstGeom prst="rect">
            <a:avLst/>
          </a:prstGeom>
          <a:solidFill>
            <a:schemeClr val="accent4">
              <a:alpha val="13000"/>
            </a:schemeClr>
          </a:solidFill>
          <a:ln>
            <a:solidFill>
              <a:schemeClr val="accent4">
                <a:lumMod val="60000"/>
                <a:lumOff val="40000"/>
              </a:schemeClr>
            </a:solidFill>
          </a:ln>
        </p:spPr>
        <p:txBody>
          <a:bodyPr/>
          <a:lstStyle>
            <a:lvl1pPr marL="349724" indent="-349724">
              <a:buClr>
                <a:srgbClr val="0983AD"/>
              </a:buClr>
              <a:buSzPct val="80000"/>
              <a:buFont typeface="Lucida Grande"/>
              <a:buChar char="›"/>
              <a:defRPr sz="2448">
                <a:solidFill>
                  <a:schemeClr val="accent1"/>
                </a:solidFill>
              </a:defRPr>
            </a:lvl1pPr>
            <a:lvl2pPr marL="757735" indent="-291436">
              <a:buClr>
                <a:srgbClr val="0983AD"/>
              </a:buClr>
              <a:buSzPct val="70000"/>
              <a:buFont typeface="Lucida Grande"/>
              <a:buChar char="»"/>
              <a:defRPr sz="2448"/>
            </a:lvl2pPr>
            <a:lvl3pPr marL="1165746" indent="-233149">
              <a:buClr>
                <a:srgbClr val="0983AD"/>
              </a:buClr>
              <a:buSzPct val="80000"/>
              <a:buFont typeface="Arial"/>
              <a:buChar char="•"/>
              <a:defRPr sz="2448"/>
            </a:lvl3pPr>
            <a:lvl4pPr marL="1632044" indent="-233149">
              <a:buClr>
                <a:srgbClr val="0983AD"/>
              </a:buClr>
              <a:buFont typeface="Lucida Grande"/>
              <a:buChar char="›"/>
              <a:defRPr sz="2448"/>
            </a:lvl4pPr>
            <a:lvl5pPr marL="2098342" indent="-233149">
              <a:buClr>
                <a:srgbClr val="0983AD"/>
              </a:buClr>
              <a:buFont typeface="Lucida Grande"/>
              <a:buChar char="›"/>
              <a:defRPr sz="2448"/>
            </a:lvl5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4131062749"/>
      </p:ext>
    </p:extLst>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Divider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7231" y="1904480"/>
            <a:ext cx="11375536" cy="1243058"/>
          </a:xfrm>
        </p:spPr>
        <p:txBody>
          <a:bodyPr lIns="91440" anchor="b" anchorCtr="0"/>
          <a:lstStyle>
            <a:lvl1pPr>
              <a:defRPr sz="7343"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sp>
        <p:nvSpPr>
          <p:cNvPr id="7" name="Subtitle 2"/>
          <p:cNvSpPr>
            <a:spLocks noGrp="1"/>
          </p:cNvSpPr>
          <p:nvPr>
            <p:ph type="subTitle" idx="1"/>
          </p:nvPr>
        </p:nvSpPr>
        <p:spPr>
          <a:xfrm>
            <a:off x="503744" y="3918535"/>
            <a:ext cx="10445795" cy="470856"/>
          </a:xfrm>
        </p:spPr>
        <p:txBody>
          <a:bodyPr lIns="127000">
            <a:noAutofit/>
          </a:bodyPr>
          <a:lstStyle>
            <a:lvl1pPr marL="0" indent="0" algn="l">
              <a:lnSpc>
                <a:spcPct val="90000"/>
              </a:lnSpc>
              <a:spcBef>
                <a:spcPts val="0"/>
              </a:spcBef>
              <a:buNone/>
              <a:defRPr lang="en-US" sz="3672" b="0" i="0" kern="1200" spc="-72" baseline="0" dirty="0">
                <a:solidFill>
                  <a:schemeClr val="bg1"/>
                </a:solidFill>
                <a:latin typeface="+mn-lt"/>
                <a:ea typeface="+mn-ea"/>
                <a:cs typeface="Segoe Pro Light"/>
              </a:defRPr>
            </a:lvl1pPr>
            <a:lvl2pPr marL="465596" indent="0" algn="ctr">
              <a:buNone/>
              <a:defRPr>
                <a:solidFill>
                  <a:schemeClr val="tx1">
                    <a:tint val="75000"/>
                  </a:schemeClr>
                </a:solidFill>
              </a:defRPr>
            </a:lvl2pPr>
            <a:lvl3pPr marL="931191" indent="0" algn="ctr">
              <a:buNone/>
              <a:defRPr>
                <a:solidFill>
                  <a:schemeClr val="tx1">
                    <a:tint val="75000"/>
                  </a:schemeClr>
                </a:solidFill>
              </a:defRPr>
            </a:lvl3pPr>
            <a:lvl4pPr marL="1396787" indent="0" algn="ctr">
              <a:buNone/>
              <a:defRPr>
                <a:solidFill>
                  <a:schemeClr val="tx1">
                    <a:tint val="75000"/>
                  </a:schemeClr>
                </a:solidFill>
              </a:defRPr>
            </a:lvl4pPr>
            <a:lvl5pPr marL="1862382" indent="0" algn="ctr">
              <a:buNone/>
              <a:defRPr>
                <a:solidFill>
                  <a:schemeClr val="tx1">
                    <a:tint val="75000"/>
                  </a:schemeClr>
                </a:solidFill>
              </a:defRPr>
            </a:lvl5pPr>
            <a:lvl6pPr marL="2327978" indent="0" algn="ctr">
              <a:buNone/>
              <a:defRPr>
                <a:solidFill>
                  <a:schemeClr val="tx1">
                    <a:tint val="75000"/>
                  </a:schemeClr>
                </a:solidFill>
              </a:defRPr>
            </a:lvl6pPr>
            <a:lvl7pPr marL="2793573" indent="0" algn="ctr">
              <a:buNone/>
              <a:defRPr>
                <a:solidFill>
                  <a:schemeClr val="tx1">
                    <a:tint val="75000"/>
                  </a:schemeClr>
                </a:solidFill>
              </a:defRPr>
            </a:lvl7pPr>
            <a:lvl8pPr marL="3259170" indent="0" algn="ctr">
              <a:buNone/>
              <a:defRPr>
                <a:solidFill>
                  <a:schemeClr val="tx1">
                    <a:tint val="75000"/>
                  </a:schemeClr>
                </a:solidFill>
              </a:defRPr>
            </a:lvl8pPr>
            <a:lvl9pPr marL="3724766" indent="0" algn="ctr">
              <a:buNone/>
              <a:defRPr>
                <a:solidFill>
                  <a:schemeClr val="tx1">
                    <a:tint val="75000"/>
                  </a:schemeClr>
                </a:solidFill>
              </a:defRPr>
            </a:lvl9pPr>
          </a:lstStyle>
          <a:p>
            <a:pPr marL="0" marR="0" lvl="0" indent="0" algn="l" defTabSz="931191"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Tree>
    <p:extLst>
      <p:ext uri="{BB962C8B-B14F-4D97-AF65-F5344CB8AC3E}">
        <p14:creationId xmlns:p14="http://schemas.microsoft.com/office/powerpoint/2010/main" val="685683669"/>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2" y="1476623"/>
            <a:ext cx="11375536" cy="2015263"/>
          </a:xfrm>
          <a:prstGeom prst="rect">
            <a:avLst/>
          </a:prstGeom>
        </p:spPr>
        <p:txBody>
          <a:bodyPr/>
          <a:lstStyle>
            <a:lvl1pPr marL="0" indent="0">
              <a:spcBef>
                <a:spcPts val="2444"/>
              </a:spcBef>
              <a:buNone/>
              <a:defRPr sz="4080" b="0" i="0">
                <a:gradFill>
                  <a:gsLst>
                    <a:gs pos="100000">
                      <a:schemeClr val="tx2"/>
                    </a:gs>
                    <a:gs pos="0">
                      <a:schemeClr val="tx2"/>
                    </a:gs>
                  </a:gsLst>
                  <a:lin ang="5400000" scaled="0"/>
                </a:gradFill>
                <a:latin typeface="+mn-lt"/>
                <a:cs typeface="Segoe Pro Light"/>
              </a:defRPr>
            </a:lvl1pPr>
            <a:lvl2pPr marL="0" indent="0">
              <a:buNone/>
              <a:defRPr sz="2040" b="0" i="0">
                <a:gradFill>
                  <a:gsLst>
                    <a:gs pos="100000">
                      <a:schemeClr val="bg2"/>
                    </a:gs>
                    <a:gs pos="6000">
                      <a:schemeClr val="bg2"/>
                    </a:gs>
                  </a:gsLst>
                  <a:lin ang="5400000" scaled="0"/>
                </a:gradFill>
                <a:latin typeface="+mn-lt"/>
                <a:cs typeface="Segoe Pro Light"/>
              </a:defRPr>
            </a:lvl2pPr>
            <a:lvl3pPr marL="236040" indent="0">
              <a:buNone/>
              <a:defRPr sz="2040" b="0" i="0">
                <a:gradFill>
                  <a:gsLst>
                    <a:gs pos="100000">
                      <a:schemeClr val="bg2"/>
                    </a:gs>
                    <a:gs pos="6000">
                      <a:schemeClr val="bg2"/>
                    </a:gs>
                  </a:gsLst>
                  <a:lin ang="5400000" scaled="0"/>
                </a:gradFill>
                <a:latin typeface="+mn-lt"/>
                <a:cs typeface="Segoe Pro Light"/>
              </a:defRPr>
            </a:lvl3pPr>
            <a:lvl4pPr marL="465615" indent="0">
              <a:buNone/>
              <a:defRPr sz="2040" b="0" i="0">
                <a:gradFill>
                  <a:gsLst>
                    <a:gs pos="100000">
                      <a:schemeClr val="bg2"/>
                    </a:gs>
                    <a:gs pos="6000">
                      <a:schemeClr val="bg2"/>
                    </a:gs>
                  </a:gsLst>
                  <a:lin ang="5400000" scaled="0"/>
                </a:gradFill>
                <a:latin typeface="+mn-lt"/>
                <a:cs typeface="Segoe Pro Light"/>
              </a:defRPr>
            </a:lvl4pPr>
            <a:lvl5pPr marL="706506" indent="0">
              <a:buNone/>
              <a:defRPr sz="2040" b="0" i="0">
                <a:gradFill>
                  <a:gsLst>
                    <a:gs pos="100000">
                      <a:schemeClr val="bg2"/>
                    </a:gs>
                    <a:gs pos="6000">
                      <a:schemeClr val="bg2"/>
                    </a:gs>
                  </a:gsLst>
                  <a:lin ang="5400000" scaled="0"/>
                </a:gradFill>
                <a:latin typeface="+mn-lt"/>
                <a:cs typeface="Segoe Pro Ligh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768283931"/>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olor Block Header on Left &amp; Text on Right ">
    <p:spTree>
      <p:nvGrpSpPr>
        <p:cNvPr id="1" name=""/>
        <p:cNvGrpSpPr/>
        <p:nvPr/>
      </p:nvGrpSpPr>
      <p:grpSpPr>
        <a:xfrm>
          <a:off x="0" y="0"/>
          <a:ext cx="0" cy="0"/>
          <a:chOff x="0" y="0"/>
          <a:chExt cx="0" cy="0"/>
        </a:xfrm>
      </p:grpSpPr>
      <p:sp>
        <p:nvSpPr>
          <p:cNvPr id="2" name="Rectangle 1"/>
          <p:cNvSpPr/>
          <p:nvPr/>
        </p:nvSpPr>
        <p:spPr bwMode="white">
          <a:xfrm>
            <a:off x="1" y="-1619"/>
            <a:ext cx="6108094"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63" tIns="46563" rIns="46563" bIns="46563" numCol="1" spcCol="0" rtlCol="0" fromWordArt="0" anchor="ctr" anchorCtr="0" forceAA="0" compatLnSpc="1">
            <a:prstTxWarp prst="textNoShape">
              <a:avLst/>
            </a:prstTxWarp>
            <a:noAutofit/>
          </a:bodyPr>
          <a:lstStyle/>
          <a:p>
            <a:pPr algn="ctr" defTabSz="930923" fontAlgn="base">
              <a:spcBef>
                <a:spcPct val="0"/>
              </a:spcBef>
              <a:spcAft>
                <a:spcPct val="0"/>
              </a:spcAft>
            </a:pPr>
            <a:endParaRPr lang="en-US" sz="2346" dirty="0" smtClean="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3" name="Text Placeholder 2"/>
          <p:cNvSpPr>
            <a:spLocks noGrp="1"/>
          </p:cNvSpPr>
          <p:nvPr>
            <p:ph type="body" idx="1" hasCustomPrompt="1"/>
          </p:nvPr>
        </p:nvSpPr>
        <p:spPr>
          <a:xfrm>
            <a:off x="531280" y="629083"/>
            <a:ext cx="5338712" cy="1308985"/>
          </a:xfrm>
          <a:prstGeom prst="rect">
            <a:avLst/>
          </a:prstGeom>
        </p:spPr>
        <p:txBody>
          <a:bodyPr>
            <a:noAutofit/>
          </a:bodyPr>
          <a:lstStyle>
            <a:lvl1pPr marL="0" indent="0">
              <a:buNone/>
              <a:defRPr sz="5609" b="0" i="0" cap="none" baseline="0">
                <a:gradFill>
                  <a:gsLst>
                    <a:gs pos="100000">
                      <a:schemeClr val="bg1"/>
                    </a:gs>
                    <a:gs pos="0">
                      <a:schemeClr val="bg1"/>
                    </a:gs>
                  </a:gsLst>
                  <a:lin ang="5400000" scaled="0"/>
                </a:gradFill>
                <a:latin typeface="+mj-lt"/>
                <a:cs typeface="Segoe Pro Light"/>
              </a:defRPr>
            </a:lvl1pPr>
            <a:lvl2pPr marL="620710" indent="0">
              <a:buNone/>
              <a:defRPr sz="2754" b="1"/>
            </a:lvl2pPr>
            <a:lvl3pPr marL="1241421" indent="0">
              <a:buNone/>
              <a:defRPr sz="2448" b="1"/>
            </a:lvl3pPr>
            <a:lvl4pPr marL="1862131" indent="0">
              <a:buNone/>
              <a:defRPr sz="2142" b="1"/>
            </a:lvl4pPr>
            <a:lvl5pPr marL="2482842" indent="0">
              <a:buNone/>
              <a:defRPr sz="2142" b="1"/>
            </a:lvl5pPr>
            <a:lvl6pPr marL="3103553" indent="0">
              <a:buNone/>
              <a:defRPr sz="2142" b="1"/>
            </a:lvl6pPr>
            <a:lvl7pPr marL="3724263" indent="0">
              <a:buNone/>
              <a:defRPr sz="2142" b="1"/>
            </a:lvl7pPr>
            <a:lvl8pPr marL="4344972" indent="0">
              <a:buNone/>
              <a:defRPr sz="2142" b="1"/>
            </a:lvl8pPr>
            <a:lvl9pPr marL="4965684"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639447" y="702692"/>
            <a:ext cx="5596179" cy="339016"/>
          </a:xfrm>
          <a:prstGeom prst="rect">
            <a:avLst/>
          </a:prstGeom>
        </p:spPr>
        <p:txBody>
          <a:bodyPr>
            <a:noAutofit/>
          </a:bodyPr>
          <a:lstStyle>
            <a:lvl1pPr marL="0" indent="0">
              <a:spcBef>
                <a:spcPts val="1222"/>
              </a:spcBef>
              <a:buNone/>
              <a:defRPr lang="en-US" sz="2040" b="0" i="0" kern="1200" spc="0" dirty="0" smtClean="0">
                <a:gradFill>
                  <a:gsLst>
                    <a:gs pos="100000">
                      <a:schemeClr val="bg2"/>
                    </a:gs>
                    <a:gs pos="0">
                      <a:schemeClr val="bg2"/>
                    </a:gs>
                  </a:gsLst>
                  <a:lin ang="5400000" scaled="0"/>
                </a:gradFill>
                <a:latin typeface="+mn-lt"/>
                <a:ea typeface="+mn-ea"/>
                <a:cs typeface="Segoe Pro Light"/>
              </a:defRPr>
            </a:lvl1pPr>
            <a:lvl2pPr marL="931065" indent="-387943">
              <a:defRPr lang="en-US" sz="2142" kern="1200" dirty="0" smtClean="0">
                <a:solidFill>
                  <a:schemeClr val="bg2">
                    <a:lumMod val="50000"/>
                  </a:schemeClr>
                </a:solidFill>
                <a:latin typeface="+mn-lt"/>
                <a:ea typeface="+mn-ea"/>
                <a:cs typeface="Arial" pitchFamily="34" charset="0"/>
              </a:defRPr>
            </a:lvl2pPr>
            <a:lvl3pPr marL="931065" indent="-232767">
              <a:defRPr lang="en-US" sz="1938" kern="1200" dirty="0" smtClean="0">
                <a:solidFill>
                  <a:schemeClr val="bg2">
                    <a:lumMod val="50000"/>
                  </a:schemeClr>
                </a:solidFill>
                <a:latin typeface="+mn-lt"/>
                <a:ea typeface="+mn-ea"/>
                <a:cs typeface="Arial" pitchFamily="34" charset="0"/>
              </a:defRPr>
            </a:lvl3pPr>
            <a:lvl4pPr marL="1241421" indent="-232767">
              <a:defRPr lang="en-US" sz="1632" kern="1200" dirty="0" smtClean="0">
                <a:solidFill>
                  <a:schemeClr val="bg2">
                    <a:lumMod val="50000"/>
                  </a:schemeClr>
                </a:solidFill>
                <a:latin typeface="+mn-lt"/>
                <a:ea typeface="+mn-ea"/>
                <a:cs typeface="Arial" pitchFamily="34" charset="0"/>
              </a:defRPr>
            </a:lvl4pPr>
            <a:lvl5pPr marL="1474188" indent="-232767">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8" name="Content Placeholder 5"/>
          <p:cNvSpPr>
            <a:spLocks noGrp="1"/>
          </p:cNvSpPr>
          <p:nvPr>
            <p:ph sz="quarter" idx="13"/>
          </p:nvPr>
        </p:nvSpPr>
        <p:spPr>
          <a:xfrm>
            <a:off x="531281" y="1938068"/>
            <a:ext cx="5362223" cy="627475"/>
          </a:xfrm>
          <a:prstGeom prst="rect">
            <a:avLst/>
          </a:prstGeom>
        </p:spPr>
        <p:txBody>
          <a:bodyPr>
            <a:noAutofit/>
          </a:bodyPr>
          <a:lstStyle>
            <a:lvl1pPr marL="0" indent="0">
              <a:spcBef>
                <a:spcPts val="1222"/>
              </a:spcBef>
              <a:buFont typeface="Arial" pitchFamily="34" charset="0"/>
              <a:buNone/>
              <a:defRPr lang="en-US" sz="2040" b="0" i="0" kern="1200" spc="0" dirty="0" smtClean="0">
                <a:gradFill>
                  <a:gsLst>
                    <a:gs pos="100000">
                      <a:schemeClr val="bg1"/>
                    </a:gs>
                    <a:gs pos="0">
                      <a:schemeClr val="bg1"/>
                    </a:gs>
                  </a:gsLst>
                  <a:lin ang="5400000" scaled="0"/>
                </a:gradFill>
                <a:latin typeface="Segoe Pro Light"/>
                <a:ea typeface="+mn-ea"/>
                <a:cs typeface="Segoe Pro Light"/>
              </a:defRPr>
            </a:lvl1pPr>
            <a:lvl2pPr marL="931065" indent="-387943">
              <a:defRPr lang="en-US" sz="2142" kern="1200" dirty="0" smtClean="0">
                <a:solidFill>
                  <a:schemeClr val="bg2">
                    <a:lumMod val="50000"/>
                  </a:schemeClr>
                </a:solidFill>
                <a:latin typeface="+mn-lt"/>
                <a:ea typeface="+mn-ea"/>
                <a:cs typeface="Arial" pitchFamily="34" charset="0"/>
              </a:defRPr>
            </a:lvl2pPr>
            <a:lvl3pPr marL="931065" indent="-232767">
              <a:defRPr lang="en-US" sz="1938" kern="1200" dirty="0" smtClean="0">
                <a:solidFill>
                  <a:schemeClr val="bg2">
                    <a:lumMod val="50000"/>
                  </a:schemeClr>
                </a:solidFill>
                <a:latin typeface="+mn-lt"/>
                <a:ea typeface="+mn-ea"/>
                <a:cs typeface="Arial" pitchFamily="34" charset="0"/>
              </a:defRPr>
            </a:lvl3pPr>
            <a:lvl4pPr marL="1241421" indent="-232767">
              <a:defRPr lang="en-US" sz="1632" kern="1200" dirty="0" smtClean="0">
                <a:solidFill>
                  <a:schemeClr val="bg2">
                    <a:lumMod val="50000"/>
                  </a:schemeClr>
                </a:solidFill>
                <a:latin typeface="+mn-lt"/>
                <a:ea typeface="+mn-ea"/>
                <a:cs typeface="Arial" pitchFamily="34" charset="0"/>
              </a:defRPr>
            </a:lvl4pPr>
            <a:lvl5pPr marL="1474188" indent="-232767">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Tree>
    <p:extLst>
      <p:ext uri="{BB962C8B-B14F-4D97-AF65-F5344CB8AC3E}">
        <p14:creationId xmlns:p14="http://schemas.microsoft.com/office/powerpoint/2010/main" val="2658388033"/>
      </p:ext>
    </p:extLst>
  </p:cSld>
  <p:clrMapOvr>
    <a:masterClrMapping/>
  </p:clrMapOvr>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474305075"/>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9430792"/>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250">
                      <a:schemeClr val="tx2"/>
                    </a:gs>
                    <a:gs pos="100000">
                      <a:schemeClr val="tx2"/>
                    </a:gs>
                  </a:gsLst>
                  <a:lin ang="5400000" scaled="0"/>
                </a:gradFill>
              </a:defRPr>
            </a:lvl1pPr>
          </a:lstStyle>
          <a:p>
            <a:r>
              <a:rPr lang="en-US" dirty="0" smtClean="0"/>
              <a:t>Slide for Developer Code</a:t>
            </a:r>
            <a:endParaRPr lang="en-US" dirty="0"/>
          </a:p>
        </p:txBody>
      </p:sp>
      <p:sp>
        <p:nvSpPr>
          <p:cNvPr id="3" name="Rectangle 2"/>
          <p:cNvSpPr/>
          <p:nvPr/>
        </p:nvSpPr>
        <p:spPr bwMode="hidden">
          <a:xfrm>
            <a:off x="1" y="1178953"/>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63" tIns="46563" rIns="46563" bIns="46563" numCol="1" spcCol="0" rtlCol="0" fromWordArt="0" anchor="ctr" anchorCtr="0" forceAA="0" compatLnSpc="1">
            <a:prstTxWarp prst="textNoShape">
              <a:avLst/>
            </a:prstTxWarp>
            <a:noAutofit/>
          </a:bodyPr>
          <a:lstStyle/>
          <a:p>
            <a:pPr algn="ctr" defTabSz="930923" fontAlgn="base">
              <a:spcBef>
                <a:spcPct val="0"/>
              </a:spcBef>
              <a:spcAft>
                <a:spcPct val="0"/>
              </a:spcAft>
            </a:pPr>
            <a:endParaRPr lang="en-US" sz="1836"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51" y="1476624"/>
            <a:ext cx="11378777" cy="2027818"/>
          </a:xfrm>
        </p:spPr>
        <p:txBody>
          <a:bodyPr/>
          <a:lstStyle>
            <a:lvl1pPr marL="0" indent="0">
              <a:lnSpc>
                <a:spcPct val="95000"/>
              </a:lnSpc>
              <a:buNone/>
              <a:defRPr sz="3264" b="0" i="0">
                <a:gradFill>
                  <a:gsLst>
                    <a:gs pos="1250">
                      <a:srgbClr val="000000"/>
                    </a:gs>
                    <a:gs pos="100000">
                      <a:srgbClr val="000000"/>
                    </a:gs>
                  </a:gsLst>
                  <a:lin ang="5400000" scaled="0"/>
                </a:gradFill>
                <a:latin typeface="+mn-lt"/>
                <a:cs typeface="Segoe Pro Light"/>
              </a:defRPr>
            </a:lvl1pPr>
            <a:lvl2pPr marL="0" indent="0">
              <a:lnSpc>
                <a:spcPct val="95000"/>
              </a:lnSpc>
              <a:buNone/>
              <a:defRPr sz="2040" b="0" i="0">
                <a:gradFill>
                  <a:gsLst>
                    <a:gs pos="1250">
                      <a:srgbClr val="000000"/>
                    </a:gs>
                    <a:gs pos="100000">
                      <a:srgbClr val="000000"/>
                    </a:gs>
                  </a:gsLst>
                  <a:lin ang="5400000" scaled="0"/>
                </a:gradFill>
                <a:latin typeface="+mn-lt"/>
                <a:cs typeface="Segoe Pro Light"/>
              </a:defRPr>
            </a:lvl2pPr>
            <a:lvl3pPr marL="0" indent="0">
              <a:lnSpc>
                <a:spcPct val="95000"/>
              </a:lnSpc>
              <a:buNone/>
              <a:defRPr sz="2040" b="0" i="0">
                <a:gradFill>
                  <a:gsLst>
                    <a:gs pos="1250">
                      <a:srgbClr val="000000"/>
                    </a:gs>
                    <a:gs pos="100000">
                      <a:srgbClr val="000000"/>
                    </a:gs>
                  </a:gsLst>
                  <a:lin ang="5400000" scaled="0"/>
                </a:gradFill>
                <a:latin typeface="+mn-lt"/>
                <a:cs typeface="Segoe Pro Light"/>
              </a:defRPr>
            </a:lvl3pPr>
            <a:lvl4pPr marL="0" indent="0">
              <a:lnSpc>
                <a:spcPct val="95000"/>
              </a:lnSpc>
              <a:buNone/>
              <a:defRPr sz="2040" b="0" i="0">
                <a:gradFill>
                  <a:gsLst>
                    <a:gs pos="1250">
                      <a:srgbClr val="000000"/>
                    </a:gs>
                    <a:gs pos="100000">
                      <a:srgbClr val="000000"/>
                    </a:gs>
                  </a:gsLst>
                  <a:lin ang="5400000" scaled="0"/>
                </a:gradFill>
                <a:latin typeface="+mn-lt"/>
                <a:cs typeface="Segoe Pro Light"/>
              </a:defRPr>
            </a:lvl4pPr>
            <a:lvl5pPr marL="0" indent="0">
              <a:lnSpc>
                <a:spcPct val="95000"/>
              </a:lnSpc>
              <a:buNone/>
              <a:defRPr sz="2040" b="0" i="0">
                <a:gradFill>
                  <a:gsLst>
                    <a:gs pos="1250">
                      <a:srgbClr val="000000"/>
                    </a:gs>
                    <a:gs pos="100000">
                      <a:srgbClr val="000000"/>
                    </a:gs>
                  </a:gsLst>
                  <a:lin ang="5400000" scaled="0"/>
                </a:gradFill>
                <a:latin typeface="+mn-lt"/>
                <a:cs typeface="Segoe Pro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2"/>
          <p:cNvSpPr>
            <a:spLocks noGrp="1"/>
          </p:cNvSpPr>
          <p:nvPr userDrawn="1">
            <p:ph type="sldNum" sz="quarter" idx="12"/>
          </p:nvPr>
        </p:nvSpPr>
        <p:spPr>
          <a:xfrm>
            <a:off x="531280" y="6526955"/>
            <a:ext cx="572078" cy="223825"/>
          </a:xfrm>
          <a:prstGeom prst="rect">
            <a:avLst/>
          </a:prstGeom>
        </p:spPr>
        <p:txBody>
          <a:bodyPr/>
          <a:lstStyle/>
          <a:p>
            <a:fld id="{727B4C2D-45E2-4621-8491-2995EB46A674}" type="slidenum">
              <a:rPr lang="en-US" smtClean="0">
                <a:solidFill>
                  <a:srgbClr val="797A7D"/>
                </a:solidFill>
              </a:rPr>
              <a:pPr/>
              <a:t>‹#›</a:t>
            </a:fld>
            <a:endParaRPr lang="en-US" dirty="0">
              <a:solidFill>
                <a:srgbClr val="797A7D"/>
              </a:solidFill>
            </a:endParaRPr>
          </a:p>
        </p:txBody>
      </p:sp>
    </p:spTree>
    <p:extLst>
      <p:ext uri="{BB962C8B-B14F-4D97-AF65-F5344CB8AC3E}">
        <p14:creationId xmlns:p14="http://schemas.microsoft.com/office/powerpoint/2010/main" val="87636213"/>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80" y="233154"/>
            <a:ext cx="11378777" cy="678031"/>
          </a:xfrm>
        </p:spPr>
        <p:txBody>
          <a:bodyPr/>
          <a:lstStyle>
            <a:lvl1pPr>
              <a:defRPr sz="4896"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29662" y="1476621"/>
            <a:ext cx="11375536" cy="2084319"/>
          </a:xfrm>
          <a:prstGeom prst="rect">
            <a:avLst/>
          </a:prstGeom>
        </p:spPr>
        <p:txBody>
          <a:bodyPr/>
          <a:lstStyle>
            <a:lvl1pPr marL="0" indent="0">
              <a:buClr>
                <a:srgbClr val="FFFFFF"/>
              </a:buClr>
              <a:buSzPct val="90000"/>
              <a:buFontTx/>
              <a:buNone/>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0" indent="0">
              <a:buClr>
                <a:srgbClr val="FFFFFF"/>
              </a:buClr>
              <a:buSzPct val="90000"/>
              <a:buFontTx/>
              <a:buNone/>
              <a:defRPr sz="2040" b="0" i="0">
                <a:gradFill>
                  <a:gsLst>
                    <a:gs pos="0">
                      <a:srgbClr val="FFFFFF"/>
                    </a:gs>
                    <a:gs pos="86000">
                      <a:srgbClr val="FFFFFF"/>
                    </a:gs>
                  </a:gsLst>
                  <a:lin ang="5400000" scaled="0"/>
                </a:gradFill>
                <a:latin typeface="+mn-lt"/>
                <a:ea typeface="Segoe UI" pitchFamily="34" charset="0"/>
                <a:cs typeface="Segoe UI" pitchFamily="34" charset="0"/>
              </a:defRPr>
            </a:lvl2pPr>
            <a:lvl3pPr marL="0" indent="0">
              <a:buClr>
                <a:srgbClr val="FFFFFF"/>
              </a:buClr>
              <a:buSzPct val="90000"/>
              <a:buFontTx/>
              <a:buNone/>
              <a:defRPr sz="2040" b="0" i="0">
                <a:gradFill>
                  <a:gsLst>
                    <a:gs pos="0">
                      <a:srgbClr val="FFFFFF"/>
                    </a:gs>
                    <a:gs pos="86000">
                      <a:srgbClr val="FFFFFF"/>
                    </a:gs>
                  </a:gsLst>
                  <a:lin ang="5400000" scaled="0"/>
                </a:gradFill>
                <a:latin typeface="+mn-lt"/>
                <a:ea typeface="Segoe UI" pitchFamily="34" charset="0"/>
                <a:cs typeface="Segoe UI" pitchFamily="34" charset="0"/>
              </a:defRPr>
            </a:lvl3pPr>
            <a:lvl4pPr marL="0" indent="0">
              <a:buClr>
                <a:srgbClr val="FFFFFF"/>
              </a:buClr>
              <a:buSzPct val="90000"/>
              <a:buFontTx/>
              <a:buNone/>
              <a:defRPr sz="2040" b="0" i="0">
                <a:gradFill>
                  <a:gsLst>
                    <a:gs pos="0">
                      <a:srgbClr val="FFFFFF"/>
                    </a:gs>
                    <a:gs pos="86000">
                      <a:srgbClr val="FFFFFF"/>
                    </a:gs>
                  </a:gsLst>
                  <a:lin ang="5400000" scaled="0"/>
                </a:gradFill>
                <a:latin typeface="+mn-lt"/>
                <a:ea typeface="Segoe UI" pitchFamily="34" charset="0"/>
                <a:cs typeface="Segoe UI" pitchFamily="34" charset="0"/>
              </a:defRPr>
            </a:lvl4pPr>
            <a:lvl5pPr marL="0" indent="0">
              <a:buClr>
                <a:srgbClr val="FFFFFF"/>
              </a:buClr>
              <a:buSzPct val="90000"/>
              <a:buFontTx/>
              <a:buNone/>
              <a:defRPr sz="2040" b="0" i="0">
                <a:gradFill>
                  <a:gsLst>
                    <a:gs pos="0">
                      <a:srgbClr val="FFFFFF"/>
                    </a:gs>
                    <a:gs pos="86000">
                      <a:srgbClr val="FFFFFF"/>
                    </a:gs>
                  </a:gsLst>
                  <a:lin ang="5400000" scaled="0"/>
                </a:gradFill>
                <a:latin typeface="+mn-lt"/>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4" y="6363078"/>
            <a:ext cx="12436476" cy="631450"/>
          </a:xfrm>
          <a:prstGeom prst="rect">
            <a:avLst/>
          </a:prstGeom>
          <a:solidFill>
            <a:srgbClr val="FFFF99"/>
          </a:solidFill>
        </p:spPr>
        <p:txBody>
          <a:bodyPr wrap="square" lIns="152171" tIns="76085" rIns="152171" bIns="76085" anchor="b" anchorCtr="0">
            <a:noAutofit/>
          </a:bodyPr>
          <a:lstStyle>
            <a:lvl1pPr algn="r">
              <a:buFont typeface="Arial" pitchFamily="34" charset="0"/>
              <a:buNone/>
              <a:defRPr sz="3672" spc="-5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2323118947"/>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83" y="1476627"/>
            <a:ext cx="5504573" cy="2511229"/>
          </a:xfrm>
        </p:spPr>
        <p:txBody>
          <a:bodyPr/>
          <a:lstStyle>
            <a:lvl1pPr marL="0" indent="0">
              <a:spcBef>
                <a:spcPts val="1222"/>
              </a:spcBef>
              <a:buNone/>
              <a:defRPr sz="4080">
                <a:gradFill>
                  <a:gsLst>
                    <a:gs pos="1000">
                      <a:schemeClr val="bg2"/>
                    </a:gs>
                    <a:gs pos="98000">
                      <a:schemeClr val="bg2"/>
                    </a:gs>
                  </a:gsLst>
                  <a:lin ang="5400000" scaled="0"/>
                </a:gradFill>
                <a:latin typeface="+mj-lt"/>
              </a:defRPr>
            </a:lvl1pPr>
            <a:lvl2pPr marL="0" indent="0">
              <a:buNone/>
              <a:defRPr sz="2040">
                <a:gradFill>
                  <a:gsLst>
                    <a:gs pos="1000">
                      <a:schemeClr val="bg2"/>
                    </a:gs>
                    <a:gs pos="98000">
                      <a:schemeClr val="bg2"/>
                    </a:gs>
                  </a:gsLst>
                  <a:lin ang="5400000" scaled="0"/>
                </a:gradFill>
              </a:defRPr>
            </a:lvl2pPr>
            <a:lvl3pPr marL="237658" indent="0">
              <a:buNone/>
              <a:defRPr sz="2040">
                <a:gradFill>
                  <a:gsLst>
                    <a:gs pos="1000">
                      <a:schemeClr val="bg2"/>
                    </a:gs>
                    <a:gs pos="98000">
                      <a:schemeClr val="bg2"/>
                    </a:gs>
                  </a:gsLst>
                  <a:lin ang="5400000" scaled="0"/>
                </a:gradFill>
              </a:defRPr>
            </a:lvl3pPr>
            <a:lvl4pPr marL="465615" indent="0">
              <a:buNone/>
              <a:defRPr sz="2040">
                <a:gradFill>
                  <a:gsLst>
                    <a:gs pos="1000">
                      <a:schemeClr val="bg2"/>
                    </a:gs>
                    <a:gs pos="98000">
                      <a:schemeClr val="bg2"/>
                    </a:gs>
                  </a:gsLst>
                  <a:lin ang="5400000" scaled="0"/>
                </a:gradFill>
              </a:defRPr>
            </a:lvl4pPr>
            <a:lvl5pPr marL="706506" indent="0">
              <a:buNone/>
              <a:defRPr sz="2040">
                <a:gradFill>
                  <a:gsLst>
                    <a:gs pos="1000">
                      <a:schemeClr val="bg2"/>
                    </a:gs>
                    <a:gs pos="98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2" y="1476627"/>
            <a:ext cx="5504573" cy="2511229"/>
          </a:xfrm>
        </p:spPr>
        <p:txBody>
          <a:bodyPr/>
          <a:lstStyle>
            <a:lvl1pPr marL="0" indent="0">
              <a:spcBef>
                <a:spcPts val="1222"/>
              </a:spcBef>
              <a:buNone/>
              <a:defRPr lang="en-US" sz="4080" kern="1200" spc="-72" baseline="0" dirty="0" smtClean="0">
                <a:gradFill>
                  <a:gsLst>
                    <a:gs pos="1000">
                      <a:schemeClr val="bg2"/>
                    </a:gs>
                    <a:gs pos="98000">
                      <a:schemeClr val="bg2"/>
                    </a:gs>
                  </a:gsLst>
                  <a:lin ang="5400000" scaled="0"/>
                </a:gradFill>
                <a:latin typeface="+mj-lt"/>
                <a:ea typeface="+mn-ea"/>
                <a:cs typeface="+mn-cs"/>
              </a:defRPr>
            </a:lvl1pPr>
            <a:lvl2pPr marL="3234" marR="0" indent="0" algn="l" defTabSz="931191" rtl="0" eaLnBrk="1" fontAlgn="auto" latinLnBrk="0" hangingPunct="1">
              <a:lnSpc>
                <a:spcPct val="90000"/>
              </a:lnSpc>
              <a:spcBef>
                <a:spcPct val="20000"/>
              </a:spcBef>
              <a:spcAft>
                <a:spcPts val="0"/>
              </a:spcAft>
              <a:buClrTx/>
              <a:buSzPct val="90000"/>
              <a:buFont typeface="Arial" pitchFamily="34" charset="0"/>
              <a:buNone/>
              <a:tabLst/>
              <a:defRPr lang="en-US" sz="2040" kern="1200" spc="-72" baseline="0" dirty="0" smtClean="0">
                <a:gradFill>
                  <a:gsLst>
                    <a:gs pos="1000">
                      <a:schemeClr val="bg2"/>
                    </a:gs>
                    <a:gs pos="98000">
                      <a:schemeClr val="bg2"/>
                    </a:gs>
                  </a:gsLst>
                  <a:lin ang="5400000" scaled="0"/>
                </a:gradFill>
                <a:latin typeface="+mn-lt"/>
                <a:ea typeface="+mn-ea"/>
                <a:cs typeface="+mn-cs"/>
              </a:defRPr>
            </a:lvl2pPr>
            <a:lvl3pPr marL="237658" marR="0" indent="0" algn="l" defTabSz="931191" rtl="0" eaLnBrk="1" fontAlgn="auto" latinLnBrk="0" hangingPunct="1">
              <a:lnSpc>
                <a:spcPct val="90000"/>
              </a:lnSpc>
              <a:spcBef>
                <a:spcPct val="20000"/>
              </a:spcBef>
              <a:spcAft>
                <a:spcPts val="0"/>
              </a:spcAft>
              <a:buClrTx/>
              <a:buSzPct val="90000"/>
              <a:buFont typeface="Arial" pitchFamily="34" charset="0"/>
              <a:buNone/>
              <a:tabLst/>
              <a:defRPr lang="en-US" sz="2040" kern="1200" spc="-72" baseline="0" dirty="0" smtClean="0">
                <a:gradFill>
                  <a:gsLst>
                    <a:gs pos="1000">
                      <a:schemeClr val="bg2"/>
                    </a:gs>
                    <a:gs pos="98000">
                      <a:schemeClr val="bg2"/>
                    </a:gs>
                  </a:gsLst>
                  <a:lin ang="5400000" scaled="0"/>
                </a:gradFill>
                <a:latin typeface="+mn-lt"/>
                <a:ea typeface="+mn-ea"/>
                <a:cs typeface="+mn-cs"/>
              </a:defRPr>
            </a:lvl3pPr>
            <a:lvl4pPr marL="468847" marR="0" indent="0" algn="l" defTabSz="931191" rtl="0" eaLnBrk="1" fontAlgn="auto" latinLnBrk="0" hangingPunct="1">
              <a:lnSpc>
                <a:spcPct val="90000"/>
              </a:lnSpc>
              <a:spcBef>
                <a:spcPct val="20000"/>
              </a:spcBef>
              <a:spcAft>
                <a:spcPts val="0"/>
              </a:spcAft>
              <a:buClrTx/>
              <a:buSzPct val="90000"/>
              <a:buFont typeface="Arial" pitchFamily="34" charset="0"/>
              <a:buNone/>
              <a:tabLst/>
              <a:defRPr lang="en-US" sz="2040" kern="1200" spc="-72" baseline="0" dirty="0" smtClean="0">
                <a:gradFill>
                  <a:gsLst>
                    <a:gs pos="1000">
                      <a:schemeClr val="bg2"/>
                    </a:gs>
                    <a:gs pos="98000">
                      <a:schemeClr val="bg2"/>
                    </a:gs>
                  </a:gsLst>
                  <a:lin ang="5400000" scaled="0"/>
                </a:gradFill>
                <a:latin typeface="+mn-lt"/>
                <a:ea typeface="+mn-ea"/>
                <a:cs typeface="+mn-cs"/>
              </a:defRPr>
            </a:lvl4pPr>
            <a:lvl5pPr marL="700039" marR="0" indent="0" algn="l" defTabSz="931191" rtl="0" eaLnBrk="1" fontAlgn="auto" latinLnBrk="0" hangingPunct="1">
              <a:lnSpc>
                <a:spcPct val="90000"/>
              </a:lnSpc>
              <a:spcBef>
                <a:spcPct val="20000"/>
              </a:spcBef>
              <a:spcAft>
                <a:spcPts val="0"/>
              </a:spcAft>
              <a:buClrTx/>
              <a:buSzPct val="90000"/>
              <a:buFont typeface="Arial" pitchFamily="34" charset="0"/>
              <a:buNone/>
              <a:tabLst/>
              <a:defRPr lang="en-US" sz="2040" kern="1200" spc="-72" baseline="0" dirty="0">
                <a:gradFill>
                  <a:gsLst>
                    <a:gs pos="1000">
                      <a:schemeClr val="bg2"/>
                    </a:gs>
                    <a:gs pos="98000">
                      <a:schemeClr val="bg2"/>
                    </a:gs>
                  </a:gsLst>
                  <a:lin ang="5400000" scaled="0"/>
                </a:gradFill>
                <a:latin typeface="+mn-lt"/>
                <a:ea typeface="+mn-ea"/>
                <a:cs typeface="+mn-cs"/>
              </a:defRPr>
            </a:lvl5pPr>
          </a:lstStyle>
          <a:p>
            <a:pPr marL="0" marR="0" lvl="0" indent="0" algn="l" defTabSz="931191"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1191"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1191"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1191"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1191"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81" y="6526955"/>
            <a:ext cx="572078" cy="223825"/>
          </a:xfrm>
          <a:prstGeom prst="rect">
            <a:avLst/>
          </a:prstGeom>
        </p:spPr>
        <p:txBody>
          <a:bodyPr lIns="121720" tIns="60860" rIns="121720" bIns="60860"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536866476"/>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Full Screen Picture">
    <p:spTree>
      <p:nvGrpSpPr>
        <p:cNvPr id="1" name=""/>
        <p:cNvGrpSpPr/>
        <p:nvPr/>
      </p:nvGrpSpPr>
      <p:grpSpPr>
        <a:xfrm>
          <a:off x="0" y="0"/>
          <a:ext cx="0" cy="0"/>
          <a:chOff x="0" y="0"/>
          <a:chExt cx="0" cy="0"/>
        </a:xfrm>
      </p:grpSpPr>
      <p:sp>
        <p:nvSpPr>
          <p:cNvPr id="4" name="Title 3"/>
          <p:cNvSpPr>
            <a:spLocks noGrp="1"/>
          </p:cNvSpPr>
          <p:nvPr>
            <p:ph type="title"/>
          </p:nvPr>
        </p:nvSpPr>
        <p:spPr>
          <a:xfrm>
            <a:off x="621824" y="2818859"/>
            <a:ext cx="11192828" cy="642136"/>
          </a:xfrm>
          <a:prstGeom prst="rect">
            <a:avLst/>
          </a:prstGeom>
        </p:spPr>
        <p:txBody>
          <a:bodyPr vert="horz"/>
          <a:lstStyle>
            <a:lvl1pPr marL="0" algn="ctr" defTabSz="466298" rtl="0" eaLnBrk="1" latinLnBrk="0" hangingPunct="1">
              <a:spcBef>
                <a:spcPct val="0"/>
              </a:spcBef>
              <a:buNone/>
              <a:defRPr lang="en-US" sz="3264" b="1" kern="1200" baseline="0" dirty="0">
                <a:solidFill>
                  <a:schemeClr val="bg1"/>
                </a:solidFill>
                <a:latin typeface="+mj-lt"/>
                <a:ea typeface="+mj-ea"/>
                <a:cs typeface="+mj-cs"/>
              </a:defRPr>
            </a:lvl1pPr>
          </a:lstStyle>
          <a:p>
            <a:r>
              <a:rPr lang="en-US" dirty="0" smtClean="0"/>
              <a:t>Click to edit Master title style</a:t>
            </a:r>
            <a:endParaRPr lang="en-US" dirty="0"/>
          </a:p>
        </p:txBody>
      </p:sp>
      <p:sp>
        <p:nvSpPr>
          <p:cNvPr id="5" name="Slide Number Placeholder 5"/>
          <p:cNvSpPr>
            <a:spLocks noGrp="1"/>
          </p:cNvSpPr>
          <p:nvPr>
            <p:ph type="sldNum" sz="quarter" idx="4"/>
          </p:nvPr>
        </p:nvSpPr>
        <p:spPr>
          <a:xfrm>
            <a:off x="313071" y="6445327"/>
            <a:ext cx="640393" cy="544344"/>
          </a:xfrm>
          <a:prstGeom prst="rect">
            <a:avLst/>
          </a:prstGeom>
        </p:spPr>
        <p:txBody>
          <a:bodyPr anchor="ctr"/>
          <a:lstStyle>
            <a:lvl1pPr>
              <a:defRPr sz="1224" b="1">
                <a:solidFill>
                  <a:srgbClr val="7F7F7F"/>
                </a:solidFill>
                <a:latin typeface="Helvetica"/>
                <a:cs typeface="Helvetica"/>
              </a:defRPr>
            </a:lvl1pPr>
          </a:lstStyle>
          <a:p>
            <a:fld id="{A33765F2-1C82-864E-97D6-0CCE9ECAF3E9}" type="slidenum">
              <a:rPr lang="en-US" smtClean="0"/>
              <a:pPr/>
              <a:t>‹#›</a:t>
            </a:fld>
            <a:endParaRPr lang="en-US" dirty="0"/>
          </a:p>
        </p:txBody>
      </p:sp>
    </p:spTree>
    <p:extLst>
      <p:ext uri="{BB962C8B-B14F-4D97-AF65-F5344CB8AC3E}">
        <p14:creationId xmlns:p14="http://schemas.microsoft.com/office/powerpoint/2010/main" val="149351219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Full Text White Bkgd">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13071" y="280107"/>
            <a:ext cx="11810334" cy="581249"/>
          </a:xfrm>
          <a:prstGeom prst="rect">
            <a:avLst/>
          </a:prstGeom>
        </p:spPr>
        <p:txBody>
          <a:bodyPr/>
          <a:lstStyle>
            <a:lvl1pPr algn="l">
              <a:defRPr sz="2856" baseline="0">
                <a:solidFill>
                  <a:srgbClr val="0983AD"/>
                </a:solidFill>
              </a:defRPr>
            </a:lvl1pPr>
          </a:lstStyle>
          <a:p>
            <a:r>
              <a:rPr lang="en-US" dirty="0" smtClean="0"/>
              <a:t>Insert Title Here</a:t>
            </a:r>
            <a:endParaRPr lang="en-US" dirty="0"/>
          </a:p>
        </p:txBody>
      </p:sp>
      <p:sp>
        <p:nvSpPr>
          <p:cNvPr id="8" name="Content Placeholder 2"/>
          <p:cNvSpPr>
            <a:spLocks noGrp="1"/>
          </p:cNvSpPr>
          <p:nvPr>
            <p:ph idx="1"/>
          </p:nvPr>
        </p:nvSpPr>
        <p:spPr>
          <a:xfrm>
            <a:off x="313071" y="1162516"/>
            <a:ext cx="11810334" cy="5135795"/>
          </a:xfrm>
          <a:prstGeom prst="rect">
            <a:avLst/>
          </a:prstGeom>
        </p:spPr>
        <p:txBody>
          <a:bodyPr/>
          <a:lstStyle>
            <a:lvl1pPr marL="349724" indent="-349724">
              <a:buClr>
                <a:srgbClr val="0983AD"/>
              </a:buClr>
              <a:buSzPct val="80000"/>
              <a:buFont typeface="Lucida Grande"/>
              <a:buChar char="›"/>
              <a:defRPr sz="2448"/>
            </a:lvl1pPr>
            <a:lvl2pPr marL="757735" indent="-291436">
              <a:buClr>
                <a:srgbClr val="0983AD"/>
              </a:buClr>
              <a:buSzPct val="70000"/>
              <a:buFont typeface="Lucida Grande"/>
              <a:buChar char="»"/>
              <a:defRPr sz="2448"/>
            </a:lvl2pPr>
            <a:lvl3pPr marL="1165746" indent="-233149">
              <a:buClr>
                <a:srgbClr val="0983AD"/>
              </a:buClr>
              <a:buSzPct val="80000"/>
              <a:buFont typeface="Arial"/>
              <a:buChar char="•"/>
              <a:defRPr sz="2448"/>
            </a:lvl3pPr>
            <a:lvl4pPr marL="1632044" indent="-233149">
              <a:buClr>
                <a:srgbClr val="0983AD"/>
              </a:buClr>
              <a:buFont typeface="Lucida Grande"/>
              <a:buChar char="›"/>
              <a:defRPr sz="2448"/>
            </a:lvl4pPr>
            <a:lvl5pPr marL="2098342" indent="-233149">
              <a:buClr>
                <a:srgbClr val="0983AD"/>
              </a:buClr>
              <a:buFont typeface="Lucida Grande"/>
              <a:buChar char="›"/>
              <a:defRPr sz="2448"/>
            </a:lvl5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323515400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1234548"/>
      </p:ext>
    </p:extLst>
  </p:cSld>
  <p:clrMapOvr>
    <a:masterClrMapping/>
  </p:clrMapOvr>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type="title">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36373" y="2771906"/>
            <a:ext cx="10467366" cy="900222"/>
          </a:xfrm>
          <a:prstGeom prst="rect">
            <a:avLst/>
          </a:prstGeom>
        </p:spPr>
        <p:txBody>
          <a:bodyPr/>
          <a:lstStyle>
            <a:lvl1pPr>
              <a:defRPr sz="7343"/>
            </a:lvl1pPr>
          </a:lstStyle>
          <a:p>
            <a:r>
              <a:rPr lang="en-US" dirty="0" smtClean="0"/>
              <a:t>Session Title</a:t>
            </a:r>
            <a:endParaRPr lang="en-US" dirty="0"/>
          </a:p>
        </p:txBody>
      </p:sp>
      <p:sp>
        <p:nvSpPr>
          <p:cNvPr id="3" name="Subtitle 2"/>
          <p:cNvSpPr>
            <a:spLocks noGrp="1"/>
          </p:cNvSpPr>
          <p:nvPr>
            <p:ph type="subTitle" idx="1" hasCustomPrompt="1"/>
          </p:nvPr>
        </p:nvSpPr>
        <p:spPr>
          <a:xfrm>
            <a:off x="1036372" y="3808130"/>
            <a:ext cx="8705534" cy="1787490"/>
          </a:xfrm>
          <a:prstGeom prst="rect">
            <a:avLst/>
          </a:prstGeom>
        </p:spPr>
        <p:txBody>
          <a:bodyPr>
            <a:normAutofit/>
          </a:bodyPr>
          <a:lstStyle>
            <a:lvl1pPr marL="0" indent="0" algn="l">
              <a:buNone/>
              <a:defRPr sz="4896">
                <a:solidFill>
                  <a:srgbClr val="00ADEE"/>
                </a:solidFill>
              </a:defRPr>
            </a:lvl1pPr>
            <a:lvl2pPr marL="621622" indent="0" algn="ctr">
              <a:buNone/>
              <a:defRPr>
                <a:solidFill>
                  <a:schemeClr val="tx1">
                    <a:tint val="75000"/>
                  </a:schemeClr>
                </a:solidFill>
              </a:defRPr>
            </a:lvl2pPr>
            <a:lvl3pPr marL="1243245" indent="0" algn="ctr">
              <a:buNone/>
              <a:defRPr>
                <a:solidFill>
                  <a:schemeClr val="tx1">
                    <a:tint val="75000"/>
                  </a:schemeClr>
                </a:solidFill>
              </a:defRPr>
            </a:lvl3pPr>
            <a:lvl4pPr marL="1864867" indent="0" algn="ctr">
              <a:buNone/>
              <a:defRPr>
                <a:solidFill>
                  <a:schemeClr val="tx1">
                    <a:tint val="75000"/>
                  </a:schemeClr>
                </a:solidFill>
              </a:defRPr>
            </a:lvl4pPr>
            <a:lvl5pPr marL="2486489" indent="0" algn="ctr">
              <a:buNone/>
              <a:defRPr>
                <a:solidFill>
                  <a:schemeClr val="tx1">
                    <a:tint val="75000"/>
                  </a:schemeClr>
                </a:solidFill>
              </a:defRPr>
            </a:lvl5pPr>
            <a:lvl6pPr marL="3108112" indent="0" algn="ctr">
              <a:buNone/>
              <a:defRPr>
                <a:solidFill>
                  <a:schemeClr val="tx1">
                    <a:tint val="75000"/>
                  </a:schemeClr>
                </a:solidFill>
              </a:defRPr>
            </a:lvl6pPr>
            <a:lvl7pPr marL="3729734" indent="0" algn="ctr">
              <a:buNone/>
              <a:defRPr>
                <a:solidFill>
                  <a:schemeClr val="tx1">
                    <a:tint val="75000"/>
                  </a:schemeClr>
                </a:solidFill>
              </a:defRPr>
            </a:lvl7pPr>
            <a:lvl8pPr marL="4351355" indent="0" algn="ctr">
              <a:buNone/>
              <a:defRPr>
                <a:solidFill>
                  <a:schemeClr val="tx1">
                    <a:tint val="75000"/>
                  </a:schemeClr>
                </a:solidFill>
              </a:defRPr>
            </a:lvl8pPr>
            <a:lvl9pPr marL="4972978" indent="0" algn="ctr">
              <a:buNone/>
              <a:defRPr>
                <a:solidFill>
                  <a:schemeClr val="tx1">
                    <a:tint val="75000"/>
                  </a:schemeClr>
                </a:solidFill>
              </a:defRPr>
            </a:lvl9pPr>
          </a:lstStyle>
          <a:p>
            <a:r>
              <a:rPr lang="en-US" dirty="0" smtClean="0"/>
              <a:t>Speaker name</a:t>
            </a:r>
            <a:endParaRPr lang="en-US" dirty="0"/>
          </a:p>
        </p:txBody>
      </p:sp>
    </p:spTree>
    <p:extLst>
      <p:ext uri="{BB962C8B-B14F-4D97-AF65-F5344CB8AC3E}">
        <p14:creationId xmlns:p14="http://schemas.microsoft.com/office/powerpoint/2010/main" val="266330666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theme" Target="../theme/theme2.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image" Target="../media/image6.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theme" Target="../theme/theme3.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theme" Target="../theme/theme4.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theme" Target="../theme/theme5.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71.xml"/><Relationship Id="rId7" Type="http://schemas.openxmlformats.org/officeDocument/2006/relationships/image" Target="../media/image9.emf"/><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theme" Target="../theme/theme6.xml"/><Relationship Id="rId5" Type="http://schemas.openxmlformats.org/officeDocument/2006/relationships/slideLayout" Target="../slideLayouts/slideLayout73.xml"/><Relationship Id="rId4" Type="http://schemas.openxmlformats.org/officeDocument/2006/relationships/slideLayout" Target="../slideLayouts/slideLayout72.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1.xml"/><Relationship Id="rId13" Type="http://schemas.openxmlformats.org/officeDocument/2006/relationships/theme" Target="../theme/theme7.xml"/><Relationship Id="rId3" Type="http://schemas.openxmlformats.org/officeDocument/2006/relationships/slideLayout" Target="../slideLayouts/slideLayout76.xml"/><Relationship Id="rId7" Type="http://schemas.openxmlformats.org/officeDocument/2006/relationships/slideLayout" Target="../slideLayouts/slideLayout80.xml"/><Relationship Id="rId12" Type="http://schemas.openxmlformats.org/officeDocument/2006/relationships/slideLayout" Target="../slideLayouts/slideLayout85.xml"/><Relationship Id="rId2" Type="http://schemas.openxmlformats.org/officeDocument/2006/relationships/slideLayout" Target="../slideLayouts/slideLayout75.xml"/><Relationship Id="rId1" Type="http://schemas.openxmlformats.org/officeDocument/2006/relationships/slideLayout" Target="../slideLayouts/slideLayout74.xml"/><Relationship Id="rId6" Type="http://schemas.openxmlformats.org/officeDocument/2006/relationships/slideLayout" Target="../slideLayouts/slideLayout79.xml"/><Relationship Id="rId11" Type="http://schemas.openxmlformats.org/officeDocument/2006/relationships/slideLayout" Target="../slideLayouts/slideLayout84.xml"/><Relationship Id="rId5" Type="http://schemas.openxmlformats.org/officeDocument/2006/relationships/slideLayout" Target="../slideLayouts/slideLayout78.xml"/><Relationship Id="rId10" Type="http://schemas.openxmlformats.org/officeDocument/2006/relationships/slideLayout" Target="../slideLayouts/slideLayout83.xml"/><Relationship Id="rId4" Type="http://schemas.openxmlformats.org/officeDocument/2006/relationships/slideLayout" Target="../slideLayouts/slideLayout77.xml"/><Relationship Id="rId9" Type="http://schemas.openxmlformats.org/officeDocument/2006/relationships/slideLayout" Target="../slideLayouts/slideLayout8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30" r:id="rId3"/>
    <p:sldLayoutId id="2147484101" r:id="rId4"/>
    <p:sldLayoutId id="2147484102" r:id="rId5"/>
    <p:sldLayoutId id="2147484087" r:id="rId6"/>
    <p:sldLayoutId id="2147484098" r:id="rId7"/>
    <p:sldLayoutId id="2147484086" r:id="rId8"/>
    <p:sldLayoutId id="2147484107" r:id="rId9"/>
    <p:sldLayoutId id="2147484099" r:id="rId10"/>
    <p:sldLayoutId id="2147484100" r:id="rId11"/>
    <p:sldLayoutId id="2147484089" r:id="rId12"/>
    <p:sldLayoutId id="2147484106" r:id="rId13"/>
    <p:sldLayoutId id="2147484092" r:id="rId14"/>
    <p:sldLayoutId id="2147484093" r:id="rId15"/>
    <p:sldLayoutId id="2147484127" r:id="rId16"/>
    <p:sldLayoutId id="2147484128" r:id="rId17"/>
    <p:sldLayoutId id="2147484129" r:id="rId18"/>
    <p:sldLayoutId id="2147484094" r:id="rId19"/>
    <p:sldLayoutId id="2147484096" r:id="rId20"/>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4">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05" r:id="rId1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2" y="233154"/>
            <a:ext cx="11375536" cy="762786"/>
          </a:xfrm>
          <a:prstGeom prst="rect">
            <a:avLst/>
          </a:prstGeom>
        </p:spPr>
        <p:txBody>
          <a:bodyPr vert="horz" wrap="square" lIns="0" tIns="0" rIns="0" bIns="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531280" y="1476625"/>
            <a:ext cx="11378777" cy="2096876"/>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2"/>
          <p:cNvSpPr>
            <a:spLocks noGrp="1"/>
          </p:cNvSpPr>
          <p:nvPr userDrawn="1">
            <p:ph type="sldNum" sz="quarter" idx="4"/>
          </p:nvPr>
        </p:nvSpPr>
        <p:spPr>
          <a:xfrm>
            <a:off x="531280" y="6526955"/>
            <a:ext cx="572078" cy="223825"/>
          </a:xfrm>
          <a:prstGeom prst="rect">
            <a:avLst/>
          </a:prstGeom>
        </p:spPr>
        <p:txBody>
          <a:bodyPr/>
          <a:lstStyle>
            <a:lvl1pPr>
              <a:defRPr>
                <a:solidFill>
                  <a:schemeClr val="bg2"/>
                </a:solidFill>
              </a:defRPr>
            </a:lvl1pPr>
          </a:lstStyle>
          <a:p>
            <a:pPr defTabSz="932559"/>
            <a:fld id="{727B4C2D-45E2-4621-8491-2995EB46A674}" type="slidenum">
              <a:rPr lang="en-US" smtClean="0">
                <a:solidFill>
                  <a:srgbClr val="797A7D"/>
                </a:solidFill>
              </a:rPr>
              <a:pPr defTabSz="932559"/>
              <a:t>‹#›</a:t>
            </a:fld>
            <a:endParaRPr lang="en-US" dirty="0">
              <a:solidFill>
                <a:srgbClr val="797A7D"/>
              </a:solidFill>
            </a:endParaRPr>
          </a:p>
        </p:txBody>
      </p:sp>
    </p:spTree>
    <p:extLst>
      <p:ext uri="{BB962C8B-B14F-4D97-AF65-F5344CB8AC3E}">
        <p14:creationId xmlns:p14="http://schemas.microsoft.com/office/powerpoint/2010/main" val="2984807283"/>
      </p:ext>
    </p:extLst>
  </p:cSld>
  <p:clrMap bg1="lt1" tx1="dk1" bg2="lt2" tx2="dk2" accent1="accent1" accent2="accent2" accent3="accent3" accent4="accent4" accent5="accent5" accent6="accent6" hlink="hlink" folHlink="folHlink"/>
  <p:sldLayoutIdLst>
    <p:sldLayoutId id="2147484208" r:id="rId1"/>
    <p:sldLayoutId id="2147484209" r:id="rId2"/>
    <p:sldLayoutId id="2147484210" r:id="rId3"/>
    <p:sldLayoutId id="2147484211" r:id="rId4"/>
    <p:sldLayoutId id="2147484212" r:id="rId5"/>
    <p:sldLayoutId id="2147484213" r:id="rId6"/>
    <p:sldLayoutId id="2147484214" r:id="rId7"/>
    <p:sldLayoutId id="2147484215" r:id="rId8"/>
    <p:sldLayoutId id="2147484216" r:id="rId9"/>
    <p:sldLayoutId id="2147484217" r:id="rId10"/>
    <p:sldLayoutId id="2147484218" r:id="rId11"/>
    <p:sldLayoutId id="2147484219" r:id="rId12"/>
  </p:sldLayoutIdLst>
  <p:transition>
    <p:fade/>
  </p:transition>
  <p:timing>
    <p:tnLst>
      <p:par>
        <p:cTn id="1" dur="indefinite" restart="never" nodeType="tmRoot"/>
      </p:par>
    </p:tnLst>
  </p:timing>
  <p:hf hdr="0" ftr="0" dt="0"/>
  <p:txStyles>
    <p:titleStyle>
      <a:lvl1pPr algn="l" defTabSz="931191" rtl="0" eaLnBrk="1" latinLnBrk="0" hangingPunct="1">
        <a:lnSpc>
          <a:spcPct val="90000"/>
        </a:lnSpc>
        <a:spcBef>
          <a:spcPct val="0"/>
        </a:spcBef>
        <a:buNone/>
        <a:defRPr lang="en-US" sz="5609" b="0" i="0" kern="1200" cap="none" spc="-102" baseline="0" dirty="0" smtClean="0">
          <a:ln w="3175">
            <a:noFill/>
          </a:ln>
          <a:gradFill>
            <a:gsLst>
              <a:gs pos="1250">
                <a:schemeClr val="tx2"/>
              </a:gs>
              <a:gs pos="100000">
                <a:schemeClr val="tx2"/>
              </a:gs>
            </a:gsLst>
            <a:lin ang="5400000" scaled="0"/>
          </a:gradFill>
          <a:effectLst/>
          <a:latin typeface="+mj-lt"/>
          <a:ea typeface="+mn-ea"/>
          <a:cs typeface="Segoe Pro Display Light"/>
        </a:defRPr>
      </a:lvl1pPr>
    </p:titleStyle>
    <p:bodyStyle>
      <a:lvl1pPr marL="345978" marR="0" indent="-345978" algn="l" defTabSz="931191" rtl="0" eaLnBrk="1" fontAlgn="auto" latinLnBrk="0" hangingPunct="1">
        <a:lnSpc>
          <a:spcPct val="90000"/>
        </a:lnSpc>
        <a:spcBef>
          <a:spcPct val="20000"/>
        </a:spcBef>
        <a:spcAft>
          <a:spcPts val="0"/>
        </a:spcAft>
        <a:buClrTx/>
        <a:buSzPct val="80000"/>
        <a:buFontTx/>
        <a:buNone/>
        <a:tabLst/>
        <a:defRPr sz="3672" b="0" i="0" kern="1200" spc="-72" baseline="0">
          <a:gradFill>
            <a:gsLst>
              <a:gs pos="1250">
                <a:schemeClr val="bg2"/>
              </a:gs>
              <a:gs pos="100000">
                <a:schemeClr val="bg2"/>
              </a:gs>
            </a:gsLst>
            <a:lin ang="5400000" scaled="0"/>
          </a:gradFill>
          <a:latin typeface="+mn-lt"/>
          <a:ea typeface="+mn-ea"/>
          <a:cs typeface="Segoe Pro Display Light"/>
        </a:defRPr>
      </a:lvl1pPr>
      <a:lvl2pPr marL="583635" marR="0" indent="-237658" algn="l" defTabSz="931191" rtl="0" eaLnBrk="1" fontAlgn="auto" latinLnBrk="0" hangingPunct="1">
        <a:lnSpc>
          <a:spcPct val="90000"/>
        </a:lnSpc>
        <a:spcBef>
          <a:spcPct val="20000"/>
        </a:spcBef>
        <a:spcAft>
          <a:spcPts val="0"/>
        </a:spcAft>
        <a:buClrTx/>
        <a:buSzPct val="90000"/>
        <a:buFontTx/>
        <a:buNone/>
        <a:tabLst/>
        <a:defRPr sz="2448" b="0" i="0" kern="1200" spc="0" baseline="0">
          <a:gradFill>
            <a:gsLst>
              <a:gs pos="1250">
                <a:schemeClr val="bg2"/>
              </a:gs>
              <a:gs pos="100000">
                <a:schemeClr val="bg2"/>
              </a:gs>
            </a:gsLst>
            <a:lin ang="5400000" scaled="0"/>
          </a:gradFill>
          <a:latin typeface="+mn-lt"/>
          <a:ea typeface="+mn-ea"/>
          <a:cs typeface="Segoe Pro Display Light"/>
        </a:defRPr>
      </a:lvl2pPr>
      <a:lvl3pPr marL="813209" marR="0" indent="-229573" algn="l" defTabSz="931191" rtl="0" eaLnBrk="1" fontAlgn="auto" latinLnBrk="0" hangingPunct="1">
        <a:lnSpc>
          <a:spcPct val="90000"/>
        </a:lnSpc>
        <a:spcBef>
          <a:spcPct val="20000"/>
        </a:spcBef>
        <a:spcAft>
          <a:spcPts val="0"/>
        </a:spcAft>
        <a:buClrTx/>
        <a:buSzPct val="90000"/>
        <a:buFontTx/>
        <a:buNone/>
        <a:tabLst>
          <a:tab pos="813209" algn="l"/>
        </a:tabLst>
        <a:defRPr sz="2448" b="0" i="0" kern="1200" spc="0" baseline="0">
          <a:gradFill>
            <a:gsLst>
              <a:gs pos="1250">
                <a:schemeClr val="bg2"/>
              </a:gs>
              <a:gs pos="100000">
                <a:schemeClr val="bg2"/>
              </a:gs>
            </a:gsLst>
            <a:lin ang="5400000" scaled="0"/>
          </a:gradFill>
          <a:latin typeface="+mn-lt"/>
          <a:ea typeface="+mn-ea"/>
          <a:cs typeface="Segoe Pro Display Light"/>
        </a:defRPr>
      </a:lvl3pPr>
      <a:lvl4pPr marL="1049250" marR="0" indent="-236040" algn="l" defTabSz="931191" rtl="0" eaLnBrk="1" fontAlgn="auto" latinLnBrk="0" hangingPunct="1">
        <a:lnSpc>
          <a:spcPct val="90000"/>
        </a:lnSpc>
        <a:spcBef>
          <a:spcPct val="20000"/>
        </a:spcBef>
        <a:spcAft>
          <a:spcPts val="0"/>
        </a:spcAft>
        <a:buClrTx/>
        <a:buSzPct val="90000"/>
        <a:buFontTx/>
        <a:buNone/>
        <a:tabLst/>
        <a:defRPr sz="2040" b="0" i="0" kern="1200" spc="0" baseline="0">
          <a:gradFill>
            <a:gsLst>
              <a:gs pos="1250">
                <a:schemeClr val="bg2"/>
              </a:gs>
              <a:gs pos="100000">
                <a:schemeClr val="bg2"/>
              </a:gs>
            </a:gsLst>
            <a:lin ang="5400000" scaled="0"/>
          </a:gradFill>
          <a:latin typeface="+mn-lt"/>
          <a:ea typeface="+mn-ea"/>
          <a:cs typeface="Segoe Pro Display Light"/>
        </a:defRPr>
      </a:lvl4pPr>
      <a:lvl5pPr marL="1278823" marR="0" indent="-229573" algn="l" defTabSz="931191" rtl="0" eaLnBrk="1" fontAlgn="auto" latinLnBrk="0" hangingPunct="1">
        <a:lnSpc>
          <a:spcPct val="90000"/>
        </a:lnSpc>
        <a:spcBef>
          <a:spcPct val="20000"/>
        </a:spcBef>
        <a:spcAft>
          <a:spcPts val="0"/>
        </a:spcAft>
        <a:buClrTx/>
        <a:buSzPct val="90000"/>
        <a:buFontTx/>
        <a:buNone/>
        <a:tabLst>
          <a:tab pos="1278823" algn="l"/>
        </a:tabLst>
        <a:defRPr sz="2040" b="0" i="0" kern="1200" spc="0" baseline="0">
          <a:gradFill>
            <a:gsLst>
              <a:gs pos="1250">
                <a:schemeClr val="bg2"/>
              </a:gs>
              <a:gs pos="100000">
                <a:schemeClr val="bg2"/>
              </a:gs>
            </a:gsLst>
            <a:lin ang="5400000" scaled="0"/>
          </a:gradFill>
          <a:latin typeface="+mn-lt"/>
          <a:ea typeface="+mn-ea"/>
          <a:cs typeface="Segoe Pro Display Light"/>
        </a:defRPr>
      </a:lvl5pPr>
      <a:lvl6pPr marL="2560776" indent="-232798" algn="l" defTabSz="931191"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26372" indent="-232798" algn="l" defTabSz="931191"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1967" indent="-232798" algn="l" defTabSz="931191"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57563" indent="-232798" algn="l" defTabSz="931191"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1191" rtl="0" eaLnBrk="1" latinLnBrk="0" hangingPunct="1">
        <a:defRPr sz="1938" kern="1200">
          <a:solidFill>
            <a:schemeClr val="tx1"/>
          </a:solidFill>
          <a:latin typeface="+mn-lt"/>
          <a:ea typeface="+mn-ea"/>
          <a:cs typeface="+mn-cs"/>
        </a:defRPr>
      </a:lvl1pPr>
      <a:lvl2pPr marL="465596" algn="l" defTabSz="931191" rtl="0" eaLnBrk="1" latinLnBrk="0" hangingPunct="1">
        <a:defRPr sz="1938" kern="1200">
          <a:solidFill>
            <a:schemeClr val="tx1"/>
          </a:solidFill>
          <a:latin typeface="+mn-lt"/>
          <a:ea typeface="+mn-ea"/>
          <a:cs typeface="+mn-cs"/>
        </a:defRPr>
      </a:lvl2pPr>
      <a:lvl3pPr marL="931191" algn="l" defTabSz="931191" rtl="0" eaLnBrk="1" latinLnBrk="0" hangingPunct="1">
        <a:defRPr sz="1938" kern="1200">
          <a:solidFill>
            <a:schemeClr val="tx1"/>
          </a:solidFill>
          <a:latin typeface="+mn-lt"/>
          <a:ea typeface="+mn-ea"/>
          <a:cs typeface="+mn-cs"/>
        </a:defRPr>
      </a:lvl3pPr>
      <a:lvl4pPr marL="1396787" algn="l" defTabSz="931191" rtl="0" eaLnBrk="1" latinLnBrk="0" hangingPunct="1">
        <a:defRPr sz="1938" kern="1200">
          <a:solidFill>
            <a:schemeClr val="tx1"/>
          </a:solidFill>
          <a:latin typeface="+mn-lt"/>
          <a:ea typeface="+mn-ea"/>
          <a:cs typeface="+mn-cs"/>
        </a:defRPr>
      </a:lvl4pPr>
      <a:lvl5pPr marL="1862382" algn="l" defTabSz="931191" rtl="0" eaLnBrk="1" latinLnBrk="0" hangingPunct="1">
        <a:defRPr sz="1938" kern="1200">
          <a:solidFill>
            <a:schemeClr val="tx1"/>
          </a:solidFill>
          <a:latin typeface="+mn-lt"/>
          <a:ea typeface="+mn-ea"/>
          <a:cs typeface="+mn-cs"/>
        </a:defRPr>
      </a:lvl5pPr>
      <a:lvl6pPr marL="2327978" algn="l" defTabSz="931191" rtl="0" eaLnBrk="1" latinLnBrk="0" hangingPunct="1">
        <a:defRPr sz="1938" kern="1200">
          <a:solidFill>
            <a:schemeClr val="tx1"/>
          </a:solidFill>
          <a:latin typeface="+mn-lt"/>
          <a:ea typeface="+mn-ea"/>
          <a:cs typeface="+mn-cs"/>
        </a:defRPr>
      </a:lvl6pPr>
      <a:lvl7pPr marL="2793573" algn="l" defTabSz="931191" rtl="0" eaLnBrk="1" latinLnBrk="0" hangingPunct="1">
        <a:defRPr sz="1938" kern="1200">
          <a:solidFill>
            <a:schemeClr val="tx1"/>
          </a:solidFill>
          <a:latin typeface="+mn-lt"/>
          <a:ea typeface="+mn-ea"/>
          <a:cs typeface="+mn-cs"/>
        </a:defRPr>
      </a:lvl7pPr>
      <a:lvl8pPr marL="3259170" algn="l" defTabSz="931191" rtl="0" eaLnBrk="1" latinLnBrk="0" hangingPunct="1">
        <a:defRPr sz="1938" kern="1200">
          <a:solidFill>
            <a:schemeClr val="tx1"/>
          </a:solidFill>
          <a:latin typeface="+mn-lt"/>
          <a:ea typeface="+mn-ea"/>
          <a:cs typeface="+mn-cs"/>
        </a:defRPr>
      </a:lvl8pPr>
      <a:lvl9pPr marL="3724766" algn="l" defTabSz="931191" rtl="0" eaLnBrk="1" latinLnBrk="0" hangingPunct="1">
        <a:defRPr sz="1938"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2" y="233154"/>
            <a:ext cx="11375536" cy="762786"/>
          </a:xfrm>
          <a:prstGeom prst="rect">
            <a:avLst/>
          </a:prstGeom>
        </p:spPr>
        <p:txBody>
          <a:bodyPr vert="horz" wrap="square" lIns="0" tIns="0" rIns="0" bIns="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531280" y="1476625"/>
            <a:ext cx="11378777" cy="2096876"/>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2"/>
          <p:cNvSpPr>
            <a:spLocks noGrp="1"/>
          </p:cNvSpPr>
          <p:nvPr userDrawn="1">
            <p:ph type="sldNum" sz="quarter" idx="4"/>
          </p:nvPr>
        </p:nvSpPr>
        <p:spPr>
          <a:xfrm>
            <a:off x="531280" y="6526955"/>
            <a:ext cx="572078" cy="223825"/>
          </a:xfrm>
          <a:prstGeom prst="rect">
            <a:avLst/>
          </a:prstGeom>
        </p:spPr>
        <p:txBody>
          <a:bodyPr/>
          <a:lstStyle>
            <a:lvl1pPr>
              <a:defRPr>
                <a:solidFill>
                  <a:schemeClr val="bg2"/>
                </a:solidFill>
              </a:defRPr>
            </a:lvl1pPr>
          </a:lstStyle>
          <a:p>
            <a:pPr defTabSz="932559"/>
            <a:fld id="{727B4C2D-45E2-4621-8491-2995EB46A674}" type="slidenum">
              <a:rPr lang="en-US" smtClean="0">
                <a:solidFill>
                  <a:srgbClr val="797A7D"/>
                </a:solidFill>
              </a:rPr>
              <a:pPr defTabSz="932559"/>
              <a:t>‹#›</a:t>
            </a:fld>
            <a:endParaRPr lang="en-US" dirty="0">
              <a:solidFill>
                <a:srgbClr val="797A7D"/>
              </a:solidFill>
            </a:endParaRPr>
          </a:p>
        </p:txBody>
      </p:sp>
    </p:spTree>
    <p:extLst>
      <p:ext uri="{BB962C8B-B14F-4D97-AF65-F5344CB8AC3E}">
        <p14:creationId xmlns:p14="http://schemas.microsoft.com/office/powerpoint/2010/main" val="490827467"/>
      </p:ext>
    </p:extLst>
  </p:cSld>
  <p:clrMap bg1="lt1" tx1="dk1" bg2="lt2" tx2="dk2" accent1="accent1" accent2="accent2" accent3="accent3" accent4="accent4" accent5="accent5" accent6="accent6" hlink="hlink" folHlink="folHlink"/>
  <p:sldLayoutIdLst>
    <p:sldLayoutId id="2147484221" r:id="rId1"/>
    <p:sldLayoutId id="2147484222" r:id="rId2"/>
    <p:sldLayoutId id="2147484223" r:id="rId3"/>
    <p:sldLayoutId id="2147484224" r:id="rId4"/>
    <p:sldLayoutId id="2147484225" r:id="rId5"/>
    <p:sldLayoutId id="2147484226" r:id="rId6"/>
    <p:sldLayoutId id="2147484227" r:id="rId7"/>
    <p:sldLayoutId id="2147484228" r:id="rId8"/>
    <p:sldLayoutId id="2147484229" r:id="rId9"/>
    <p:sldLayoutId id="2147484230" r:id="rId10"/>
    <p:sldLayoutId id="2147484231" r:id="rId11"/>
    <p:sldLayoutId id="2147484232" r:id="rId12"/>
  </p:sldLayoutIdLst>
  <p:transition>
    <p:fade/>
  </p:transition>
  <p:timing>
    <p:tnLst>
      <p:par>
        <p:cTn id="1" dur="indefinite" restart="never" nodeType="tmRoot"/>
      </p:par>
    </p:tnLst>
  </p:timing>
  <p:hf hdr="0" ftr="0" dt="0"/>
  <p:txStyles>
    <p:titleStyle>
      <a:lvl1pPr algn="l" defTabSz="931191" rtl="0" eaLnBrk="1" latinLnBrk="0" hangingPunct="1">
        <a:lnSpc>
          <a:spcPct val="90000"/>
        </a:lnSpc>
        <a:spcBef>
          <a:spcPct val="0"/>
        </a:spcBef>
        <a:buNone/>
        <a:defRPr lang="en-US" sz="5609" b="0" i="0" kern="1200" cap="none" spc="-102" baseline="0" dirty="0" smtClean="0">
          <a:ln w="3175">
            <a:noFill/>
          </a:ln>
          <a:gradFill>
            <a:gsLst>
              <a:gs pos="1250">
                <a:schemeClr val="tx2"/>
              </a:gs>
              <a:gs pos="100000">
                <a:schemeClr val="tx2"/>
              </a:gs>
            </a:gsLst>
            <a:lin ang="5400000" scaled="0"/>
          </a:gradFill>
          <a:effectLst/>
          <a:latin typeface="+mj-lt"/>
          <a:ea typeface="+mn-ea"/>
          <a:cs typeface="Segoe Pro Display Light"/>
        </a:defRPr>
      </a:lvl1pPr>
    </p:titleStyle>
    <p:bodyStyle>
      <a:lvl1pPr marL="345978" marR="0" indent="-345978" algn="l" defTabSz="931191" rtl="0" eaLnBrk="1" fontAlgn="auto" latinLnBrk="0" hangingPunct="1">
        <a:lnSpc>
          <a:spcPct val="90000"/>
        </a:lnSpc>
        <a:spcBef>
          <a:spcPct val="20000"/>
        </a:spcBef>
        <a:spcAft>
          <a:spcPts val="0"/>
        </a:spcAft>
        <a:buClrTx/>
        <a:buSzPct val="80000"/>
        <a:buFontTx/>
        <a:buNone/>
        <a:tabLst/>
        <a:defRPr sz="3672" b="0" i="0" kern="1200" spc="-72" baseline="0">
          <a:gradFill>
            <a:gsLst>
              <a:gs pos="1250">
                <a:schemeClr val="bg2"/>
              </a:gs>
              <a:gs pos="100000">
                <a:schemeClr val="bg2"/>
              </a:gs>
            </a:gsLst>
            <a:lin ang="5400000" scaled="0"/>
          </a:gradFill>
          <a:latin typeface="+mn-lt"/>
          <a:ea typeface="+mn-ea"/>
          <a:cs typeface="Segoe Pro Display Light"/>
        </a:defRPr>
      </a:lvl1pPr>
      <a:lvl2pPr marL="583635" marR="0" indent="-237658" algn="l" defTabSz="931191" rtl="0" eaLnBrk="1" fontAlgn="auto" latinLnBrk="0" hangingPunct="1">
        <a:lnSpc>
          <a:spcPct val="90000"/>
        </a:lnSpc>
        <a:spcBef>
          <a:spcPct val="20000"/>
        </a:spcBef>
        <a:spcAft>
          <a:spcPts val="0"/>
        </a:spcAft>
        <a:buClrTx/>
        <a:buSzPct val="90000"/>
        <a:buFontTx/>
        <a:buNone/>
        <a:tabLst/>
        <a:defRPr sz="2448" b="0" i="0" kern="1200" spc="0" baseline="0">
          <a:gradFill>
            <a:gsLst>
              <a:gs pos="1250">
                <a:schemeClr val="bg2"/>
              </a:gs>
              <a:gs pos="100000">
                <a:schemeClr val="bg2"/>
              </a:gs>
            </a:gsLst>
            <a:lin ang="5400000" scaled="0"/>
          </a:gradFill>
          <a:latin typeface="+mn-lt"/>
          <a:ea typeface="+mn-ea"/>
          <a:cs typeface="Segoe Pro Display Light"/>
        </a:defRPr>
      </a:lvl2pPr>
      <a:lvl3pPr marL="813209" marR="0" indent="-229573" algn="l" defTabSz="931191" rtl="0" eaLnBrk="1" fontAlgn="auto" latinLnBrk="0" hangingPunct="1">
        <a:lnSpc>
          <a:spcPct val="90000"/>
        </a:lnSpc>
        <a:spcBef>
          <a:spcPct val="20000"/>
        </a:spcBef>
        <a:spcAft>
          <a:spcPts val="0"/>
        </a:spcAft>
        <a:buClrTx/>
        <a:buSzPct val="90000"/>
        <a:buFontTx/>
        <a:buNone/>
        <a:tabLst>
          <a:tab pos="813209" algn="l"/>
        </a:tabLst>
        <a:defRPr sz="2448" b="0" i="0" kern="1200" spc="0" baseline="0">
          <a:gradFill>
            <a:gsLst>
              <a:gs pos="1250">
                <a:schemeClr val="bg2"/>
              </a:gs>
              <a:gs pos="100000">
                <a:schemeClr val="bg2"/>
              </a:gs>
            </a:gsLst>
            <a:lin ang="5400000" scaled="0"/>
          </a:gradFill>
          <a:latin typeface="+mn-lt"/>
          <a:ea typeface="+mn-ea"/>
          <a:cs typeface="Segoe Pro Display Light"/>
        </a:defRPr>
      </a:lvl3pPr>
      <a:lvl4pPr marL="1049250" marR="0" indent="-236040" algn="l" defTabSz="931191" rtl="0" eaLnBrk="1" fontAlgn="auto" latinLnBrk="0" hangingPunct="1">
        <a:lnSpc>
          <a:spcPct val="90000"/>
        </a:lnSpc>
        <a:spcBef>
          <a:spcPct val="20000"/>
        </a:spcBef>
        <a:spcAft>
          <a:spcPts val="0"/>
        </a:spcAft>
        <a:buClrTx/>
        <a:buSzPct val="90000"/>
        <a:buFontTx/>
        <a:buNone/>
        <a:tabLst/>
        <a:defRPr sz="2040" b="0" i="0" kern="1200" spc="0" baseline="0">
          <a:gradFill>
            <a:gsLst>
              <a:gs pos="1250">
                <a:schemeClr val="bg2"/>
              </a:gs>
              <a:gs pos="100000">
                <a:schemeClr val="bg2"/>
              </a:gs>
            </a:gsLst>
            <a:lin ang="5400000" scaled="0"/>
          </a:gradFill>
          <a:latin typeface="+mn-lt"/>
          <a:ea typeface="+mn-ea"/>
          <a:cs typeface="Segoe Pro Display Light"/>
        </a:defRPr>
      </a:lvl4pPr>
      <a:lvl5pPr marL="1278823" marR="0" indent="-229573" algn="l" defTabSz="931191" rtl="0" eaLnBrk="1" fontAlgn="auto" latinLnBrk="0" hangingPunct="1">
        <a:lnSpc>
          <a:spcPct val="90000"/>
        </a:lnSpc>
        <a:spcBef>
          <a:spcPct val="20000"/>
        </a:spcBef>
        <a:spcAft>
          <a:spcPts val="0"/>
        </a:spcAft>
        <a:buClrTx/>
        <a:buSzPct val="90000"/>
        <a:buFontTx/>
        <a:buNone/>
        <a:tabLst>
          <a:tab pos="1278823" algn="l"/>
        </a:tabLst>
        <a:defRPr sz="2040" b="0" i="0" kern="1200" spc="0" baseline="0">
          <a:gradFill>
            <a:gsLst>
              <a:gs pos="1250">
                <a:schemeClr val="bg2"/>
              </a:gs>
              <a:gs pos="100000">
                <a:schemeClr val="bg2"/>
              </a:gs>
            </a:gsLst>
            <a:lin ang="5400000" scaled="0"/>
          </a:gradFill>
          <a:latin typeface="+mn-lt"/>
          <a:ea typeface="+mn-ea"/>
          <a:cs typeface="Segoe Pro Display Light"/>
        </a:defRPr>
      </a:lvl5pPr>
      <a:lvl6pPr marL="2560776" indent="-232798" algn="l" defTabSz="931191"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26372" indent="-232798" algn="l" defTabSz="931191"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1967" indent="-232798" algn="l" defTabSz="931191"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57563" indent="-232798" algn="l" defTabSz="931191"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1191" rtl="0" eaLnBrk="1" latinLnBrk="0" hangingPunct="1">
        <a:defRPr sz="1938" kern="1200">
          <a:solidFill>
            <a:schemeClr val="tx1"/>
          </a:solidFill>
          <a:latin typeface="+mn-lt"/>
          <a:ea typeface="+mn-ea"/>
          <a:cs typeface="+mn-cs"/>
        </a:defRPr>
      </a:lvl1pPr>
      <a:lvl2pPr marL="465596" algn="l" defTabSz="931191" rtl="0" eaLnBrk="1" latinLnBrk="0" hangingPunct="1">
        <a:defRPr sz="1938" kern="1200">
          <a:solidFill>
            <a:schemeClr val="tx1"/>
          </a:solidFill>
          <a:latin typeface="+mn-lt"/>
          <a:ea typeface="+mn-ea"/>
          <a:cs typeface="+mn-cs"/>
        </a:defRPr>
      </a:lvl2pPr>
      <a:lvl3pPr marL="931191" algn="l" defTabSz="931191" rtl="0" eaLnBrk="1" latinLnBrk="0" hangingPunct="1">
        <a:defRPr sz="1938" kern="1200">
          <a:solidFill>
            <a:schemeClr val="tx1"/>
          </a:solidFill>
          <a:latin typeface="+mn-lt"/>
          <a:ea typeface="+mn-ea"/>
          <a:cs typeface="+mn-cs"/>
        </a:defRPr>
      </a:lvl3pPr>
      <a:lvl4pPr marL="1396787" algn="l" defTabSz="931191" rtl="0" eaLnBrk="1" latinLnBrk="0" hangingPunct="1">
        <a:defRPr sz="1938" kern="1200">
          <a:solidFill>
            <a:schemeClr val="tx1"/>
          </a:solidFill>
          <a:latin typeface="+mn-lt"/>
          <a:ea typeface="+mn-ea"/>
          <a:cs typeface="+mn-cs"/>
        </a:defRPr>
      </a:lvl4pPr>
      <a:lvl5pPr marL="1862382" algn="l" defTabSz="931191" rtl="0" eaLnBrk="1" latinLnBrk="0" hangingPunct="1">
        <a:defRPr sz="1938" kern="1200">
          <a:solidFill>
            <a:schemeClr val="tx1"/>
          </a:solidFill>
          <a:latin typeface="+mn-lt"/>
          <a:ea typeface="+mn-ea"/>
          <a:cs typeface="+mn-cs"/>
        </a:defRPr>
      </a:lvl5pPr>
      <a:lvl6pPr marL="2327978" algn="l" defTabSz="931191" rtl="0" eaLnBrk="1" latinLnBrk="0" hangingPunct="1">
        <a:defRPr sz="1938" kern="1200">
          <a:solidFill>
            <a:schemeClr val="tx1"/>
          </a:solidFill>
          <a:latin typeface="+mn-lt"/>
          <a:ea typeface="+mn-ea"/>
          <a:cs typeface="+mn-cs"/>
        </a:defRPr>
      </a:lvl6pPr>
      <a:lvl7pPr marL="2793573" algn="l" defTabSz="931191" rtl="0" eaLnBrk="1" latinLnBrk="0" hangingPunct="1">
        <a:defRPr sz="1938" kern="1200">
          <a:solidFill>
            <a:schemeClr val="tx1"/>
          </a:solidFill>
          <a:latin typeface="+mn-lt"/>
          <a:ea typeface="+mn-ea"/>
          <a:cs typeface="+mn-cs"/>
        </a:defRPr>
      </a:lvl7pPr>
      <a:lvl8pPr marL="3259170" algn="l" defTabSz="931191" rtl="0" eaLnBrk="1" latinLnBrk="0" hangingPunct="1">
        <a:defRPr sz="1938" kern="1200">
          <a:solidFill>
            <a:schemeClr val="tx1"/>
          </a:solidFill>
          <a:latin typeface="+mn-lt"/>
          <a:ea typeface="+mn-ea"/>
          <a:cs typeface="+mn-cs"/>
        </a:defRPr>
      </a:lvl8pPr>
      <a:lvl9pPr marL="3724766" algn="l" defTabSz="931191" rtl="0" eaLnBrk="1" latinLnBrk="0" hangingPunct="1">
        <a:defRPr sz="1938"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2" y="233154"/>
            <a:ext cx="11375536" cy="762786"/>
          </a:xfrm>
          <a:prstGeom prst="rect">
            <a:avLst/>
          </a:prstGeom>
        </p:spPr>
        <p:txBody>
          <a:bodyPr vert="horz" wrap="square" lIns="0" tIns="0" rIns="0" bIns="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531280" y="1476625"/>
            <a:ext cx="11378777" cy="2096876"/>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2"/>
          <p:cNvSpPr>
            <a:spLocks noGrp="1"/>
          </p:cNvSpPr>
          <p:nvPr userDrawn="1">
            <p:ph type="sldNum" sz="quarter" idx="4"/>
          </p:nvPr>
        </p:nvSpPr>
        <p:spPr>
          <a:xfrm>
            <a:off x="531280" y="6526955"/>
            <a:ext cx="572078" cy="223825"/>
          </a:xfrm>
          <a:prstGeom prst="rect">
            <a:avLst/>
          </a:prstGeom>
        </p:spPr>
        <p:txBody>
          <a:bodyPr/>
          <a:lstStyle>
            <a:lvl1pPr>
              <a:defRPr>
                <a:solidFill>
                  <a:schemeClr val="bg2"/>
                </a:solidFill>
              </a:defRPr>
            </a:lvl1pPr>
          </a:lstStyle>
          <a:p>
            <a:pPr defTabSz="932559"/>
            <a:fld id="{727B4C2D-45E2-4621-8491-2995EB46A674}" type="slidenum">
              <a:rPr lang="en-US" smtClean="0">
                <a:solidFill>
                  <a:srgbClr val="797A7D"/>
                </a:solidFill>
              </a:rPr>
              <a:pPr defTabSz="932559"/>
              <a:t>‹#›</a:t>
            </a:fld>
            <a:endParaRPr lang="en-US" dirty="0">
              <a:solidFill>
                <a:srgbClr val="797A7D"/>
              </a:solidFill>
            </a:endParaRPr>
          </a:p>
        </p:txBody>
      </p:sp>
    </p:spTree>
    <p:extLst>
      <p:ext uri="{BB962C8B-B14F-4D97-AF65-F5344CB8AC3E}">
        <p14:creationId xmlns:p14="http://schemas.microsoft.com/office/powerpoint/2010/main" val="3939109378"/>
      </p:ext>
    </p:extLst>
  </p:cSld>
  <p:clrMap bg1="lt1" tx1="dk1" bg2="lt2" tx2="dk2" accent1="accent1" accent2="accent2" accent3="accent3" accent4="accent4" accent5="accent5" accent6="accent6" hlink="hlink" folHlink="folHlink"/>
  <p:sldLayoutIdLst>
    <p:sldLayoutId id="2147484234" r:id="rId1"/>
    <p:sldLayoutId id="2147484235" r:id="rId2"/>
    <p:sldLayoutId id="2147484236" r:id="rId3"/>
    <p:sldLayoutId id="2147484237" r:id="rId4"/>
    <p:sldLayoutId id="2147484238" r:id="rId5"/>
    <p:sldLayoutId id="2147484239" r:id="rId6"/>
    <p:sldLayoutId id="2147484240" r:id="rId7"/>
    <p:sldLayoutId id="2147484241" r:id="rId8"/>
    <p:sldLayoutId id="2147484242" r:id="rId9"/>
    <p:sldLayoutId id="2147484243" r:id="rId10"/>
    <p:sldLayoutId id="2147484244" r:id="rId11"/>
    <p:sldLayoutId id="2147484245" r:id="rId12"/>
  </p:sldLayoutIdLst>
  <p:transition>
    <p:fade/>
  </p:transition>
  <p:timing>
    <p:tnLst>
      <p:par>
        <p:cTn id="1" dur="indefinite" restart="never" nodeType="tmRoot"/>
      </p:par>
    </p:tnLst>
  </p:timing>
  <p:hf hdr="0" ftr="0" dt="0"/>
  <p:txStyles>
    <p:titleStyle>
      <a:lvl1pPr algn="l" defTabSz="931191" rtl="0" eaLnBrk="1" latinLnBrk="0" hangingPunct="1">
        <a:lnSpc>
          <a:spcPct val="90000"/>
        </a:lnSpc>
        <a:spcBef>
          <a:spcPct val="0"/>
        </a:spcBef>
        <a:buNone/>
        <a:defRPr lang="en-US" sz="5609" b="0" i="0" kern="1200" cap="none" spc="-102" baseline="0" dirty="0" smtClean="0">
          <a:ln w="3175">
            <a:noFill/>
          </a:ln>
          <a:gradFill>
            <a:gsLst>
              <a:gs pos="1250">
                <a:schemeClr val="tx2"/>
              </a:gs>
              <a:gs pos="100000">
                <a:schemeClr val="tx2"/>
              </a:gs>
            </a:gsLst>
            <a:lin ang="5400000" scaled="0"/>
          </a:gradFill>
          <a:effectLst/>
          <a:latin typeface="+mj-lt"/>
          <a:ea typeface="+mn-ea"/>
          <a:cs typeface="Segoe Pro Display Light"/>
        </a:defRPr>
      </a:lvl1pPr>
    </p:titleStyle>
    <p:bodyStyle>
      <a:lvl1pPr marL="345978" marR="0" indent="-345978" algn="l" defTabSz="931191" rtl="0" eaLnBrk="1" fontAlgn="auto" latinLnBrk="0" hangingPunct="1">
        <a:lnSpc>
          <a:spcPct val="90000"/>
        </a:lnSpc>
        <a:spcBef>
          <a:spcPct val="20000"/>
        </a:spcBef>
        <a:spcAft>
          <a:spcPts val="0"/>
        </a:spcAft>
        <a:buClrTx/>
        <a:buSzPct val="80000"/>
        <a:buFontTx/>
        <a:buNone/>
        <a:tabLst/>
        <a:defRPr sz="3672" b="0" i="0" kern="1200" spc="-72" baseline="0">
          <a:gradFill>
            <a:gsLst>
              <a:gs pos="1250">
                <a:schemeClr val="bg2"/>
              </a:gs>
              <a:gs pos="100000">
                <a:schemeClr val="bg2"/>
              </a:gs>
            </a:gsLst>
            <a:lin ang="5400000" scaled="0"/>
          </a:gradFill>
          <a:latin typeface="+mn-lt"/>
          <a:ea typeface="+mn-ea"/>
          <a:cs typeface="Segoe Pro Display Light"/>
        </a:defRPr>
      </a:lvl1pPr>
      <a:lvl2pPr marL="583635" marR="0" indent="-237658" algn="l" defTabSz="931191" rtl="0" eaLnBrk="1" fontAlgn="auto" latinLnBrk="0" hangingPunct="1">
        <a:lnSpc>
          <a:spcPct val="90000"/>
        </a:lnSpc>
        <a:spcBef>
          <a:spcPct val="20000"/>
        </a:spcBef>
        <a:spcAft>
          <a:spcPts val="0"/>
        </a:spcAft>
        <a:buClrTx/>
        <a:buSzPct val="90000"/>
        <a:buFontTx/>
        <a:buNone/>
        <a:tabLst/>
        <a:defRPr sz="2448" b="0" i="0" kern="1200" spc="0" baseline="0">
          <a:gradFill>
            <a:gsLst>
              <a:gs pos="1250">
                <a:schemeClr val="bg2"/>
              </a:gs>
              <a:gs pos="100000">
                <a:schemeClr val="bg2"/>
              </a:gs>
            </a:gsLst>
            <a:lin ang="5400000" scaled="0"/>
          </a:gradFill>
          <a:latin typeface="+mn-lt"/>
          <a:ea typeface="+mn-ea"/>
          <a:cs typeface="Segoe Pro Display Light"/>
        </a:defRPr>
      </a:lvl2pPr>
      <a:lvl3pPr marL="813209" marR="0" indent="-229573" algn="l" defTabSz="931191" rtl="0" eaLnBrk="1" fontAlgn="auto" latinLnBrk="0" hangingPunct="1">
        <a:lnSpc>
          <a:spcPct val="90000"/>
        </a:lnSpc>
        <a:spcBef>
          <a:spcPct val="20000"/>
        </a:spcBef>
        <a:spcAft>
          <a:spcPts val="0"/>
        </a:spcAft>
        <a:buClrTx/>
        <a:buSzPct val="90000"/>
        <a:buFontTx/>
        <a:buNone/>
        <a:tabLst>
          <a:tab pos="813209" algn="l"/>
        </a:tabLst>
        <a:defRPr sz="2448" b="0" i="0" kern="1200" spc="0" baseline="0">
          <a:gradFill>
            <a:gsLst>
              <a:gs pos="1250">
                <a:schemeClr val="bg2"/>
              </a:gs>
              <a:gs pos="100000">
                <a:schemeClr val="bg2"/>
              </a:gs>
            </a:gsLst>
            <a:lin ang="5400000" scaled="0"/>
          </a:gradFill>
          <a:latin typeface="+mn-lt"/>
          <a:ea typeface="+mn-ea"/>
          <a:cs typeface="Segoe Pro Display Light"/>
        </a:defRPr>
      </a:lvl3pPr>
      <a:lvl4pPr marL="1049250" marR="0" indent="-236040" algn="l" defTabSz="931191" rtl="0" eaLnBrk="1" fontAlgn="auto" latinLnBrk="0" hangingPunct="1">
        <a:lnSpc>
          <a:spcPct val="90000"/>
        </a:lnSpc>
        <a:spcBef>
          <a:spcPct val="20000"/>
        </a:spcBef>
        <a:spcAft>
          <a:spcPts val="0"/>
        </a:spcAft>
        <a:buClrTx/>
        <a:buSzPct val="90000"/>
        <a:buFontTx/>
        <a:buNone/>
        <a:tabLst/>
        <a:defRPr sz="2040" b="0" i="0" kern="1200" spc="0" baseline="0">
          <a:gradFill>
            <a:gsLst>
              <a:gs pos="1250">
                <a:schemeClr val="bg2"/>
              </a:gs>
              <a:gs pos="100000">
                <a:schemeClr val="bg2"/>
              </a:gs>
            </a:gsLst>
            <a:lin ang="5400000" scaled="0"/>
          </a:gradFill>
          <a:latin typeface="+mn-lt"/>
          <a:ea typeface="+mn-ea"/>
          <a:cs typeface="Segoe Pro Display Light"/>
        </a:defRPr>
      </a:lvl4pPr>
      <a:lvl5pPr marL="1278823" marR="0" indent="-229573" algn="l" defTabSz="931191" rtl="0" eaLnBrk="1" fontAlgn="auto" latinLnBrk="0" hangingPunct="1">
        <a:lnSpc>
          <a:spcPct val="90000"/>
        </a:lnSpc>
        <a:spcBef>
          <a:spcPct val="20000"/>
        </a:spcBef>
        <a:spcAft>
          <a:spcPts val="0"/>
        </a:spcAft>
        <a:buClrTx/>
        <a:buSzPct val="90000"/>
        <a:buFontTx/>
        <a:buNone/>
        <a:tabLst>
          <a:tab pos="1278823" algn="l"/>
        </a:tabLst>
        <a:defRPr sz="2040" b="0" i="0" kern="1200" spc="0" baseline="0">
          <a:gradFill>
            <a:gsLst>
              <a:gs pos="1250">
                <a:schemeClr val="bg2"/>
              </a:gs>
              <a:gs pos="100000">
                <a:schemeClr val="bg2"/>
              </a:gs>
            </a:gsLst>
            <a:lin ang="5400000" scaled="0"/>
          </a:gradFill>
          <a:latin typeface="+mn-lt"/>
          <a:ea typeface="+mn-ea"/>
          <a:cs typeface="Segoe Pro Display Light"/>
        </a:defRPr>
      </a:lvl5pPr>
      <a:lvl6pPr marL="2560776" indent="-232798" algn="l" defTabSz="931191"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26372" indent="-232798" algn="l" defTabSz="931191"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1967" indent="-232798" algn="l" defTabSz="931191"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57563" indent="-232798" algn="l" defTabSz="931191"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1191" rtl="0" eaLnBrk="1" latinLnBrk="0" hangingPunct="1">
        <a:defRPr sz="1938" kern="1200">
          <a:solidFill>
            <a:schemeClr val="tx1"/>
          </a:solidFill>
          <a:latin typeface="+mn-lt"/>
          <a:ea typeface="+mn-ea"/>
          <a:cs typeface="+mn-cs"/>
        </a:defRPr>
      </a:lvl1pPr>
      <a:lvl2pPr marL="465596" algn="l" defTabSz="931191" rtl="0" eaLnBrk="1" latinLnBrk="0" hangingPunct="1">
        <a:defRPr sz="1938" kern="1200">
          <a:solidFill>
            <a:schemeClr val="tx1"/>
          </a:solidFill>
          <a:latin typeface="+mn-lt"/>
          <a:ea typeface="+mn-ea"/>
          <a:cs typeface="+mn-cs"/>
        </a:defRPr>
      </a:lvl2pPr>
      <a:lvl3pPr marL="931191" algn="l" defTabSz="931191" rtl="0" eaLnBrk="1" latinLnBrk="0" hangingPunct="1">
        <a:defRPr sz="1938" kern="1200">
          <a:solidFill>
            <a:schemeClr val="tx1"/>
          </a:solidFill>
          <a:latin typeface="+mn-lt"/>
          <a:ea typeface="+mn-ea"/>
          <a:cs typeface="+mn-cs"/>
        </a:defRPr>
      </a:lvl3pPr>
      <a:lvl4pPr marL="1396787" algn="l" defTabSz="931191" rtl="0" eaLnBrk="1" latinLnBrk="0" hangingPunct="1">
        <a:defRPr sz="1938" kern="1200">
          <a:solidFill>
            <a:schemeClr val="tx1"/>
          </a:solidFill>
          <a:latin typeface="+mn-lt"/>
          <a:ea typeface="+mn-ea"/>
          <a:cs typeface="+mn-cs"/>
        </a:defRPr>
      </a:lvl4pPr>
      <a:lvl5pPr marL="1862382" algn="l" defTabSz="931191" rtl="0" eaLnBrk="1" latinLnBrk="0" hangingPunct="1">
        <a:defRPr sz="1938" kern="1200">
          <a:solidFill>
            <a:schemeClr val="tx1"/>
          </a:solidFill>
          <a:latin typeface="+mn-lt"/>
          <a:ea typeface="+mn-ea"/>
          <a:cs typeface="+mn-cs"/>
        </a:defRPr>
      </a:lvl5pPr>
      <a:lvl6pPr marL="2327978" algn="l" defTabSz="931191" rtl="0" eaLnBrk="1" latinLnBrk="0" hangingPunct="1">
        <a:defRPr sz="1938" kern="1200">
          <a:solidFill>
            <a:schemeClr val="tx1"/>
          </a:solidFill>
          <a:latin typeface="+mn-lt"/>
          <a:ea typeface="+mn-ea"/>
          <a:cs typeface="+mn-cs"/>
        </a:defRPr>
      </a:lvl6pPr>
      <a:lvl7pPr marL="2793573" algn="l" defTabSz="931191" rtl="0" eaLnBrk="1" latinLnBrk="0" hangingPunct="1">
        <a:defRPr sz="1938" kern="1200">
          <a:solidFill>
            <a:schemeClr val="tx1"/>
          </a:solidFill>
          <a:latin typeface="+mn-lt"/>
          <a:ea typeface="+mn-ea"/>
          <a:cs typeface="+mn-cs"/>
        </a:defRPr>
      </a:lvl7pPr>
      <a:lvl8pPr marL="3259170" algn="l" defTabSz="931191" rtl="0" eaLnBrk="1" latinLnBrk="0" hangingPunct="1">
        <a:defRPr sz="1938" kern="1200">
          <a:solidFill>
            <a:schemeClr val="tx1"/>
          </a:solidFill>
          <a:latin typeface="+mn-lt"/>
          <a:ea typeface="+mn-ea"/>
          <a:cs typeface="+mn-cs"/>
        </a:defRPr>
      </a:lvl8pPr>
      <a:lvl9pPr marL="3724766" algn="l" defTabSz="931191" rtl="0" eaLnBrk="1" latinLnBrk="0" hangingPunct="1">
        <a:defRPr sz="1938"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bg1">
                <a:lumMod val="95000"/>
                <a:alpha val="7000"/>
              </a:schemeClr>
            </a:gs>
            <a:gs pos="100000">
              <a:schemeClr val="bg1">
                <a:lumMod val="75000"/>
                <a:alpha val="40000"/>
              </a:schemeClr>
            </a:gs>
          </a:gsLst>
          <a:lin ang="5400000" scaled="0"/>
          <a:tileRect/>
        </a:gradFill>
        <a:effectLst/>
      </p:bgPr>
    </p:bg>
    <p:spTree>
      <p:nvGrpSpPr>
        <p:cNvPr id="1" name=""/>
        <p:cNvGrpSpPr/>
        <p:nvPr/>
      </p:nvGrpSpPr>
      <p:grpSpPr>
        <a:xfrm>
          <a:off x="0" y="0"/>
          <a:ext cx="0" cy="0"/>
          <a:chOff x="0" y="0"/>
          <a:chExt cx="0" cy="0"/>
        </a:xfrm>
      </p:grpSpPr>
      <p:sp>
        <p:nvSpPr>
          <p:cNvPr id="7" name="Rectangle 6"/>
          <p:cNvSpPr/>
          <p:nvPr userDrawn="1"/>
        </p:nvSpPr>
        <p:spPr>
          <a:xfrm>
            <a:off x="0" y="893258"/>
            <a:ext cx="12436475" cy="6101268"/>
          </a:xfrm>
          <a:prstGeom prst="rect">
            <a:avLst/>
          </a:prstGeom>
          <a:solidFill>
            <a:schemeClr val="bg1"/>
          </a:solidFill>
          <a:ln>
            <a:noFill/>
          </a:ln>
          <a:effectLst>
            <a:outerShdw blurRad="53975" dir="16200000" rotWithShape="0">
              <a:prstClr val="black">
                <a:alpha val="1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66298"/>
            <a:endParaRPr lang="en-US" sz="1836" dirty="0">
              <a:solidFill>
                <a:prstClr val="white"/>
              </a:solidFill>
            </a:endParaRPr>
          </a:p>
        </p:txBody>
      </p:sp>
      <p:sp>
        <p:nvSpPr>
          <p:cNvPr id="11" name="Rectangle 10"/>
          <p:cNvSpPr/>
          <p:nvPr userDrawn="1"/>
        </p:nvSpPr>
        <p:spPr>
          <a:xfrm>
            <a:off x="0" y="1"/>
            <a:ext cx="12436475" cy="46629"/>
          </a:xfrm>
          <a:prstGeom prst="rect">
            <a:avLst/>
          </a:prstGeom>
          <a:solidFill>
            <a:srgbClr val="0983A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66298"/>
            <a:endParaRPr lang="en-US" sz="1836" dirty="0">
              <a:solidFill>
                <a:prstClr val="white"/>
              </a:solidFill>
            </a:endParaRPr>
          </a:p>
        </p:txBody>
      </p:sp>
      <p:pic>
        <p:nvPicPr>
          <p:cNvPr id="5" name="Picture 4" descr="Yammer_Logo.eps"/>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1128745" y="6602847"/>
            <a:ext cx="994660" cy="156909"/>
          </a:xfrm>
          <a:prstGeom prst="rect">
            <a:avLst/>
          </a:prstGeom>
        </p:spPr>
      </p:pic>
    </p:spTree>
    <p:extLst>
      <p:ext uri="{BB962C8B-B14F-4D97-AF65-F5344CB8AC3E}">
        <p14:creationId xmlns:p14="http://schemas.microsoft.com/office/powerpoint/2010/main" val="2790192682"/>
      </p:ext>
    </p:extLst>
  </p:cSld>
  <p:clrMap bg1="lt1" tx1="dk1" bg2="lt2" tx2="dk2" accent1="accent1" accent2="accent2" accent3="accent3" accent4="accent4" accent5="accent5" accent6="accent6" hlink="hlink" folHlink="folHlink"/>
  <p:sldLayoutIdLst>
    <p:sldLayoutId id="2147484247" r:id="rId1"/>
    <p:sldLayoutId id="2147484248" r:id="rId2"/>
    <p:sldLayoutId id="2147484249" r:id="rId3"/>
    <p:sldLayoutId id="2147484250" r:id="rId4"/>
    <p:sldLayoutId id="2147484251" r:id="rId5"/>
  </p:sldLayoutIdLst>
  <p:txStyles>
    <p:titleStyle>
      <a:lvl1pPr algn="ctr" defTabSz="466298" rtl="0" eaLnBrk="1" latinLnBrk="0" hangingPunct="1">
        <a:spcBef>
          <a:spcPct val="0"/>
        </a:spcBef>
        <a:buNone/>
        <a:defRPr sz="4488" kern="1200">
          <a:solidFill>
            <a:schemeClr val="tx1"/>
          </a:solidFill>
          <a:latin typeface="+mj-lt"/>
          <a:ea typeface="+mj-ea"/>
          <a:cs typeface="+mj-cs"/>
        </a:defRPr>
      </a:lvl1pPr>
    </p:titleStyle>
    <p:bodyStyle>
      <a:lvl1pPr marL="349724" indent="-349724" algn="l" defTabSz="466298" rtl="0" eaLnBrk="1" latinLnBrk="0" hangingPunct="1">
        <a:spcBef>
          <a:spcPct val="20000"/>
        </a:spcBef>
        <a:buFont typeface="Arial"/>
        <a:buChar char="•"/>
        <a:defRPr sz="3264" kern="1200">
          <a:solidFill>
            <a:schemeClr val="tx1"/>
          </a:solidFill>
          <a:latin typeface="+mn-lt"/>
          <a:ea typeface="+mn-ea"/>
          <a:cs typeface="+mn-cs"/>
        </a:defRPr>
      </a:lvl1pPr>
      <a:lvl2pPr marL="757735" indent="-291436" algn="l" defTabSz="466298" rtl="0" eaLnBrk="1" latinLnBrk="0" hangingPunct="1">
        <a:spcBef>
          <a:spcPct val="20000"/>
        </a:spcBef>
        <a:buFont typeface="Arial"/>
        <a:buChar char="–"/>
        <a:defRPr sz="2856" kern="1200">
          <a:solidFill>
            <a:schemeClr val="tx1"/>
          </a:solidFill>
          <a:latin typeface="+mn-lt"/>
          <a:ea typeface="+mn-ea"/>
          <a:cs typeface="+mn-cs"/>
        </a:defRPr>
      </a:lvl2pPr>
      <a:lvl3pPr marL="1165746" indent="-233149" algn="l" defTabSz="466298" rtl="0" eaLnBrk="1" latinLnBrk="0" hangingPunct="1">
        <a:spcBef>
          <a:spcPct val="20000"/>
        </a:spcBef>
        <a:buFont typeface="Arial"/>
        <a:buChar char="•"/>
        <a:defRPr sz="2448" kern="1200">
          <a:solidFill>
            <a:schemeClr val="tx1"/>
          </a:solidFill>
          <a:latin typeface="+mn-lt"/>
          <a:ea typeface="+mn-ea"/>
          <a:cs typeface="+mn-cs"/>
        </a:defRPr>
      </a:lvl3pPr>
      <a:lvl4pPr marL="1632044" indent="-233149" algn="l" defTabSz="466298" rtl="0" eaLnBrk="1" latinLnBrk="0" hangingPunct="1">
        <a:spcBef>
          <a:spcPct val="20000"/>
        </a:spcBef>
        <a:buFont typeface="Arial"/>
        <a:buChar char="–"/>
        <a:defRPr sz="2040" kern="1200">
          <a:solidFill>
            <a:schemeClr val="tx1"/>
          </a:solidFill>
          <a:latin typeface="+mn-lt"/>
          <a:ea typeface="+mn-ea"/>
          <a:cs typeface="+mn-cs"/>
        </a:defRPr>
      </a:lvl4pPr>
      <a:lvl5pPr marL="2098342" indent="-233149" algn="l" defTabSz="466298" rtl="0" eaLnBrk="1" latinLnBrk="0" hangingPunct="1">
        <a:spcBef>
          <a:spcPct val="20000"/>
        </a:spcBef>
        <a:buFont typeface="Arial"/>
        <a:buChar char="»"/>
        <a:defRPr sz="2040" kern="1200">
          <a:solidFill>
            <a:schemeClr val="tx1"/>
          </a:solidFill>
          <a:latin typeface="+mn-lt"/>
          <a:ea typeface="+mn-ea"/>
          <a:cs typeface="+mn-cs"/>
        </a:defRPr>
      </a:lvl5pPr>
      <a:lvl6pPr marL="2564641" indent="-233149" algn="l" defTabSz="466298" rtl="0" eaLnBrk="1" latinLnBrk="0" hangingPunct="1">
        <a:spcBef>
          <a:spcPct val="20000"/>
        </a:spcBef>
        <a:buFont typeface="Arial"/>
        <a:buChar char="•"/>
        <a:defRPr sz="2040" kern="1200">
          <a:solidFill>
            <a:schemeClr val="tx1"/>
          </a:solidFill>
          <a:latin typeface="+mn-lt"/>
          <a:ea typeface="+mn-ea"/>
          <a:cs typeface="+mn-cs"/>
        </a:defRPr>
      </a:lvl6pPr>
      <a:lvl7pPr marL="3030939" indent="-233149" algn="l" defTabSz="466298" rtl="0" eaLnBrk="1" latinLnBrk="0" hangingPunct="1">
        <a:spcBef>
          <a:spcPct val="20000"/>
        </a:spcBef>
        <a:buFont typeface="Arial"/>
        <a:buChar char="•"/>
        <a:defRPr sz="2040" kern="1200">
          <a:solidFill>
            <a:schemeClr val="tx1"/>
          </a:solidFill>
          <a:latin typeface="+mn-lt"/>
          <a:ea typeface="+mn-ea"/>
          <a:cs typeface="+mn-cs"/>
        </a:defRPr>
      </a:lvl7pPr>
      <a:lvl8pPr marL="3497237" indent="-233149" algn="l" defTabSz="466298" rtl="0" eaLnBrk="1" latinLnBrk="0" hangingPunct="1">
        <a:spcBef>
          <a:spcPct val="20000"/>
        </a:spcBef>
        <a:buFont typeface="Arial"/>
        <a:buChar char="•"/>
        <a:defRPr sz="2040" kern="1200">
          <a:solidFill>
            <a:schemeClr val="tx1"/>
          </a:solidFill>
          <a:latin typeface="+mn-lt"/>
          <a:ea typeface="+mn-ea"/>
          <a:cs typeface="+mn-cs"/>
        </a:defRPr>
      </a:lvl8pPr>
      <a:lvl9pPr marL="3963535" indent="-233149" algn="l" defTabSz="466298" rtl="0" eaLnBrk="1" latinLnBrk="0" hangingPunct="1">
        <a:spcBef>
          <a:spcPct val="20000"/>
        </a:spcBef>
        <a:buFont typeface="Arial"/>
        <a:buChar char="•"/>
        <a:defRPr sz="2040" kern="1200">
          <a:solidFill>
            <a:schemeClr val="tx1"/>
          </a:solidFill>
          <a:latin typeface="+mn-lt"/>
          <a:ea typeface="+mn-ea"/>
          <a:cs typeface="+mn-cs"/>
        </a:defRPr>
      </a:lvl9pPr>
    </p:bodyStyle>
    <p:otherStyle>
      <a:defPPr>
        <a:defRPr lang="en-US"/>
      </a:defPPr>
      <a:lvl1pPr marL="0" algn="l" defTabSz="466298" rtl="0" eaLnBrk="1" latinLnBrk="0" hangingPunct="1">
        <a:defRPr sz="1836" kern="1200">
          <a:solidFill>
            <a:schemeClr val="tx1"/>
          </a:solidFill>
          <a:latin typeface="+mn-lt"/>
          <a:ea typeface="+mn-ea"/>
          <a:cs typeface="+mn-cs"/>
        </a:defRPr>
      </a:lvl1pPr>
      <a:lvl2pPr marL="466298" algn="l" defTabSz="466298" rtl="0" eaLnBrk="1" latinLnBrk="0" hangingPunct="1">
        <a:defRPr sz="1836" kern="1200">
          <a:solidFill>
            <a:schemeClr val="tx1"/>
          </a:solidFill>
          <a:latin typeface="+mn-lt"/>
          <a:ea typeface="+mn-ea"/>
          <a:cs typeface="+mn-cs"/>
        </a:defRPr>
      </a:lvl2pPr>
      <a:lvl3pPr marL="932597" algn="l" defTabSz="466298" rtl="0" eaLnBrk="1" latinLnBrk="0" hangingPunct="1">
        <a:defRPr sz="1836" kern="1200">
          <a:solidFill>
            <a:schemeClr val="tx1"/>
          </a:solidFill>
          <a:latin typeface="+mn-lt"/>
          <a:ea typeface="+mn-ea"/>
          <a:cs typeface="+mn-cs"/>
        </a:defRPr>
      </a:lvl3pPr>
      <a:lvl4pPr marL="1398895" algn="l" defTabSz="466298" rtl="0" eaLnBrk="1" latinLnBrk="0" hangingPunct="1">
        <a:defRPr sz="1836" kern="1200">
          <a:solidFill>
            <a:schemeClr val="tx1"/>
          </a:solidFill>
          <a:latin typeface="+mn-lt"/>
          <a:ea typeface="+mn-ea"/>
          <a:cs typeface="+mn-cs"/>
        </a:defRPr>
      </a:lvl4pPr>
      <a:lvl5pPr marL="1865193" algn="l" defTabSz="466298" rtl="0" eaLnBrk="1" latinLnBrk="0" hangingPunct="1">
        <a:defRPr sz="1836" kern="1200">
          <a:solidFill>
            <a:schemeClr val="tx1"/>
          </a:solidFill>
          <a:latin typeface="+mn-lt"/>
          <a:ea typeface="+mn-ea"/>
          <a:cs typeface="+mn-cs"/>
        </a:defRPr>
      </a:lvl5pPr>
      <a:lvl6pPr marL="2331491" algn="l" defTabSz="466298" rtl="0" eaLnBrk="1" latinLnBrk="0" hangingPunct="1">
        <a:defRPr sz="1836" kern="1200">
          <a:solidFill>
            <a:schemeClr val="tx1"/>
          </a:solidFill>
          <a:latin typeface="+mn-lt"/>
          <a:ea typeface="+mn-ea"/>
          <a:cs typeface="+mn-cs"/>
        </a:defRPr>
      </a:lvl6pPr>
      <a:lvl7pPr marL="2797790" algn="l" defTabSz="466298" rtl="0" eaLnBrk="1" latinLnBrk="0" hangingPunct="1">
        <a:defRPr sz="1836" kern="1200">
          <a:solidFill>
            <a:schemeClr val="tx1"/>
          </a:solidFill>
          <a:latin typeface="+mn-lt"/>
          <a:ea typeface="+mn-ea"/>
          <a:cs typeface="+mn-cs"/>
        </a:defRPr>
      </a:lvl7pPr>
      <a:lvl8pPr marL="3264088" algn="l" defTabSz="466298" rtl="0" eaLnBrk="1" latinLnBrk="0" hangingPunct="1">
        <a:defRPr sz="1836" kern="1200">
          <a:solidFill>
            <a:schemeClr val="tx1"/>
          </a:solidFill>
          <a:latin typeface="+mn-lt"/>
          <a:ea typeface="+mn-ea"/>
          <a:cs typeface="+mn-cs"/>
        </a:defRPr>
      </a:lvl8pPr>
      <a:lvl9pPr marL="3730386" algn="l" defTabSz="466298" rtl="0" eaLnBrk="1" latinLnBrk="0" hangingPunct="1">
        <a:defRPr sz="1836"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2" y="233154"/>
            <a:ext cx="11375536" cy="762786"/>
          </a:xfrm>
          <a:prstGeom prst="rect">
            <a:avLst/>
          </a:prstGeom>
        </p:spPr>
        <p:txBody>
          <a:bodyPr vert="horz" wrap="square" lIns="0" tIns="0" rIns="0" bIns="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531280" y="1476625"/>
            <a:ext cx="11378777" cy="2096876"/>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2"/>
          <p:cNvSpPr>
            <a:spLocks noGrp="1"/>
          </p:cNvSpPr>
          <p:nvPr userDrawn="1">
            <p:ph type="sldNum" sz="quarter" idx="4"/>
          </p:nvPr>
        </p:nvSpPr>
        <p:spPr>
          <a:xfrm>
            <a:off x="531280" y="6526955"/>
            <a:ext cx="572078" cy="223825"/>
          </a:xfrm>
          <a:prstGeom prst="rect">
            <a:avLst/>
          </a:prstGeom>
        </p:spPr>
        <p:txBody>
          <a:bodyPr/>
          <a:lstStyle>
            <a:lvl1pPr>
              <a:defRPr>
                <a:solidFill>
                  <a:schemeClr val="bg2"/>
                </a:solidFill>
              </a:defRPr>
            </a:lvl1pPr>
          </a:lstStyle>
          <a:p>
            <a:pPr defTabSz="932559"/>
            <a:fld id="{727B4C2D-45E2-4621-8491-2995EB46A674}" type="slidenum">
              <a:rPr lang="en-US" smtClean="0">
                <a:solidFill>
                  <a:srgbClr val="797A7D"/>
                </a:solidFill>
              </a:rPr>
              <a:pPr defTabSz="932559"/>
              <a:t>‹#›</a:t>
            </a:fld>
            <a:endParaRPr lang="en-US" dirty="0">
              <a:solidFill>
                <a:srgbClr val="797A7D"/>
              </a:solidFill>
            </a:endParaRPr>
          </a:p>
        </p:txBody>
      </p:sp>
    </p:spTree>
    <p:extLst>
      <p:ext uri="{BB962C8B-B14F-4D97-AF65-F5344CB8AC3E}">
        <p14:creationId xmlns:p14="http://schemas.microsoft.com/office/powerpoint/2010/main" val="3972845947"/>
      </p:ext>
    </p:extLst>
  </p:cSld>
  <p:clrMap bg1="lt1" tx1="dk1" bg2="lt2" tx2="dk2" accent1="accent1" accent2="accent2" accent3="accent3" accent4="accent4" accent5="accent5" accent6="accent6" hlink="hlink" folHlink="folHlink"/>
  <p:sldLayoutIdLst>
    <p:sldLayoutId id="2147484253" r:id="rId1"/>
    <p:sldLayoutId id="2147484254" r:id="rId2"/>
    <p:sldLayoutId id="2147484255" r:id="rId3"/>
    <p:sldLayoutId id="2147484256" r:id="rId4"/>
    <p:sldLayoutId id="2147484257" r:id="rId5"/>
    <p:sldLayoutId id="2147484258" r:id="rId6"/>
    <p:sldLayoutId id="2147484259" r:id="rId7"/>
    <p:sldLayoutId id="2147484260" r:id="rId8"/>
    <p:sldLayoutId id="2147484261" r:id="rId9"/>
    <p:sldLayoutId id="2147484262" r:id="rId10"/>
    <p:sldLayoutId id="2147484263" r:id="rId11"/>
    <p:sldLayoutId id="2147484264" r:id="rId12"/>
  </p:sldLayoutIdLst>
  <p:transition>
    <p:fade/>
  </p:transition>
  <p:timing>
    <p:tnLst>
      <p:par>
        <p:cTn id="1" dur="indefinite" restart="never" nodeType="tmRoot"/>
      </p:par>
    </p:tnLst>
  </p:timing>
  <p:hf hdr="0" ftr="0" dt="0"/>
  <p:txStyles>
    <p:titleStyle>
      <a:lvl1pPr algn="l" defTabSz="931191" rtl="0" eaLnBrk="1" latinLnBrk="0" hangingPunct="1">
        <a:lnSpc>
          <a:spcPct val="90000"/>
        </a:lnSpc>
        <a:spcBef>
          <a:spcPct val="0"/>
        </a:spcBef>
        <a:buNone/>
        <a:defRPr lang="en-US" sz="5609" b="0" i="0" kern="1200" cap="none" spc="-102" baseline="0" dirty="0" smtClean="0">
          <a:ln w="3175">
            <a:noFill/>
          </a:ln>
          <a:gradFill>
            <a:gsLst>
              <a:gs pos="1250">
                <a:schemeClr val="tx2"/>
              </a:gs>
              <a:gs pos="100000">
                <a:schemeClr val="tx2"/>
              </a:gs>
            </a:gsLst>
            <a:lin ang="5400000" scaled="0"/>
          </a:gradFill>
          <a:effectLst/>
          <a:latin typeface="+mj-lt"/>
          <a:ea typeface="+mn-ea"/>
          <a:cs typeface="Segoe Pro Display Light"/>
        </a:defRPr>
      </a:lvl1pPr>
    </p:titleStyle>
    <p:bodyStyle>
      <a:lvl1pPr marL="345978" marR="0" indent="-345978" algn="l" defTabSz="931191" rtl="0" eaLnBrk="1" fontAlgn="auto" latinLnBrk="0" hangingPunct="1">
        <a:lnSpc>
          <a:spcPct val="90000"/>
        </a:lnSpc>
        <a:spcBef>
          <a:spcPct val="20000"/>
        </a:spcBef>
        <a:spcAft>
          <a:spcPts val="0"/>
        </a:spcAft>
        <a:buClrTx/>
        <a:buSzPct val="80000"/>
        <a:buFontTx/>
        <a:buNone/>
        <a:tabLst/>
        <a:defRPr sz="3672" b="0" i="0" kern="1200" spc="-72" baseline="0">
          <a:gradFill>
            <a:gsLst>
              <a:gs pos="1250">
                <a:schemeClr val="bg2"/>
              </a:gs>
              <a:gs pos="100000">
                <a:schemeClr val="bg2"/>
              </a:gs>
            </a:gsLst>
            <a:lin ang="5400000" scaled="0"/>
          </a:gradFill>
          <a:latin typeface="+mn-lt"/>
          <a:ea typeface="+mn-ea"/>
          <a:cs typeface="Segoe Pro Display Light"/>
        </a:defRPr>
      </a:lvl1pPr>
      <a:lvl2pPr marL="583635" marR="0" indent="-237658" algn="l" defTabSz="931191" rtl="0" eaLnBrk="1" fontAlgn="auto" latinLnBrk="0" hangingPunct="1">
        <a:lnSpc>
          <a:spcPct val="90000"/>
        </a:lnSpc>
        <a:spcBef>
          <a:spcPct val="20000"/>
        </a:spcBef>
        <a:spcAft>
          <a:spcPts val="0"/>
        </a:spcAft>
        <a:buClrTx/>
        <a:buSzPct val="90000"/>
        <a:buFontTx/>
        <a:buNone/>
        <a:tabLst/>
        <a:defRPr sz="2448" b="0" i="0" kern="1200" spc="0" baseline="0">
          <a:gradFill>
            <a:gsLst>
              <a:gs pos="1250">
                <a:schemeClr val="bg2"/>
              </a:gs>
              <a:gs pos="100000">
                <a:schemeClr val="bg2"/>
              </a:gs>
            </a:gsLst>
            <a:lin ang="5400000" scaled="0"/>
          </a:gradFill>
          <a:latin typeface="+mn-lt"/>
          <a:ea typeface="+mn-ea"/>
          <a:cs typeface="Segoe Pro Display Light"/>
        </a:defRPr>
      </a:lvl2pPr>
      <a:lvl3pPr marL="813209" marR="0" indent="-229573" algn="l" defTabSz="931191" rtl="0" eaLnBrk="1" fontAlgn="auto" latinLnBrk="0" hangingPunct="1">
        <a:lnSpc>
          <a:spcPct val="90000"/>
        </a:lnSpc>
        <a:spcBef>
          <a:spcPct val="20000"/>
        </a:spcBef>
        <a:spcAft>
          <a:spcPts val="0"/>
        </a:spcAft>
        <a:buClrTx/>
        <a:buSzPct val="90000"/>
        <a:buFontTx/>
        <a:buNone/>
        <a:tabLst>
          <a:tab pos="813209" algn="l"/>
        </a:tabLst>
        <a:defRPr sz="2448" b="0" i="0" kern="1200" spc="0" baseline="0">
          <a:gradFill>
            <a:gsLst>
              <a:gs pos="1250">
                <a:schemeClr val="bg2"/>
              </a:gs>
              <a:gs pos="100000">
                <a:schemeClr val="bg2"/>
              </a:gs>
            </a:gsLst>
            <a:lin ang="5400000" scaled="0"/>
          </a:gradFill>
          <a:latin typeface="+mn-lt"/>
          <a:ea typeface="+mn-ea"/>
          <a:cs typeface="Segoe Pro Display Light"/>
        </a:defRPr>
      </a:lvl3pPr>
      <a:lvl4pPr marL="1049250" marR="0" indent="-236040" algn="l" defTabSz="931191" rtl="0" eaLnBrk="1" fontAlgn="auto" latinLnBrk="0" hangingPunct="1">
        <a:lnSpc>
          <a:spcPct val="90000"/>
        </a:lnSpc>
        <a:spcBef>
          <a:spcPct val="20000"/>
        </a:spcBef>
        <a:spcAft>
          <a:spcPts val="0"/>
        </a:spcAft>
        <a:buClrTx/>
        <a:buSzPct val="90000"/>
        <a:buFontTx/>
        <a:buNone/>
        <a:tabLst/>
        <a:defRPr sz="2040" b="0" i="0" kern="1200" spc="0" baseline="0">
          <a:gradFill>
            <a:gsLst>
              <a:gs pos="1250">
                <a:schemeClr val="bg2"/>
              </a:gs>
              <a:gs pos="100000">
                <a:schemeClr val="bg2"/>
              </a:gs>
            </a:gsLst>
            <a:lin ang="5400000" scaled="0"/>
          </a:gradFill>
          <a:latin typeface="+mn-lt"/>
          <a:ea typeface="+mn-ea"/>
          <a:cs typeface="Segoe Pro Display Light"/>
        </a:defRPr>
      </a:lvl4pPr>
      <a:lvl5pPr marL="1278823" marR="0" indent="-229573" algn="l" defTabSz="931191" rtl="0" eaLnBrk="1" fontAlgn="auto" latinLnBrk="0" hangingPunct="1">
        <a:lnSpc>
          <a:spcPct val="90000"/>
        </a:lnSpc>
        <a:spcBef>
          <a:spcPct val="20000"/>
        </a:spcBef>
        <a:spcAft>
          <a:spcPts val="0"/>
        </a:spcAft>
        <a:buClrTx/>
        <a:buSzPct val="90000"/>
        <a:buFontTx/>
        <a:buNone/>
        <a:tabLst>
          <a:tab pos="1278823" algn="l"/>
        </a:tabLst>
        <a:defRPr sz="2040" b="0" i="0" kern="1200" spc="0" baseline="0">
          <a:gradFill>
            <a:gsLst>
              <a:gs pos="1250">
                <a:schemeClr val="bg2"/>
              </a:gs>
              <a:gs pos="100000">
                <a:schemeClr val="bg2"/>
              </a:gs>
            </a:gsLst>
            <a:lin ang="5400000" scaled="0"/>
          </a:gradFill>
          <a:latin typeface="+mn-lt"/>
          <a:ea typeface="+mn-ea"/>
          <a:cs typeface="Segoe Pro Display Light"/>
        </a:defRPr>
      </a:lvl5pPr>
      <a:lvl6pPr marL="2560776" indent="-232798" algn="l" defTabSz="931191"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26372" indent="-232798" algn="l" defTabSz="931191"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1967" indent="-232798" algn="l" defTabSz="931191"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57563" indent="-232798" algn="l" defTabSz="931191"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1191" rtl="0" eaLnBrk="1" latinLnBrk="0" hangingPunct="1">
        <a:defRPr sz="1938" kern="1200">
          <a:solidFill>
            <a:schemeClr val="tx1"/>
          </a:solidFill>
          <a:latin typeface="+mn-lt"/>
          <a:ea typeface="+mn-ea"/>
          <a:cs typeface="+mn-cs"/>
        </a:defRPr>
      </a:lvl1pPr>
      <a:lvl2pPr marL="465596" algn="l" defTabSz="931191" rtl="0" eaLnBrk="1" latinLnBrk="0" hangingPunct="1">
        <a:defRPr sz="1938" kern="1200">
          <a:solidFill>
            <a:schemeClr val="tx1"/>
          </a:solidFill>
          <a:latin typeface="+mn-lt"/>
          <a:ea typeface="+mn-ea"/>
          <a:cs typeface="+mn-cs"/>
        </a:defRPr>
      </a:lvl2pPr>
      <a:lvl3pPr marL="931191" algn="l" defTabSz="931191" rtl="0" eaLnBrk="1" latinLnBrk="0" hangingPunct="1">
        <a:defRPr sz="1938" kern="1200">
          <a:solidFill>
            <a:schemeClr val="tx1"/>
          </a:solidFill>
          <a:latin typeface="+mn-lt"/>
          <a:ea typeface="+mn-ea"/>
          <a:cs typeface="+mn-cs"/>
        </a:defRPr>
      </a:lvl3pPr>
      <a:lvl4pPr marL="1396787" algn="l" defTabSz="931191" rtl="0" eaLnBrk="1" latinLnBrk="0" hangingPunct="1">
        <a:defRPr sz="1938" kern="1200">
          <a:solidFill>
            <a:schemeClr val="tx1"/>
          </a:solidFill>
          <a:latin typeface="+mn-lt"/>
          <a:ea typeface="+mn-ea"/>
          <a:cs typeface="+mn-cs"/>
        </a:defRPr>
      </a:lvl4pPr>
      <a:lvl5pPr marL="1862382" algn="l" defTabSz="931191" rtl="0" eaLnBrk="1" latinLnBrk="0" hangingPunct="1">
        <a:defRPr sz="1938" kern="1200">
          <a:solidFill>
            <a:schemeClr val="tx1"/>
          </a:solidFill>
          <a:latin typeface="+mn-lt"/>
          <a:ea typeface="+mn-ea"/>
          <a:cs typeface="+mn-cs"/>
        </a:defRPr>
      </a:lvl5pPr>
      <a:lvl6pPr marL="2327978" algn="l" defTabSz="931191" rtl="0" eaLnBrk="1" latinLnBrk="0" hangingPunct="1">
        <a:defRPr sz="1938" kern="1200">
          <a:solidFill>
            <a:schemeClr val="tx1"/>
          </a:solidFill>
          <a:latin typeface="+mn-lt"/>
          <a:ea typeface="+mn-ea"/>
          <a:cs typeface="+mn-cs"/>
        </a:defRPr>
      </a:lvl6pPr>
      <a:lvl7pPr marL="2793573" algn="l" defTabSz="931191" rtl="0" eaLnBrk="1" latinLnBrk="0" hangingPunct="1">
        <a:defRPr sz="1938" kern="1200">
          <a:solidFill>
            <a:schemeClr val="tx1"/>
          </a:solidFill>
          <a:latin typeface="+mn-lt"/>
          <a:ea typeface="+mn-ea"/>
          <a:cs typeface="+mn-cs"/>
        </a:defRPr>
      </a:lvl7pPr>
      <a:lvl8pPr marL="3259170" algn="l" defTabSz="931191" rtl="0" eaLnBrk="1" latinLnBrk="0" hangingPunct="1">
        <a:defRPr sz="1938" kern="1200">
          <a:solidFill>
            <a:schemeClr val="tx1"/>
          </a:solidFill>
          <a:latin typeface="+mn-lt"/>
          <a:ea typeface="+mn-ea"/>
          <a:cs typeface="+mn-cs"/>
        </a:defRPr>
      </a:lvl8pPr>
      <a:lvl9pPr marL="3724766" algn="l" defTabSz="931191" rtl="0" eaLnBrk="1" latinLnBrk="0" hangingPunct="1">
        <a:defRPr sz="193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30.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30.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9.xml"/><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9.xml"/><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29.xml"/><Relationship Id="rId5" Type="http://schemas.openxmlformats.org/officeDocument/2006/relationships/image" Target="../media/image25.png"/><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0.xml"/></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8.xml"/><Relationship Id="rId1" Type="http://schemas.openxmlformats.org/officeDocument/2006/relationships/slideLayout" Target="../slideLayouts/slideLayout30.xml"/><Relationship Id="rId4" Type="http://schemas.openxmlformats.org/officeDocument/2006/relationships/image" Target="../media/image28.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Layout" Target="../slideLayouts/slideLayout29.xml"/><Relationship Id="rId4" Type="http://schemas.openxmlformats.org/officeDocument/2006/relationships/image" Target="../media/image31.JPG"/></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0.xml"/><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9.xml"/><Relationship Id="rId1" Type="http://schemas.openxmlformats.org/officeDocument/2006/relationships/vmlDrawing" Target="../drawings/vmlDrawing2.vml"/><Relationship Id="rId5" Type="http://schemas.openxmlformats.org/officeDocument/2006/relationships/image" Target="../media/image35.png"/><Relationship Id="rId4" Type="http://schemas.openxmlformats.org/officeDocument/2006/relationships/image" Target="../media/image34.w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9.xml"/><Relationship Id="rId1" Type="http://schemas.openxmlformats.org/officeDocument/2006/relationships/themeOverride" Target="../theme/themeOverride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9.xml"/></Relationships>
</file>

<file path=ppt/slides/_rels/slide34.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6.xml"/><Relationship Id="rId1" Type="http://schemas.openxmlformats.org/officeDocument/2006/relationships/slideLayout" Target="../slideLayouts/slideLayout29.xml"/><Relationship Id="rId4" Type="http://schemas.openxmlformats.org/officeDocument/2006/relationships/image" Target="../media/image3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9.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9.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9.xml"/></Relationships>
</file>

<file path=ppt/slides/_rels/slide4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4.xml"/><Relationship Id="rId1" Type="http://schemas.openxmlformats.org/officeDocument/2006/relationships/slideLayout" Target="../slideLayouts/slideLayout29.xml"/><Relationship Id="rId4" Type="http://schemas.openxmlformats.org/officeDocument/2006/relationships/image" Target="../media/image39.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Layout" Target="../slideLayouts/slideLayout29.xml"/><Relationship Id="rId4" Type="http://schemas.openxmlformats.org/officeDocument/2006/relationships/image" Target="../media/image42.png"/></Relationships>
</file>

<file path=ppt/slides/_rels/slide5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notesSlide" Target="../notesSlides/notesSlide7.xml"/><Relationship Id="rId7" Type="http://schemas.openxmlformats.org/officeDocument/2006/relationships/image" Target="../media/image14.png"/><Relationship Id="rId2" Type="http://schemas.openxmlformats.org/officeDocument/2006/relationships/slideLayout" Target="../slideLayouts/slideLayout21.xml"/><Relationship Id="rId1" Type="http://schemas.openxmlformats.org/officeDocument/2006/relationships/vmlDrawing" Target="../drawings/vmlDrawing1.vml"/><Relationship Id="rId6" Type="http://schemas.openxmlformats.org/officeDocument/2006/relationships/image" Target="../media/image13.png"/><Relationship Id="rId5" Type="http://schemas.openxmlformats.org/officeDocument/2006/relationships/oleObject" Target="../embeddings/Microsoft_Excel_97-2003_Worksheet1.xls"/><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9.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j0408985"/>
          <p:cNvPicPr>
            <a:picLocks noChangeAspect="1" noChangeArrowheads="1"/>
          </p:cNvPicPr>
          <p:nvPr/>
        </p:nvPicPr>
        <p:blipFill rotWithShape="1">
          <a:blip r:embed="rId3" cstate="print"/>
          <a:srcRect l="1297" t="43813"/>
          <a:stretch/>
        </p:blipFill>
        <p:spPr bwMode="auto">
          <a:xfrm>
            <a:off x="385" y="-68859"/>
            <a:ext cx="12436090" cy="7063384"/>
          </a:xfrm>
          <a:prstGeom prst="rect">
            <a:avLst/>
          </a:prstGeom>
          <a:noFill/>
          <a:ln w="9525">
            <a:noFill/>
            <a:miter lim="800000"/>
            <a:headEnd/>
            <a:tailEnd/>
          </a:ln>
        </p:spPr>
      </p:pic>
      <p:sp>
        <p:nvSpPr>
          <p:cNvPr id="15362" name="Rectangle 4"/>
          <p:cNvSpPr>
            <a:spLocks noChangeArrowheads="1"/>
          </p:cNvSpPr>
          <p:nvPr/>
        </p:nvSpPr>
        <p:spPr bwMode="auto">
          <a:xfrm>
            <a:off x="1189092" y="388336"/>
            <a:ext cx="5570802" cy="4290524"/>
          </a:xfrm>
          <a:prstGeom prst="rect">
            <a:avLst/>
          </a:prstGeom>
          <a:solidFill>
            <a:schemeClr val="tx1">
              <a:alpha val="57000"/>
            </a:schemeClr>
          </a:solidFill>
          <a:effectLst/>
        </p:spPr>
        <p:txBody>
          <a:bodyPr wrap="square" lIns="183583" tIns="183583" rIns="183583" bIns="183583" rtlCol="0" anchor="t">
            <a:noAutofit/>
          </a:bodyPr>
          <a:lstStyle/>
          <a:p>
            <a:r>
              <a:rPr lang="en-US" sz="3264" dirty="0">
                <a:solidFill>
                  <a:schemeClr val="bg1"/>
                </a:solidFill>
              </a:rPr>
              <a:t>Until now, we have used IT to automate people out of the equation. </a:t>
            </a:r>
          </a:p>
          <a:p>
            <a:endParaRPr lang="en-US" sz="3264" dirty="0">
              <a:solidFill>
                <a:schemeClr val="bg1"/>
              </a:solidFill>
            </a:endParaRPr>
          </a:p>
          <a:p>
            <a:r>
              <a:rPr lang="en-US" sz="3264" dirty="0">
                <a:solidFill>
                  <a:schemeClr val="bg1"/>
                </a:solidFill>
              </a:rPr>
              <a:t>Now we need to put them back and use IT to leverage our collective human capital.</a:t>
            </a:r>
          </a:p>
        </p:txBody>
      </p:sp>
    </p:spTree>
    <p:extLst>
      <p:ext uri="{BB962C8B-B14F-4D97-AF65-F5344CB8AC3E}">
        <p14:creationId xmlns:p14="http://schemas.microsoft.com/office/powerpoint/2010/main" val="26106310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fade">
                                      <p:cBhvr>
                                        <p:cTn id="7" dur="10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http://farm2.static.flickr.com/1017/918002578_b837e5375c_b.jpg"/>
          <p:cNvPicPr>
            <a:picLocks noChangeAspect="1" noChangeArrowheads="1"/>
          </p:cNvPicPr>
          <p:nvPr/>
        </p:nvPicPr>
        <p:blipFill rotWithShape="1">
          <a:blip r:embed="rId3" cstate="print"/>
          <a:srcRect t="12147" r="11420" b="-1"/>
          <a:stretch/>
        </p:blipFill>
        <p:spPr bwMode="auto">
          <a:xfrm>
            <a:off x="0" y="-68858"/>
            <a:ext cx="12436475" cy="8178730"/>
          </a:xfrm>
          <a:prstGeom prst="rect">
            <a:avLst/>
          </a:prstGeom>
          <a:noFill/>
          <a:ln w="9525">
            <a:noFill/>
            <a:miter lim="800000"/>
            <a:headEnd/>
            <a:tailEnd/>
          </a:ln>
        </p:spPr>
      </p:pic>
      <p:sp>
        <p:nvSpPr>
          <p:cNvPr id="39939" name="Rectangle 3"/>
          <p:cNvSpPr>
            <a:spLocks noChangeArrowheads="1"/>
          </p:cNvSpPr>
          <p:nvPr/>
        </p:nvSpPr>
        <p:spPr bwMode="auto">
          <a:xfrm>
            <a:off x="-330297" y="6626989"/>
            <a:ext cx="188409" cy="254262"/>
          </a:xfrm>
          <a:prstGeom prst="rect">
            <a:avLst/>
          </a:prstGeom>
          <a:noFill/>
          <a:ln w="9525">
            <a:noFill/>
            <a:miter lim="800000"/>
            <a:headEnd/>
            <a:tailEnd/>
          </a:ln>
        </p:spPr>
        <p:txBody>
          <a:bodyPr wrap="none">
            <a:spAutoFit/>
          </a:bodyPr>
          <a:lstStyle/>
          <a:p>
            <a:endParaRPr lang="en-US" sz="1020">
              <a:solidFill>
                <a:schemeClr val="bg1"/>
              </a:solidFill>
            </a:endParaRPr>
          </a:p>
        </p:txBody>
      </p:sp>
      <p:sp>
        <p:nvSpPr>
          <p:cNvPr id="40964" name="Rectangle 5"/>
          <p:cNvSpPr>
            <a:spLocks noChangeArrowheads="1"/>
          </p:cNvSpPr>
          <p:nvPr/>
        </p:nvSpPr>
        <p:spPr bwMode="auto">
          <a:xfrm>
            <a:off x="2089525" y="1131753"/>
            <a:ext cx="2702283" cy="414353"/>
          </a:xfrm>
          <a:prstGeom prst="rect">
            <a:avLst/>
          </a:prstGeom>
          <a:noFill/>
          <a:ln w="9525">
            <a:noFill/>
            <a:miter lim="800000"/>
            <a:headEnd/>
            <a:tailEnd/>
          </a:ln>
        </p:spPr>
        <p:txBody>
          <a:bodyPr>
            <a:spAutoFit/>
          </a:bodyPr>
          <a:lstStyle/>
          <a:p>
            <a:pPr>
              <a:defRPr/>
            </a:pPr>
            <a:r>
              <a:rPr lang="en-US" sz="2040" dirty="0">
                <a:solidFill>
                  <a:schemeClr val="bg1"/>
                </a:solidFill>
                <a:latin typeface="+mj-lt"/>
              </a:rPr>
              <a:t>How to collaborate?</a:t>
            </a:r>
          </a:p>
        </p:txBody>
      </p:sp>
      <p:sp>
        <p:nvSpPr>
          <p:cNvPr id="40965" name="Rectangle 7"/>
          <p:cNvSpPr>
            <a:spLocks noChangeArrowheads="1"/>
          </p:cNvSpPr>
          <p:nvPr/>
        </p:nvSpPr>
        <p:spPr bwMode="auto">
          <a:xfrm>
            <a:off x="8794231" y="594211"/>
            <a:ext cx="1989877" cy="414353"/>
          </a:xfrm>
          <a:prstGeom prst="rect">
            <a:avLst/>
          </a:prstGeom>
          <a:noFill/>
          <a:ln w="9525">
            <a:noFill/>
            <a:miter lim="800000"/>
            <a:headEnd/>
            <a:tailEnd/>
          </a:ln>
        </p:spPr>
        <p:txBody>
          <a:bodyPr>
            <a:spAutoFit/>
          </a:bodyPr>
          <a:lstStyle/>
          <a:p>
            <a:pPr>
              <a:defRPr/>
            </a:pPr>
            <a:r>
              <a:rPr lang="en-US" sz="2040" dirty="0">
                <a:solidFill>
                  <a:schemeClr val="bg1"/>
                </a:solidFill>
                <a:latin typeface="+mj-lt"/>
              </a:rPr>
              <a:t>How to share?</a:t>
            </a:r>
          </a:p>
        </p:txBody>
      </p:sp>
      <p:sp>
        <p:nvSpPr>
          <p:cNvPr id="40966" name="Rectangle 8"/>
          <p:cNvSpPr>
            <a:spLocks noChangeArrowheads="1"/>
          </p:cNvSpPr>
          <p:nvPr/>
        </p:nvSpPr>
        <p:spPr bwMode="auto">
          <a:xfrm>
            <a:off x="1747247" y="2056585"/>
            <a:ext cx="3139440" cy="414353"/>
          </a:xfrm>
          <a:prstGeom prst="rect">
            <a:avLst/>
          </a:prstGeom>
          <a:noFill/>
          <a:ln w="9525">
            <a:noFill/>
            <a:miter lim="800000"/>
            <a:headEnd/>
            <a:tailEnd/>
          </a:ln>
        </p:spPr>
        <p:txBody>
          <a:bodyPr>
            <a:spAutoFit/>
          </a:bodyPr>
          <a:lstStyle/>
          <a:p>
            <a:pPr>
              <a:defRPr/>
            </a:pPr>
            <a:r>
              <a:rPr lang="en-US" sz="2040" dirty="0">
                <a:solidFill>
                  <a:schemeClr val="bg1"/>
                </a:solidFill>
                <a:latin typeface="+mj-lt"/>
              </a:rPr>
              <a:t>When to contribute?</a:t>
            </a:r>
          </a:p>
        </p:txBody>
      </p:sp>
      <p:sp>
        <p:nvSpPr>
          <p:cNvPr id="40967" name="Rectangle 9"/>
          <p:cNvSpPr>
            <a:spLocks noChangeArrowheads="1"/>
          </p:cNvSpPr>
          <p:nvPr/>
        </p:nvSpPr>
        <p:spPr bwMode="auto">
          <a:xfrm>
            <a:off x="3473858" y="390204"/>
            <a:ext cx="2121025" cy="414353"/>
          </a:xfrm>
          <a:prstGeom prst="rect">
            <a:avLst/>
          </a:prstGeom>
          <a:noFill/>
          <a:ln w="9525">
            <a:noFill/>
            <a:miter lim="800000"/>
            <a:headEnd/>
            <a:tailEnd/>
          </a:ln>
        </p:spPr>
        <p:txBody>
          <a:bodyPr>
            <a:spAutoFit/>
          </a:bodyPr>
          <a:lstStyle/>
          <a:p>
            <a:pPr>
              <a:defRPr/>
            </a:pPr>
            <a:r>
              <a:rPr lang="en-US" sz="2040" dirty="0">
                <a:solidFill>
                  <a:schemeClr val="bg1"/>
                </a:solidFill>
                <a:latin typeface="+mj-lt"/>
              </a:rPr>
              <a:t>Anything new?</a:t>
            </a:r>
          </a:p>
        </p:txBody>
      </p:sp>
      <p:sp>
        <p:nvSpPr>
          <p:cNvPr id="40968" name="Rectangle 11"/>
          <p:cNvSpPr>
            <a:spLocks noChangeArrowheads="1"/>
          </p:cNvSpPr>
          <p:nvPr/>
        </p:nvSpPr>
        <p:spPr bwMode="auto">
          <a:xfrm>
            <a:off x="5868511" y="90670"/>
            <a:ext cx="3126488" cy="414353"/>
          </a:xfrm>
          <a:prstGeom prst="rect">
            <a:avLst/>
          </a:prstGeom>
          <a:noFill/>
          <a:ln w="9525">
            <a:noFill/>
            <a:miter lim="800000"/>
            <a:headEnd/>
            <a:tailEnd/>
          </a:ln>
        </p:spPr>
        <p:txBody>
          <a:bodyPr>
            <a:spAutoFit/>
          </a:bodyPr>
          <a:lstStyle/>
          <a:p>
            <a:pPr>
              <a:defRPr/>
            </a:pPr>
            <a:r>
              <a:rPr lang="en-US" sz="2040" dirty="0">
                <a:solidFill>
                  <a:schemeClr val="bg1"/>
                </a:solidFill>
                <a:latin typeface="+mj-lt"/>
              </a:rPr>
              <a:t>Who knows what?</a:t>
            </a:r>
          </a:p>
        </p:txBody>
      </p:sp>
      <p:sp>
        <p:nvSpPr>
          <p:cNvPr id="10" name="Rectangle 8"/>
          <p:cNvSpPr>
            <a:spLocks noChangeArrowheads="1"/>
          </p:cNvSpPr>
          <p:nvPr/>
        </p:nvSpPr>
        <p:spPr bwMode="auto">
          <a:xfrm>
            <a:off x="2761453" y="2305602"/>
            <a:ext cx="8119801" cy="542399"/>
          </a:xfrm>
          <a:prstGeom prst="rect">
            <a:avLst/>
          </a:prstGeom>
          <a:noFill/>
          <a:ln w="9525">
            <a:noFill/>
            <a:miter lim="800000"/>
            <a:headEnd/>
            <a:tailEnd/>
          </a:ln>
        </p:spPr>
        <p:txBody>
          <a:bodyPr>
            <a:spAutoFit/>
          </a:bodyPr>
          <a:lstStyle/>
          <a:p>
            <a:pPr algn="ctr">
              <a:defRPr/>
            </a:pPr>
            <a:r>
              <a:rPr lang="en-US" sz="2856"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rPr>
              <a:t>I am a knowledge worker</a:t>
            </a:r>
          </a:p>
        </p:txBody>
      </p:sp>
      <p:sp>
        <p:nvSpPr>
          <p:cNvPr id="11" name="Rectangle 8"/>
          <p:cNvSpPr>
            <a:spLocks noChangeArrowheads="1"/>
          </p:cNvSpPr>
          <p:nvPr/>
        </p:nvSpPr>
        <p:spPr bwMode="auto">
          <a:xfrm>
            <a:off x="1652368" y="3046504"/>
            <a:ext cx="3139440" cy="734534"/>
          </a:xfrm>
          <a:prstGeom prst="rect">
            <a:avLst/>
          </a:prstGeom>
          <a:noFill/>
          <a:ln w="9525">
            <a:noFill/>
            <a:miter lim="800000"/>
            <a:headEnd/>
            <a:tailEnd/>
          </a:ln>
        </p:spPr>
        <p:txBody>
          <a:bodyPr>
            <a:spAutoFit/>
          </a:bodyPr>
          <a:lstStyle/>
          <a:p>
            <a:pPr>
              <a:defRPr/>
            </a:pPr>
            <a:r>
              <a:rPr lang="en-US" sz="2040" dirty="0">
                <a:solidFill>
                  <a:schemeClr val="bg1"/>
                </a:solidFill>
                <a:latin typeface="+mj-lt"/>
              </a:rPr>
              <a:t>Where to find</a:t>
            </a:r>
          </a:p>
          <a:p>
            <a:pPr>
              <a:defRPr/>
            </a:pPr>
            <a:r>
              <a:rPr lang="en-US" sz="2040" dirty="0">
                <a:solidFill>
                  <a:schemeClr val="bg1"/>
                </a:solidFill>
                <a:latin typeface="+mj-lt"/>
              </a:rPr>
              <a:t>stuff?</a:t>
            </a:r>
          </a:p>
        </p:txBody>
      </p:sp>
    </p:spTree>
    <p:extLst>
      <p:ext uri="{BB962C8B-B14F-4D97-AF65-F5344CB8AC3E}">
        <p14:creationId xmlns:p14="http://schemas.microsoft.com/office/powerpoint/2010/main" val="11365447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500"/>
                                  </p:stCondLst>
                                  <p:iterate type="lt">
                                    <p:tmAbs val="20"/>
                                  </p:iterate>
                                  <p:childTnLst>
                                    <p:set>
                                      <p:cBhvr>
                                        <p:cTn id="6" dur="1" fill="hold">
                                          <p:stCondLst>
                                            <p:cond delay="0"/>
                                          </p:stCondLst>
                                        </p:cTn>
                                        <p:tgtEl>
                                          <p:spTgt spid="10"/>
                                        </p:tgtEl>
                                        <p:attrNameLst>
                                          <p:attrName>style.visibility</p:attrName>
                                        </p:attrNameLst>
                                      </p:cBhvr>
                                      <p:to>
                                        <p:strVal val="visible"/>
                                      </p:to>
                                    </p:set>
                                  </p:childTnLst>
                                </p:cTn>
                              </p:par>
                            </p:childTnLst>
                          </p:cTn>
                        </p:par>
                        <p:par>
                          <p:cTn id="7" fill="hold">
                            <p:stCondLst>
                              <p:cond delay="861"/>
                            </p:stCondLst>
                            <p:childTnLst>
                              <p:par>
                                <p:cTn id="8" presetID="9" presetClass="entr" presetSubtype="0" fill="hold" grpId="0" nodeType="afterEffect">
                                  <p:stCondLst>
                                    <p:cond delay="0"/>
                                  </p:stCondLst>
                                  <p:childTnLst>
                                    <p:set>
                                      <p:cBhvr>
                                        <p:cTn id="9" dur="1" fill="hold">
                                          <p:stCondLst>
                                            <p:cond delay="0"/>
                                          </p:stCondLst>
                                        </p:cTn>
                                        <p:tgtEl>
                                          <p:spTgt spid="40968"/>
                                        </p:tgtEl>
                                        <p:attrNameLst>
                                          <p:attrName>style.visibility</p:attrName>
                                        </p:attrNameLst>
                                      </p:cBhvr>
                                      <p:to>
                                        <p:strVal val="visible"/>
                                      </p:to>
                                    </p:set>
                                    <p:animEffect transition="in" filter="dissolve">
                                      <p:cBhvr>
                                        <p:cTn id="10" dur="500"/>
                                        <p:tgtEl>
                                          <p:spTgt spid="40968"/>
                                        </p:tgtEl>
                                      </p:cBhvr>
                                    </p:animEffect>
                                  </p:childTnLst>
                                </p:cTn>
                              </p:par>
                            </p:childTnLst>
                          </p:cTn>
                        </p:par>
                        <p:par>
                          <p:cTn id="11" fill="hold">
                            <p:stCondLst>
                              <p:cond delay="1361"/>
                            </p:stCondLst>
                            <p:childTnLst>
                              <p:par>
                                <p:cTn id="12" presetID="1" presetClass="entr" presetSubtype="0" fill="hold" grpId="0" nodeType="afterEffect">
                                  <p:stCondLst>
                                    <p:cond delay="0"/>
                                  </p:stCondLst>
                                  <p:childTnLst>
                                    <p:set>
                                      <p:cBhvr>
                                        <p:cTn id="13" dur="1" fill="hold">
                                          <p:stCondLst>
                                            <p:cond delay="0"/>
                                          </p:stCondLst>
                                        </p:cTn>
                                        <p:tgtEl>
                                          <p:spTgt spid="40967"/>
                                        </p:tgtEl>
                                        <p:attrNameLst>
                                          <p:attrName>style.visibility</p:attrName>
                                        </p:attrNameLst>
                                      </p:cBhvr>
                                      <p:to>
                                        <p:strVal val="visible"/>
                                      </p:to>
                                    </p:set>
                                  </p:childTnLst>
                                </p:cTn>
                              </p:par>
                            </p:childTnLst>
                          </p:cTn>
                        </p:par>
                        <p:par>
                          <p:cTn id="14" fill="hold">
                            <p:stCondLst>
                              <p:cond delay="1361"/>
                            </p:stCondLst>
                            <p:childTnLst>
                              <p:par>
                                <p:cTn id="15" presetID="9" presetClass="entr" presetSubtype="0" fill="hold" grpId="0" nodeType="afterEffect">
                                  <p:stCondLst>
                                    <p:cond delay="0"/>
                                  </p:stCondLst>
                                  <p:childTnLst>
                                    <p:set>
                                      <p:cBhvr>
                                        <p:cTn id="16" dur="1" fill="hold">
                                          <p:stCondLst>
                                            <p:cond delay="0"/>
                                          </p:stCondLst>
                                        </p:cTn>
                                        <p:tgtEl>
                                          <p:spTgt spid="40965"/>
                                        </p:tgtEl>
                                        <p:attrNameLst>
                                          <p:attrName>style.visibility</p:attrName>
                                        </p:attrNameLst>
                                      </p:cBhvr>
                                      <p:to>
                                        <p:strVal val="visible"/>
                                      </p:to>
                                    </p:set>
                                    <p:animEffect transition="in" filter="dissolve">
                                      <p:cBhvr>
                                        <p:cTn id="17" dur="500"/>
                                        <p:tgtEl>
                                          <p:spTgt spid="40965"/>
                                        </p:tgtEl>
                                      </p:cBhvr>
                                    </p:animEffect>
                                  </p:childTnLst>
                                </p:cTn>
                              </p:par>
                            </p:childTnLst>
                          </p:cTn>
                        </p:par>
                        <p:par>
                          <p:cTn id="18" fill="hold">
                            <p:stCondLst>
                              <p:cond delay="1861"/>
                            </p:stCondLst>
                            <p:childTnLst>
                              <p:par>
                                <p:cTn id="19" presetID="9" presetClass="entr" presetSubtype="0" fill="hold" grpId="0" nodeType="afterEffect">
                                  <p:stCondLst>
                                    <p:cond delay="0"/>
                                  </p:stCondLst>
                                  <p:childTnLst>
                                    <p:set>
                                      <p:cBhvr>
                                        <p:cTn id="20" dur="1" fill="hold">
                                          <p:stCondLst>
                                            <p:cond delay="0"/>
                                          </p:stCondLst>
                                        </p:cTn>
                                        <p:tgtEl>
                                          <p:spTgt spid="40964"/>
                                        </p:tgtEl>
                                        <p:attrNameLst>
                                          <p:attrName>style.visibility</p:attrName>
                                        </p:attrNameLst>
                                      </p:cBhvr>
                                      <p:to>
                                        <p:strVal val="visible"/>
                                      </p:to>
                                    </p:set>
                                    <p:animEffect transition="in" filter="dissolve">
                                      <p:cBhvr>
                                        <p:cTn id="21" dur="500"/>
                                        <p:tgtEl>
                                          <p:spTgt spid="40964"/>
                                        </p:tgtEl>
                                      </p:cBhvr>
                                    </p:animEffect>
                                  </p:childTnLst>
                                </p:cTn>
                              </p:par>
                            </p:childTnLst>
                          </p:cTn>
                        </p:par>
                        <p:par>
                          <p:cTn id="22" fill="hold">
                            <p:stCondLst>
                              <p:cond delay="2361"/>
                            </p:stCondLst>
                            <p:childTnLst>
                              <p:par>
                                <p:cTn id="23" presetID="9" presetClass="entr" presetSubtype="0" fill="hold" grpId="0" nodeType="afterEffect">
                                  <p:stCondLst>
                                    <p:cond delay="0"/>
                                  </p:stCondLst>
                                  <p:childTnLst>
                                    <p:set>
                                      <p:cBhvr>
                                        <p:cTn id="24" dur="1" fill="hold">
                                          <p:stCondLst>
                                            <p:cond delay="0"/>
                                          </p:stCondLst>
                                        </p:cTn>
                                        <p:tgtEl>
                                          <p:spTgt spid="40966"/>
                                        </p:tgtEl>
                                        <p:attrNameLst>
                                          <p:attrName>style.visibility</p:attrName>
                                        </p:attrNameLst>
                                      </p:cBhvr>
                                      <p:to>
                                        <p:strVal val="visible"/>
                                      </p:to>
                                    </p:set>
                                    <p:animEffect transition="in" filter="dissolve">
                                      <p:cBhvr>
                                        <p:cTn id="25" dur="500"/>
                                        <p:tgtEl>
                                          <p:spTgt spid="40966"/>
                                        </p:tgtEl>
                                      </p:cBhvr>
                                    </p:animEffect>
                                  </p:childTnLst>
                                </p:cTn>
                              </p:par>
                            </p:childTnLst>
                          </p:cTn>
                        </p:par>
                        <p:par>
                          <p:cTn id="26" fill="hold">
                            <p:stCondLst>
                              <p:cond delay="2861"/>
                            </p:stCondLst>
                            <p:childTnLst>
                              <p:par>
                                <p:cTn id="27" presetID="9"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dissolve">
                                      <p:cBhvr>
                                        <p:cTn id="2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4" grpId="0"/>
      <p:bldP spid="40965" grpId="0"/>
      <p:bldP spid="40966" grpId="0"/>
      <p:bldP spid="40967" grpId="0"/>
      <p:bldP spid="40968"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1"/>
          <p:cNvGrpSpPr>
            <a:grpSpLocks/>
          </p:cNvGrpSpPr>
          <p:nvPr/>
        </p:nvGrpSpPr>
        <p:grpSpPr bwMode="auto">
          <a:xfrm>
            <a:off x="2750119" y="1983016"/>
            <a:ext cx="7347489" cy="3691555"/>
            <a:chOff x="1136650" y="1443038"/>
            <a:chExt cx="7204075" cy="3619500"/>
          </a:xfrm>
        </p:grpSpPr>
        <p:pic>
          <p:nvPicPr>
            <p:cNvPr id="9220" name="Picture 2" descr="http://mountjoyfootclinic.com/img/foot_steps.jpg"/>
            <p:cNvPicPr>
              <a:picLocks noChangeAspect="1" noChangeArrowheads="1"/>
            </p:cNvPicPr>
            <p:nvPr/>
          </p:nvPicPr>
          <p:blipFill>
            <a:blip r:embed="rId3" cstate="print"/>
            <a:srcRect/>
            <a:stretch>
              <a:fillRect/>
            </a:stretch>
          </p:blipFill>
          <p:spPr bwMode="auto">
            <a:xfrm>
              <a:off x="1136650" y="1443038"/>
              <a:ext cx="2409825" cy="3619500"/>
            </a:xfrm>
            <a:prstGeom prst="rect">
              <a:avLst/>
            </a:prstGeom>
            <a:noFill/>
            <a:ln w="9525">
              <a:noFill/>
              <a:miter lim="800000"/>
              <a:headEnd/>
              <a:tailEnd/>
            </a:ln>
          </p:spPr>
        </p:pic>
        <p:sp>
          <p:nvSpPr>
            <p:cNvPr id="9221" name="Line 6"/>
            <p:cNvSpPr>
              <a:spLocks noChangeShapeType="1"/>
            </p:cNvSpPr>
            <p:nvPr/>
          </p:nvSpPr>
          <p:spPr bwMode="auto">
            <a:xfrm>
              <a:off x="5073650" y="2378075"/>
              <a:ext cx="1588" cy="1511300"/>
            </a:xfrm>
            <a:prstGeom prst="line">
              <a:avLst/>
            </a:prstGeom>
            <a:noFill/>
            <a:ln w="8">
              <a:solidFill>
                <a:srgbClr val="000000"/>
              </a:solidFill>
              <a:round/>
              <a:headEnd/>
              <a:tailEnd/>
            </a:ln>
          </p:spPr>
          <p:txBody>
            <a:bodyPr/>
            <a:lstStyle/>
            <a:p>
              <a:endParaRPr lang="sv-SE" sz="1836"/>
            </a:p>
          </p:txBody>
        </p:sp>
        <p:sp>
          <p:nvSpPr>
            <p:cNvPr id="9222" name="Rectangle 7"/>
            <p:cNvSpPr>
              <a:spLocks noChangeArrowheads="1"/>
            </p:cNvSpPr>
            <p:nvPr/>
          </p:nvSpPr>
          <p:spPr bwMode="auto">
            <a:xfrm>
              <a:off x="4654550" y="2581275"/>
              <a:ext cx="302968" cy="188385"/>
            </a:xfrm>
            <a:prstGeom prst="rect">
              <a:avLst/>
            </a:prstGeom>
            <a:noFill/>
            <a:ln w="9525">
              <a:noFill/>
              <a:miter lim="800000"/>
              <a:headEnd/>
              <a:tailEnd/>
            </a:ln>
          </p:spPr>
          <p:txBody>
            <a:bodyPr wrap="none" lIns="0" tIns="0" rIns="0" bIns="0">
              <a:spAutoFit/>
            </a:bodyPr>
            <a:lstStyle/>
            <a:p>
              <a:r>
                <a:rPr lang="sv-SE" sz="1224">
                  <a:solidFill>
                    <a:srgbClr val="000000"/>
                  </a:solidFill>
                  <a:latin typeface="AvantGarde"/>
                </a:rPr>
                <a:t>0.30</a:t>
              </a:r>
              <a:endParaRPr lang="sv-SE" sz="1836"/>
            </a:p>
          </p:txBody>
        </p:sp>
        <p:sp>
          <p:nvSpPr>
            <p:cNvPr id="9223" name="Rectangle 8"/>
            <p:cNvSpPr>
              <a:spLocks noChangeArrowheads="1"/>
            </p:cNvSpPr>
            <p:nvPr/>
          </p:nvSpPr>
          <p:spPr bwMode="auto">
            <a:xfrm>
              <a:off x="4654550" y="2771775"/>
              <a:ext cx="302968" cy="188385"/>
            </a:xfrm>
            <a:prstGeom prst="rect">
              <a:avLst/>
            </a:prstGeom>
            <a:noFill/>
            <a:ln w="9525">
              <a:noFill/>
              <a:miter lim="800000"/>
              <a:headEnd/>
              <a:tailEnd/>
            </a:ln>
          </p:spPr>
          <p:txBody>
            <a:bodyPr wrap="none" lIns="0" tIns="0" rIns="0" bIns="0">
              <a:spAutoFit/>
            </a:bodyPr>
            <a:lstStyle/>
            <a:p>
              <a:r>
                <a:rPr lang="sv-SE" sz="1224">
                  <a:solidFill>
                    <a:srgbClr val="000000"/>
                  </a:solidFill>
                  <a:latin typeface="AvantGarde"/>
                </a:rPr>
                <a:t>0.25</a:t>
              </a:r>
              <a:endParaRPr lang="sv-SE" sz="1836"/>
            </a:p>
          </p:txBody>
        </p:sp>
        <p:sp>
          <p:nvSpPr>
            <p:cNvPr id="9224" name="Rectangle 9"/>
            <p:cNvSpPr>
              <a:spLocks noChangeArrowheads="1"/>
            </p:cNvSpPr>
            <p:nvPr/>
          </p:nvSpPr>
          <p:spPr bwMode="auto">
            <a:xfrm>
              <a:off x="4654550" y="2974975"/>
              <a:ext cx="302968" cy="188385"/>
            </a:xfrm>
            <a:prstGeom prst="rect">
              <a:avLst/>
            </a:prstGeom>
            <a:noFill/>
            <a:ln w="9525">
              <a:noFill/>
              <a:miter lim="800000"/>
              <a:headEnd/>
              <a:tailEnd/>
            </a:ln>
          </p:spPr>
          <p:txBody>
            <a:bodyPr wrap="none" lIns="0" tIns="0" rIns="0" bIns="0">
              <a:spAutoFit/>
            </a:bodyPr>
            <a:lstStyle/>
            <a:p>
              <a:r>
                <a:rPr lang="sv-SE" sz="1224">
                  <a:solidFill>
                    <a:srgbClr val="000000"/>
                  </a:solidFill>
                  <a:latin typeface="AvantGarde"/>
                </a:rPr>
                <a:t>0.20</a:t>
              </a:r>
              <a:endParaRPr lang="sv-SE" sz="1836"/>
            </a:p>
          </p:txBody>
        </p:sp>
        <p:sp>
          <p:nvSpPr>
            <p:cNvPr id="9225" name="Rectangle 10"/>
            <p:cNvSpPr>
              <a:spLocks noChangeArrowheads="1"/>
            </p:cNvSpPr>
            <p:nvPr/>
          </p:nvSpPr>
          <p:spPr bwMode="auto">
            <a:xfrm>
              <a:off x="4654550" y="3152775"/>
              <a:ext cx="302968" cy="188385"/>
            </a:xfrm>
            <a:prstGeom prst="rect">
              <a:avLst/>
            </a:prstGeom>
            <a:noFill/>
            <a:ln w="9525">
              <a:noFill/>
              <a:miter lim="800000"/>
              <a:headEnd/>
              <a:tailEnd/>
            </a:ln>
          </p:spPr>
          <p:txBody>
            <a:bodyPr wrap="none" lIns="0" tIns="0" rIns="0" bIns="0">
              <a:spAutoFit/>
            </a:bodyPr>
            <a:lstStyle/>
            <a:p>
              <a:r>
                <a:rPr lang="sv-SE" sz="1224">
                  <a:solidFill>
                    <a:srgbClr val="000000"/>
                  </a:solidFill>
                  <a:latin typeface="AvantGarde"/>
                </a:rPr>
                <a:t>0.15</a:t>
              </a:r>
              <a:endParaRPr lang="sv-SE" sz="1836"/>
            </a:p>
          </p:txBody>
        </p:sp>
        <p:sp>
          <p:nvSpPr>
            <p:cNvPr id="9226" name="Rectangle 11"/>
            <p:cNvSpPr>
              <a:spLocks noChangeArrowheads="1"/>
            </p:cNvSpPr>
            <p:nvPr/>
          </p:nvSpPr>
          <p:spPr bwMode="auto">
            <a:xfrm>
              <a:off x="4654550" y="3355975"/>
              <a:ext cx="302968" cy="188385"/>
            </a:xfrm>
            <a:prstGeom prst="rect">
              <a:avLst/>
            </a:prstGeom>
            <a:noFill/>
            <a:ln w="9525">
              <a:noFill/>
              <a:miter lim="800000"/>
              <a:headEnd/>
              <a:tailEnd/>
            </a:ln>
          </p:spPr>
          <p:txBody>
            <a:bodyPr wrap="none" lIns="0" tIns="0" rIns="0" bIns="0">
              <a:spAutoFit/>
            </a:bodyPr>
            <a:lstStyle/>
            <a:p>
              <a:r>
                <a:rPr lang="sv-SE" sz="1224">
                  <a:solidFill>
                    <a:srgbClr val="000000"/>
                  </a:solidFill>
                  <a:latin typeface="AvantGarde"/>
                </a:rPr>
                <a:t>0.10</a:t>
              </a:r>
              <a:endParaRPr lang="sv-SE" sz="1836"/>
            </a:p>
          </p:txBody>
        </p:sp>
        <p:sp>
          <p:nvSpPr>
            <p:cNvPr id="9227" name="Rectangle 12"/>
            <p:cNvSpPr>
              <a:spLocks noChangeArrowheads="1"/>
            </p:cNvSpPr>
            <p:nvPr/>
          </p:nvSpPr>
          <p:spPr bwMode="auto">
            <a:xfrm>
              <a:off x="4654550" y="3546475"/>
              <a:ext cx="302968" cy="188385"/>
            </a:xfrm>
            <a:prstGeom prst="rect">
              <a:avLst/>
            </a:prstGeom>
            <a:noFill/>
            <a:ln w="9525">
              <a:noFill/>
              <a:miter lim="800000"/>
              <a:headEnd/>
              <a:tailEnd/>
            </a:ln>
          </p:spPr>
          <p:txBody>
            <a:bodyPr wrap="none" lIns="0" tIns="0" rIns="0" bIns="0">
              <a:spAutoFit/>
            </a:bodyPr>
            <a:lstStyle/>
            <a:p>
              <a:r>
                <a:rPr lang="sv-SE" sz="1224">
                  <a:solidFill>
                    <a:srgbClr val="000000"/>
                  </a:solidFill>
                  <a:latin typeface="AvantGarde"/>
                </a:rPr>
                <a:t>0.05</a:t>
              </a:r>
              <a:endParaRPr lang="sv-SE" sz="1836"/>
            </a:p>
          </p:txBody>
        </p:sp>
        <p:sp>
          <p:nvSpPr>
            <p:cNvPr id="9228" name="Rectangle 13"/>
            <p:cNvSpPr>
              <a:spLocks noChangeArrowheads="1"/>
            </p:cNvSpPr>
            <p:nvPr/>
          </p:nvSpPr>
          <p:spPr bwMode="auto">
            <a:xfrm>
              <a:off x="4654550" y="3749675"/>
              <a:ext cx="302968" cy="188385"/>
            </a:xfrm>
            <a:prstGeom prst="rect">
              <a:avLst/>
            </a:prstGeom>
            <a:noFill/>
            <a:ln w="9525">
              <a:noFill/>
              <a:miter lim="800000"/>
              <a:headEnd/>
              <a:tailEnd/>
            </a:ln>
          </p:spPr>
          <p:txBody>
            <a:bodyPr wrap="none" lIns="0" tIns="0" rIns="0" bIns="0">
              <a:spAutoFit/>
            </a:bodyPr>
            <a:lstStyle/>
            <a:p>
              <a:r>
                <a:rPr lang="sv-SE" sz="1224">
                  <a:solidFill>
                    <a:srgbClr val="000000"/>
                  </a:solidFill>
                  <a:latin typeface="AvantGarde"/>
                </a:rPr>
                <a:t>0.00</a:t>
              </a:r>
              <a:endParaRPr lang="sv-SE" sz="1836"/>
            </a:p>
          </p:txBody>
        </p:sp>
        <p:sp>
          <p:nvSpPr>
            <p:cNvPr id="9229" name="Rectangle 14"/>
            <p:cNvSpPr>
              <a:spLocks noChangeArrowheads="1"/>
            </p:cNvSpPr>
            <p:nvPr/>
          </p:nvSpPr>
          <p:spPr bwMode="auto">
            <a:xfrm>
              <a:off x="5124450" y="3952875"/>
              <a:ext cx="1428276" cy="188385"/>
            </a:xfrm>
            <a:prstGeom prst="rect">
              <a:avLst/>
            </a:prstGeom>
            <a:noFill/>
            <a:ln w="9525">
              <a:noFill/>
              <a:miter lim="800000"/>
              <a:headEnd/>
              <a:tailEnd/>
            </a:ln>
          </p:spPr>
          <p:txBody>
            <a:bodyPr wrap="none" lIns="0" tIns="0" rIns="0" bIns="0">
              <a:spAutoFit/>
            </a:bodyPr>
            <a:lstStyle/>
            <a:p>
              <a:r>
                <a:rPr lang="sv-SE" sz="1224">
                  <a:solidFill>
                    <a:srgbClr val="000000"/>
                  </a:solidFill>
                  <a:latin typeface="AvantGarde"/>
                </a:rPr>
                <a:t>0      30   60      90 ...</a:t>
              </a:r>
              <a:endParaRPr lang="sv-SE" sz="1836"/>
            </a:p>
          </p:txBody>
        </p:sp>
        <p:sp>
          <p:nvSpPr>
            <p:cNvPr id="9230" name="Line 15"/>
            <p:cNvSpPr>
              <a:spLocks noChangeShapeType="1"/>
            </p:cNvSpPr>
            <p:nvPr/>
          </p:nvSpPr>
          <p:spPr bwMode="auto">
            <a:xfrm>
              <a:off x="5073650" y="3902075"/>
              <a:ext cx="2921000" cy="1588"/>
            </a:xfrm>
            <a:prstGeom prst="line">
              <a:avLst/>
            </a:prstGeom>
            <a:noFill/>
            <a:ln w="8">
              <a:solidFill>
                <a:srgbClr val="000000"/>
              </a:solidFill>
              <a:round/>
              <a:headEnd/>
              <a:tailEnd/>
            </a:ln>
          </p:spPr>
          <p:txBody>
            <a:bodyPr/>
            <a:lstStyle/>
            <a:p>
              <a:endParaRPr lang="sv-SE" sz="1836"/>
            </a:p>
          </p:txBody>
        </p:sp>
        <p:sp>
          <p:nvSpPr>
            <p:cNvPr id="9231" name="Freeform 16"/>
            <p:cNvSpPr>
              <a:spLocks/>
            </p:cNvSpPr>
            <p:nvPr/>
          </p:nvSpPr>
          <p:spPr bwMode="auto">
            <a:xfrm>
              <a:off x="5124450" y="2428875"/>
              <a:ext cx="2819400" cy="1346200"/>
            </a:xfrm>
            <a:custGeom>
              <a:avLst/>
              <a:gdLst>
                <a:gd name="T0" fmla="*/ 0 w 1776"/>
                <a:gd name="T1" fmla="*/ 0 h 848"/>
                <a:gd name="T2" fmla="*/ 0 w 1776"/>
                <a:gd name="T3" fmla="*/ 2147483647 h 848"/>
                <a:gd name="T4" fmla="*/ 0 w 1776"/>
                <a:gd name="T5" fmla="*/ 2147483647 h 848"/>
                <a:gd name="T6" fmla="*/ 2147483647 w 1776"/>
                <a:gd name="T7" fmla="*/ 2147483647 h 848"/>
                <a:gd name="T8" fmla="*/ 2147483647 w 1776"/>
                <a:gd name="T9" fmla="*/ 2147483647 h 848"/>
                <a:gd name="T10" fmla="*/ 2147483647 w 1776"/>
                <a:gd name="T11" fmla="*/ 2147483647 h 848"/>
                <a:gd name="T12" fmla="*/ 2147483647 w 1776"/>
                <a:gd name="T13" fmla="*/ 2147483647 h 848"/>
                <a:gd name="T14" fmla="*/ 2147483647 w 1776"/>
                <a:gd name="T15" fmla="*/ 2147483647 h 848"/>
                <a:gd name="T16" fmla="*/ 2147483647 w 1776"/>
                <a:gd name="T17" fmla="*/ 2147483647 h 848"/>
                <a:gd name="T18" fmla="*/ 2147483647 w 1776"/>
                <a:gd name="T19" fmla="*/ 2147483647 h 848"/>
                <a:gd name="T20" fmla="*/ 2147483647 w 1776"/>
                <a:gd name="T21" fmla="*/ 2147483647 h 848"/>
                <a:gd name="T22" fmla="*/ 2147483647 w 1776"/>
                <a:gd name="T23" fmla="*/ 2147483647 h 848"/>
                <a:gd name="T24" fmla="*/ 2147483647 w 1776"/>
                <a:gd name="T25" fmla="*/ 2147483647 h 848"/>
                <a:gd name="T26" fmla="*/ 2147483647 w 1776"/>
                <a:gd name="T27" fmla="*/ 2147483647 h 848"/>
                <a:gd name="T28" fmla="*/ 2147483647 w 1776"/>
                <a:gd name="T29" fmla="*/ 2147483647 h 848"/>
                <a:gd name="T30" fmla="*/ 2147483647 w 1776"/>
                <a:gd name="T31" fmla="*/ 2147483647 h 848"/>
                <a:gd name="T32" fmla="*/ 2147483647 w 1776"/>
                <a:gd name="T33" fmla="*/ 2147483647 h 848"/>
                <a:gd name="T34" fmla="*/ 2147483647 w 1776"/>
                <a:gd name="T35" fmla="*/ 2147483647 h 848"/>
                <a:gd name="T36" fmla="*/ 2147483647 w 1776"/>
                <a:gd name="T37" fmla="*/ 2147483647 h 848"/>
                <a:gd name="T38" fmla="*/ 0 w 1776"/>
                <a:gd name="T39" fmla="*/ 0 h 84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76"/>
                <a:gd name="T61" fmla="*/ 0 h 848"/>
                <a:gd name="T62" fmla="*/ 1776 w 1776"/>
                <a:gd name="T63" fmla="*/ 848 h 84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76" h="848">
                  <a:moveTo>
                    <a:pt x="0" y="0"/>
                  </a:moveTo>
                  <a:lnTo>
                    <a:pt x="0" y="80"/>
                  </a:lnTo>
                  <a:lnTo>
                    <a:pt x="0" y="168"/>
                  </a:lnTo>
                  <a:lnTo>
                    <a:pt x="16" y="248"/>
                  </a:lnTo>
                  <a:lnTo>
                    <a:pt x="32" y="328"/>
                  </a:lnTo>
                  <a:lnTo>
                    <a:pt x="88" y="464"/>
                  </a:lnTo>
                  <a:lnTo>
                    <a:pt x="168" y="576"/>
                  </a:lnTo>
                  <a:lnTo>
                    <a:pt x="216" y="632"/>
                  </a:lnTo>
                  <a:lnTo>
                    <a:pt x="272" y="680"/>
                  </a:lnTo>
                  <a:lnTo>
                    <a:pt x="328" y="720"/>
                  </a:lnTo>
                  <a:lnTo>
                    <a:pt x="392" y="752"/>
                  </a:lnTo>
                  <a:lnTo>
                    <a:pt x="464" y="784"/>
                  </a:lnTo>
                  <a:lnTo>
                    <a:pt x="536" y="800"/>
                  </a:lnTo>
                  <a:lnTo>
                    <a:pt x="616" y="808"/>
                  </a:lnTo>
                  <a:lnTo>
                    <a:pt x="704" y="816"/>
                  </a:lnTo>
                  <a:lnTo>
                    <a:pt x="976" y="824"/>
                  </a:lnTo>
                  <a:lnTo>
                    <a:pt x="1240" y="840"/>
                  </a:lnTo>
                  <a:lnTo>
                    <a:pt x="1504" y="848"/>
                  </a:lnTo>
                  <a:lnTo>
                    <a:pt x="1776" y="848"/>
                  </a:lnTo>
                  <a:lnTo>
                    <a:pt x="0" y="0"/>
                  </a:lnTo>
                  <a:close/>
                </a:path>
              </a:pathLst>
            </a:custGeom>
            <a:solidFill>
              <a:srgbClr val="FFFFFF"/>
            </a:solidFill>
            <a:ln w="9525">
              <a:noFill/>
              <a:round/>
              <a:headEnd/>
              <a:tailEnd/>
            </a:ln>
          </p:spPr>
          <p:txBody>
            <a:bodyPr/>
            <a:lstStyle/>
            <a:p>
              <a:endParaRPr lang="sv-SE" sz="1836"/>
            </a:p>
          </p:txBody>
        </p:sp>
        <p:sp>
          <p:nvSpPr>
            <p:cNvPr id="9232" name="Freeform 17"/>
            <p:cNvSpPr>
              <a:spLocks/>
            </p:cNvSpPr>
            <p:nvPr/>
          </p:nvSpPr>
          <p:spPr bwMode="auto">
            <a:xfrm>
              <a:off x="5124450" y="2428875"/>
              <a:ext cx="2819400" cy="1346200"/>
            </a:xfrm>
            <a:custGeom>
              <a:avLst/>
              <a:gdLst>
                <a:gd name="T0" fmla="*/ 0 w 1776"/>
                <a:gd name="T1" fmla="*/ 0 h 848"/>
                <a:gd name="T2" fmla="*/ 0 w 1776"/>
                <a:gd name="T3" fmla="*/ 2147483647 h 848"/>
                <a:gd name="T4" fmla="*/ 0 w 1776"/>
                <a:gd name="T5" fmla="*/ 2147483647 h 848"/>
                <a:gd name="T6" fmla="*/ 2147483647 w 1776"/>
                <a:gd name="T7" fmla="*/ 2147483647 h 848"/>
                <a:gd name="T8" fmla="*/ 2147483647 w 1776"/>
                <a:gd name="T9" fmla="*/ 2147483647 h 848"/>
                <a:gd name="T10" fmla="*/ 2147483647 w 1776"/>
                <a:gd name="T11" fmla="*/ 2147483647 h 848"/>
                <a:gd name="T12" fmla="*/ 2147483647 w 1776"/>
                <a:gd name="T13" fmla="*/ 2147483647 h 848"/>
                <a:gd name="T14" fmla="*/ 2147483647 w 1776"/>
                <a:gd name="T15" fmla="*/ 2147483647 h 848"/>
                <a:gd name="T16" fmla="*/ 2147483647 w 1776"/>
                <a:gd name="T17" fmla="*/ 2147483647 h 848"/>
                <a:gd name="T18" fmla="*/ 2147483647 w 1776"/>
                <a:gd name="T19" fmla="*/ 2147483647 h 848"/>
                <a:gd name="T20" fmla="*/ 2147483647 w 1776"/>
                <a:gd name="T21" fmla="*/ 2147483647 h 848"/>
                <a:gd name="T22" fmla="*/ 2147483647 w 1776"/>
                <a:gd name="T23" fmla="*/ 2147483647 h 848"/>
                <a:gd name="T24" fmla="*/ 2147483647 w 1776"/>
                <a:gd name="T25" fmla="*/ 2147483647 h 848"/>
                <a:gd name="T26" fmla="*/ 2147483647 w 1776"/>
                <a:gd name="T27" fmla="*/ 2147483647 h 848"/>
                <a:gd name="T28" fmla="*/ 2147483647 w 1776"/>
                <a:gd name="T29" fmla="*/ 2147483647 h 848"/>
                <a:gd name="T30" fmla="*/ 2147483647 w 1776"/>
                <a:gd name="T31" fmla="*/ 2147483647 h 848"/>
                <a:gd name="T32" fmla="*/ 2147483647 w 1776"/>
                <a:gd name="T33" fmla="*/ 2147483647 h 848"/>
                <a:gd name="T34" fmla="*/ 2147483647 w 1776"/>
                <a:gd name="T35" fmla="*/ 2147483647 h 848"/>
                <a:gd name="T36" fmla="*/ 2147483647 w 1776"/>
                <a:gd name="T37" fmla="*/ 2147483647 h 8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76"/>
                <a:gd name="T58" fmla="*/ 0 h 848"/>
                <a:gd name="T59" fmla="*/ 1776 w 1776"/>
                <a:gd name="T60" fmla="*/ 848 h 8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76" h="848">
                  <a:moveTo>
                    <a:pt x="0" y="0"/>
                  </a:moveTo>
                  <a:lnTo>
                    <a:pt x="0" y="80"/>
                  </a:lnTo>
                  <a:lnTo>
                    <a:pt x="0" y="168"/>
                  </a:lnTo>
                  <a:lnTo>
                    <a:pt x="16" y="248"/>
                  </a:lnTo>
                  <a:lnTo>
                    <a:pt x="32" y="328"/>
                  </a:lnTo>
                  <a:lnTo>
                    <a:pt x="88" y="464"/>
                  </a:lnTo>
                  <a:lnTo>
                    <a:pt x="168" y="576"/>
                  </a:lnTo>
                  <a:lnTo>
                    <a:pt x="216" y="632"/>
                  </a:lnTo>
                  <a:lnTo>
                    <a:pt x="272" y="680"/>
                  </a:lnTo>
                  <a:lnTo>
                    <a:pt x="328" y="720"/>
                  </a:lnTo>
                  <a:lnTo>
                    <a:pt x="392" y="752"/>
                  </a:lnTo>
                  <a:lnTo>
                    <a:pt x="464" y="784"/>
                  </a:lnTo>
                  <a:lnTo>
                    <a:pt x="536" y="800"/>
                  </a:lnTo>
                  <a:lnTo>
                    <a:pt x="616" y="808"/>
                  </a:lnTo>
                  <a:lnTo>
                    <a:pt x="704" y="816"/>
                  </a:lnTo>
                  <a:lnTo>
                    <a:pt x="976" y="824"/>
                  </a:lnTo>
                  <a:lnTo>
                    <a:pt x="1240" y="840"/>
                  </a:lnTo>
                  <a:lnTo>
                    <a:pt x="1504" y="848"/>
                  </a:lnTo>
                  <a:lnTo>
                    <a:pt x="1776" y="848"/>
                  </a:lnTo>
                </a:path>
              </a:pathLst>
            </a:custGeom>
            <a:noFill/>
            <a:ln w="38100">
              <a:solidFill>
                <a:srgbClr val="F67B00"/>
              </a:solidFill>
              <a:round/>
              <a:headEnd/>
              <a:tailEnd/>
            </a:ln>
          </p:spPr>
          <p:txBody>
            <a:bodyPr/>
            <a:lstStyle/>
            <a:p>
              <a:endParaRPr lang="sv-SE" sz="1836"/>
            </a:p>
          </p:txBody>
        </p:sp>
        <p:sp>
          <p:nvSpPr>
            <p:cNvPr id="9233" name="Rectangle 18"/>
            <p:cNvSpPr>
              <a:spLocks noChangeArrowheads="1"/>
            </p:cNvSpPr>
            <p:nvPr/>
          </p:nvSpPr>
          <p:spPr bwMode="auto">
            <a:xfrm>
              <a:off x="6762750" y="3967163"/>
              <a:ext cx="755015" cy="188385"/>
            </a:xfrm>
            <a:prstGeom prst="rect">
              <a:avLst/>
            </a:prstGeom>
            <a:noFill/>
            <a:ln w="9525">
              <a:noFill/>
              <a:miter lim="800000"/>
              <a:headEnd/>
              <a:tailEnd/>
            </a:ln>
          </p:spPr>
          <p:txBody>
            <a:bodyPr wrap="none" lIns="0" tIns="0" rIns="0" bIns="0">
              <a:spAutoFit/>
            </a:bodyPr>
            <a:lstStyle/>
            <a:p>
              <a:r>
                <a:rPr lang="sv-SE" sz="1224">
                  <a:solidFill>
                    <a:srgbClr val="000000"/>
                  </a:solidFill>
                  <a:latin typeface="Bookman"/>
                </a:rPr>
                <a:t>Separation</a:t>
              </a:r>
              <a:endParaRPr lang="sv-SE" sz="1836"/>
            </a:p>
          </p:txBody>
        </p:sp>
        <p:sp>
          <p:nvSpPr>
            <p:cNvPr id="9234" name="Rectangle 19"/>
            <p:cNvSpPr>
              <a:spLocks noChangeArrowheads="1"/>
            </p:cNvSpPr>
            <p:nvPr/>
          </p:nvSpPr>
          <p:spPr bwMode="auto">
            <a:xfrm>
              <a:off x="6762750" y="4132263"/>
              <a:ext cx="1049967" cy="188385"/>
            </a:xfrm>
            <a:prstGeom prst="rect">
              <a:avLst/>
            </a:prstGeom>
            <a:noFill/>
            <a:ln w="9525">
              <a:noFill/>
              <a:miter lim="800000"/>
              <a:headEnd/>
              <a:tailEnd/>
            </a:ln>
          </p:spPr>
          <p:txBody>
            <a:bodyPr wrap="none" lIns="0" tIns="0" rIns="0" bIns="0">
              <a:spAutoFit/>
            </a:bodyPr>
            <a:lstStyle/>
            <a:p>
              <a:r>
                <a:rPr lang="sv-SE" sz="1224">
                  <a:solidFill>
                    <a:srgbClr val="000000"/>
                  </a:solidFill>
                  <a:latin typeface="Bookman"/>
                </a:rPr>
                <a:t>distance in feet</a:t>
              </a:r>
              <a:endParaRPr lang="sv-SE" sz="1836"/>
            </a:p>
          </p:txBody>
        </p:sp>
        <p:sp>
          <p:nvSpPr>
            <p:cNvPr id="9235" name="Rectangle 47"/>
            <p:cNvSpPr>
              <a:spLocks noChangeArrowheads="1"/>
            </p:cNvSpPr>
            <p:nvPr/>
          </p:nvSpPr>
          <p:spPr bwMode="auto">
            <a:xfrm>
              <a:off x="4972050" y="4371975"/>
              <a:ext cx="1460913" cy="188385"/>
            </a:xfrm>
            <a:prstGeom prst="rect">
              <a:avLst/>
            </a:prstGeom>
            <a:noFill/>
            <a:ln w="9525">
              <a:noFill/>
              <a:miter lim="800000"/>
              <a:headEnd/>
              <a:tailEnd/>
            </a:ln>
          </p:spPr>
          <p:txBody>
            <a:bodyPr wrap="none" lIns="0" tIns="0" rIns="0" bIns="0">
              <a:spAutoFit/>
            </a:bodyPr>
            <a:lstStyle/>
            <a:p>
              <a:r>
                <a:rPr lang="sv-SE" sz="1224" i="1">
                  <a:solidFill>
                    <a:srgbClr val="000000"/>
                  </a:solidFill>
                  <a:latin typeface="Bookman"/>
                </a:rPr>
                <a:t>Tom Allen, MIT, 1977</a:t>
              </a:r>
              <a:endParaRPr lang="sv-SE" sz="1836"/>
            </a:p>
          </p:txBody>
        </p:sp>
        <p:sp>
          <p:nvSpPr>
            <p:cNvPr id="9236" name="Rectangle 24"/>
            <p:cNvSpPr>
              <a:spLocks noChangeArrowheads="1"/>
            </p:cNvSpPr>
            <p:nvPr/>
          </p:nvSpPr>
          <p:spPr bwMode="auto">
            <a:xfrm>
              <a:off x="4649788" y="1454150"/>
              <a:ext cx="3690937" cy="657359"/>
            </a:xfrm>
            <a:prstGeom prst="rect">
              <a:avLst/>
            </a:prstGeom>
            <a:noFill/>
            <a:ln w="9525">
              <a:noFill/>
              <a:miter lim="800000"/>
              <a:headEnd/>
              <a:tailEnd/>
            </a:ln>
          </p:spPr>
          <p:txBody>
            <a:bodyPr>
              <a:spAutoFit/>
            </a:bodyPr>
            <a:lstStyle/>
            <a:p>
              <a:r>
                <a:rPr lang="sv-SE" sz="1836">
                  <a:solidFill>
                    <a:srgbClr val="000000"/>
                  </a:solidFill>
                </a:rPr>
                <a:t>Probability of communicating at least once a week</a:t>
              </a:r>
              <a:endParaRPr lang="sv-SE" sz="1836"/>
            </a:p>
          </p:txBody>
        </p:sp>
      </p:grpSp>
      <p:sp>
        <p:nvSpPr>
          <p:cNvPr id="9219" name="Title 21"/>
          <p:cNvSpPr>
            <a:spLocks noGrp="1"/>
          </p:cNvSpPr>
          <p:nvPr>
            <p:ph type="title"/>
          </p:nvPr>
        </p:nvSpPr>
        <p:spPr/>
        <p:txBody>
          <a:bodyPr>
            <a:normAutofit fontScale="90000"/>
          </a:bodyPr>
          <a:lstStyle/>
          <a:p>
            <a:r>
              <a:rPr lang="en-US" altLang="en-US" dirty="0" smtClean="0">
                <a:solidFill>
                  <a:schemeClr val="tx1"/>
                </a:solidFill>
              </a:rPr>
              <a:t>If we are more than 50 feet apart, we don’t collaborate</a:t>
            </a:r>
            <a:endParaRPr lang="sv-SE" dirty="0" smtClean="0"/>
          </a:p>
        </p:txBody>
      </p:sp>
    </p:spTree>
    <p:extLst>
      <p:ext uri="{BB962C8B-B14F-4D97-AF65-F5344CB8AC3E}">
        <p14:creationId xmlns:p14="http://schemas.microsoft.com/office/powerpoint/2010/main" val="1077310263"/>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sv-SE" smtClean="0"/>
              <a:t>Strong ties lead to redundancy in ideas</a:t>
            </a:r>
            <a:endParaRPr lang="sv-SE" dirty="0"/>
          </a:p>
        </p:txBody>
      </p:sp>
      <p:grpSp>
        <p:nvGrpSpPr>
          <p:cNvPr id="13" name="Group 12"/>
          <p:cNvGrpSpPr/>
          <p:nvPr/>
        </p:nvGrpSpPr>
        <p:grpSpPr>
          <a:xfrm>
            <a:off x="3534959" y="2197654"/>
            <a:ext cx="5611981" cy="3071892"/>
            <a:chOff x="2774528" y="3435444"/>
            <a:chExt cx="3563733" cy="1950720"/>
          </a:xfrm>
        </p:grpSpPr>
        <p:sp>
          <p:nvSpPr>
            <p:cNvPr id="17" name="Oval 16"/>
            <p:cNvSpPr/>
            <p:nvPr/>
          </p:nvSpPr>
          <p:spPr>
            <a:xfrm>
              <a:off x="3520603" y="3435444"/>
              <a:ext cx="1950720" cy="1950720"/>
            </a:xfrm>
            <a:prstGeom prst="ellipse">
              <a:avLst/>
            </a:prstGeom>
            <a:ln/>
          </p:spPr>
          <p:style>
            <a:lnRef idx="2">
              <a:schemeClr val="accent4"/>
            </a:lnRef>
            <a:fillRef idx="1">
              <a:schemeClr val="lt1"/>
            </a:fillRef>
            <a:effectRef idx="0">
              <a:schemeClr val="accent4"/>
            </a:effectRef>
            <a:fontRef idx="minor">
              <a:schemeClr val="dk1"/>
            </a:fontRef>
          </p:style>
          <p:txBody>
            <a:bodyPr rtlCol="0" anchor="ctr"/>
            <a:lstStyle/>
            <a:p>
              <a:pPr algn="ctr"/>
              <a:endParaRPr lang="sv-SE" sz="1836"/>
            </a:p>
          </p:txBody>
        </p:sp>
        <p:grpSp>
          <p:nvGrpSpPr>
            <p:cNvPr id="2" name="Group 35"/>
            <p:cNvGrpSpPr>
              <a:grpSpLocks/>
            </p:cNvGrpSpPr>
            <p:nvPr/>
          </p:nvGrpSpPr>
          <p:grpSpPr bwMode="auto">
            <a:xfrm>
              <a:off x="4069225" y="3732867"/>
              <a:ext cx="852488" cy="1306513"/>
              <a:chOff x="3894170" y="4315785"/>
              <a:chExt cx="1126299" cy="1727409"/>
            </a:xfrm>
          </p:grpSpPr>
          <p:pic>
            <p:nvPicPr>
              <p:cNvPr id="11" name="Picture 3"/>
              <p:cNvPicPr>
                <a:picLocks noChangeAspect="1" noChangeArrowheads="1"/>
              </p:cNvPicPr>
              <p:nvPr/>
            </p:nvPicPr>
            <p:blipFill>
              <a:blip r:embed="rId3" cstate="print"/>
              <a:srcRect/>
              <a:stretch>
                <a:fillRect/>
              </a:stretch>
            </p:blipFill>
            <p:spPr bwMode="auto">
              <a:xfrm>
                <a:off x="3897192" y="4319588"/>
                <a:ext cx="450850" cy="812800"/>
              </a:xfrm>
              <a:prstGeom prst="rect">
                <a:avLst/>
              </a:prstGeom>
              <a:noFill/>
              <a:ln w="9525">
                <a:noFill/>
                <a:miter lim="800000"/>
                <a:headEnd/>
                <a:tailEnd/>
              </a:ln>
            </p:spPr>
          </p:pic>
          <p:pic>
            <p:nvPicPr>
              <p:cNvPr id="12" name="Picture 3"/>
              <p:cNvPicPr>
                <a:picLocks noChangeAspect="1" noChangeArrowheads="1"/>
              </p:cNvPicPr>
              <p:nvPr/>
            </p:nvPicPr>
            <p:blipFill>
              <a:blip r:embed="rId3" cstate="print"/>
              <a:srcRect/>
              <a:stretch>
                <a:fillRect/>
              </a:stretch>
            </p:blipFill>
            <p:spPr bwMode="auto">
              <a:xfrm>
                <a:off x="4571206" y="5230394"/>
                <a:ext cx="449263" cy="812800"/>
              </a:xfrm>
              <a:prstGeom prst="rect">
                <a:avLst/>
              </a:prstGeom>
              <a:noFill/>
              <a:ln w="9525">
                <a:noFill/>
                <a:miter lim="800000"/>
                <a:headEnd/>
                <a:tailEnd/>
              </a:ln>
            </p:spPr>
          </p:pic>
          <p:pic>
            <p:nvPicPr>
              <p:cNvPr id="14" name="Picture 4"/>
              <p:cNvPicPr>
                <a:picLocks noChangeAspect="1" noChangeArrowheads="1"/>
              </p:cNvPicPr>
              <p:nvPr/>
            </p:nvPicPr>
            <p:blipFill>
              <a:blip r:embed="rId4" cstate="print"/>
              <a:srcRect/>
              <a:stretch>
                <a:fillRect/>
              </a:stretch>
            </p:blipFill>
            <p:spPr bwMode="auto">
              <a:xfrm>
                <a:off x="3894170" y="5208588"/>
                <a:ext cx="382588" cy="800100"/>
              </a:xfrm>
              <a:prstGeom prst="rect">
                <a:avLst/>
              </a:prstGeom>
              <a:noFill/>
              <a:ln w="9525">
                <a:noFill/>
                <a:miter lim="800000"/>
                <a:headEnd/>
                <a:tailEnd/>
              </a:ln>
            </p:spPr>
          </p:pic>
          <p:pic>
            <p:nvPicPr>
              <p:cNvPr id="15" name="Picture 4"/>
              <p:cNvPicPr>
                <a:picLocks noChangeAspect="1" noChangeArrowheads="1"/>
              </p:cNvPicPr>
              <p:nvPr/>
            </p:nvPicPr>
            <p:blipFill>
              <a:blip r:embed="rId4" cstate="print"/>
              <a:srcRect/>
              <a:stretch>
                <a:fillRect/>
              </a:stretch>
            </p:blipFill>
            <p:spPr bwMode="auto">
              <a:xfrm>
                <a:off x="4603375" y="4315785"/>
                <a:ext cx="382588" cy="800100"/>
              </a:xfrm>
              <a:prstGeom prst="rect">
                <a:avLst/>
              </a:prstGeom>
              <a:noFill/>
              <a:ln w="9525">
                <a:noFill/>
                <a:miter lim="800000"/>
                <a:headEnd/>
                <a:tailEnd/>
              </a:ln>
            </p:spPr>
          </p:pic>
        </p:grpSp>
        <p:sp>
          <p:nvSpPr>
            <p:cNvPr id="20" name="Rounded Rectangular Callout 34"/>
            <p:cNvSpPr>
              <a:spLocks noChangeArrowheads="1"/>
            </p:cNvSpPr>
            <p:nvPr/>
          </p:nvSpPr>
          <p:spPr bwMode="auto">
            <a:xfrm>
              <a:off x="2774528" y="4350498"/>
              <a:ext cx="1018179" cy="432592"/>
            </a:xfrm>
            <a:prstGeom prst="wedgeRoundRectCallout">
              <a:avLst>
                <a:gd name="adj1" fmla="val 62662"/>
                <a:gd name="adj2" fmla="val -13171"/>
                <a:gd name="adj3" fmla="val 16667"/>
              </a:avLst>
            </a:prstGeom>
            <a:solidFill>
              <a:schemeClr val="accent4"/>
            </a:solidFill>
            <a:ln w="28575" algn="ctr">
              <a:solidFill>
                <a:schemeClr val="bg1"/>
              </a:solidFill>
              <a:miter lim="800000"/>
              <a:headEnd/>
              <a:tailEnd/>
            </a:ln>
          </p:spPr>
          <p:txBody>
            <a:bodyPr anchor="ctr"/>
            <a:lstStyle/>
            <a:p>
              <a:pPr algn="ctr"/>
              <a:r>
                <a:rPr lang="sv-SE" sz="1836" dirty="0">
                  <a:solidFill>
                    <a:schemeClr val="bg1"/>
                  </a:solidFill>
                  <a:cs typeface="Arial" pitchFamily="34" charset="0"/>
                </a:rPr>
                <a:t>I’ve got </a:t>
              </a:r>
              <a:r>
                <a:rPr lang="sv-SE" sz="1836">
                  <a:solidFill>
                    <a:schemeClr val="bg1"/>
                  </a:solidFill>
                  <a:cs typeface="Arial" pitchFamily="34" charset="0"/>
                </a:rPr>
                <a:t>an idea!</a:t>
              </a:r>
              <a:endParaRPr lang="sv-SE" sz="1836" dirty="0">
                <a:solidFill>
                  <a:schemeClr val="bg1"/>
                </a:solidFill>
                <a:cs typeface="Arial" pitchFamily="34" charset="0"/>
              </a:endParaRPr>
            </a:p>
          </p:txBody>
        </p:sp>
        <p:sp>
          <p:nvSpPr>
            <p:cNvPr id="22" name="Rounded Rectangular Callout 34"/>
            <p:cNvSpPr>
              <a:spLocks noChangeArrowheads="1"/>
            </p:cNvSpPr>
            <p:nvPr/>
          </p:nvSpPr>
          <p:spPr bwMode="auto">
            <a:xfrm>
              <a:off x="5137367" y="3648804"/>
              <a:ext cx="1200894" cy="510223"/>
            </a:xfrm>
            <a:prstGeom prst="wedgeRoundRectCallout">
              <a:avLst>
                <a:gd name="adj1" fmla="val -62689"/>
                <a:gd name="adj2" fmla="val -8254"/>
                <a:gd name="adj3" fmla="val 16667"/>
              </a:avLst>
            </a:prstGeom>
            <a:solidFill>
              <a:schemeClr val="accent4"/>
            </a:solidFill>
            <a:ln w="28575" algn="ctr">
              <a:solidFill>
                <a:schemeClr val="bg1"/>
              </a:solidFill>
              <a:miter lim="800000"/>
              <a:headEnd/>
              <a:tailEnd/>
            </a:ln>
          </p:spPr>
          <p:txBody>
            <a:bodyPr anchor="ctr"/>
            <a:lstStyle/>
            <a:p>
              <a:pPr algn="ctr"/>
              <a:r>
                <a:rPr lang="sv-SE" sz="1836">
                  <a:solidFill>
                    <a:schemeClr val="bg1"/>
                  </a:solidFill>
                  <a:cs typeface="Arial" pitchFamily="34" charset="0"/>
                </a:rPr>
                <a:t>Funny, I’ve </a:t>
              </a:r>
              <a:r>
                <a:rPr lang="sv-SE" sz="1836" dirty="0">
                  <a:solidFill>
                    <a:schemeClr val="bg1"/>
                  </a:solidFill>
                  <a:cs typeface="Arial" pitchFamily="34" charset="0"/>
                </a:rPr>
                <a:t>got the </a:t>
              </a:r>
              <a:r>
                <a:rPr lang="sv-SE" sz="1836">
                  <a:solidFill>
                    <a:schemeClr val="bg1"/>
                  </a:solidFill>
                  <a:cs typeface="Arial" pitchFamily="34" charset="0"/>
                </a:rPr>
                <a:t>same idea.</a:t>
              </a:r>
              <a:endParaRPr lang="sv-SE" sz="1836" dirty="0">
                <a:solidFill>
                  <a:schemeClr val="bg1"/>
                </a:solidFill>
                <a:cs typeface="Arial" pitchFamily="34" charset="0"/>
              </a:endParaRPr>
            </a:p>
          </p:txBody>
        </p:sp>
        <p:cxnSp>
          <p:nvCxnSpPr>
            <p:cNvPr id="23" name="Straight Arrow Connector 22"/>
            <p:cNvCxnSpPr>
              <a:endCxn id="15" idx="1"/>
            </p:cNvCxnSpPr>
            <p:nvPr/>
          </p:nvCxnSpPr>
          <p:spPr>
            <a:xfrm rot="5400000" flipH="1" flipV="1">
              <a:off x="4287820" y="4106428"/>
              <a:ext cx="389183" cy="247212"/>
            </a:xfrm>
            <a:prstGeom prst="straightConnector1">
              <a:avLst/>
            </a:prstGeom>
            <a:ln>
              <a:headEnd type="arrow" w="med" len="med"/>
              <a:tailEnd type="arrow" w="med" len="med"/>
            </a:ln>
          </p:spPr>
          <p:style>
            <a:lnRef idx="2">
              <a:schemeClr val="accent4"/>
            </a:lnRef>
            <a:fillRef idx="0">
              <a:schemeClr val="accent4"/>
            </a:fillRef>
            <a:effectRef idx="1">
              <a:schemeClr val="accent4"/>
            </a:effectRef>
            <a:fontRef idx="minor">
              <a:schemeClr val="tx1"/>
            </a:fontRef>
          </p:style>
        </p:cxnSp>
      </p:grpSp>
      <p:sp>
        <p:nvSpPr>
          <p:cNvPr id="16" name="Rectangle 15"/>
          <p:cNvSpPr/>
          <p:nvPr/>
        </p:nvSpPr>
        <p:spPr>
          <a:xfrm>
            <a:off x="1811038" y="6331883"/>
            <a:ext cx="4663017" cy="318286"/>
          </a:xfrm>
          <a:prstGeom prst="rect">
            <a:avLst/>
          </a:prstGeom>
        </p:spPr>
        <p:txBody>
          <a:bodyPr>
            <a:spAutoFit/>
          </a:bodyPr>
          <a:lstStyle/>
          <a:p>
            <a:r>
              <a:rPr lang="en-US" sz="1428"/>
              <a:t>“The Strength of Weak Ties”, Granovetter, 1973</a:t>
            </a:r>
            <a:endParaRPr lang="sv-SE" sz="1428"/>
          </a:p>
        </p:txBody>
      </p:sp>
    </p:spTree>
    <p:extLst>
      <p:ext uri="{BB962C8B-B14F-4D97-AF65-F5344CB8AC3E}">
        <p14:creationId xmlns:p14="http://schemas.microsoft.com/office/powerpoint/2010/main" val="3682157107"/>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mtClean="0"/>
              <a:t>Weak ties lead to a diversity of ideas</a:t>
            </a:r>
            <a:endParaRPr lang="sv-SE" dirty="0"/>
          </a:p>
        </p:txBody>
      </p:sp>
      <p:grpSp>
        <p:nvGrpSpPr>
          <p:cNvPr id="28" name="Group 27"/>
          <p:cNvGrpSpPr/>
          <p:nvPr/>
        </p:nvGrpSpPr>
        <p:grpSpPr>
          <a:xfrm>
            <a:off x="2201186" y="2126990"/>
            <a:ext cx="7853538" cy="3223207"/>
            <a:chOff x="713567" y="2098645"/>
            <a:chExt cx="7186551" cy="2949466"/>
          </a:xfrm>
        </p:grpSpPr>
        <p:sp>
          <p:nvSpPr>
            <p:cNvPr id="10" name="Oval 9"/>
            <p:cNvSpPr/>
            <p:nvPr/>
          </p:nvSpPr>
          <p:spPr>
            <a:xfrm>
              <a:off x="3342645" y="3097391"/>
              <a:ext cx="1950720" cy="1950720"/>
            </a:xfrm>
            <a:prstGeom prst="ellipse">
              <a:avLst/>
            </a:prstGeom>
            <a:ln>
              <a:prstDash val="dash"/>
            </a:ln>
          </p:spPr>
          <p:style>
            <a:lnRef idx="2">
              <a:schemeClr val="accent4"/>
            </a:lnRef>
            <a:fillRef idx="1">
              <a:schemeClr val="lt1"/>
            </a:fillRef>
            <a:effectRef idx="0">
              <a:schemeClr val="accent4"/>
            </a:effectRef>
            <a:fontRef idx="minor">
              <a:schemeClr val="dk1"/>
            </a:fontRef>
          </p:style>
          <p:txBody>
            <a:bodyPr rtlCol="0" anchor="ctr"/>
            <a:lstStyle/>
            <a:p>
              <a:pPr algn="ctr"/>
              <a:endParaRPr lang="sv-SE" sz="1836"/>
            </a:p>
          </p:txBody>
        </p:sp>
        <p:grpSp>
          <p:nvGrpSpPr>
            <p:cNvPr id="2" name="Group 35"/>
            <p:cNvGrpSpPr>
              <a:grpSpLocks/>
            </p:cNvGrpSpPr>
            <p:nvPr/>
          </p:nvGrpSpPr>
          <p:grpSpPr bwMode="auto">
            <a:xfrm>
              <a:off x="3891267" y="3394814"/>
              <a:ext cx="852488" cy="1306513"/>
              <a:chOff x="3894170" y="4315785"/>
              <a:chExt cx="1126299" cy="1727409"/>
            </a:xfrm>
          </p:grpSpPr>
          <p:pic>
            <p:nvPicPr>
              <p:cNvPr id="13" name="Picture 3"/>
              <p:cNvPicPr>
                <a:picLocks noChangeAspect="1" noChangeArrowheads="1"/>
              </p:cNvPicPr>
              <p:nvPr/>
            </p:nvPicPr>
            <p:blipFill>
              <a:blip r:embed="rId3" cstate="print"/>
              <a:srcRect/>
              <a:stretch>
                <a:fillRect/>
              </a:stretch>
            </p:blipFill>
            <p:spPr bwMode="auto">
              <a:xfrm>
                <a:off x="3897192" y="4319588"/>
                <a:ext cx="450850" cy="812800"/>
              </a:xfrm>
              <a:prstGeom prst="rect">
                <a:avLst/>
              </a:prstGeom>
              <a:noFill/>
              <a:ln w="9525">
                <a:noFill/>
                <a:miter lim="800000"/>
                <a:headEnd/>
                <a:tailEnd/>
              </a:ln>
            </p:spPr>
          </p:pic>
          <p:pic>
            <p:nvPicPr>
              <p:cNvPr id="14" name="Picture 3"/>
              <p:cNvPicPr>
                <a:picLocks noChangeAspect="1" noChangeArrowheads="1"/>
              </p:cNvPicPr>
              <p:nvPr/>
            </p:nvPicPr>
            <p:blipFill>
              <a:blip r:embed="rId3" cstate="print"/>
              <a:srcRect/>
              <a:stretch>
                <a:fillRect/>
              </a:stretch>
            </p:blipFill>
            <p:spPr bwMode="auto">
              <a:xfrm>
                <a:off x="4571206" y="5230394"/>
                <a:ext cx="449263" cy="812800"/>
              </a:xfrm>
              <a:prstGeom prst="rect">
                <a:avLst/>
              </a:prstGeom>
              <a:noFill/>
              <a:ln w="9525">
                <a:noFill/>
                <a:miter lim="800000"/>
                <a:headEnd/>
                <a:tailEnd/>
              </a:ln>
            </p:spPr>
          </p:pic>
          <p:pic>
            <p:nvPicPr>
              <p:cNvPr id="15" name="Picture 4"/>
              <p:cNvPicPr>
                <a:picLocks noChangeAspect="1" noChangeArrowheads="1"/>
              </p:cNvPicPr>
              <p:nvPr/>
            </p:nvPicPr>
            <p:blipFill>
              <a:blip r:embed="rId4" cstate="print"/>
              <a:srcRect/>
              <a:stretch>
                <a:fillRect/>
              </a:stretch>
            </p:blipFill>
            <p:spPr bwMode="auto">
              <a:xfrm>
                <a:off x="3894170" y="5208588"/>
                <a:ext cx="382588" cy="800100"/>
              </a:xfrm>
              <a:prstGeom prst="rect">
                <a:avLst/>
              </a:prstGeom>
              <a:noFill/>
              <a:ln w="9525">
                <a:noFill/>
                <a:miter lim="800000"/>
                <a:headEnd/>
                <a:tailEnd/>
              </a:ln>
            </p:spPr>
          </p:pic>
          <p:pic>
            <p:nvPicPr>
              <p:cNvPr id="16" name="Picture 4"/>
              <p:cNvPicPr>
                <a:picLocks noChangeAspect="1" noChangeArrowheads="1"/>
              </p:cNvPicPr>
              <p:nvPr/>
            </p:nvPicPr>
            <p:blipFill>
              <a:blip r:embed="rId4" cstate="print"/>
              <a:srcRect/>
              <a:stretch>
                <a:fillRect/>
              </a:stretch>
            </p:blipFill>
            <p:spPr bwMode="auto">
              <a:xfrm>
                <a:off x="4603375" y="4315785"/>
                <a:ext cx="382588" cy="800100"/>
              </a:xfrm>
              <a:prstGeom prst="rect">
                <a:avLst/>
              </a:prstGeom>
              <a:noFill/>
              <a:ln w="9525">
                <a:noFill/>
                <a:miter lim="800000"/>
                <a:headEnd/>
                <a:tailEnd/>
              </a:ln>
            </p:spPr>
          </p:pic>
        </p:grpSp>
        <p:sp>
          <p:nvSpPr>
            <p:cNvPr id="18" name="Oval 17"/>
            <p:cNvSpPr/>
            <p:nvPr/>
          </p:nvSpPr>
          <p:spPr>
            <a:xfrm>
              <a:off x="5949398" y="2282908"/>
              <a:ext cx="1950720" cy="1950720"/>
            </a:xfrm>
            <a:prstGeom prst="ellipse">
              <a:avLst/>
            </a:prstGeom>
            <a:ln>
              <a:prstDash val="dash"/>
            </a:ln>
          </p:spPr>
          <p:style>
            <a:lnRef idx="2">
              <a:schemeClr val="accent4"/>
            </a:lnRef>
            <a:fillRef idx="1">
              <a:schemeClr val="lt1"/>
            </a:fillRef>
            <a:effectRef idx="0">
              <a:schemeClr val="accent4"/>
            </a:effectRef>
            <a:fontRef idx="minor">
              <a:schemeClr val="dk1"/>
            </a:fontRef>
          </p:style>
          <p:txBody>
            <a:bodyPr rtlCol="0" anchor="ctr"/>
            <a:lstStyle/>
            <a:p>
              <a:pPr algn="ctr"/>
              <a:endParaRPr lang="sv-SE" sz="1836"/>
            </a:p>
          </p:txBody>
        </p:sp>
        <p:grpSp>
          <p:nvGrpSpPr>
            <p:cNvPr id="3" name="Group 35"/>
            <p:cNvGrpSpPr>
              <a:grpSpLocks/>
            </p:cNvGrpSpPr>
            <p:nvPr/>
          </p:nvGrpSpPr>
          <p:grpSpPr bwMode="auto">
            <a:xfrm>
              <a:off x="6498020" y="2580331"/>
              <a:ext cx="852488" cy="1306513"/>
              <a:chOff x="3894170" y="4315785"/>
              <a:chExt cx="1126299" cy="1727409"/>
            </a:xfrm>
          </p:grpSpPr>
          <p:pic>
            <p:nvPicPr>
              <p:cNvPr id="20" name="Picture 3"/>
              <p:cNvPicPr>
                <a:picLocks noChangeAspect="1" noChangeArrowheads="1"/>
              </p:cNvPicPr>
              <p:nvPr/>
            </p:nvPicPr>
            <p:blipFill>
              <a:blip r:embed="rId3" cstate="print"/>
              <a:srcRect/>
              <a:stretch>
                <a:fillRect/>
              </a:stretch>
            </p:blipFill>
            <p:spPr bwMode="auto">
              <a:xfrm>
                <a:off x="3897192" y="4319588"/>
                <a:ext cx="450850" cy="812800"/>
              </a:xfrm>
              <a:prstGeom prst="rect">
                <a:avLst/>
              </a:prstGeom>
              <a:noFill/>
              <a:ln w="9525">
                <a:noFill/>
                <a:miter lim="800000"/>
                <a:headEnd/>
                <a:tailEnd/>
              </a:ln>
            </p:spPr>
          </p:pic>
          <p:pic>
            <p:nvPicPr>
              <p:cNvPr id="21" name="Picture 3"/>
              <p:cNvPicPr>
                <a:picLocks noChangeAspect="1" noChangeArrowheads="1"/>
              </p:cNvPicPr>
              <p:nvPr/>
            </p:nvPicPr>
            <p:blipFill>
              <a:blip r:embed="rId3" cstate="print"/>
              <a:srcRect/>
              <a:stretch>
                <a:fillRect/>
              </a:stretch>
            </p:blipFill>
            <p:spPr bwMode="auto">
              <a:xfrm>
                <a:off x="4571206" y="5230394"/>
                <a:ext cx="449263" cy="812800"/>
              </a:xfrm>
              <a:prstGeom prst="rect">
                <a:avLst/>
              </a:prstGeom>
              <a:noFill/>
              <a:ln w="9525">
                <a:noFill/>
                <a:miter lim="800000"/>
                <a:headEnd/>
                <a:tailEnd/>
              </a:ln>
            </p:spPr>
          </p:pic>
          <p:pic>
            <p:nvPicPr>
              <p:cNvPr id="23" name="Picture 4"/>
              <p:cNvPicPr>
                <a:picLocks noChangeAspect="1" noChangeArrowheads="1"/>
              </p:cNvPicPr>
              <p:nvPr/>
            </p:nvPicPr>
            <p:blipFill>
              <a:blip r:embed="rId4" cstate="print"/>
              <a:srcRect/>
              <a:stretch>
                <a:fillRect/>
              </a:stretch>
            </p:blipFill>
            <p:spPr bwMode="auto">
              <a:xfrm>
                <a:off x="3894170" y="5208588"/>
                <a:ext cx="382588" cy="800100"/>
              </a:xfrm>
              <a:prstGeom prst="rect">
                <a:avLst/>
              </a:prstGeom>
              <a:noFill/>
              <a:ln w="9525">
                <a:noFill/>
                <a:miter lim="800000"/>
                <a:headEnd/>
                <a:tailEnd/>
              </a:ln>
            </p:spPr>
          </p:pic>
          <p:pic>
            <p:nvPicPr>
              <p:cNvPr id="24" name="Picture 4"/>
              <p:cNvPicPr>
                <a:picLocks noChangeAspect="1" noChangeArrowheads="1"/>
              </p:cNvPicPr>
              <p:nvPr/>
            </p:nvPicPr>
            <p:blipFill>
              <a:blip r:embed="rId4" cstate="print"/>
              <a:srcRect/>
              <a:stretch>
                <a:fillRect/>
              </a:stretch>
            </p:blipFill>
            <p:spPr bwMode="auto">
              <a:xfrm>
                <a:off x="4603375" y="4315785"/>
                <a:ext cx="382588" cy="800100"/>
              </a:xfrm>
              <a:prstGeom prst="rect">
                <a:avLst/>
              </a:prstGeom>
              <a:noFill/>
              <a:ln w="9525">
                <a:noFill/>
                <a:miter lim="800000"/>
                <a:headEnd/>
                <a:tailEnd/>
              </a:ln>
            </p:spPr>
          </p:pic>
        </p:grpSp>
        <p:cxnSp>
          <p:nvCxnSpPr>
            <p:cNvPr id="29" name="Straight Arrow Connector 28"/>
            <p:cNvCxnSpPr/>
            <p:nvPr/>
          </p:nvCxnSpPr>
          <p:spPr>
            <a:xfrm flipV="1">
              <a:off x="4717637" y="2890585"/>
              <a:ext cx="1782670" cy="811811"/>
            </a:xfrm>
            <a:prstGeom prst="straightConnector1">
              <a:avLst/>
            </a:prstGeom>
            <a:ln>
              <a:headEnd type="arrow" w="med" len="med"/>
              <a:tailEnd type="arrow" w="med" len="med"/>
            </a:ln>
          </p:spPr>
          <p:style>
            <a:lnRef idx="2">
              <a:schemeClr val="accent4"/>
            </a:lnRef>
            <a:fillRef idx="0">
              <a:schemeClr val="accent4"/>
            </a:fillRef>
            <a:effectRef idx="1">
              <a:schemeClr val="accent4"/>
            </a:effectRef>
            <a:fontRef idx="minor">
              <a:schemeClr val="tx1"/>
            </a:fontRef>
          </p:style>
        </p:cxnSp>
        <p:sp>
          <p:nvSpPr>
            <p:cNvPr id="34" name="Oval 33"/>
            <p:cNvSpPr/>
            <p:nvPr/>
          </p:nvSpPr>
          <p:spPr>
            <a:xfrm>
              <a:off x="771391" y="2285580"/>
              <a:ext cx="1950720" cy="1950720"/>
            </a:xfrm>
            <a:prstGeom prst="ellipse">
              <a:avLst/>
            </a:prstGeom>
            <a:ln>
              <a:prstDash val="dash"/>
            </a:ln>
          </p:spPr>
          <p:style>
            <a:lnRef idx="2">
              <a:schemeClr val="accent4"/>
            </a:lnRef>
            <a:fillRef idx="1">
              <a:schemeClr val="lt1"/>
            </a:fillRef>
            <a:effectRef idx="0">
              <a:schemeClr val="accent4"/>
            </a:effectRef>
            <a:fontRef idx="minor">
              <a:schemeClr val="dk1"/>
            </a:fontRef>
          </p:style>
          <p:txBody>
            <a:bodyPr rtlCol="0" anchor="ctr"/>
            <a:lstStyle/>
            <a:p>
              <a:pPr algn="ctr"/>
              <a:endParaRPr lang="sv-SE" sz="1836"/>
            </a:p>
          </p:txBody>
        </p:sp>
        <p:grpSp>
          <p:nvGrpSpPr>
            <p:cNvPr id="4" name="Group 35"/>
            <p:cNvGrpSpPr>
              <a:grpSpLocks/>
            </p:cNvGrpSpPr>
            <p:nvPr/>
          </p:nvGrpSpPr>
          <p:grpSpPr bwMode="auto">
            <a:xfrm>
              <a:off x="1320013" y="2583003"/>
              <a:ext cx="852488" cy="1306513"/>
              <a:chOff x="3894170" y="4315785"/>
              <a:chExt cx="1126299" cy="1727409"/>
            </a:xfrm>
          </p:grpSpPr>
          <p:pic>
            <p:nvPicPr>
              <p:cNvPr id="36" name="Picture 3"/>
              <p:cNvPicPr>
                <a:picLocks noChangeAspect="1" noChangeArrowheads="1"/>
              </p:cNvPicPr>
              <p:nvPr/>
            </p:nvPicPr>
            <p:blipFill>
              <a:blip r:embed="rId3" cstate="print"/>
              <a:srcRect/>
              <a:stretch>
                <a:fillRect/>
              </a:stretch>
            </p:blipFill>
            <p:spPr bwMode="auto">
              <a:xfrm>
                <a:off x="3897192" y="4319588"/>
                <a:ext cx="450850" cy="812800"/>
              </a:xfrm>
              <a:prstGeom prst="rect">
                <a:avLst/>
              </a:prstGeom>
              <a:noFill/>
              <a:ln w="9525">
                <a:noFill/>
                <a:miter lim="800000"/>
                <a:headEnd/>
                <a:tailEnd/>
              </a:ln>
            </p:spPr>
          </p:pic>
          <p:pic>
            <p:nvPicPr>
              <p:cNvPr id="37" name="Picture 3"/>
              <p:cNvPicPr>
                <a:picLocks noChangeAspect="1" noChangeArrowheads="1"/>
              </p:cNvPicPr>
              <p:nvPr/>
            </p:nvPicPr>
            <p:blipFill>
              <a:blip r:embed="rId3" cstate="print"/>
              <a:srcRect/>
              <a:stretch>
                <a:fillRect/>
              </a:stretch>
            </p:blipFill>
            <p:spPr bwMode="auto">
              <a:xfrm>
                <a:off x="4571206" y="5230394"/>
                <a:ext cx="449263" cy="812800"/>
              </a:xfrm>
              <a:prstGeom prst="rect">
                <a:avLst/>
              </a:prstGeom>
              <a:noFill/>
              <a:ln w="9525">
                <a:noFill/>
                <a:miter lim="800000"/>
                <a:headEnd/>
                <a:tailEnd/>
              </a:ln>
            </p:spPr>
          </p:pic>
          <p:pic>
            <p:nvPicPr>
              <p:cNvPr id="38" name="Picture 4"/>
              <p:cNvPicPr>
                <a:picLocks noChangeAspect="1" noChangeArrowheads="1"/>
              </p:cNvPicPr>
              <p:nvPr/>
            </p:nvPicPr>
            <p:blipFill>
              <a:blip r:embed="rId4" cstate="print"/>
              <a:srcRect/>
              <a:stretch>
                <a:fillRect/>
              </a:stretch>
            </p:blipFill>
            <p:spPr bwMode="auto">
              <a:xfrm>
                <a:off x="3894170" y="5208588"/>
                <a:ext cx="382588" cy="800100"/>
              </a:xfrm>
              <a:prstGeom prst="rect">
                <a:avLst/>
              </a:prstGeom>
              <a:noFill/>
              <a:ln w="9525">
                <a:noFill/>
                <a:miter lim="800000"/>
                <a:headEnd/>
                <a:tailEnd/>
              </a:ln>
            </p:spPr>
          </p:pic>
          <p:pic>
            <p:nvPicPr>
              <p:cNvPr id="39" name="Picture 4"/>
              <p:cNvPicPr>
                <a:picLocks noChangeAspect="1" noChangeArrowheads="1"/>
              </p:cNvPicPr>
              <p:nvPr/>
            </p:nvPicPr>
            <p:blipFill>
              <a:blip r:embed="rId4" cstate="print"/>
              <a:srcRect/>
              <a:stretch>
                <a:fillRect/>
              </a:stretch>
            </p:blipFill>
            <p:spPr bwMode="auto">
              <a:xfrm>
                <a:off x="4603375" y="4315785"/>
                <a:ext cx="382588" cy="800100"/>
              </a:xfrm>
              <a:prstGeom prst="rect">
                <a:avLst/>
              </a:prstGeom>
              <a:noFill/>
              <a:ln w="9525">
                <a:noFill/>
                <a:miter lim="800000"/>
                <a:headEnd/>
                <a:tailEnd/>
              </a:ln>
            </p:spPr>
          </p:pic>
        </p:grpSp>
        <p:cxnSp>
          <p:nvCxnSpPr>
            <p:cNvPr id="33" name="Straight Arrow Connector 32"/>
            <p:cNvCxnSpPr/>
            <p:nvPr/>
          </p:nvCxnSpPr>
          <p:spPr>
            <a:xfrm>
              <a:off x="2172501" y="3702396"/>
              <a:ext cx="1718766" cy="670258"/>
            </a:xfrm>
            <a:prstGeom prst="straightConnector1">
              <a:avLst/>
            </a:prstGeom>
            <a:ln>
              <a:headEnd type="arrow" w="med" len="med"/>
              <a:tailEnd type="arrow" w="med" len="med"/>
            </a:ln>
          </p:spPr>
          <p:style>
            <a:lnRef idx="2">
              <a:schemeClr val="accent4"/>
            </a:lnRef>
            <a:fillRef idx="0">
              <a:schemeClr val="accent4"/>
            </a:fillRef>
            <a:effectRef idx="1">
              <a:schemeClr val="accent4"/>
            </a:effectRef>
            <a:fontRef idx="minor">
              <a:schemeClr val="tx1"/>
            </a:fontRef>
          </p:style>
        </p:cxnSp>
        <p:sp>
          <p:nvSpPr>
            <p:cNvPr id="43" name="Rounded Rectangular Callout 34"/>
            <p:cNvSpPr>
              <a:spLocks noChangeArrowheads="1"/>
            </p:cNvSpPr>
            <p:nvPr/>
          </p:nvSpPr>
          <p:spPr bwMode="auto">
            <a:xfrm>
              <a:off x="713567" y="4233628"/>
              <a:ext cx="1458934" cy="619855"/>
            </a:xfrm>
            <a:prstGeom prst="wedgeRoundRectCallout">
              <a:avLst>
                <a:gd name="adj1" fmla="val 32370"/>
                <a:gd name="adj2" fmla="val -101682"/>
                <a:gd name="adj3" fmla="val 16667"/>
              </a:avLst>
            </a:prstGeom>
            <a:solidFill>
              <a:schemeClr val="accent4"/>
            </a:solidFill>
            <a:ln w="28575" algn="ctr">
              <a:solidFill>
                <a:schemeClr val="bg1"/>
              </a:solidFill>
              <a:miter lim="800000"/>
              <a:headEnd/>
              <a:tailEnd/>
            </a:ln>
          </p:spPr>
          <p:txBody>
            <a:bodyPr anchor="ctr"/>
            <a:lstStyle/>
            <a:p>
              <a:pPr algn="ctr"/>
              <a:r>
                <a:rPr lang="sv-SE" sz="1836">
                  <a:solidFill>
                    <a:schemeClr val="bg1"/>
                  </a:solidFill>
                  <a:cs typeface="Arial" pitchFamily="34" charset="0"/>
                </a:rPr>
                <a:t>Did you know?</a:t>
              </a:r>
              <a:endParaRPr lang="sv-SE" sz="1836" dirty="0">
                <a:solidFill>
                  <a:schemeClr val="bg1"/>
                </a:solidFill>
                <a:cs typeface="Arial" pitchFamily="34" charset="0"/>
              </a:endParaRPr>
            </a:p>
          </p:txBody>
        </p:sp>
        <p:sp>
          <p:nvSpPr>
            <p:cNvPr id="44" name="Rounded Rectangular Callout 34"/>
            <p:cNvSpPr>
              <a:spLocks noChangeArrowheads="1"/>
            </p:cNvSpPr>
            <p:nvPr/>
          </p:nvSpPr>
          <p:spPr bwMode="auto">
            <a:xfrm>
              <a:off x="3698592" y="2098645"/>
              <a:ext cx="1458934" cy="998746"/>
            </a:xfrm>
            <a:prstGeom prst="wedgeRoundRectCallout">
              <a:avLst>
                <a:gd name="adj1" fmla="val 5210"/>
                <a:gd name="adj2" fmla="val 80257"/>
                <a:gd name="adj3" fmla="val 16667"/>
              </a:avLst>
            </a:prstGeom>
            <a:solidFill>
              <a:schemeClr val="accent4"/>
            </a:solidFill>
            <a:ln w="28575" algn="ctr">
              <a:solidFill>
                <a:schemeClr val="bg1"/>
              </a:solidFill>
              <a:miter lim="800000"/>
              <a:headEnd/>
              <a:tailEnd/>
            </a:ln>
          </p:spPr>
          <p:txBody>
            <a:bodyPr anchor="ctr"/>
            <a:lstStyle/>
            <a:p>
              <a:pPr algn="ctr"/>
              <a:r>
                <a:rPr lang="sv-SE" sz="1836" dirty="0">
                  <a:solidFill>
                    <a:schemeClr val="bg1"/>
                  </a:solidFill>
                  <a:cs typeface="Arial" pitchFamily="34" charset="0"/>
                </a:rPr>
                <a:t>Didn’t </a:t>
              </a:r>
              <a:r>
                <a:rPr lang="sv-SE" sz="1836">
                  <a:solidFill>
                    <a:schemeClr val="bg1"/>
                  </a:solidFill>
                  <a:cs typeface="Arial" pitchFamily="34" charset="0"/>
                </a:rPr>
                <a:t>know that, great idea!</a:t>
              </a:r>
              <a:endParaRPr lang="sv-SE" sz="1836" dirty="0">
                <a:solidFill>
                  <a:schemeClr val="bg1"/>
                </a:solidFill>
                <a:cs typeface="Arial" pitchFamily="34" charset="0"/>
              </a:endParaRPr>
            </a:p>
          </p:txBody>
        </p:sp>
      </p:grpSp>
      <p:sp>
        <p:nvSpPr>
          <p:cNvPr id="26" name="Rectangle 25"/>
          <p:cNvSpPr/>
          <p:nvPr/>
        </p:nvSpPr>
        <p:spPr>
          <a:xfrm>
            <a:off x="1811038" y="6331883"/>
            <a:ext cx="4663017" cy="318286"/>
          </a:xfrm>
          <a:prstGeom prst="rect">
            <a:avLst/>
          </a:prstGeom>
        </p:spPr>
        <p:txBody>
          <a:bodyPr>
            <a:spAutoFit/>
          </a:bodyPr>
          <a:lstStyle/>
          <a:p>
            <a:r>
              <a:rPr lang="en-US" sz="1428"/>
              <a:t>“The Strength of Weak Ties”, Granovetter, 1973</a:t>
            </a:r>
            <a:endParaRPr lang="sv-SE" sz="1428"/>
          </a:p>
        </p:txBody>
      </p:sp>
    </p:spTree>
    <p:extLst>
      <p:ext uri="{BB962C8B-B14F-4D97-AF65-F5344CB8AC3E}">
        <p14:creationId xmlns:p14="http://schemas.microsoft.com/office/powerpoint/2010/main" val="1277064547"/>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1" y="0"/>
            <a:ext cx="12436474" cy="6994525"/>
          </a:xfrm>
          <a:prstGeom prst="rect">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1836"/>
          </a:p>
        </p:txBody>
      </p:sp>
      <p:pic>
        <p:nvPicPr>
          <p:cNvPr id="31746" name="Picture 2"/>
          <p:cNvPicPr>
            <a:picLocks noChangeAspect="1" noChangeArrowheads="1"/>
          </p:cNvPicPr>
          <p:nvPr/>
        </p:nvPicPr>
        <p:blipFill>
          <a:blip r:embed="rId3" cstate="print">
            <a:lum bright="16000" contrast="36000"/>
          </a:blip>
          <a:srcRect l="4681" t="8553" r="24248" b="18747"/>
          <a:stretch>
            <a:fillRect/>
          </a:stretch>
        </p:blipFill>
        <p:spPr bwMode="auto">
          <a:xfrm>
            <a:off x="2759453" y="2655976"/>
            <a:ext cx="5576191" cy="4348911"/>
          </a:xfrm>
          <a:prstGeom prst="rect">
            <a:avLst/>
          </a:prstGeom>
          <a:noFill/>
          <a:ln w="9525">
            <a:noFill/>
            <a:miter lim="800000"/>
            <a:headEnd/>
            <a:tailEnd/>
          </a:ln>
        </p:spPr>
      </p:pic>
      <p:pic>
        <p:nvPicPr>
          <p:cNvPr id="31747" name="Picture 2"/>
          <p:cNvPicPr>
            <a:picLocks noChangeAspect="1" noChangeArrowheads="1"/>
          </p:cNvPicPr>
          <p:nvPr/>
        </p:nvPicPr>
        <p:blipFill>
          <a:blip r:embed="rId4" cstate="print">
            <a:lum bright="68000" contrast="26000"/>
          </a:blip>
          <a:srcRect/>
          <a:stretch>
            <a:fillRect/>
          </a:stretch>
        </p:blipFill>
        <p:spPr bwMode="auto">
          <a:xfrm>
            <a:off x="8524562" y="3738079"/>
            <a:ext cx="816028" cy="1623961"/>
          </a:xfrm>
          <a:prstGeom prst="rect">
            <a:avLst/>
          </a:prstGeom>
          <a:noFill/>
          <a:ln w="9525">
            <a:noFill/>
            <a:miter lim="800000"/>
            <a:headEnd/>
            <a:tailEnd/>
          </a:ln>
        </p:spPr>
      </p:pic>
      <p:pic>
        <p:nvPicPr>
          <p:cNvPr id="31748" name="Picture 3"/>
          <p:cNvPicPr>
            <a:picLocks noChangeAspect="1" noChangeArrowheads="1"/>
          </p:cNvPicPr>
          <p:nvPr/>
        </p:nvPicPr>
        <p:blipFill>
          <a:blip r:embed="rId5" cstate="print">
            <a:lum bright="68000" contrast="26000"/>
          </a:blip>
          <a:srcRect/>
          <a:stretch>
            <a:fillRect/>
          </a:stretch>
        </p:blipFill>
        <p:spPr bwMode="auto">
          <a:xfrm>
            <a:off x="3852478" y="3744070"/>
            <a:ext cx="699453" cy="1604531"/>
          </a:xfrm>
          <a:prstGeom prst="rect">
            <a:avLst/>
          </a:prstGeom>
          <a:noFill/>
          <a:ln w="9525">
            <a:noFill/>
            <a:miter lim="800000"/>
            <a:headEnd/>
            <a:tailEnd/>
          </a:ln>
        </p:spPr>
      </p:pic>
      <p:pic>
        <p:nvPicPr>
          <p:cNvPr id="9" name="Picture 3"/>
          <p:cNvPicPr>
            <a:picLocks noChangeAspect="1" noChangeArrowheads="1"/>
          </p:cNvPicPr>
          <p:nvPr/>
        </p:nvPicPr>
        <p:blipFill>
          <a:blip r:embed="rId5" cstate="print">
            <a:lum bright="68000" contrast="26000"/>
          </a:blip>
          <a:srcRect/>
          <a:stretch>
            <a:fillRect/>
          </a:stretch>
        </p:blipFill>
        <p:spPr bwMode="auto">
          <a:xfrm>
            <a:off x="3010544" y="3068904"/>
            <a:ext cx="699453" cy="1604531"/>
          </a:xfrm>
          <a:prstGeom prst="rect">
            <a:avLst/>
          </a:prstGeom>
          <a:noFill/>
          <a:ln w="9525">
            <a:noFill/>
            <a:miter lim="800000"/>
            <a:headEnd/>
            <a:tailEnd/>
          </a:ln>
        </p:spPr>
      </p:pic>
      <p:pic>
        <p:nvPicPr>
          <p:cNvPr id="10" name="Picture 2"/>
          <p:cNvPicPr>
            <a:picLocks noChangeAspect="1" noChangeArrowheads="1"/>
          </p:cNvPicPr>
          <p:nvPr/>
        </p:nvPicPr>
        <p:blipFill>
          <a:blip r:embed="rId4" cstate="print">
            <a:lum bright="68000" contrast="26000"/>
          </a:blip>
          <a:srcRect/>
          <a:stretch>
            <a:fillRect/>
          </a:stretch>
        </p:blipFill>
        <p:spPr bwMode="auto">
          <a:xfrm>
            <a:off x="2124896" y="3744071"/>
            <a:ext cx="816028" cy="1623961"/>
          </a:xfrm>
          <a:prstGeom prst="rect">
            <a:avLst/>
          </a:prstGeom>
          <a:noFill/>
          <a:ln w="9525">
            <a:noFill/>
            <a:miter lim="800000"/>
            <a:headEnd/>
            <a:tailEnd/>
          </a:ln>
        </p:spPr>
      </p:pic>
      <p:pic>
        <p:nvPicPr>
          <p:cNvPr id="12" name="Picture 2"/>
          <p:cNvPicPr>
            <a:picLocks noChangeAspect="1" noChangeArrowheads="1"/>
          </p:cNvPicPr>
          <p:nvPr/>
        </p:nvPicPr>
        <p:blipFill>
          <a:blip r:embed="rId4" cstate="print">
            <a:lum bright="68000" contrast="26000"/>
          </a:blip>
          <a:srcRect/>
          <a:stretch>
            <a:fillRect/>
          </a:stretch>
        </p:blipFill>
        <p:spPr bwMode="auto">
          <a:xfrm>
            <a:off x="7599730" y="2926099"/>
            <a:ext cx="816028" cy="1623961"/>
          </a:xfrm>
          <a:prstGeom prst="rect">
            <a:avLst/>
          </a:prstGeom>
          <a:noFill/>
          <a:ln w="9525">
            <a:noFill/>
            <a:miter lim="800000"/>
            <a:headEnd/>
            <a:tailEnd/>
          </a:ln>
        </p:spPr>
      </p:pic>
      <p:pic>
        <p:nvPicPr>
          <p:cNvPr id="13" name="Picture 3"/>
          <p:cNvPicPr>
            <a:picLocks noChangeAspect="1" noChangeArrowheads="1"/>
          </p:cNvPicPr>
          <p:nvPr/>
        </p:nvPicPr>
        <p:blipFill>
          <a:blip r:embed="rId5" cstate="print">
            <a:lum bright="68000" contrast="26000"/>
          </a:blip>
          <a:srcRect/>
          <a:stretch>
            <a:fillRect/>
          </a:stretch>
        </p:blipFill>
        <p:spPr bwMode="auto">
          <a:xfrm>
            <a:off x="9464937" y="2926098"/>
            <a:ext cx="699453" cy="1604531"/>
          </a:xfrm>
          <a:prstGeom prst="rect">
            <a:avLst/>
          </a:prstGeom>
          <a:noFill/>
          <a:ln w="9525">
            <a:noFill/>
            <a:miter lim="800000"/>
            <a:headEnd/>
            <a:tailEnd/>
          </a:ln>
        </p:spPr>
      </p:pic>
      <p:sp>
        <p:nvSpPr>
          <p:cNvPr id="11" name="Title 10"/>
          <p:cNvSpPr>
            <a:spLocks noGrp="1"/>
          </p:cNvSpPr>
          <p:nvPr>
            <p:ph type="title"/>
          </p:nvPr>
        </p:nvSpPr>
        <p:spPr/>
        <p:txBody>
          <a:bodyPr/>
          <a:lstStyle/>
          <a:p>
            <a:r>
              <a:rPr lang="en-US" smtClean="0"/>
              <a:t>The workforce is disconnected!</a:t>
            </a:r>
            <a:endParaRPr lang="sv-SE" dirty="0"/>
          </a:p>
        </p:txBody>
      </p:sp>
    </p:spTree>
    <p:extLst>
      <p:ext uri="{BB962C8B-B14F-4D97-AF65-F5344CB8AC3E}">
        <p14:creationId xmlns:p14="http://schemas.microsoft.com/office/powerpoint/2010/main" val="33446692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fade">
                                      <p:cBhvr>
                                        <p:cTn id="7" dur="2000"/>
                                        <p:tgtEl>
                                          <p:spTgt spid="317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7" name="Title 9"/>
          <p:cNvSpPr>
            <a:spLocks noGrp="1"/>
          </p:cNvSpPr>
          <p:nvPr>
            <p:ph type="title"/>
          </p:nvPr>
        </p:nvSpPr>
        <p:spPr/>
        <p:txBody>
          <a:bodyPr>
            <a:normAutofit fontScale="90000"/>
          </a:bodyPr>
          <a:lstStyle/>
          <a:p>
            <a:r>
              <a:rPr lang="sv-SE" dirty="0" smtClean="0"/>
              <a:t>The technology gap – too much broadcast and push</a:t>
            </a:r>
          </a:p>
        </p:txBody>
      </p:sp>
      <p:grpSp>
        <p:nvGrpSpPr>
          <p:cNvPr id="27" name="Group 26"/>
          <p:cNvGrpSpPr/>
          <p:nvPr/>
        </p:nvGrpSpPr>
        <p:grpSpPr>
          <a:xfrm>
            <a:off x="3077577" y="1522856"/>
            <a:ext cx="6214926" cy="4530886"/>
            <a:chOff x="1602239" y="2030588"/>
            <a:chExt cx="5899484" cy="4300918"/>
          </a:xfrm>
        </p:grpSpPr>
        <p:sp>
          <p:nvSpPr>
            <p:cNvPr id="19" name="Right Arrow 18"/>
            <p:cNvSpPr/>
            <p:nvPr/>
          </p:nvSpPr>
          <p:spPr>
            <a:xfrm rot="16200000">
              <a:off x="488617" y="3689902"/>
              <a:ext cx="3235865" cy="546772"/>
            </a:xfrm>
            <a:prstGeom prst="rightArrow">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v-SE" sz="1428">
                <a:cs typeface="Arial" pitchFamily="34" charset="0"/>
              </a:endParaRPr>
            </a:p>
          </p:txBody>
        </p:sp>
        <p:sp>
          <p:nvSpPr>
            <p:cNvPr id="18" name="Right Arrow 17"/>
            <p:cNvSpPr/>
            <p:nvPr/>
          </p:nvSpPr>
          <p:spPr>
            <a:xfrm>
              <a:off x="2635005" y="5784734"/>
              <a:ext cx="4188307" cy="546772"/>
            </a:xfrm>
            <a:prstGeom prst="rightArrow">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v-SE" sz="1428">
                <a:cs typeface="Arial" pitchFamily="34" charset="0"/>
              </a:endParaRPr>
            </a:p>
          </p:txBody>
        </p:sp>
        <p:grpSp>
          <p:nvGrpSpPr>
            <p:cNvPr id="2" name="Group 11"/>
            <p:cNvGrpSpPr>
              <a:grpSpLocks/>
            </p:cNvGrpSpPr>
            <p:nvPr/>
          </p:nvGrpSpPr>
          <p:grpSpPr bwMode="auto">
            <a:xfrm>
              <a:off x="2635005" y="2345356"/>
              <a:ext cx="4188307" cy="3220940"/>
              <a:chOff x="1737360" y="1865376"/>
              <a:chExt cx="5596128" cy="3768122"/>
            </a:xfrm>
          </p:grpSpPr>
          <p:sp>
            <p:nvSpPr>
              <p:cNvPr id="5" name="Rectangle 4"/>
              <p:cNvSpPr/>
              <p:nvPr/>
            </p:nvSpPr>
            <p:spPr>
              <a:xfrm>
                <a:off x="1737360" y="1865376"/>
                <a:ext cx="5596128" cy="3766535"/>
              </a:xfrm>
              <a:prstGeom prst="rect">
                <a:avLst/>
              </a:prstGeom>
              <a:noFill/>
              <a:ln w="28575">
                <a:solidFill>
                  <a:srgbClr val="FF9B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v-SE" sz="1428">
                  <a:cs typeface="Arial" pitchFamily="34" charset="0"/>
                </a:endParaRPr>
              </a:p>
            </p:txBody>
          </p:sp>
          <p:cxnSp>
            <p:nvCxnSpPr>
              <p:cNvPr id="7" name="Straight Connector 6"/>
              <p:cNvCxnSpPr>
                <a:stCxn id="5" idx="0"/>
                <a:endCxn id="5" idx="2"/>
              </p:cNvCxnSpPr>
              <p:nvPr/>
            </p:nvCxnSpPr>
            <p:spPr>
              <a:xfrm rot="16200000" flipH="1">
                <a:off x="2652157" y="3749325"/>
                <a:ext cx="3766534" cy="1812"/>
              </a:xfrm>
              <a:prstGeom prst="line">
                <a:avLst/>
              </a:prstGeom>
              <a:ln w="28575">
                <a:solidFill>
                  <a:srgbClr val="FF9933"/>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a:stCxn id="5" idx="1"/>
                <a:endCxn id="5" idx="3"/>
              </p:cNvCxnSpPr>
              <p:nvPr/>
            </p:nvCxnSpPr>
            <p:spPr>
              <a:xfrm rot="10800000" flipH="1">
                <a:off x="1737360" y="3749437"/>
                <a:ext cx="5596128" cy="1587"/>
              </a:xfrm>
              <a:prstGeom prst="line">
                <a:avLst/>
              </a:prstGeom>
              <a:ln w="28575">
                <a:solidFill>
                  <a:srgbClr val="FF9933"/>
                </a:solidFill>
              </a:ln>
            </p:spPr>
            <p:style>
              <a:lnRef idx="1">
                <a:schemeClr val="accent1"/>
              </a:lnRef>
              <a:fillRef idx="0">
                <a:schemeClr val="accent1"/>
              </a:fillRef>
              <a:effectRef idx="0">
                <a:schemeClr val="accent1"/>
              </a:effectRef>
              <a:fontRef idx="minor">
                <a:schemeClr val="tx1"/>
              </a:fontRef>
            </p:style>
          </p:cxnSp>
        </p:grpSp>
        <p:sp>
          <p:nvSpPr>
            <p:cNvPr id="76808" name="TextBox 31"/>
            <p:cNvSpPr txBox="1">
              <a:spLocks noChangeArrowheads="1"/>
            </p:cNvSpPr>
            <p:nvPr/>
          </p:nvSpPr>
          <p:spPr bwMode="auto">
            <a:xfrm>
              <a:off x="1772402" y="3159409"/>
              <a:ext cx="612667" cy="307777"/>
            </a:xfrm>
            <a:prstGeom prst="rect">
              <a:avLst/>
            </a:prstGeom>
            <a:noFill/>
            <a:ln w="9525">
              <a:noFill/>
              <a:miter lim="800000"/>
              <a:headEnd/>
              <a:tailEnd/>
            </a:ln>
          </p:spPr>
          <p:txBody>
            <a:bodyPr wrap="none">
              <a:spAutoFit/>
            </a:bodyPr>
            <a:lstStyle/>
            <a:p>
              <a:pPr algn="ctr"/>
              <a:r>
                <a:rPr lang="sv-SE" sz="1428">
                  <a:cs typeface="Arial" pitchFamily="34" charset="0"/>
                </a:rPr>
                <a:t>Apart</a:t>
              </a:r>
            </a:p>
          </p:txBody>
        </p:sp>
        <p:sp>
          <p:nvSpPr>
            <p:cNvPr id="76809" name="TextBox 31"/>
            <p:cNvSpPr txBox="1">
              <a:spLocks noChangeArrowheads="1"/>
            </p:cNvSpPr>
            <p:nvPr/>
          </p:nvSpPr>
          <p:spPr bwMode="auto">
            <a:xfrm>
              <a:off x="1602239" y="4581290"/>
              <a:ext cx="879728" cy="307777"/>
            </a:xfrm>
            <a:prstGeom prst="rect">
              <a:avLst/>
            </a:prstGeom>
            <a:noFill/>
            <a:ln w="9525">
              <a:noFill/>
              <a:miter lim="800000"/>
              <a:headEnd/>
              <a:tailEnd/>
            </a:ln>
          </p:spPr>
          <p:txBody>
            <a:bodyPr wrap="none">
              <a:spAutoFit/>
            </a:bodyPr>
            <a:lstStyle/>
            <a:p>
              <a:pPr algn="ctr"/>
              <a:r>
                <a:rPr lang="sv-SE" sz="1428">
                  <a:cs typeface="Arial" pitchFamily="34" charset="0"/>
                </a:rPr>
                <a:t>Together</a:t>
              </a:r>
            </a:p>
          </p:txBody>
        </p:sp>
        <p:sp>
          <p:nvSpPr>
            <p:cNvPr id="76810" name="TextBox 31"/>
            <p:cNvSpPr txBox="1">
              <a:spLocks noChangeArrowheads="1"/>
            </p:cNvSpPr>
            <p:nvPr/>
          </p:nvSpPr>
          <p:spPr bwMode="auto">
            <a:xfrm>
              <a:off x="5450569" y="5919050"/>
              <a:ext cx="612667" cy="307777"/>
            </a:xfrm>
            <a:prstGeom prst="rect">
              <a:avLst/>
            </a:prstGeom>
            <a:noFill/>
            <a:ln w="9525">
              <a:noFill/>
              <a:miter lim="800000"/>
              <a:headEnd/>
              <a:tailEnd/>
            </a:ln>
          </p:spPr>
          <p:txBody>
            <a:bodyPr wrap="none">
              <a:spAutoFit/>
            </a:bodyPr>
            <a:lstStyle/>
            <a:p>
              <a:pPr algn="ctr"/>
              <a:r>
                <a:rPr lang="sv-SE" sz="1428" dirty="0">
                  <a:cs typeface="Arial" pitchFamily="34" charset="0"/>
                </a:rPr>
                <a:t>Apart</a:t>
              </a:r>
            </a:p>
          </p:txBody>
        </p:sp>
        <p:sp>
          <p:nvSpPr>
            <p:cNvPr id="76811" name="TextBox 31"/>
            <p:cNvSpPr txBox="1">
              <a:spLocks noChangeArrowheads="1"/>
            </p:cNvSpPr>
            <p:nvPr/>
          </p:nvSpPr>
          <p:spPr bwMode="auto">
            <a:xfrm>
              <a:off x="3186930" y="5919050"/>
              <a:ext cx="879728" cy="307777"/>
            </a:xfrm>
            <a:prstGeom prst="rect">
              <a:avLst/>
            </a:prstGeom>
            <a:noFill/>
            <a:ln w="9525">
              <a:noFill/>
              <a:miter lim="800000"/>
              <a:headEnd/>
              <a:tailEnd/>
            </a:ln>
          </p:spPr>
          <p:txBody>
            <a:bodyPr wrap="none">
              <a:spAutoFit/>
            </a:bodyPr>
            <a:lstStyle/>
            <a:p>
              <a:pPr algn="ctr"/>
              <a:r>
                <a:rPr lang="sv-SE" sz="1428" dirty="0" err="1">
                  <a:cs typeface="Arial" pitchFamily="34" charset="0"/>
                </a:rPr>
                <a:t>Together</a:t>
              </a:r>
              <a:endParaRPr lang="sv-SE" sz="1428" dirty="0">
                <a:cs typeface="Arial" pitchFamily="34" charset="0"/>
              </a:endParaRPr>
            </a:p>
          </p:txBody>
        </p:sp>
        <p:sp>
          <p:nvSpPr>
            <p:cNvPr id="76812" name="TextBox 31"/>
            <p:cNvSpPr txBox="1">
              <a:spLocks noChangeArrowheads="1"/>
            </p:cNvSpPr>
            <p:nvPr/>
          </p:nvSpPr>
          <p:spPr bwMode="auto">
            <a:xfrm>
              <a:off x="1837167" y="2030588"/>
              <a:ext cx="549617" cy="296234"/>
            </a:xfrm>
            <a:prstGeom prst="rect">
              <a:avLst/>
            </a:prstGeom>
            <a:noFill/>
            <a:ln w="9525">
              <a:noFill/>
              <a:miter lim="800000"/>
              <a:headEnd/>
              <a:tailEnd/>
            </a:ln>
          </p:spPr>
          <p:txBody>
            <a:bodyPr wrap="none">
              <a:spAutoFit/>
            </a:bodyPr>
            <a:lstStyle/>
            <a:p>
              <a:pPr algn="ctr"/>
              <a:r>
                <a:rPr lang="sv-SE" sz="1428">
                  <a:cs typeface="Arial" pitchFamily="34" charset="0"/>
                </a:rPr>
                <a:t>Time</a:t>
              </a:r>
            </a:p>
          </p:txBody>
        </p:sp>
        <p:sp>
          <p:nvSpPr>
            <p:cNvPr id="76813" name="TextBox 31"/>
            <p:cNvSpPr txBox="1">
              <a:spLocks noChangeArrowheads="1"/>
            </p:cNvSpPr>
            <p:nvPr/>
          </p:nvSpPr>
          <p:spPr bwMode="auto">
            <a:xfrm>
              <a:off x="6861271" y="5878349"/>
              <a:ext cx="640452" cy="302131"/>
            </a:xfrm>
            <a:prstGeom prst="rect">
              <a:avLst/>
            </a:prstGeom>
            <a:noFill/>
            <a:ln w="9525">
              <a:noFill/>
              <a:miter lim="800000"/>
              <a:headEnd/>
              <a:tailEnd/>
            </a:ln>
          </p:spPr>
          <p:txBody>
            <a:bodyPr wrap="none">
              <a:spAutoFit/>
            </a:bodyPr>
            <a:lstStyle/>
            <a:p>
              <a:pPr algn="ctr"/>
              <a:r>
                <a:rPr lang="sv-SE" sz="1428">
                  <a:cs typeface="Arial" pitchFamily="34" charset="0"/>
                </a:rPr>
                <a:t>Space</a:t>
              </a:r>
            </a:p>
          </p:txBody>
        </p:sp>
        <p:sp>
          <p:nvSpPr>
            <p:cNvPr id="76814" name="TextBox 31"/>
            <p:cNvSpPr txBox="1">
              <a:spLocks noChangeArrowheads="1"/>
            </p:cNvSpPr>
            <p:nvPr/>
          </p:nvSpPr>
          <p:spPr bwMode="auto">
            <a:xfrm>
              <a:off x="5312672" y="2391485"/>
              <a:ext cx="790601" cy="1384995"/>
            </a:xfrm>
            <a:prstGeom prst="rect">
              <a:avLst/>
            </a:prstGeom>
            <a:noFill/>
            <a:ln w="9525">
              <a:noFill/>
              <a:miter lim="800000"/>
              <a:headEnd/>
              <a:tailEnd/>
            </a:ln>
          </p:spPr>
          <p:txBody>
            <a:bodyPr wrap="none">
              <a:spAutoFit/>
            </a:bodyPr>
            <a:lstStyle/>
            <a:p>
              <a:pPr algn="ctr"/>
              <a:r>
                <a:rPr lang="sv-SE" sz="1428" dirty="0">
                  <a:cs typeface="Arial" pitchFamily="34" charset="0"/>
                </a:rPr>
                <a:t>E-mail</a:t>
              </a:r>
            </a:p>
            <a:p>
              <a:pPr algn="ctr"/>
              <a:endParaRPr lang="sv-SE" sz="1428" dirty="0">
                <a:cs typeface="Arial" pitchFamily="34" charset="0"/>
              </a:endParaRPr>
            </a:p>
            <a:p>
              <a:pPr algn="ctr"/>
              <a:endParaRPr lang="sv-SE" sz="1428" dirty="0">
                <a:cs typeface="Arial" pitchFamily="34" charset="0"/>
              </a:endParaRPr>
            </a:p>
            <a:p>
              <a:pPr algn="ctr"/>
              <a:endParaRPr lang="sv-SE" sz="1428" dirty="0">
                <a:cs typeface="Arial" pitchFamily="34" charset="0"/>
              </a:endParaRPr>
            </a:p>
            <a:p>
              <a:pPr algn="ctr"/>
              <a:endParaRPr lang="sv-SE" sz="1428" dirty="0">
                <a:cs typeface="Arial" pitchFamily="34" charset="0"/>
              </a:endParaRPr>
            </a:p>
            <a:p>
              <a:pPr algn="ctr"/>
              <a:r>
                <a:rPr lang="sv-SE" sz="1428" dirty="0">
                  <a:cs typeface="Arial" pitchFamily="34" charset="0"/>
                </a:rPr>
                <a:t>Intranet</a:t>
              </a:r>
            </a:p>
          </p:txBody>
        </p:sp>
        <p:sp>
          <p:nvSpPr>
            <p:cNvPr id="76815" name="TextBox 31"/>
            <p:cNvSpPr txBox="1">
              <a:spLocks noChangeArrowheads="1"/>
            </p:cNvSpPr>
            <p:nvPr/>
          </p:nvSpPr>
          <p:spPr bwMode="auto">
            <a:xfrm>
              <a:off x="4787468" y="4149141"/>
              <a:ext cx="1885891" cy="727609"/>
            </a:xfrm>
            <a:prstGeom prst="rect">
              <a:avLst/>
            </a:prstGeom>
            <a:noFill/>
            <a:ln w="9525">
              <a:noFill/>
              <a:miter lim="800000"/>
              <a:headEnd/>
              <a:tailEnd/>
            </a:ln>
          </p:spPr>
          <p:txBody>
            <a:bodyPr wrap="square">
              <a:spAutoFit/>
            </a:bodyPr>
            <a:lstStyle/>
            <a:p>
              <a:pPr algn="ctr"/>
              <a:r>
                <a:rPr lang="sv-SE" sz="1428" dirty="0">
                  <a:cs typeface="Arial" pitchFamily="34" charset="0"/>
                </a:rPr>
                <a:t>Phone, SMS, Video Conferencing, Web Conferencing, IM</a:t>
              </a:r>
            </a:p>
          </p:txBody>
        </p:sp>
        <p:sp>
          <p:nvSpPr>
            <p:cNvPr id="21" name="TextBox 31"/>
            <p:cNvSpPr txBox="1">
              <a:spLocks noChangeArrowheads="1"/>
            </p:cNvSpPr>
            <p:nvPr/>
          </p:nvSpPr>
          <p:spPr bwMode="auto">
            <a:xfrm>
              <a:off x="3021611" y="3001585"/>
              <a:ext cx="1279517" cy="307777"/>
            </a:xfrm>
            <a:prstGeom prst="rect">
              <a:avLst/>
            </a:prstGeom>
            <a:noFill/>
            <a:ln w="9525">
              <a:noFill/>
              <a:miter lim="800000"/>
              <a:headEnd/>
              <a:tailEnd/>
            </a:ln>
          </p:spPr>
          <p:txBody>
            <a:bodyPr wrap="none">
              <a:spAutoFit/>
            </a:bodyPr>
            <a:lstStyle/>
            <a:p>
              <a:r>
                <a:rPr lang="sv-SE" sz="1428" dirty="0">
                  <a:cs typeface="Arial" pitchFamily="34" charset="0"/>
                </a:rPr>
                <a:t>Bulletin board</a:t>
              </a:r>
            </a:p>
          </p:txBody>
        </p:sp>
        <p:sp>
          <p:nvSpPr>
            <p:cNvPr id="22" name="TextBox 31"/>
            <p:cNvSpPr txBox="1">
              <a:spLocks noChangeArrowheads="1"/>
            </p:cNvSpPr>
            <p:nvPr/>
          </p:nvSpPr>
          <p:spPr bwMode="auto">
            <a:xfrm>
              <a:off x="3077308" y="4623344"/>
              <a:ext cx="1105101" cy="302131"/>
            </a:xfrm>
            <a:prstGeom prst="rect">
              <a:avLst/>
            </a:prstGeom>
            <a:noFill/>
            <a:ln w="9525">
              <a:noFill/>
              <a:miter lim="800000"/>
              <a:headEnd/>
              <a:tailEnd/>
            </a:ln>
          </p:spPr>
          <p:txBody>
            <a:bodyPr wrap="none">
              <a:spAutoFit/>
            </a:bodyPr>
            <a:lstStyle/>
            <a:p>
              <a:r>
                <a:rPr lang="sv-SE" sz="1428" dirty="0">
                  <a:cs typeface="Arial" pitchFamily="34" charset="0"/>
                </a:rPr>
                <a:t>Face to face</a:t>
              </a:r>
            </a:p>
          </p:txBody>
        </p:sp>
      </p:grpSp>
      <p:sp>
        <p:nvSpPr>
          <p:cNvPr id="28" name="Left Arrow 27"/>
          <p:cNvSpPr/>
          <p:nvPr/>
        </p:nvSpPr>
        <p:spPr>
          <a:xfrm>
            <a:off x="7777880" y="2060783"/>
            <a:ext cx="1378593" cy="1294328"/>
          </a:xfrm>
          <a:prstGeom prst="leftArrow">
            <a:avLst/>
          </a:prstGeom>
          <a:solidFill>
            <a:srgbClr val="F67B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sv-SE" sz="1836"/>
              <a:t>GAP!</a:t>
            </a:r>
            <a:endParaRPr lang="sv-SE" sz="1836" dirty="0"/>
          </a:p>
        </p:txBody>
      </p:sp>
    </p:spTree>
    <p:extLst>
      <p:ext uri="{BB962C8B-B14F-4D97-AF65-F5344CB8AC3E}">
        <p14:creationId xmlns:p14="http://schemas.microsoft.com/office/powerpoint/2010/main" val="30418139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 y="-1"/>
            <a:ext cx="12436474" cy="6994525"/>
          </a:xfrm>
          <a:prstGeom prst="rect">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v-SE" sz="1836"/>
          </a:p>
        </p:txBody>
      </p:sp>
      <p:sp>
        <p:nvSpPr>
          <p:cNvPr id="5" name="Rounded Rectangle 4"/>
          <p:cNvSpPr/>
          <p:nvPr/>
        </p:nvSpPr>
        <p:spPr>
          <a:xfrm>
            <a:off x="5413413" y="1368127"/>
            <a:ext cx="4709971" cy="788450"/>
          </a:xfrm>
          <a:prstGeom prst="roundRect">
            <a:avLst/>
          </a:prstGeom>
          <a:ln/>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sz="2856">
                <a:solidFill>
                  <a:schemeClr val="bg1"/>
                </a:solidFill>
              </a:rPr>
              <a:t>Reach </a:t>
            </a:r>
          </a:p>
        </p:txBody>
      </p:sp>
      <p:sp>
        <p:nvSpPr>
          <p:cNvPr id="6" name="Rounded Rectangle 5"/>
          <p:cNvSpPr/>
          <p:nvPr/>
        </p:nvSpPr>
        <p:spPr>
          <a:xfrm>
            <a:off x="5413413" y="2516135"/>
            <a:ext cx="4709971" cy="729206"/>
          </a:xfrm>
          <a:prstGeom prst="roundRect">
            <a:avLst/>
          </a:prstGeom>
          <a:ln/>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sz="2856">
                <a:solidFill>
                  <a:schemeClr val="bg1"/>
                </a:solidFill>
              </a:rPr>
              <a:t>Accessibility</a:t>
            </a:r>
            <a:endParaRPr lang="en-US" sz="2856" dirty="0">
              <a:solidFill>
                <a:schemeClr val="bg1"/>
              </a:solidFill>
            </a:endParaRPr>
          </a:p>
        </p:txBody>
      </p:sp>
      <p:sp>
        <p:nvSpPr>
          <p:cNvPr id="7" name="Rounded Rectangle 6"/>
          <p:cNvSpPr/>
          <p:nvPr/>
        </p:nvSpPr>
        <p:spPr>
          <a:xfrm>
            <a:off x="5413413" y="3551327"/>
            <a:ext cx="4709971" cy="779505"/>
          </a:xfrm>
          <a:prstGeom prst="roundRect">
            <a:avLst/>
          </a:prstGeom>
          <a:ln/>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sz="2856">
                <a:solidFill>
                  <a:schemeClr val="bg1"/>
                </a:solidFill>
              </a:rPr>
              <a:t>Usability </a:t>
            </a:r>
            <a:endParaRPr lang="en-US" sz="2856" dirty="0">
              <a:solidFill>
                <a:schemeClr val="bg1"/>
              </a:solidFill>
            </a:endParaRPr>
          </a:p>
        </p:txBody>
      </p:sp>
      <p:sp>
        <p:nvSpPr>
          <p:cNvPr id="8" name="Rounded Rectangle 7"/>
          <p:cNvSpPr/>
          <p:nvPr/>
        </p:nvSpPr>
        <p:spPr>
          <a:xfrm>
            <a:off x="5413413" y="4650196"/>
            <a:ext cx="4709971" cy="796705"/>
          </a:xfrm>
          <a:prstGeom prst="roundRect">
            <a:avLst/>
          </a:prstGeom>
          <a:ln/>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sz="2856">
                <a:solidFill>
                  <a:schemeClr val="bg1"/>
                </a:solidFill>
              </a:rPr>
              <a:t>Immediacy</a:t>
            </a:r>
            <a:endParaRPr lang="en-US" sz="2856" dirty="0">
              <a:solidFill>
                <a:schemeClr val="bg1"/>
              </a:solidFill>
            </a:endParaRPr>
          </a:p>
        </p:txBody>
      </p:sp>
      <p:sp>
        <p:nvSpPr>
          <p:cNvPr id="25608" name="Title 11"/>
          <p:cNvSpPr>
            <a:spLocks noGrp="1"/>
          </p:cNvSpPr>
          <p:nvPr>
            <p:ph type="title"/>
          </p:nvPr>
        </p:nvSpPr>
        <p:spPr/>
        <p:txBody>
          <a:bodyPr/>
          <a:lstStyle/>
          <a:p>
            <a:r>
              <a:rPr lang="sv-SE" dirty="0" smtClean="0"/>
              <a:t>Social computing is a game changer</a:t>
            </a:r>
          </a:p>
        </p:txBody>
      </p:sp>
      <p:pic>
        <p:nvPicPr>
          <p:cNvPr id="133121" name="Picture 1"/>
          <p:cNvPicPr>
            <a:picLocks noChangeAspect="1" noChangeArrowheads="1"/>
          </p:cNvPicPr>
          <p:nvPr/>
        </p:nvPicPr>
        <p:blipFill>
          <a:blip r:embed="rId3" cstate="print"/>
          <a:srcRect/>
          <a:stretch>
            <a:fillRect/>
          </a:stretch>
        </p:blipFill>
        <p:spPr bwMode="auto">
          <a:xfrm>
            <a:off x="1811039" y="3662411"/>
            <a:ext cx="3040675" cy="3332114"/>
          </a:xfrm>
          <a:prstGeom prst="rect">
            <a:avLst/>
          </a:prstGeom>
          <a:noFill/>
          <a:ln w="9525">
            <a:noFill/>
            <a:miter lim="800000"/>
            <a:headEnd/>
            <a:tailEnd/>
          </a:ln>
        </p:spPr>
      </p:pic>
      <p:sp>
        <p:nvSpPr>
          <p:cNvPr id="9" name="Rounded Rectangle 8"/>
          <p:cNvSpPr/>
          <p:nvPr/>
        </p:nvSpPr>
        <p:spPr>
          <a:xfrm>
            <a:off x="5413413" y="5729509"/>
            <a:ext cx="4709971" cy="796705"/>
          </a:xfrm>
          <a:prstGeom prst="roundRect">
            <a:avLst/>
          </a:prstGeom>
          <a:ln/>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sz="2856">
                <a:solidFill>
                  <a:schemeClr val="bg1"/>
                </a:solidFill>
              </a:rPr>
              <a:t>Transparency</a:t>
            </a:r>
            <a:endParaRPr lang="en-US" sz="2856" dirty="0">
              <a:solidFill>
                <a:schemeClr val="bg1"/>
              </a:solidFill>
            </a:endParaRPr>
          </a:p>
        </p:txBody>
      </p:sp>
    </p:spTree>
    <p:extLst>
      <p:ext uri="{BB962C8B-B14F-4D97-AF65-F5344CB8AC3E}">
        <p14:creationId xmlns:p14="http://schemas.microsoft.com/office/powerpoint/2010/main" val="28951660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1"/>
            <a:ext cx="12436474" cy="6994525"/>
          </a:xfrm>
          <a:prstGeom prst="rect">
            <a:avLst/>
          </a:prstGeom>
          <a:solidFill>
            <a:srgbClr val="F67B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v-SE" sz="1836"/>
          </a:p>
        </p:txBody>
      </p:sp>
      <p:grpSp>
        <p:nvGrpSpPr>
          <p:cNvPr id="7" name="Group 6"/>
          <p:cNvGrpSpPr/>
          <p:nvPr/>
        </p:nvGrpSpPr>
        <p:grpSpPr>
          <a:xfrm>
            <a:off x="2504035" y="1973485"/>
            <a:ext cx="7299241" cy="3060326"/>
            <a:chOff x="946337" y="1582041"/>
            <a:chExt cx="7156768" cy="3000592"/>
          </a:xfrm>
        </p:grpSpPr>
        <p:sp>
          <p:nvSpPr>
            <p:cNvPr id="4" name="Rectangle 3"/>
            <p:cNvSpPr/>
            <p:nvPr/>
          </p:nvSpPr>
          <p:spPr>
            <a:xfrm>
              <a:off x="1393812" y="1790587"/>
              <a:ext cx="6524816" cy="2792046"/>
            </a:xfrm>
            <a:prstGeom prst="rect">
              <a:avLst/>
            </a:prstGeom>
          </p:spPr>
          <p:txBody>
            <a:bodyPr wrap="square">
              <a:spAutoFit/>
            </a:bodyPr>
            <a:lstStyle/>
            <a:p>
              <a:pPr>
                <a:defRPr/>
              </a:pPr>
              <a:r>
                <a:rPr lang="en-US" sz="2856" dirty="0">
                  <a:solidFill>
                    <a:schemeClr val="bg1"/>
                  </a:solidFill>
                  <a:cs typeface="Arial" pitchFamily="34" charset="0"/>
                </a:rPr>
                <a:t>Most of the barriers to group action have collapsed…We can have groups that operate with a birthday party's informality and a multinational's scope.</a:t>
              </a:r>
            </a:p>
            <a:p>
              <a:pPr>
                <a:defRPr/>
              </a:pPr>
              <a:endParaRPr lang="en-US" sz="2040" dirty="0">
                <a:solidFill>
                  <a:schemeClr val="bg1">
                    <a:lumMod val="75000"/>
                  </a:schemeClr>
                </a:solidFill>
                <a:cs typeface="Arial" pitchFamily="34" charset="0"/>
              </a:endParaRPr>
            </a:p>
            <a:p>
              <a:pPr>
                <a:defRPr/>
              </a:pPr>
              <a:r>
                <a:rPr lang="en-US" sz="2040" dirty="0">
                  <a:solidFill>
                    <a:schemeClr val="bg1"/>
                  </a:solidFill>
                  <a:cs typeface="Arial" pitchFamily="34" charset="0"/>
                </a:rPr>
                <a:t>Clay </a:t>
              </a:r>
              <a:r>
                <a:rPr lang="en-US" sz="2040" dirty="0" err="1">
                  <a:solidFill>
                    <a:schemeClr val="bg1"/>
                  </a:solidFill>
                  <a:cs typeface="Arial" pitchFamily="34" charset="0"/>
                </a:rPr>
                <a:t>Shirky</a:t>
              </a:r>
              <a:r>
                <a:rPr lang="en-US" sz="2040" dirty="0">
                  <a:solidFill>
                    <a:schemeClr val="bg1"/>
                  </a:solidFill>
                  <a:cs typeface="Arial" pitchFamily="34" charset="0"/>
                </a:rPr>
                <a:t>, </a:t>
              </a:r>
              <a:r>
                <a:rPr lang="en-US" sz="2040" dirty="0">
                  <a:solidFill>
                    <a:schemeClr val="bg1"/>
                  </a:solidFill>
                  <a:latin typeface="Arial" charset="0"/>
                  <a:cs typeface="Arial" charset="0"/>
                </a:rPr>
                <a:t>“Here Comes Everybody: The Power of Organizing Without Organizations”</a:t>
              </a:r>
              <a:endParaRPr lang="en-US" sz="2856" dirty="0">
                <a:solidFill>
                  <a:schemeClr val="bg1"/>
                </a:solidFill>
                <a:cs typeface="Arial" pitchFamily="34" charset="0"/>
              </a:endParaRPr>
            </a:p>
          </p:txBody>
        </p:sp>
        <p:sp>
          <p:nvSpPr>
            <p:cNvPr id="5" name="Rectangle 4"/>
            <p:cNvSpPr/>
            <p:nvPr/>
          </p:nvSpPr>
          <p:spPr>
            <a:xfrm>
              <a:off x="7535321" y="2872184"/>
              <a:ext cx="567784" cy="1473480"/>
            </a:xfrm>
            <a:prstGeom prst="rect">
              <a:avLst/>
            </a:prstGeom>
          </p:spPr>
          <p:txBody>
            <a:bodyPr wrap="none">
              <a:spAutoFit/>
            </a:bodyPr>
            <a:lstStyle/>
            <a:p>
              <a:r>
                <a:rPr lang="en-US" sz="8975" dirty="0">
                  <a:solidFill>
                    <a:schemeClr val="bg1"/>
                  </a:solidFill>
                  <a:latin typeface="Arial" pitchFamily="34" charset="0"/>
                  <a:cs typeface="Arial" pitchFamily="34" charset="0"/>
                </a:rPr>
                <a:t>”</a:t>
              </a:r>
              <a:endParaRPr lang="sv-SE" sz="8975" dirty="0">
                <a:solidFill>
                  <a:schemeClr val="bg1"/>
                </a:solidFill>
              </a:endParaRPr>
            </a:p>
          </p:txBody>
        </p:sp>
        <p:sp>
          <p:nvSpPr>
            <p:cNvPr id="8" name="Rectangle 7"/>
            <p:cNvSpPr/>
            <p:nvPr/>
          </p:nvSpPr>
          <p:spPr>
            <a:xfrm>
              <a:off x="946337" y="1582041"/>
              <a:ext cx="567784" cy="1473480"/>
            </a:xfrm>
            <a:prstGeom prst="rect">
              <a:avLst/>
            </a:prstGeom>
          </p:spPr>
          <p:txBody>
            <a:bodyPr wrap="none">
              <a:spAutoFit/>
            </a:bodyPr>
            <a:lstStyle/>
            <a:p>
              <a:r>
                <a:rPr lang="en-US" sz="8975" dirty="0">
                  <a:solidFill>
                    <a:schemeClr val="bg1"/>
                  </a:solidFill>
                  <a:latin typeface="Arial" pitchFamily="34" charset="0"/>
                  <a:cs typeface="Arial" pitchFamily="34" charset="0"/>
                </a:rPr>
                <a:t>“</a:t>
              </a:r>
              <a:endParaRPr lang="sv-SE" sz="8975" dirty="0">
                <a:solidFill>
                  <a:schemeClr val="bg1"/>
                </a:solidFill>
              </a:endParaRPr>
            </a:p>
          </p:txBody>
        </p:sp>
      </p:grpSp>
    </p:spTree>
    <p:extLst>
      <p:ext uri="{BB962C8B-B14F-4D97-AF65-F5344CB8AC3E}">
        <p14:creationId xmlns:p14="http://schemas.microsoft.com/office/powerpoint/2010/main" val="3287109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40479"/>
            <a:ext cx="12436475" cy="7035004"/>
          </a:xfrm>
          <a:prstGeom prst="rect">
            <a:avLst/>
          </a:prstGeom>
          <a:solidFill>
            <a:srgbClr val="00000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v-SE" sz="1836"/>
          </a:p>
        </p:txBody>
      </p:sp>
      <p:pic>
        <p:nvPicPr>
          <p:cNvPr id="14339" name="Picture 2" descr="http://www.lawbuzz.com/movies/space_cowboys/images/through_space_as13-60-8591HR.jpg"/>
          <p:cNvPicPr>
            <a:picLocks noChangeAspect="1" noChangeArrowheads="1"/>
          </p:cNvPicPr>
          <p:nvPr/>
        </p:nvPicPr>
        <p:blipFill>
          <a:blip r:embed="rId3" cstate="print">
            <a:lum contrast="16000"/>
          </a:blip>
          <a:srcRect/>
          <a:stretch>
            <a:fillRect/>
          </a:stretch>
        </p:blipFill>
        <p:spPr bwMode="auto">
          <a:xfrm>
            <a:off x="1555221" y="-1"/>
            <a:ext cx="4808736" cy="4947979"/>
          </a:xfrm>
          <a:prstGeom prst="rect">
            <a:avLst/>
          </a:prstGeom>
          <a:noFill/>
          <a:ln w="9525">
            <a:noFill/>
            <a:miter lim="800000"/>
            <a:headEnd/>
            <a:tailEnd/>
          </a:ln>
        </p:spPr>
      </p:pic>
      <p:pic>
        <p:nvPicPr>
          <p:cNvPr id="14340" name="Picture 4" descr="http://www.nasa.gov/externalflash/NASA45/48/48_Apollo13_as13-59-8500.jpg"/>
          <p:cNvPicPr>
            <a:picLocks noChangeAspect="1" noChangeArrowheads="1"/>
          </p:cNvPicPr>
          <p:nvPr/>
        </p:nvPicPr>
        <p:blipFill>
          <a:blip r:embed="rId4" cstate="print">
            <a:lum contrast="50000"/>
          </a:blip>
          <a:srcRect l="22894" t="28000" b="25333"/>
          <a:stretch>
            <a:fillRect/>
          </a:stretch>
        </p:blipFill>
        <p:spPr bwMode="auto">
          <a:xfrm>
            <a:off x="7238272" y="4102807"/>
            <a:ext cx="3189633" cy="2550088"/>
          </a:xfrm>
          <a:prstGeom prst="rect">
            <a:avLst/>
          </a:prstGeom>
          <a:noFill/>
          <a:ln w="9525">
            <a:noFill/>
            <a:miter lim="800000"/>
            <a:headEnd/>
            <a:tailEnd/>
          </a:ln>
        </p:spPr>
      </p:pic>
      <p:sp>
        <p:nvSpPr>
          <p:cNvPr id="4" name="Rectangle 3"/>
          <p:cNvSpPr>
            <a:spLocks noChangeArrowheads="1"/>
          </p:cNvSpPr>
          <p:nvPr/>
        </p:nvSpPr>
        <p:spPr bwMode="auto">
          <a:xfrm>
            <a:off x="5443671" y="2914385"/>
            <a:ext cx="4748544" cy="971292"/>
          </a:xfrm>
          <a:prstGeom prst="rect">
            <a:avLst/>
          </a:prstGeom>
          <a:noFill/>
          <a:ln w="9525">
            <a:noFill/>
            <a:miter lim="800000"/>
            <a:headEnd/>
            <a:tailEnd/>
          </a:ln>
        </p:spPr>
        <p:txBody>
          <a:bodyPr wrap="none">
            <a:spAutoFit/>
          </a:bodyPr>
          <a:lstStyle/>
          <a:p>
            <a:r>
              <a:rPr lang="en-US" sz="2856" dirty="0" smtClean="0">
                <a:solidFill>
                  <a:schemeClr val="bg1"/>
                </a:solidFill>
                <a:cs typeface="Arial" pitchFamily="34" charset="0"/>
              </a:rPr>
              <a:t>… to have a social enterprise</a:t>
            </a:r>
          </a:p>
          <a:p>
            <a:r>
              <a:rPr lang="en-US" sz="2856" dirty="0" smtClean="0">
                <a:solidFill>
                  <a:schemeClr val="bg1"/>
                </a:solidFill>
                <a:cs typeface="Arial" pitchFamily="34" charset="0"/>
              </a:rPr>
              <a:t>before this decade is out</a:t>
            </a:r>
          </a:p>
        </p:txBody>
      </p:sp>
    </p:spTree>
    <p:extLst>
      <p:ext uri="{BB962C8B-B14F-4D97-AF65-F5344CB8AC3E}">
        <p14:creationId xmlns:p14="http://schemas.microsoft.com/office/powerpoint/2010/main" val="26218743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Driving Business Strategy With Enterprise Social</a:t>
            </a:r>
            <a:endParaRPr lang="en-US" dirty="0"/>
          </a:p>
        </p:txBody>
      </p:sp>
      <p:sp>
        <p:nvSpPr>
          <p:cNvPr id="5" name="Text Placeholder 4"/>
          <p:cNvSpPr>
            <a:spLocks noGrp="1"/>
          </p:cNvSpPr>
          <p:nvPr>
            <p:ph type="body" sz="quarter" idx="12"/>
          </p:nvPr>
        </p:nvSpPr>
        <p:spPr>
          <a:xfrm>
            <a:off x="4846637" y="5417482"/>
            <a:ext cx="7315201" cy="1280712"/>
          </a:xfrm>
        </p:spPr>
        <p:txBody>
          <a:bodyPr/>
          <a:lstStyle/>
          <a:p>
            <a:r>
              <a:rPr lang="en-US" dirty="0" smtClean="0"/>
              <a:t>Moritz Berger</a:t>
            </a:r>
          </a:p>
          <a:p>
            <a:r>
              <a:rPr lang="en-US" dirty="0" smtClean="0"/>
              <a:t>Business Architect, Microsoft</a:t>
            </a:r>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Principles</a:t>
            </a:r>
            <a:endParaRPr lang="en-US" dirty="0"/>
          </a:p>
        </p:txBody>
      </p:sp>
    </p:spTree>
    <p:extLst>
      <p:ext uri="{BB962C8B-B14F-4D97-AF65-F5344CB8AC3E}">
        <p14:creationId xmlns:p14="http://schemas.microsoft.com/office/powerpoint/2010/main" val="1548628690"/>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engagement (simplified)</a:t>
            </a:r>
            <a:endParaRPr lang="en-US"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3332" b="12923"/>
          <a:stretch/>
        </p:blipFill>
        <p:spPr>
          <a:xfrm>
            <a:off x="4642114" y="2034239"/>
            <a:ext cx="2789842" cy="3502820"/>
          </a:xfrm>
          <a:prstGeom prst="rect">
            <a:avLst/>
          </a:prstGeom>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24303" r="40442"/>
          <a:stretch/>
        </p:blipFill>
        <p:spPr>
          <a:xfrm>
            <a:off x="1737726" y="2034238"/>
            <a:ext cx="2755975" cy="3502819"/>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r="20227"/>
          <a:stretch/>
        </p:blipFill>
        <p:spPr>
          <a:xfrm>
            <a:off x="7580369" y="2039795"/>
            <a:ext cx="2789843" cy="3497263"/>
          </a:xfrm>
          <a:prstGeom prst="rect">
            <a:avLst/>
          </a:prstGeom>
        </p:spPr>
      </p:pic>
      <p:sp>
        <p:nvSpPr>
          <p:cNvPr id="7" name="Rectangle 6"/>
          <p:cNvSpPr>
            <a:spLocks noChangeAspect="1"/>
          </p:cNvSpPr>
          <p:nvPr/>
        </p:nvSpPr>
        <p:spPr bwMode="auto">
          <a:xfrm>
            <a:off x="1737726" y="2034238"/>
            <a:ext cx="2755975" cy="3474682"/>
          </a:xfrm>
          <a:prstGeom prst="rect">
            <a:avLst/>
          </a:prstGeom>
          <a:gradFill>
            <a:gsLst>
              <a:gs pos="3000">
                <a:srgbClr val="000000">
                  <a:alpha val="68000"/>
                </a:srgbClr>
              </a:gs>
              <a:gs pos="1700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See</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a:spLocks noChangeAspect="1"/>
          </p:cNvSpPr>
          <p:nvPr/>
        </p:nvSpPr>
        <p:spPr bwMode="auto">
          <a:xfrm>
            <a:off x="4642114" y="2034238"/>
            <a:ext cx="2789279" cy="3474682"/>
          </a:xfrm>
          <a:prstGeom prst="rect">
            <a:avLst/>
          </a:prstGeom>
          <a:gradFill>
            <a:gsLst>
              <a:gs pos="5000">
                <a:srgbClr val="000000">
                  <a:alpha val="68000"/>
                </a:srgbClr>
              </a:gs>
              <a:gs pos="1500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Like</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a:spLocks noChangeAspect="1"/>
          </p:cNvSpPr>
          <p:nvPr/>
        </p:nvSpPr>
        <p:spPr bwMode="auto">
          <a:xfrm>
            <a:off x="7579806" y="2034238"/>
            <a:ext cx="2789279" cy="3474682"/>
          </a:xfrm>
          <a:prstGeom prst="rect">
            <a:avLst/>
          </a:prstGeom>
          <a:gradFill>
            <a:gsLst>
              <a:gs pos="5000">
                <a:srgbClr val="000000">
                  <a:alpha val="68000"/>
                </a:srgbClr>
              </a:gs>
              <a:gs pos="1600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Act</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778872489"/>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bootstrap problem of adoption</a:t>
            </a:r>
            <a:endParaRPr lang="en-US" dirty="0"/>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0221" y="1485604"/>
            <a:ext cx="10058400" cy="5207109"/>
          </a:xfrm>
          <a:prstGeom prst="rect">
            <a:avLst/>
          </a:prstGeom>
        </p:spPr>
      </p:pic>
    </p:spTree>
    <p:extLst>
      <p:ext uri="{BB962C8B-B14F-4D97-AF65-F5344CB8AC3E}">
        <p14:creationId xmlns:p14="http://schemas.microsoft.com/office/powerpoint/2010/main" val="1785733758"/>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540018" y="1942799"/>
            <a:ext cx="2035444" cy="2035444"/>
          </a:xfrm>
          <a:prstGeom prst="rect">
            <a:avLst/>
          </a:prstGeom>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4347" tIns="62174" rIns="124347" bIns="62174" numCol="1" spcCol="0" rtlCol="0" fromWordArt="0" anchor="ctr" anchorCtr="0" forceAA="0" compatLnSpc="1">
            <a:prstTxWarp prst="textNoShape">
              <a:avLst/>
            </a:prstTxWarp>
            <a:noAutofit/>
          </a:bodyPr>
          <a:lstStyle/>
          <a:p>
            <a:pPr algn="ctr"/>
            <a:r>
              <a:rPr lang="en-US" sz="2448" dirty="0"/>
              <a:t>Psychology (Needs)</a:t>
            </a:r>
          </a:p>
        </p:txBody>
      </p:sp>
      <p:sp>
        <p:nvSpPr>
          <p:cNvPr id="4" name="Rectangle 3"/>
          <p:cNvSpPr/>
          <p:nvPr/>
        </p:nvSpPr>
        <p:spPr>
          <a:xfrm>
            <a:off x="3455686" y="1942799"/>
            <a:ext cx="2035444" cy="2035444"/>
          </a:xfrm>
          <a:prstGeom prst="rect">
            <a:avLst/>
          </a:prstGeom>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4347" tIns="62174" rIns="124347" bIns="62174" numCol="1" spcCol="0" rtlCol="0" fromWordArt="0" anchor="ctr" anchorCtr="0" forceAA="0" compatLnSpc="1">
            <a:prstTxWarp prst="textNoShape">
              <a:avLst/>
            </a:prstTxWarp>
            <a:noAutofit/>
          </a:bodyPr>
          <a:lstStyle/>
          <a:p>
            <a:pPr algn="ctr"/>
            <a:r>
              <a:rPr lang="en-US" sz="2448" dirty="0"/>
              <a:t>Sociology (Groups)</a:t>
            </a:r>
          </a:p>
        </p:txBody>
      </p:sp>
      <p:sp>
        <p:nvSpPr>
          <p:cNvPr id="5" name="Rectangle 4"/>
          <p:cNvSpPr/>
          <p:nvPr/>
        </p:nvSpPr>
        <p:spPr>
          <a:xfrm>
            <a:off x="7672594" y="1942799"/>
            <a:ext cx="2035444" cy="2035444"/>
          </a:xfrm>
          <a:prstGeom prst="rect">
            <a:avLst/>
          </a:prstGeom>
        </p:spPr>
        <p:style>
          <a:lnRef idx="1">
            <a:schemeClr val="accent6"/>
          </a:lnRef>
          <a:fillRef idx="3">
            <a:schemeClr val="accent6"/>
          </a:fillRef>
          <a:effectRef idx="2">
            <a:schemeClr val="accent6"/>
          </a:effectRef>
          <a:fontRef idx="minor">
            <a:schemeClr val="lt1"/>
          </a:fontRef>
        </p:style>
        <p:txBody>
          <a:bodyPr rot="0" spcFirstLastPara="0" vertOverflow="overflow" horzOverflow="overflow" vert="horz" wrap="square" lIns="124347" tIns="62174" rIns="124347" bIns="62174" numCol="1" spcCol="0" rtlCol="0" fromWordArt="0" anchor="ctr" anchorCtr="0" forceAA="0" compatLnSpc="1">
            <a:prstTxWarp prst="textNoShape">
              <a:avLst/>
            </a:prstTxWarp>
            <a:noAutofit/>
          </a:bodyPr>
          <a:lstStyle/>
          <a:p>
            <a:pPr algn="ctr"/>
            <a:r>
              <a:rPr lang="en-US" sz="2448" dirty="0"/>
              <a:t>Technology (Tools)</a:t>
            </a:r>
          </a:p>
        </p:txBody>
      </p:sp>
      <p:sp>
        <p:nvSpPr>
          <p:cNvPr id="6" name="TextBox 5"/>
          <p:cNvSpPr txBox="1"/>
          <p:nvPr/>
        </p:nvSpPr>
        <p:spPr>
          <a:xfrm>
            <a:off x="1371970" y="4323329"/>
            <a:ext cx="8518842" cy="1222451"/>
          </a:xfrm>
          <a:prstGeom prst="rect">
            <a:avLst/>
          </a:prstGeom>
          <a:noFill/>
        </p:spPr>
        <p:txBody>
          <a:bodyPr wrap="square" rtlCol="0">
            <a:spAutoFit/>
          </a:bodyPr>
          <a:lstStyle/>
          <a:p>
            <a:r>
              <a:rPr lang="en-US" sz="2448" dirty="0" err="1"/>
              <a:t>Lewin’s</a:t>
            </a:r>
            <a:r>
              <a:rPr lang="en-US" sz="2448" dirty="0"/>
              <a:t> Field </a:t>
            </a:r>
            <a:r>
              <a:rPr lang="en-US" sz="2448" dirty="0" smtClean="0"/>
              <a:t>Theory</a:t>
            </a:r>
          </a:p>
          <a:p>
            <a:pPr marL="388591" indent="-388591">
              <a:buFont typeface="Arial" panose="020B0604020202020204" pitchFamily="34" charset="0"/>
              <a:buChar char="•"/>
            </a:pPr>
            <a:r>
              <a:rPr lang="en-US" sz="2448" dirty="0" err="1" smtClean="0"/>
              <a:t>Behaviour</a:t>
            </a:r>
            <a:r>
              <a:rPr lang="en-US" sz="2448" dirty="0" smtClean="0"/>
              <a:t> is a function of the field that exists at the time the </a:t>
            </a:r>
            <a:r>
              <a:rPr lang="en-US" sz="2448" dirty="0" err="1" smtClean="0"/>
              <a:t>behaviour</a:t>
            </a:r>
            <a:r>
              <a:rPr lang="en-US" sz="2448" dirty="0" smtClean="0"/>
              <a:t> occurs</a:t>
            </a:r>
            <a:endParaRPr lang="en-US" sz="2448" dirty="0"/>
          </a:p>
        </p:txBody>
      </p:sp>
      <p:sp>
        <p:nvSpPr>
          <p:cNvPr id="8" name="Title 7"/>
          <p:cNvSpPr>
            <a:spLocks noGrp="1"/>
          </p:cNvSpPr>
          <p:nvPr>
            <p:ph type="title"/>
          </p:nvPr>
        </p:nvSpPr>
        <p:spPr/>
        <p:txBody>
          <a:bodyPr/>
          <a:lstStyle/>
          <a:p>
            <a:r>
              <a:rPr lang="en-US" dirty="0" smtClean="0"/>
              <a:t>Behavior</a:t>
            </a:r>
            <a:endParaRPr lang="en-US" dirty="0"/>
          </a:p>
        </p:txBody>
      </p:sp>
      <p:sp>
        <p:nvSpPr>
          <p:cNvPr id="2" name="Rectangle 1"/>
          <p:cNvSpPr/>
          <p:nvPr/>
        </p:nvSpPr>
        <p:spPr>
          <a:xfrm>
            <a:off x="1371970" y="1942799"/>
            <a:ext cx="2035444" cy="2035444"/>
          </a:xfrm>
          <a:prstGeom prst="rect">
            <a:avLst/>
          </a:prstGeom>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4347" tIns="62174" rIns="124347" bIns="62174" numCol="1" spcCol="0" rtlCol="0" fromWordArt="0" anchor="ctr" anchorCtr="0" forceAA="0" compatLnSpc="1">
            <a:prstTxWarp prst="textNoShape">
              <a:avLst/>
            </a:prstTxWarp>
            <a:noAutofit/>
          </a:bodyPr>
          <a:lstStyle/>
          <a:p>
            <a:pPr algn="ctr"/>
            <a:r>
              <a:rPr lang="en-US" sz="2448" dirty="0"/>
              <a:t>Topology (</a:t>
            </a:r>
            <a:r>
              <a:rPr lang="en-US" sz="2448" dirty="0" err="1"/>
              <a:t>Lifespaces</a:t>
            </a:r>
            <a:r>
              <a:rPr lang="en-US" sz="2448" dirty="0"/>
              <a:t>)</a:t>
            </a:r>
          </a:p>
        </p:txBody>
      </p:sp>
      <p:pic>
        <p:nvPicPr>
          <p:cNvPr id="9" name="Picture 8"/>
          <p:cNvPicPr>
            <a:picLocks noChangeAspect="1"/>
          </p:cNvPicPr>
          <p:nvPr/>
        </p:nvPicPr>
        <p:blipFill rotWithShape="1">
          <a:blip r:embed="rId3"/>
          <a:srcRect l="583"/>
          <a:stretch/>
        </p:blipFill>
        <p:spPr>
          <a:xfrm>
            <a:off x="5303847" y="5143164"/>
            <a:ext cx="5971173" cy="1680004"/>
          </a:xfrm>
          <a:prstGeom prst="rect">
            <a:avLst/>
          </a:prstGeom>
        </p:spPr>
      </p:pic>
    </p:spTree>
    <p:extLst>
      <p:ext uri="{BB962C8B-B14F-4D97-AF65-F5344CB8AC3E}">
        <p14:creationId xmlns:p14="http://schemas.microsoft.com/office/powerpoint/2010/main" val="15244075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grpId="0" nodeType="clickEffect">
                                  <p:stCondLst>
                                    <p:cond delay="0"/>
                                  </p:stCondLst>
                                  <p:childTnLst>
                                    <p:animMotion origin="layout" path="M 9.57365E-7 3.5724E-6 L -0.50753 -0.00182 " pathEditMode="relative" rAng="0" ptsTypes="AA">
                                      <p:cBhvr>
                                        <p:cTn id="6" dur="2000" fill="hold"/>
                                        <p:tgtEl>
                                          <p:spTgt spid="5"/>
                                        </p:tgtEl>
                                        <p:attrNameLst>
                                          <p:attrName>ppt_x</p:attrName>
                                          <p:attrName>ppt_y</p:attrName>
                                        </p:attrNameLst>
                                      </p:cBhvr>
                                      <p:rCtr x="-25377" y="-91"/>
                                    </p:animMotion>
                                  </p:childTnLst>
                                </p:cTn>
                              </p:par>
                            </p:childTnLst>
                          </p:cTn>
                        </p:par>
                        <p:par>
                          <p:cTn id="7" fill="hold">
                            <p:stCondLst>
                              <p:cond delay="2000"/>
                            </p:stCondLst>
                            <p:childTnLst>
                              <p:par>
                                <p:cTn id="8" presetID="10" presetClass="entr" presetSubtype="0" fill="hold" grpId="1"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p:cNvGraphicFramePr>
            <a:graphicFrameLocks noChangeAspect="1"/>
          </p:cNvGraphicFramePr>
          <p:nvPr>
            <p:extLst>
              <p:ext uri="{D42A27DB-BD31-4B8C-83A1-F6EECF244321}">
                <p14:modId xmlns:p14="http://schemas.microsoft.com/office/powerpoint/2010/main" val="3783886815"/>
              </p:ext>
            </p:extLst>
          </p:nvPr>
        </p:nvGraphicFramePr>
        <p:xfrm>
          <a:off x="1255877" y="1394166"/>
          <a:ext cx="8665280" cy="2918026"/>
        </p:xfrm>
        <a:graphic>
          <a:graphicData uri="http://schemas.openxmlformats.org/presentationml/2006/ole">
            <mc:AlternateContent xmlns:mc="http://schemas.openxmlformats.org/markup-compatibility/2006">
              <mc:Choice xmlns:v="urn:schemas-microsoft-com:vml" Requires="v">
                <p:oleObj spid="_x0000_s2075" name="Image" r:id="rId3" imgW="10069560" imgH="3390120" progId="Photoshop.Image.13">
                  <p:embed/>
                </p:oleObj>
              </mc:Choice>
              <mc:Fallback>
                <p:oleObj name="Image" r:id="rId3" imgW="10069560" imgH="3390120" progId="Photoshop.Image.13">
                  <p:embed/>
                  <p:pic>
                    <p:nvPicPr>
                      <p:cNvPr id="0" name=""/>
                      <p:cNvPicPr/>
                      <p:nvPr/>
                    </p:nvPicPr>
                    <p:blipFill>
                      <a:blip r:embed="rId4"/>
                      <a:stretch>
                        <a:fillRect/>
                      </a:stretch>
                    </p:blipFill>
                    <p:spPr>
                      <a:xfrm>
                        <a:off x="1255877" y="1394166"/>
                        <a:ext cx="8665280" cy="2918026"/>
                      </a:xfrm>
                      <a:prstGeom prst="rect">
                        <a:avLst/>
                      </a:prstGeom>
                    </p:spPr>
                  </p:pic>
                </p:oleObj>
              </mc:Fallback>
            </mc:AlternateContent>
          </a:graphicData>
        </a:graphic>
      </p:graphicFrame>
      <p:sp>
        <p:nvSpPr>
          <p:cNvPr id="2" name="Title 1"/>
          <p:cNvSpPr>
            <a:spLocks noGrp="1"/>
          </p:cNvSpPr>
          <p:nvPr>
            <p:ph type="title"/>
          </p:nvPr>
        </p:nvSpPr>
        <p:spPr/>
        <p:txBody>
          <a:bodyPr/>
          <a:lstStyle/>
          <a:p>
            <a:r>
              <a:rPr lang="en-US" dirty="0" smtClean="0"/>
              <a:t>Group dynamics</a:t>
            </a:r>
            <a:endParaRPr lang="en-US" dirty="0"/>
          </a:p>
        </p:txBody>
      </p:sp>
      <p:pic>
        <p:nvPicPr>
          <p:cNvPr id="4" name="Picture 3"/>
          <p:cNvPicPr>
            <a:picLocks noChangeAspect="1"/>
          </p:cNvPicPr>
          <p:nvPr/>
        </p:nvPicPr>
        <p:blipFill>
          <a:blip r:embed="rId5"/>
          <a:stretch>
            <a:fillRect/>
          </a:stretch>
        </p:blipFill>
        <p:spPr>
          <a:xfrm>
            <a:off x="1255876" y="1394165"/>
            <a:ext cx="8665280" cy="5303462"/>
          </a:xfrm>
          <a:prstGeom prst="rect">
            <a:avLst/>
          </a:prstGeom>
        </p:spPr>
      </p:pic>
    </p:spTree>
    <p:extLst>
      <p:ext uri="{BB962C8B-B14F-4D97-AF65-F5344CB8AC3E}">
        <p14:creationId xmlns:p14="http://schemas.microsoft.com/office/powerpoint/2010/main" val="35739199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a:t>Designing for Social Norms (or How Not to Create Angry Mobs) </a:t>
            </a:r>
            <a:endParaRPr lang="en-US" sz="3600" dirty="0"/>
          </a:p>
        </p:txBody>
      </p:sp>
      <p:sp>
        <p:nvSpPr>
          <p:cNvPr id="6" name="Text Placeholder 5"/>
          <p:cNvSpPr>
            <a:spLocks noGrp="1"/>
          </p:cNvSpPr>
          <p:nvPr>
            <p:ph type="body" sz="quarter" idx="10"/>
          </p:nvPr>
        </p:nvSpPr>
        <p:spPr>
          <a:xfrm>
            <a:off x="274638" y="1212850"/>
            <a:ext cx="11887200" cy="4708981"/>
          </a:xfrm>
        </p:spPr>
        <p:txBody>
          <a:bodyPr/>
          <a:lstStyle/>
          <a:p>
            <a:r>
              <a:rPr lang="en-US" sz="2000" b="1" dirty="0"/>
              <a:t>Social norms emerge as </a:t>
            </a:r>
            <a:r>
              <a:rPr lang="en-US" sz="2000" b="1" dirty="0" smtClean="0"/>
              <a:t>people work </a:t>
            </a:r>
            <a:r>
              <a:rPr lang="en-US" sz="2000" b="1" dirty="0"/>
              <a:t>out how a technology makes sense and fits into their </a:t>
            </a:r>
            <a:r>
              <a:rPr lang="en-US" sz="2000" b="1" dirty="0" smtClean="0"/>
              <a:t>lives</a:t>
            </a:r>
          </a:p>
          <a:p>
            <a:endParaRPr lang="en-US" sz="2000" dirty="0" smtClean="0"/>
          </a:p>
          <a:p>
            <a:r>
              <a:rPr lang="en-US" sz="2000" b="1" dirty="0" smtClean="0"/>
              <a:t>First impressions and early adopters matter</a:t>
            </a:r>
          </a:p>
          <a:p>
            <a:endParaRPr lang="en-US" sz="2000" dirty="0" smtClean="0"/>
          </a:p>
          <a:p>
            <a:r>
              <a:rPr lang="en-US" sz="2000" b="1" dirty="0"/>
              <a:t>The “real name” culture on Facebook didn’t unfold because of the “real name” policy. It unfolded because the norms were set by early adopters and most people saw that and reacted accordingly. </a:t>
            </a:r>
            <a:r>
              <a:rPr lang="en-US" sz="2000" dirty="0"/>
              <a:t>Likewise, the handle culture on </a:t>
            </a:r>
            <a:r>
              <a:rPr lang="en-US" sz="2000" dirty="0" err="1"/>
              <a:t>MySpace</a:t>
            </a:r>
            <a:r>
              <a:rPr lang="en-US" sz="2000" dirty="0"/>
              <a:t> unfolded because people saw what others did and reproduced those norms. When social dynamics are allowed to unfold organically, social norms are a stronger regulatory force than any formalized policy. At that point, you can often formalize the dominant social norms without too much pushback, particularly if you leave wiggle room. Yet, when you start with a heavy-handed regulatory policy that is not driven by social norms – as Google Plus did – the backlash is intense</a:t>
            </a:r>
            <a:r>
              <a:rPr lang="en-US" sz="2000" dirty="0" smtClean="0"/>
              <a:t>.</a:t>
            </a:r>
            <a:endParaRPr lang="en-US" sz="2000" dirty="0"/>
          </a:p>
          <a:p>
            <a:endParaRPr lang="en-US" sz="2000" dirty="0" smtClean="0"/>
          </a:p>
          <a:p>
            <a:r>
              <a:rPr lang="en-US" sz="2000" b="1" dirty="0"/>
              <a:t>People don’t like to be configured. </a:t>
            </a:r>
            <a:r>
              <a:rPr lang="en-US" sz="2000" dirty="0"/>
              <a:t>They don’t like to be forcibly told how they should use a service. They don’t want to be told to behave like the designers intended them to be. Heavy-handed policies don’t make for good behavior; they make for pissed off users. </a:t>
            </a:r>
          </a:p>
        </p:txBody>
      </p:sp>
      <p:sp>
        <p:nvSpPr>
          <p:cNvPr id="3" name="TextBox 2"/>
          <p:cNvSpPr txBox="1"/>
          <p:nvPr/>
        </p:nvSpPr>
        <p:spPr>
          <a:xfrm>
            <a:off x="799058" y="6449760"/>
            <a:ext cx="10840725"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Source: </a:t>
            </a:r>
            <a:r>
              <a:rPr lang="en-US" dirty="0" err="1" smtClean="0">
                <a:gradFill>
                  <a:gsLst>
                    <a:gs pos="2917">
                      <a:schemeClr val="tx1"/>
                    </a:gs>
                    <a:gs pos="30000">
                      <a:schemeClr val="tx1"/>
                    </a:gs>
                  </a:gsLst>
                  <a:lin ang="5400000" scaled="0"/>
                </a:gradFill>
              </a:rPr>
              <a:t>Danah</a:t>
            </a:r>
            <a:r>
              <a:rPr lang="en-US" dirty="0">
                <a:gradFill>
                  <a:gsLst>
                    <a:gs pos="2917">
                      <a:schemeClr val="tx1"/>
                    </a:gs>
                    <a:gs pos="30000">
                      <a:schemeClr val="tx1"/>
                    </a:gs>
                  </a:gsLst>
                  <a:lin ang="5400000" scaled="0"/>
                </a:gradFill>
              </a:rPr>
              <a:t> Boyd, http://www.zephoria.org/thoughts/archives/2011/08/05/design-social-norms.html</a:t>
            </a:r>
            <a:endParaRPr lang="en-US" dirty="0" smtClean="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2837998342"/>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Designing digital </a:t>
            </a:r>
            <a:r>
              <a:rPr lang="en-US" dirty="0" err="1" smtClean="0"/>
              <a:t>lifespaces</a:t>
            </a:r>
            <a:endParaRPr lang="en-US" dirty="0"/>
          </a:p>
        </p:txBody>
      </p:sp>
      <p:sp>
        <p:nvSpPr>
          <p:cNvPr id="19" name="Rectangle 18"/>
          <p:cNvSpPr/>
          <p:nvPr/>
        </p:nvSpPr>
        <p:spPr bwMode="auto">
          <a:xfrm>
            <a:off x="881" y="1691962"/>
            <a:ext cx="6173834" cy="906650"/>
          </a:xfrm>
          <a:prstGeom prst="rect">
            <a:avLst/>
          </a:prstGeom>
          <a:solidFill>
            <a:srgbClr val="0072C6"/>
          </a:solidFill>
          <a:ln w="9525" cap="flat" cmpd="sng" algn="ctr">
            <a:noFill/>
            <a:prstDash val="solid"/>
          </a:ln>
          <a:effectLst/>
        </p:spPr>
        <p:txBody>
          <a:bodyPr lIns="93260" tIns="93260" rIns="93260" bIns="93260" anchor="b"/>
          <a:lstStyle/>
          <a:p>
            <a:pPr marL="0" marR="0" lvl="0" indent="0" defTabSz="932597" eaLnBrk="1" fontAlgn="auto" latinLnBrk="0" hangingPunct="1">
              <a:lnSpc>
                <a:spcPct val="90000"/>
              </a:lnSpc>
              <a:spcBef>
                <a:spcPts val="0"/>
              </a:spcBef>
              <a:spcAft>
                <a:spcPts val="0"/>
              </a:spcAft>
              <a:buClrTx/>
              <a:buSzTx/>
              <a:buFontTx/>
              <a:buNone/>
              <a:tabLst/>
              <a:defRPr/>
            </a:pPr>
            <a:r>
              <a:rPr kumimoji="0" lang="en-US" sz="1836" b="0" i="0" u="none" strike="noStrike" kern="0" cap="none" spc="0" normalizeH="0" baseline="0" noProof="0" dirty="0" smtClean="0">
                <a:ln>
                  <a:noFill/>
                </a:ln>
                <a:solidFill>
                  <a:srgbClr val="FFFFFF">
                    <a:alpha val="99000"/>
                  </a:srgbClr>
                </a:solidFill>
                <a:effectLst/>
                <a:uLnTx/>
                <a:uFillTx/>
                <a:latin typeface="Segoe UI"/>
              </a:rPr>
              <a:t>Governance for </a:t>
            </a:r>
            <a:r>
              <a:rPr kumimoji="0" lang="en-US" sz="1836" b="0" i="0" u="sng" strike="noStrike" kern="0" cap="none" spc="0" normalizeH="0" baseline="0" noProof="0" dirty="0" smtClean="0">
                <a:ln>
                  <a:noFill/>
                </a:ln>
                <a:solidFill>
                  <a:srgbClr val="FFFFFF">
                    <a:alpha val="99000"/>
                  </a:srgbClr>
                </a:solidFill>
                <a:effectLst/>
                <a:uLnTx/>
                <a:uFillTx/>
                <a:latin typeface="Segoe UI"/>
              </a:rPr>
              <a:t>groups</a:t>
            </a:r>
          </a:p>
        </p:txBody>
      </p:sp>
      <p:sp>
        <p:nvSpPr>
          <p:cNvPr id="27" name="Rectangle 26"/>
          <p:cNvSpPr/>
          <p:nvPr/>
        </p:nvSpPr>
        <p:spPr bwMode="auto">
          <a:xfrm>
            <a:off x="881" y="2682394"/>
            <a:ext cx="6173834" cy="466302"/>
          </a:xfrm>
          <a:prstGeom prst="rect">
            <a:avLst/>
          </a:prstGeom>
          <a:solidFill>
            <a:srgbClr val="969696">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marL="0" marR="0" lvl="0" indent="0" defTabSz="932597" eaLnBrk="1" fontAlgn="auto" latinLnBrk="0" hangingPunct="1">
              <a:lnSpc>
                <a:spcPct val="100000"/>
              </a:lnSpc>
              <a:spcBef>
                <a:spcPts val="0"/>
              </a:spcBef>
              <a:spcAft>
                <a:spcPts val="612"/>
              </a:spcAft>
              <a:buClrTx/>
              <a:buSzTx/>
              <a:buFontTx/>
              <a:buNone/>
              <a:tabLst/>
              <a:defRPr/>
            </a:pPr>
            <a:r>
              <a:rPr kumimoji="0" lang="en-US" sz="1428" b="0" i="0" u="none" strike="noStrike" kern="0" cap="none" spc="0" normalizeH="0" baseline="0" noProof="0" dirty="0" smtClean="0">
                <a:ln>
                  <a:noFill/>
                </a:ln>
                <a:solidFill>
                  <a:srgbClr val="797A7D">
                    <a:lumMod val="50000"/>
                    <a:alpha val="99000"/>
                  </a:srgbClr>
                </a:solidFill>
                <a:effectLst/>
                <a:uLnTx/>
                <a:uFillTx/>
              </a:rPr>
              <a:t>Rules are clearly advertised</a:t>
            </a:r>
          </a:p>
        </p:txBody>
      </p:sp>
      <p:sp>
        <p:nvSpPr>
          <p:cNvPr id="29" name="Rectangle 28"/>
          <p:cNvSpPr/>
          <p:nvPr/>
        </p:nvSpPr>
        <p:spPr bwMode="auto">
          <a:xfrm>
            <a:off x="881" y="3221422"/>
            <a:ext cx="6173834" cy="466302"/>
          </a:xfrm>
          <a:prstGeom prst="rect">
            <a:avLst/>
          </a:prstGeom>
          <a:solidFill>
            <a:srgbClr val="969696">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marL="0" marR="0" lvl="0" indent="0" defTabSz="932597" eaLnBrk="1" fontAlgn="auto" latinLnBrk="0" hangingPunct="1">
              <a:lnSpc>
                <a:spcPct val="100000"/>
              </a:lnSpc>
              <a:spcBef>
                <a:spcPts val="0"/>
              </a:spcBef>
              <a:spcAft>
                <a:spcPts val="612"/>
              </a:spcAft>
              <a:buClrTx/>
              <a:buSzTx/>
              <a:buFontTx/>
              <a:buNone/>
              <a:tabLst/>
              <a:defRPr/>
            </a:pPr>
            <a:r>
              <a:rPr kumimoji="0" lang="en-US" sz="1428" b="0" i="0" u="none" strike="noStrike" kern="0" cap="none" spc="0" normalizeH="0" baseline="0" noProof="0" dirty="0" smtClean="0">
                <a:ln>
                  <a:noFill/>
                </a:ln>
                <a:solidFill>
                  <a:srgbClr val="797A7D">
                    <a:lumMod val="50000"/>
                    <a:alpha val="99000"/>
                  </a:srgbClr>
                </a:solidFill>
                <a:effectLst/>
                <a:uLnTx/>
                <a:uFillTx/>
              </a:rPr>
              <a:t>Private places and selective access control</a:t>
            </a:r>
          </a:p>
        </p:txBody>
      </p:sp>
      <p:sp>
        <p:nvSpPr>
          <p:cNvPr id="30" name="Rectangle 29"/>
          <p:cNvSpPr/>
          <p:nvPr/>
        </p:nvSpPr>
        <p:spPr bwMode="auto">
          <a:xfrm>
            <a:off x="881" y="3760450"/>
            <a:ext cx="6173834" cy="466302"/>
          </a:xfrm>
          <a:prstGeom prst="rect">
            <a:avLst/>
          </a:prstGeom>
          <a:solidFill>
            <a:srgbClr val="969696">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marL="0" marR="0" lvl="0" indent="0" defTabSz="932597" eaLnBrk="1" fontAlgn="auto" latinLnBrk="0" hangingPunct="1">
              <a:lnSpc>
                <a:spcPct val="100000"/>
              </a:lnSpc>
              <a:spcBef>
                <a:spcPts val="0"/>
              </a:spcBef>
              <a:spcAft>
                <a:spcPts val="612"/>
              </a:spcAft>
              <a:buClrTx/>
              <a:buSzTx/>
              <a:buFontTx/>
              <a:buNone/>
              <a:tabLst/>
              <a:defRPr/>
            </a:pPr>
            <a:r>
              <a:rPr kumimoji="0" lang="en-US" sz="1428" b="0" i="0" u="none" strike="noStrike" kern="0" cap="none" spc="0" normalizeH="0" baseline="0" noProof="0" dirty="0" smtClean="0">
                <a:ln>
                  <a:noFill/>
                </a:ln>
                <a:solidFill>
                  <a:srgbClr val="797A7D">
                    <a:lumMod val="50000"/>
                    <a:alpha val="99000"/>
                  </a:srgbClr>
                </a:solidFill>
                <a:effectLst/>
                <a:uLnTx/>
                <a:uFillTx/>
              </a:rPr>
              <a:t>Violations of rules are caught</a:t>
            </a:r>
          </a:p>
        </p:txBody>
      </p:sp>
      <p:sp>
        <p:nvSpPr>
          <p:cNvPr id="31" name="Rectangle 30"/>
          <p:cNvSpPr/>
          <p:nvPr/>
        </p:nvSpPr>
        <p:spPr bwMode="auto">
          <a:xfrm>
            <a:off x="881" y="4299478"/>
            <a:ext cx="6173834" cy="466302"/>
          </a:xfrm>
          <a:prstGeom prst="rect">
            <a:avLst/>
          </a:prstGeom>
          <a:solidFill>
            <a:srgbClr val="969696">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marL="0" marR="0" lvl="0" indent="0" defTabSz="932597" eaLnBrk="1" fontAlgn="auto" latinLnBrk="0" hangingPunct="1">
              <a:lnSpc>
                <a:spcPct val="100000"/>
              </a:lnSpc>
              <a:spcBef>
                <a:spcPts val="0"/>
              </a:spcBef>
              <a:spcAft>
                <a:spcPts val="612"/>
              </a:spcAft>
              <a:buClrTx/>
              <a:buSzTx/>
              <a:buFontTx/>
              <a:buNone/>
              <a:tabLst/>
              <a:defRPr/>
            </a:pPr>
            <a:r>
              <a:rPr kumimoji="0" lang="en-US" sz="1428" b="0" i="0" u="none" strike="noStrike" kern="0" cap="none" spc="0" normalizeH="0" baseline="0" noProof="0" dirty="0" smtClean="0">
                <a:ln>
                  <a:noFill/>
                </a:ln>
                <a:solidFill>
                  <a:srgbClr val="797A7D">
                    <a:lumMod val="50000"/>
                    <a:alpha val="99000"/>
                  </a:srgbClr>
                </a:solidFill>
                <a:effectLst/>
                <a:uLnTx/>
                <a:uFillTx/>
              </a:rPr>
              <a:t>Delegated control (permissions and moderation)</a:t>
            </a:r>
          </a:p>
        </p:txBody>
      </p:sp>
      <p:sp>
        <p:nvSpPr>
          <p:cNvPr id="32" name="Rectangle 31"/>
          <p:cNvSpPr/>
          <p:nvPr/>
        </p:nvSpPr>
        <p:spPr bwMode="auto">
          <a:xfrm>
            <a:off x="6261756" y="1691962"/>
            <a:ext cx="6173834" cy="906650"/>
          </a:xfrm>
          <a:prstGeom prst="rect">
            <a:avLst/>
          </a:prstGeom>
          <a:solidFill>
            <a:srgbClr val="0072C6"/>
          </a:solidFill>
          <a:ln w="9525" cap="flat" cmpd="sng" algn="ctr">
            <a:noFill/>
            <a:prstDash val="solid"/>
          </a:ln>
          <a:effectLst/>
        </p:spPr>
        <p:txBody>
          <a:bodyPr lIns="93260" tIns="93260" rIns="93260" bIns="93260" anchor="b"/>
          <a:lstStyle/>
          <a:p>
            <a:pPr marL="0" marR="0" lvl="0" indent="0" defTabSz="932597" eaLnBrk="1" fontAlgn="auto" latinLnBrk="0" hangingPunct="1">
              <a:lnSpc>
                <a:spcPct val="90000"/>
              </a:lnSpc>
              <a:spcBef>
                <a:spcPts val="0"/>
              </a:spcBef>
              <a:spcAft>
                <a:spcPts val="0"/>
              </a:spcAft>
              <a:buClrTx/>
              <a:buSzTx/>
              <a:buFontTx/>
              <a:buNone/>
              <a:tabLst/>
              <a:defRPr/>
            </a:pPr>
            <a:r>
              <a:rPr kumimoji="0" lang="en-US" sz="1836" b="0" i="0" u="none" strike="noStrike" kern="0" cap="none" spc="0" normalizeH="0" baseline="0" noProof="0" dirty="0" smtClean="0">
                <a:ln>
                  <a:noFill/>
                </a:ln>
                <a:solidFill>
                  <a:srgbClr val="FFFFFF">
                    <a:alpha val="99000"/>
                  </a:srgbClr>
                </a:solidFill>
                <a:effectLst/>
                <a:uLnTx/>
                <a:uFillTx/>
                <a:latin typeface="Segoe UI"/>
              </a:rPr>
              <a:t>Meet the individual’s </a:t>
            </a:r>
            <a:r>
              <a:rPr kumimoji="0" lang="en-US" sz="1836" b="0" i="0" u="sng" strike="noStrike" kern="0" cap="none" spc="0" normalizeH="0" baseline="0" noProof="0" dirty="0" smtClean="0">
                <a:ln>
                  <a:noFill/>
                </a:ln>
                <a:solidFill>
                  <a:srgbClr val="FFFFFF">
                    <a:alpha val="99000"/>
                  </a:srgbClr>
                </a:solidFill>
                <a:effectLst/>
                <a:uLnTx/>
                <a:uFillTx/>
                <a:latin typeface="Segoe UI"/>
              </a:rPr>
              <a:t>needs</a:t>
            </a:r>
            <a:r>
              <a:rPr kumimoji="0" lang="en-US" sz="1836" b="0" i="0" u="none" strike="noStrike" kern="0" cap="none" spc="0" normalizeH="0" baseline="0" noProof="0" dirty="0" smtClean="0">
                <a:ln>
                  <a:noFill/>
                </a:ln>
                <a:solidFill>
                  <a:srgbClr val="FFFFFF">
                    <a:alpha val="99000"/>
                  </a:srgbClr>
                </a:solidFill>
                <a:effectLst/>
                <a:uLnTx/>
                <a:uFillTx/>
                <a:latin typeface="Segoe UI"/>
              </a:rPr>
              <a:t>. Success measures:</a:t>
            </a:r>
          </a:p>
        </p:txBody>
      </p:sp>
      <p:sp>
        <p:nvSpPr>
          <p:cNvPr id="33" name="Rectangle 32"/>
          <p:cNvSpPr/>
          <p:nvPr/>
        </p:nvSpPr>
        <p:spPr bwMode="auto">
          <a:xfrm>
            <a:off x="6261759" y="2682393"/>
            <a:ext cx="6173834" cy="1180625"/>
          </a:xfrm>
          <a:prstGeom prst="rect">
            <a:avLst/>
          </a:prstGeom>
          <a:solidFill>
            <a:srgbClr val="969696">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marL="0" marR="0" lvl="0" indent="0" defTabSz="932597"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smtClean="0">
                <a:ln>
                  <a:noFill/>
                </a:ln>
                <a:solidFill>
                  <a:srgbClr val="797A7D">
                    <a:lumMod val="50000"/>
                    <a:alpha val="99000"/>
                  </a:srgbClr>
                </a:solidFill>
                <a:effectLst/>
                <a:uLnTx/>
                <a:uFillTx/>
              </a:rPr>
              <a:t>Identify and create incentives:</a:t>
            </a:r>
          </a:p>
          <a:p>
            <a:pPr marL="171624" marR="0" lvl="0" indent="-171624" defTabSz="932597" eaLnBrk="1" fontAlgn="auto" latinLnBrk="0" hangingPunct="1">
              <a:lnSpc>
                <a:spcPct val="100000"/>
              </a:lnSpc>
              <a:spcBef>
                <a:spcPts val="0"/>
              </a:spcBef>
              <a:spcAft>
                <a:spcPts val="0"/>
              </a:spcAft>
              <a:buClrTx/>
              <a:buSzTx/>
              <a:buFont typeface="Arial" pitchFamily="34" charset="0"/>
              <a:buChar char="•"/>
              <a:tabLst/>
              <a:defRPr/>
            </a:pPr>
            <a:r>
              <a:rPr kumimoji="0" lang="en-US" sz="1428" b="0" i="0" u="none" strike="noStrike" kern="0" cap="none" spc="0" normalizeH="0" baseline="0" noProof="0" dirty="0" smtClean="0">
                <a:ln>
                  <a:noFill/>
                </a:ln>
                <a:solidFill>
                  <a:srgbClr val="797A7D">
                    <a:lumMod val="50000"/>
                    <a:alpha val="99000"/>
                  </a:srgbClr>
                </a:solidFill>
                <a:effectLst/>
                <a:uLnTx/>
                <a:uFillTx/>
              </a:rPr>
              <a:t>Access to expertise (communities of practice, support)</a:t>
            </a:r>
          </a:p>
          <a:p>
            <a:pPr marL="171624" marR="0" lvl="0" indent="-171624" defTabSz="932597" eaLnBrk="1" fontAlgn="auto" latinLnBrk="0" hangingPunct="1">
              <a:lnSpc>
                <a:spcPct val="100000"/>
              </a:lnSpc>
              <a:spcBef>
                <a:spcPts val="0"/>
              </a:spcBef>
              <a:spcAft>
                <a:spcPts val="0"/>
              </a:spcAft>
              <a:buClrTx/>
              <a:buSzTx/>
              <a:buFont typeface="Arial" pitchFamily="34" charset="0"/>
              <a:buChar char="•"/>
              <a:tabLst/>
              <a:defRPr/>
            </a:pPr>
            <a:r>
              <a:rPr kumimoji="0" lang="en-US" sz="1428" b="0" i="0" u="none" strike="noStrike" kern="0" cap="none" spc="0" normalizeH="0" baseline="0" noProof="0" dirty="0" err="1" smtClean="0">
                <a:ln>
                  <a:noFill/>
                </a:ln>
                <a:solidFill>
                  <a:srgbClr val="797A7D">
                    <a:lumMod val="50000"/>
                    <a:alpha val="99000"/>
                  </a:srgbClr>
                </a:solidFill>
                <a:effectLst/>
                <a:uLnTx/>
                <a:uFillTx/>
              </a:rPr>
              <a:t>Gamification</a:t>
            </a:r>
            <a:r>
              <a:rPr kumimoji="0" lang="en-US" sz="1428" b="0" i="0" u="none" strike="noStrike" kern="0" cap="none" spc="0" normalizeH="0" baseline="0" noProof="0" dirty="0" smtClean="0">
                <a:ln>
                  <a:noFill/>
                </a:ln>
                <a:solidFill>
                  <a:srgbClr val="797A7D">
                    <a:lumMod val="50000"/>
                    <a:alpha val="99000"/>
                  </a:srgbClr>
                </a:solidFill>
                <a:effectLst/>
                <a:uLnTx/>
                <a:uFillTx/>
              </a:rPr>
              <a:t> (badges, kudos, leaderboards)</a:t>
            </a:r>
          </a:p>
          <a:p>
            <a:pPr marL="171624" marR="0" lvl="0" indent="-171624" defTabSz="932597" eaLnBrk="1" fontAlgn="auto" latinLnBrk="0" hangingPunct="1">
              <a:lnSpc>
                <a:spcPct val="100000"/>
              </a:lnSpc>
              <a:spcBef>
                <a:spcPts val="0"/>
              </a:spcBef>
              <a:spcAft>
                <a:spcPts val="0"/>
              </a:spcAft>
              <a:buClrTx/>
              <a:buSzTx/>
              <a:buFont typeface="Arial" pitchFamily="34" charset="0"/>
              <a:buChar char="•"/>
              <a:tabLst/>
              <a:defRPr/>
            </a:pPr>
            <a:r>
              <a:rPr lang="en-US" sz="1428" kern="0" dirty="0" smtClean="0">
                <a:solidFill>
                  <a:srgbClr val="797A7D">
                    <a:lumMod val="50000"/>
                    <a:alpha val="99000"/>
                  </a:srgbClr>
                </a:solidFill>
              </a:rPr>
              <a:t>Participate in non-hierarchical conversations</a:t>
            </a:r>
            <a:endParaRPr kumimoji="0" lang="en-US" sz="1428" b="0" i="0" u="none" strike="noStrike" kern="0" cap="none" spc="0" normalizeH="0" baseline="0" noProof="0" dirty="0" smtClean="0">
              <a:ln>
                <a:noFill/>
              </a:ln>
              <a:solidFill>
                <a:srgbClr val="797A7D">
                  <a:lumMod val="50000"/>
                  <a:alpha val="99000"/>
                </a:srgbClr>
              </a:solidFill>
              <a:effectLst/>
              <a:uLnTx/>
              <a:uFillTx/>
            </a:endParaRPr>
          </a:p>
        </p:txBody>
      </p:sp>
      <p:sp>
        <p:nvSpPr>
          <p:cNvPr id="34" name="Rectangle 33"/>
          <p:cNvSpPr/>
          <p:nvPr/>
        </p:nvSpPr>
        <p:spPr bwMode="auto">
          <a:xfrm>
            <a:off x="6261759" y="3954456"/>
            <a:ext cx="6173834" cy="1350351"/>
          </a:xfrm>
          <a:prstGeom prst="rect">
            <a:avLst/>
          </a:prstGeom>
          <a:solidFill>
            <a:srgbClr val="969696">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marL="0" marR="0" lvl="0" indent="0" defTabSz="932597"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smtClean="0">
                <a:ln>
                  <a:noFill/>
                </a:ln>
                <a:solidFill>
                  <a:srgbClr val="797A7D">
                    <a:lumMod val="50000"/>
                    <a:alpha val="99000"/>
                  </a:srgbClr>
                </a:solidFill>
                <a:effectLst/>
                <a:uLnTx/>
                <a:uFillTx/>
              </a:rPr>
              <a:t>Identify and remove disincentives:</a:t>
            </a:r>
          </a:p>
          <a:p>
            <a:pPr marL="234769" marR="0" lvl="0" indent="-234769" defTabSz="932597" eaLnBrk="1" fontAlgn="auto" latinLnBrk="0" hangingPunct="1">
              <a:lnSpc>
                <a:spcPct val="100000"/>
              </a:lnSpc>
              <a:spcBef>
                <a:spcPts val="0"/>
              </a:spcBef>
              <a:spcAft>
                <a:spcPts val="0"/>
              </a:spcAft>
              <a:buClrTx/>
              <a:buSzTx/>
              <a:buFont typeface="Arial" pitchFamily="34" charset="0"/>
              <a:buChar char="•"/>
              <a:tabLst/>
              <a:defRPr/>
            </a:pPr>
            <a:r>
              <a:rPr kumimoji="0" lang="en-US" sz="1428" b="0" i="0" u="none" strike="noStrike" kern="0" cap="none" spc="0" normalizeH="0" baseline="0" noProof="0" dirty="0" smtClean="0">
                <a:ln>
                  <a:noFill/>
                </a:ln>
                <a:solidFill>
                  <a:srgbClr val="797A7D">
                    <a:lumMod val="50000"/>
                    <a:alpha val="99000"/>
                  </a:srgbClr>
                </a:solidFill>
                <a:effectLst/>
                <a:uLnTx/>
                <a:uFillTx/>
              </a:rPr>
              <a:t>Lack of trust</a:t>
            </a:r>
          </a:p>
          <a:p>
            <a:pPr marL="234769" marR="0" lvl="0" indent="-234769" defTabSz="932597" eaLnBrk="1" fontAlgn="auto" latinLnBrk="0" hangingPunct="1">
              <a:lnSpc>
                <a:spcPct val="100000"/>
              </a:lnSpc>
              <a:spcBef>
                <a:spcPts val="0"/>
              </a:spcBef>
              <a:spcAft>
                <a:spcPts val="0"/>
              </a:spcAft>
              <a:buClrTx/>
              <a:buSzTx/>
              <a:buFont typeface="Arial" pitchFamily="34" charset="0"/>
              <a:buChar char="•"/>
              <a:tabLst/>
              <a:defRPr/>
            </a:pPr>
            <a:r>
              <a:rPr lang="en-US" sz="1428" kern="0" dirty="0" smtClean="0">
                <a:solidFill>
                  <a:srgbClr val="797A7D">
                    <a:lumMod val="50000"/>
                    <a:alpha val="99000"/>
                  </a:srgbClr>
                </a:solidFill>
              </a:rPr>
              <a:t>Unfriendly (unwelcoming) attitudes</a:t>
            </a:r>
            <a:endParaRPr kumimoji="0" lang="en-US" sz="1428" b="0" i="0" u="none" strike="noStrike" kern="0" cap="none" spc="0" normalizeH="0" baseline="0" noProof="0" dirty="0" smtClean="0">
              <a:ln>
                <a:noFill/>
              </a:ln>
              <a:solidFill>
                <a:srgbClr val="797A7D">
                  <a:lumMod val="50000"/>
                  <a:alpha val="99000"/>
                </a:srgbClr>
              </a:solidFill>
              <a:effectLst/>
              <a:uLnTx/>
              <a:uFillTx/>
            </a:endParaRPr>
          </a:p>
          <a:p>
            <a:pPr marL="234769" marR="0" lvl="0" indent="-234769" defTabSz="932597" eaLnBrk="1" fontAlgn="auto" latinLnBrk="0" hangingPunct="1">
              <a:lnSpc>
                <a:spcPct val="100000"/>
              </a:lnSpc>
              <a:spcBef>
                <a:spcPts val="0"/>
              </a:spcBef>
              <a:spcAft>
                <a:spcPts val="0"/>
              </a:spcAft>
              <a:buClrTx/>
              <a:buSzTx/>
              <a:buFont typeface="Arial" pitchFamily="34" charset="0"/>
              <a:buChar char="•"/>
              <a:tabLst/>
              <a:defRPr/>
            </a:pPr>
            <a:r>
              <a:rPr kumimoji="0" lang="en-US" sz="1428" b="0" i="0" u="none" strike="noStrike" kern="0" cap="none" spc="0" normalizeH="0" baseline="0" noProof="0" dirty="0" smtClean="0">
                <a:ln>
                  <a:noFill/>
                </a:ln>
                <a:solidFill>
                  <a:srgbClr val="797A7D">
                    <a:lumMod val="50000"/>
                    <a:alpha val="99000"/>
                  </a:srgbClr>
                </a:solidFill>
                <a:effectLst/>
                <a:uLnTx/>
                <a:uFillTx/>
              </a:rPr>
              <a:t>Fear of prejudice against social network participation</a:t>
            </a:r>
          </a:p>
        </p:txBody>
      </p:sp>
      <p:sp>
        <p:nvSpPr>
          <p:cNvPr id="11" name="Rectangle 10"/>
          <p:cNvSpPr/>
          <p:nvPr/>
        </p:nvSpPr>
        <p:spPr bwMode="auto">
          <a:xfrm>
            <a:off x="881" y="4838506"/>
            <a:ext cx="6173834" cy="466302"/>
          </a:xfrm>
          <a:prstGeom prst="rect">
            <a:avLst/>
          </a:prstGeom>
          <a:solidFill>
            <a:srgbClr val="969696">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marL="0" marR="0" lvl="0" indent="0" defTabSz="932597" eaLnBrk="1" fontAlgn="auto" latinLnBrk="0" hangingPunct="1">
              <a:lnSpc>
                <a:spcPct val="100000"/>
              </a:lnSpc>
              <a:spcBef>
                <a:spcPts val="0"/>
              </a:spcBef>
              <a:spcAft>
                <a:spcPts val="612"/>
              </a:spcAft>
              <a:buClrTx/>
              <a:buSzTx/>
              <a:buFontTx/>
              <a:buNone/>
              <a:tabLst/>
              <a:defRPr/>
            </a:pPr>
            <a:r>
              <a:rPr lang="en-US" sz="1428" kern="0" dirty="0" smtClean="0">
                <a:solidFill>
                  <a:srgbClr val="797A7D">
                    <a:lumMod val="50000"/>
                    <a:alpha val="99000"/>
                  </a:srgbClr>
                </a:solidFill>
              </a:rPr>
              <a:t>Understand the power and limitations of self governance</a:t>
            </a:r>
            <a:endParaRPr kumimoji="0" lang="en-US" sz="1428" b="0" i="0" u="none" strike="noStrike" kern="0" cap="none" spc="0" normalizeH="0" baseline="0" noProof="0" dirty="0" smtClean="0">
              <a:ln>
                <a:noFill/>
              </a:ln>
              <a:solidFill>
                <a:srgbClr val="797A7D">
                  <a:lumMod val="50000"/>
                  <a:alpha val="99000"/>
                </a:srgbClr>
              </a:solidFill>
              <a:effectLst/>
              <a:uLnTx/>
              <a:uFillTx/>
            </a:endParaRPr>
          </a:p>
        </p:txBody>
      </p:sp>
    </p:spTree>
    <p:extLst>
      <p:ext uri="{BB962C8B-B14F-4D97-AF65-F5344CB8AC3E}">
        <p14:creationId xmlns:p14="http://schemas.microsoft.com/office/powerpoint/2010/main" val="1222393019"/>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893647"/>
          </a:xfrm>
        </p:spPr>
        <p:txBody>
          <a:bodyPr/>
          <a:lstStyle/>
          <a:p>
            <a:r>
              <a:rPr lang="en-US" sz="3200" dirty="0" smtClean="0"/>
              <a:t>Search</a:t>
            </a:r>
          </a:p>
          <a:p>
            <a:pPr lvl="1"/>
            <a:r>
              <a:rPr lang="en-US" sz="2000" dirty="0" smtClean="0"/>
              <a:t>Basic search</a:t>
            </a:r>
          </a:p>
          <a:p>
            <a:pPr lvl="1"/>
            <a:r>
              <a:rPr lang="en-US" sz="2000" dirty="0" smtClean="0"/>
              <a:t>People search</a:t>
            </a:r>
          </a:p>
          <a:p>
            <a:pPr lvl="1"/>
            <a:r>
              <a:rPr lang="en-US" sz="2000" dirty="0" smtClean="0"/>
              <a:t>Algorithmic page/app content</a:t>
            </a:r>
          </a:p>
          <a:p>
            <a:r>
              <a:rPr lang="en-US" sz="3200" dirty="0" smtClean="0"/>
              <a:t>Recommendations</a:t>
            </a:r>
          </a:p>
          <a:p>
            <a:r>
              <a:rPr lang="en-US" sz="3200" dirty="0" smtClean="0"/>
              <a:t>Metadata</a:t>
            </a:r>
          </a:p>
          <a:p>
            <a:r>
              <a:rPr lang="en-US" sz="3200" dirty="0" smtClean="0"/>
              <a:t>#Hashtags</a:t>
            </a:r>
          </a:p>
          <a:p>
            <a:r>
              <a:rPr lang="en-US" sz="3200" dirty="0" smtClean="0"/>
              <a:t>Contextual UX (including </a:t>
            </a:r>
            <a:r>
              <a:rPr lang="en-US" sz="3200" dirty="0" err="1" smtClean="0"/>
              <a:t>mashups</a:t>
            </a:r>
            <a:r>
              <a:rPr lang="en-US" sz="3200" dirty="0" smtClean="0"/>
              <a:t>)</a:t>
            </a:r>
          </a:p>
          <a:p>
            <a:r>
              <a:rPr lang="en-US" sz="3200" dirty="0" smtClean="0"/>
              <a:t>Fluent review and navigation</a:t>
            </a:r>
          </a:p>
          <a:p>
            <a:r>
              <a:rPr lang="en-US" sz="3200" dirty="0" smtClean="0"/>
              <a:t>Anywhere access</a:t>
            </a:r>
          </a:p>
        </p:txBody>
      </p:sp>
      <p:sp>
        <p:nvSpPr>
          <p:cNvPr id="3" name="Title 2"/>
          <p:cNvSpPr>
            <a:spLocks noGrp="1"/>
          </p:cNvSpPr>
          <p:nvPr>
            <p:ph type="title"/>
          </p:nvPr>
        </p:nvSpPr>
        <p:spPr/>
        <p:txBody>
          <a:bodyPr/>
          <a:lstStyle/>
          <a:p>
            <a:r>
              <a:rPr lang="en-US" dirty="0" smtClean="0"/>
              <a:t>Use technology to improve relevance</a:t>
            </a:r>
            <a:endParaRPr lang="en-US" dirty="0"/>
          </a:p>
        </p:txBody>
      </p:sp>
    </p:spTree>
    <p:extLst>
      <p:ext uri="{BB962C8B-B14F-4D97-AF65-F5344CB8AC3E}">
        <p14:creationId xmlns:p14="http://schemas.microsoft.com/office/powerpoint/2010/main" val="1204310914"/>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The 4 Socials</a:t>
            </a:r>
            <a:endParaRPr lang="en-US" dirty="0"/>
          </a:p>
        </p:txBody>
      </p:sp>
    </p:spTree>
    <p:extLst>
      <p:ext uri="{BB962C8B-B14F-4D97-AF65-F5344CB8AC3E}">
        <p14:creationId xmlns:p14="http://schemas.microsoft.com/office/powerpoint/2010/main" val="406121943"/>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 categories</a:t>
            </a:r>
            <a:endParaRPr lang="en-US" dirty="0"/>
          </a:p>
        </p:txBody>
      </p:sp>
      <p:sp>
        <p:nvSpPr>
          <p:cNvPr id="4" name="Rectangle 3"/>
          <p:cNvSpPr/>
          <p:nvPr/>
        </p:nvSpPr>
        <p:spPr bwMode="auto">
          <a:xfrm>
            <a:off x="269009" y="2399994"/>
            <a:ext cx="269748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Group-centric</a:t>
            </a:r>
          </a:p>
        </p:txBody>
      </p:sp>
      <p:sp>
        <p:nvSpPr>
          <p:cNvPr id="5" name="Rectangle 4"/>
          <p:cNvSpPr/>
          <p:nvPr/>
        </p:nvSpPr>
        <p:spPr bwMode="auto">
          <a:xfrm>
            <a:off x="3011966" y="2399994"/>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User-centric</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5754923" y="2399994"/>
            <a:ext cx="269748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Application-centric</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8498190" y="2399994"/>
            <a:ext cx="2697480"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Marketing-centric</a:t>
            </a: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624642652"/>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Goals of this session</a:t>
            </a:r>
            <a:endParaRPr lang="en-US" dirty="0"/>
          </a:p>
        </p:txBody>
      </p:sp>
      <p:sp>
        <p:nvSpPr>
          <p:cNvPr id="3" name="Text Placeholder 2"/>
          <p:cNvSpPr>
            <a:spLocks noGrp="1"/>
          </p:cNvSpPr>
          <p:nvPr>
            <p:ph type="body" sz="quarter" idx="10"/>
          </p:nvPr>
        </p:nvSpPr>
        <p:spPr>
          <a:xfrm>
            <a:off x="274638" y="1212850"/>
            <a:ext cx="11887200" cy="1415772"/>
          </a:xfrm>
        </p:spPr>
        <p:txBody>
          <a:bodyPr/>
          <a:lstStyle/>
          <a:p>
            <a:r>
              <a:rPr lang="en-US" dirty="0" smtClean="0"/>
              <a:t>Ideas to support your enterprise social strategy</a:t>
            </a:r>
          </a:p>
          <a:p>
            <a:r>
              <a:rPr lang="en-US" dirty="0" smtClean="0"/>
              <a:t>More questions, some answers</a:t>
            </a:r>
          </a:p>
        </p:txBody>
      </p:sp>
      <p:sp>
        <p:nvSpPr>
          <p:cNvPr id="4" name="Title 1"/>
          <p:cNvSpPr txBox="1">
            <a:spLocks/>
          </p:cNvSpPr>
          <p:nvPr/>
        </p:nvSpPr>
        <p:spPr>
          <a:xfrm>
            <a:off x="274639" y="3588701"/>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Non-Goals</a:t>
            </a:r>
            <a:endParaRPr lang="en-US" dirty="0"/>
          </a:p>
        </p:txBody>
      </p:sp>
      <p:sp>
        <p:nvSpPr>
          <p:cNvPr id="5" name="Text Placeholder 2"/>
          <p:cNvSpPr txBox="1">
            <a:spLocks/>
          </p:cNvSpPr>
          <p:nvPr/>
        </p:nvSpPr>
        <p:spPr>
          <a:xfrm>
            <a:off x="274638" y="4519172"/>
            <a:ext cx="11887200" cy="2092881"/>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Review a social consulting project</a:t>
            </a:r>
          </a:p>
          <a:p>
            <a:r>
              <a:rPr lang="en-US" dirty="0" smtClean="0"/>
              <a:t>General SharePoint adoption</a:t>
            </a:r>
          </a:p>
          <a:p>
            <a:r>
              <a:rPr lang="en-US" dirty="0" smtClean="0"/>
              <a:t>Discuss technology</a:t>
            </a:r>
          </a:p>
        </p:txBody>
      </p:sp>
    </p:spTree>
    <p:extLst>
      <p:ext uri="{BB962C8B-B14F-4D97-AF65-F5344CB8AC3E}">
        <p14:creationId xmlns:p14="http://schemas.microsoft.com/office/powerpoint/2010/main" val="1749775356"/>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Group-centric social</a:t>
            </a:r>
            <a:endParaRPr lang="en-US" dirty="0"/>
          </a:p>
        </p:txBody>
      </p:sp>
      <p:sp>
        <p:nvSpPr>
          <p:cNvPr id="3" name="Rectangle 2"/>
          <p:cNvSpPr/>
          <p:nvPr/>
        </p:nvSpPr>
        <p:spPr bwMode="auto">
          <a:xfrm>
            <a:off x="269009" y="2399994"/>
            <a:ext cx="269748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primary organization</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business units, teams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p:nvSpPr>
        <p:spPr bwMode="auto">
          <a:xfrm>
            <a:off x="3011966" y="2399994"/>
            <a:ext cx="269748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secondary </a:t>
            </a:r>
            <a:r>
              <a:rPr lang="en-US" b="1" dirty="0">
                <a:gradFill>
                  <a:gsLst>
                    <a:gs pos="0">
                      <a:srgbClr val="FFFFFF"/>
                    </a:gs>
                    <a:gs pos="100000">
                      <a:srgbClr val="FFFFFF"/>
                    </a:gs>
                  </a:gsLst>
                  <a:lin ang="5400000" scaled="0"/>
                </a:gradFill>
                <a:ea typeface="Segoe UI" pitchFamily="34" charset="0"/>
                <a:cs typeface="Segoe UI" pitchFamily="34" charset="0"/>
              </a:rPr>
              <a:t>organization</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v-teams, projects, committees</a:t>
            </a:r>
          </a:p>
        </p:txBody>
      </p:sp>
      <p:sp>
        <p:nvSpPr>
          <p:cNvPr id="5" name="Rectangle 4"/>
          <p:cNvSpPr/>
          <p:nvPr/>
        </p:nvSpPr>
        <p:spPr bwMode="auto">
          <a:xfrm>
            <a:off x="6126981" y="2399994"/>
            <a:ext cx="269748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social </a:t>
            </a:r>
            <a:r>
              <a:rPr lang="en-US" b="1" dirty="0">
                <a:gradFill>
                  <a:gsLst>
                    <a:gs pos="0">
                      <a:srgbClr val="FFFFFF"/>
                    </a:gs>
                    <a:gs pos="100000">
                      <a:srgbClr val="FFFFFF"/>
                    </a:gs>
                  </a:gsLst>
                  <a:lin ang="5400000" scaled="0"/>
                </a:gradFill>
                <a:ea typeface="Segoe UI" pitchFamily="34" charset="0"/>
                <a:cs typeface="Segoe UI" pitchFamily="34" charset="0"/>
              </a:rPr>
              <a:t>communities</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communities of practice</a:t>
            </a:r>
          </a:p>
        </p:txBody>
      </p:sp>
      <p:sp>
        <p:nvSpPr>
          <p:cNvPr id="6" name="Rectangle 5"/>
          <p:cNvSpPr/>
          <p:nvPr/>
        </p:nvSpPr>
        <p:spPr bwMode="auto">
          <a:xfrm>
            <a:off x="8869938" y="2399994"/>
            <a:ext cx="274320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informal </a:t>
            </a:r>
            <a:r>
              <a:rPr lang="en-US" b="1" dirty="0">
                <a:gradFill>
                  <a:gsLst>
                    <a:gs pos="0">
                      <a:srgbClr val="FFFFFF"/>
                    </a:gs>
                    <a:gs pos="100000">
                      <a:srgbClr val="FFFFFF"/>
                    </a:gs>
                  </a:gsLst>
                  <a:lin ang="5400000" scaled="0"/>
                </a:gradFill>
                <a:ea typeface="Segoe UI" pitchFamily="34" charset="0"/>
                <a:cs typeface="Segoe UI" pitchFamily="34" charset="0"/>
              </a:rPr>
              <a:t>networks</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friends at work</a:t>
            </a:r>
          </a:p>
        </p:txBody>
      </p:sp>
      <p:cxnSp>
        <p:nvCxnSpPr>
          <p:cNvPr id="8" name="Straight Connector 7"/>
          <p:cNvCxnSpPr/>
          <p:nvPr/>
        </p:nvCxnSpPr>
        <p:spPr>
          <a:xfrm>
            <a:off x="5904230" y="1485604"/>
            <a:ext cx="0" cy="5120584"/>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9" name="Text Placeholder 3"/>
          <p:cNvSpPr txBox="1">
            <a:spLocks/>
          </p:cNvSpPr>
          <p:nvPr/>
        </p:nvSpPr>
        <p:spPr>
          <a:xfrm>
            <a:off x="274638" y="1448154"/>
            <a:ext cx="11887200" cy="849463"/>
          </a:xfrm>
          <a:prstGeom prst="rect">
            <a:avLst/>
          </a:prstGeom>
        </p:spPr>
        <p:txBody>
          <a:bodyPr vert="horz" wrap="square" lIns="182880" tIns="146304" rIns="182880" bIns="146304" numCol="2"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smtClean="0">
                <a:gradFill>
                  <a:gsLst>
                    <a:gs pos="0">
                      <a:schemeClr val="tx2"/>
                    </a:gs>
                    <a:gs pos="86000">
                      <a:schemeClr val="tx2"/>
                    </a:gs>
                  </a:gsLst>
                  <a:lin ang="5400000" scaled="0"/>
                </a:gradFill>
              </a:rPr>
              <a:t>Formal groups</a:t>
            </a:r>
          </a:p>
          <a:p>
            <a:pPr marL="0" indent="0">
              <a:buNone/>
            </a:pPr>
            <a:r>
              <a:rPr lang="en-US" dirty="0" smtClean="0">
                <a:gradFill>
                  <a:gsLst>
                    <a:gs pos="0">
                      <a:schemeClr val="tx2"/>
                    </a:gs>
                    <a:gs pos="86000">
                      <a:schemeClr val="tx2"/>
                    </a:gs>
                  </a:gsLst>
                  <a:lin ang="5400000" scaled="0"/>
                </a:gradFill>
              </a:rPr>
              <a:t>Social groups</a:t>
            </a:r>
            <a:endParaRPr lang="en-US" dirty="0">
              <a:gradFill>
                <a:gsLst>
                  <a:gs pos="0">
                    <a:schemeClr val="tx2"/>
                  </a:gs>
                  <a:gs pos="86000">
                    <a:schemeClr val="tx2"/>
                  </a:gs>
                </a:gsLst>
                <a:lin ang="5400000" scaled="0"/>
              </a:gradFill>
            </a:endParaRPr>
          </a:p>
        </p:txBody>
      </p:sp>
      <p:sp>
        <p:nvSpPr>
          <p:cNvPr id="10" name="Rectangle 9"/>
          <p:cNvSpPr/>
          <p:nvPr/>
        </p:nvSpPr>
        <p:spPr>
          <a:xfrm>
            <a:off x="973030" y="5366898"/>
            <a:ext cx="4206194" cy="909936"/>
          </a:xfrm>
          <a:prstGeom prst="rect">
            <a:avLst/>
          </a:prstGeom>
        </p:spPr>
        <p:txBody>
          <a:bodyPr wrap="square" lIns="182880" tIns="146304" rIns="182880" bIns="146304" anchor="t" anchorCtr="0">
            <a:noAutofit/>
          </a:bodyPr>
          <a:lstStyle/>
          <a:p>
            <a:pPr>
              <a:lnSpc>
                <a:spcPct val="90000"/>
              </a:lnSpc>
            </a:pPr>
            <a:r>
              <a:rPr lang="en-US" sz="2000" dirty="0" smtClean="0">
                <a:gradFill>
                  <a:gsLst>
                    <a:gs pos="2917">
                      <a:schemeClr val="tx1"/>
                    </a:gs>
                    <a:gs pos="30000">
                      <a:schemeClr val="tx1"/>
                    </a:gs>
                  </a:gsLst>
                  <a:lin ang="5400000" scaled="0"/>
                </a:gradFill>
              </a:rPr>
              <a:t>Social tools improve </a:t>
            </a:r>
            <a:r>
              <a:rPr lang="en-US" sz="2000" b="1" dirty="0" smtClean="0">
                <a:gradFill>
                  <a:gsLst>
                    <a:gs pos="2917">
                      <a:schemeClr val="tx1"/>
                    </a:gs>
                    <a:gs pos="30000">
                      <a:schemeClr val="tx1"/>
                    </a:gs>
                  </a:gsLst>
                  <a:lin ang="5400000" scaled="0"/>
                </a:gradFill>
              </a:rPr>
              <a:t>efficiency</a:t>
            </a:r>
            <a:endParaRPr lang="en-US" sz="2000" dirty="0">
              <a:gradFill>
                <a:gsLst>
                  <a:gs pos="2917">
                    <a:schemeClr val="tx1"/>
                  </a:gs>
                  <a:gs pos="30000">
                    <a:schemeClr val="tx1"/>
                  </a:gs>
                </a:gsLst>
                <a:lin ang="5400000" scaled="0"/>
              </a:gradFill>
            </a:endParaRPr>
          </a:p>
        </p:txBody>
      </p:sp>
      <p:sp>
        <p:nvSpPr>
          <p:cNvPr id="11" name="Rectangle 10"/>
          <p:cNvSpPr/>
          <p:nvPr/>
        </p:nvSpPr>
        <p:spPr>
          <a:xfrm>
            <a:off x="6858310" y="5366898"/>
            <a:ext cx="4206194" cy="909936"/>
          </a:xfrm>
          <a:prstGeom prst="rect">
            <a:avLst/>
          </a:prstGeom>
        </p:spPr>
        <p:txBody>
          <a:bodyPr wrap="square" lIns="182880" tIns="146304" rIns="182880" bIns="146304" anchor="t" anchorCtr="0">
            <a:noAutofit/>
          </a:bodyPr>
          <a:lstStyle/>
          <a:p>
            <a:pPr>
              <a:lnSpc>
                <a:spcPct val="90000"/>
              </a:lnSpc>
            </a:pPr>
            <a:r>
              <a:rPr lang="en-US" sz="2000" dirty="0" smtClean="0">
                <a:gradFill>
                  <a:gsLst>
                    <a:gs pos="2917">
                      <a:schemeClr val="tx1"/>
                    </a:gs>
                    <a:gs pos="30000">
                      <a:schemeClr val="tx1"/>
                    </a:gs>
                  </a:gsLst>
                  <a:lin ang="5400000" scaled="0"/>
                </a:gradFill>
              </a:rPr>
              <a:t>Social tools support </a:t>
            </a:r>
            <a:r>
              <a:rPr lang="en-US" sz="2000" b="1" dirty="0" smtClean="0">
                <a:gradFill>
                  <a:gsLst>
                    <a:gs pos="2917">
                      <a:schemeClr val="tx1"/>
                    </a:gs>
                    <a:gs pos="30000">
                      <a:schemeClr val="tx1"/>
                    </a:gs>
                  </a:gsLst>
                  <a:lin ang="5400000" scaled="0"/>
                </a:gradFill>
              </a:rPr>
              <a:t>innovation and business transformation</a:t>
            </a:r>
            <a:endParaRPr lang="en-US" sz="2000" dirty="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2806577557"/>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User-centric social</a:t>
            </a:r>
            <a:endParaRPr lang="en-US" dirty="0"/>
          </a:p>
        </p:txBody>
      </p:sp>
      <p:sp>
        <p:nvSpPr>
          <p:cNvPr id="3" name="Rectangle 2"/>
          <p:cNvSpPr/>
          <p:nvPr/>
        </p:nvSpPr>
        <p:spPr bwMode="auto">
          <a:xfrm>
            <a:off x="269009" y="2399994"/>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b="1" dirty="0">
                <a:gradFill>
                  <a:gsLst>
                    <a:gs pos="0">
                      <a:srgbClr val="FFFFFF"/>
                    </a:gs>
                    <a:gs pos="100000">
                      <a:srgbClr val="FFFFFF"/>
                    </a:gs>
                  </a:gsLst>
                  <a:lin ang="5400000" scaled="0"/>
                </a:gradFill>
                <a:ea typeface="Segoe UI" pitchFamily="34" charset="0"/>
                <a:cs typeface="Segoe UI" pitchFamily="34" charset="0"/>
              </a:rPr>
              <a:t>c</a:t>
            </a:r>
            <a:r>
              <a:rPr lang="en-US" b="1" dirty="0" smtClean="0">
                <a:gradFill>
                  <a:gsLst>
                    <a:gs pos="0">
                      <a:srgbClr val="FFFFFF"/>
                    </a:gs>
                    <a:gs pos="100000">
                      <a:srgbClr val="FFFFFF"/>
                    </a:gs>
                  </a:gsLst>
                  <a:lin ang="5400000" scaled="0"/>
                </a:gradFill>
                <a:ea typeface="Segoe UI" pitchFamily="34" charset="0"/>
                <a:cs typeface="Segoe UI" pitchFamily="34" charset="0"/>
              </a:rPr>
              <a:t>ommunication </a:t>
            </a:r>
            <a:r>
              <a:rPr lang="en-US" b="1" dirty="0">
                <a:gradFill>
                  <a:gsLst>
                    <a:gs pos="0">
                      <a:srgbClr val="FFFFFF"/>
                    </a:gs>
                    <a:gs pos="100000">
                      <a:srgbClr val="FFFFFF"/>
                    </a:gs>
                  </a:gsLst>
                  <a:lin ang="5400000" scaled="0"/>
                </a:gradFill>
                <a:ea typeface="Segoe UI" pitchFamily="34" charset="0"/>
                <a:cs typeface="Segoe UI" pitchFamily="34" charset="0"/>
              </a:rPr>
              <a:t>preference</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Yammer over email, Windows Phone over PC</a:t>
            </a:r>
          </a:p>
        </p:txBody>
      </p:sp>
      <p:sp>
        <p:nvSpPr>
          <p:cNvPr id="4" name="Rectangle 3"/>
          <p:cNvSpPr/>
          <p:nvPr/>
        </p:nvSpPr>
        <p:spPr bwMode="auto">
          <a:xfrm>
            <a:off x="3011966" y="2399994"/>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b="1" dirty="0">
                <a:gradFill>
                  <a:gsLst>
                    <a:gs pos="0">
                      <a:srgbClr val="FFFFFF"/>
                    </a:gs>
                    <a:gs pos="100000">
                      <a:srgbClr val="FFFFFF"/>
                    </a:gs>
                  </a:gsLst>
                  <a:lin ang="5400000" scaled="0"/>
                </a:gradFill>
                <a:ea typeface="Segoe UI" pitchFamily="34" charset="0"/>
                <a:cs typeface="Segoe UI" pitchFamily="34" charset="0"/>
              </a:rPr>
              <a:t>n</a:t>
            </a:r>
            <a:r>
              <a:rPr lang="en-US" b="1" dirty="0" smtClean="0">
                <a:gradFill>
                  <a:gsLst>
                    <a:gs pos="0">
                      <a:srgbClr val="FFFFFF"/>
                    </a:gs>
                    <a:gs pos="100000">
                      <a:srgbClr val="FFFFFF"/>
                    </a:gs>
                  </a:gsLst>
                  <a:lin ang="5400000" scaled="0"/>
                </a:gradFill>
                <a:ea typeface="Segoe UI" pitchFamily="34" charset="0"/>
                <a:cs typeface="Segoe UI" pitchFamily="34" charset="0"/>
              </a:rPr>
              <a:t>ew world of work</a:t>
            </a:r>
          </a:p>
          <a:p>
            <a:pPr defTabSz="932472" fontAlgn="base">
              <a:spcBef>
                <a:spcPct val="0"/>
              </a:spcBef>
              <a:spcAft>
                <a:spcPct val="0"/>
              </a:spcAft>
            </a:pPr>
            <a:endParaRPr lang="en-US" b="1"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n</a:t>
            </a:r>
            <a:r>
              <a:rPr lang="en-US" dirty="0" smtClean="0">
                <a:gradFill>
                  <a:gsLst>
                    <a:gs pos="0">
                      <a:srgbClr val="FFFFFF"/>
                    </a:gs>
                    <a:gs pos="100000">
                      <a:srgbClr val="FFFFFF"/>
                    </a:gs>
                  </a:gsLst>
                  <a:lin ang="5400000" scaled="0"/>
                </a:gradFill>
                <a:ea typeface="Segoe UI" pitchFamily="34" charset="0"/>
                <a:cs typeface="Segoe UI" pitchFamily="34" charset="0"/>
              </a:rPr>
              <a:t>ot bound by time and place – telecommuting, job sharing</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6126981" y="2399994"/>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b="1" dirty="0">
                <a:gradFill>
                  <a:gsLst>
                    <a:gs pos="0">
                      <a:srgbClr val="FFFFFF"/>
                    </a:gs>
                    <a:gs pos="100000">
                      <a:srgbClr val="FFFFFF"/>
                    </a:gs>
                  </a:gsLst>
                  <a:lin ang="5400000" scaled="0"/>
                </a:gradFill>
                <a:ea typeface="Segoe UI" pitchFamily="34" charset="0"/>
                <a:cs typeface="Segoe UI" pitchFamily="34" charset="0"/>
              </a:rPr>
              <a:t>r</a:t>
            </a:r>
            <a:r>
              <a:rPr lang="en-US" b="1" dirty="0" smtClean="0">
                <a:gradFill>
                  <a:gsLst>
                    <a:gs pos="0">
                      <a:srgbClr val="FFFFFF"/>
                    </a:gs>
                    <a:gs pos="100000">
                      <a:srgbClr val="FFFFFF"/>
                    </a:gs>
                  </a:gsLst>
                  <a:lin ang="5400000" scaled="0"/>
                </a:gradFill>
                <a:ea typeface="Segoe UI" pitchFamily="34" charset="0"/>
                <a:cs typeface="Segoe UI" pitchFamily="34" charset="0"/>
              </a:rPr>
              <a:t>eputation </a:t>
            </a:r>
            <a:r>
              <a:rPr lang="en-US" b="1" dirty="0">
                <a:gradFill>
                  <a:gsLst>
                    <a:gs pos="0">
                      <a:srgbClr val="FFFFFF"/>
                    </a:gs>
                    <a:gs pos="100000">
                      <a:srgbClr val="FFFFFF"/>
                    </a:gs>
                  </a:gsLst>
                  <a:lin ang="5400000" scaled="0"/>
                </a:gradFill>
                <a:ea typeface="Segoe UI" pitchFamily="34" charset="0"/>
                <a:cs typeface="Segoe UI" pitchFamily="34" charset="0"/>
              </a:rPr>
              <a:t>management</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p</a:t>
            </a:r>
            <a:r>
              <a:rPr lang="en-US" dirty="0" smtClean="0">
                <a:gradFill>
                  <a:gsLst>
                    <a:gs pos="0">
                      <a:srgbClr val="FFFFFF"/>
                    </a:gs>
                    <a:gs pos="100000">
                      <a:srgbClr val="FFFFFF"/>
                    </a:gs>
                  </a:gsLst>
                  <a:lin ang="5400000" scaled="0"/>
                </a:gradFill>
                <a:ea typeface="Segoe UI" pitchFamily="34" charset="0"/>
                <a:cs typeface="Segoe UI" pitchFamily="34" charset="0"/>
              </a:rPr>
              <a:t>eople profiles, people search, kudos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8869938" y="2399994"/>
            <a:ext cx="274320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b="1" dirty="0">
                <a:gradFill>
                  <a:gsLst>
                    <a:gs pos="0">
                      <a:srgbClr val="FFFFFF"/>
                    </a:gs>
                    <a:gs pos="100000">
                      <a:srgbClr val="FFFFFF"/>
                    </a:gs>
                  </a:gsLst>
                  <a:lin ang="5400000" scaled="0"/>
                </a:gradFill>
                <a:ea typeface="Segoe UI" pitchFamily="34" charset="0"/>
                <a:cs typeface="Segoe UI" pitchFamily="34" charset="0"/>
              </a:rPr>
              <a:t>s</a:t>
            </a:r>
            <a:r>
              <a:rPr lang="en-US" b="1" dirty="0" smtClean="0">
                <a:gradFill>
                  <a:gsLst>
                    <a:gs pos="0">
                      <a:srgbClr val="FFFFFF"/>
                    </a:gs>
                    <a:gs pos="100000">
                      <a:srgbClr val="FFFFFF"/>
                    </a:gs>
                  </a:gsLst>
                  <a:lin ang="5400000" scaled="0"/>
                </a:gradFill>
                <a:ea typeface="Segoe UI" pitchFamily="34" charset="0"/>
                <a:cs typeface="Segoe UI" pitchFamily="34" charset="0"/>
              </a:rPr>
              <a:t>elf expression</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discussion forums, microblogging, status updates</a:t>
            </a:r>
            <a:endParaRPr lang="en-US" dirty="0">
              <a:gradFill>
                <a:gsLst>
                  <a:gs pos="0">
                    <a:srgbClr val="FFFFFF"/>
                  </a:gs>
                  <a:gs pos="100000">
                    <a:srgbClr val="FFFFFF"/>
                  </a:gs>
                </a:gsLst>
                <a:lin ang="5400000" scaled="0"/>
              </a:gradFill>
              <a:ea typeface="Segoe UI" pitchFamily="34" charset="0"/>
              <a:cs typeface="Segoe UI" pitchFamily="34" charset="0"/>
            </a:endParaRPr>
          </a:p>
        </p:txBody>
      </p:sp>
      <p:cxnSp>
        <p:nvCxnSpPr>
          <p:cNvPr id="8" name="Straight Connector 7"/>
          <p:cNvCxnSpPr/>
          <p:nvPr/>
        </p:nvCxnSpPr>
        <p:spPr>
          <a:xfrm>
            <a:off x="5904230" y="1485604"/>
            <a:ext cx="0" cy="5120584"/>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9" name="Text Placeholder 3"/>
          <p:cNvSpPr txBox="1">
            <a:spLocks/>
          </p:cNvSpPr>
          <p:nvPr/>
        </p:nvSpPr>
        <p:spPr>
          <a:xfrm>
            <a:off x="274638" y="1448154"/>
            <a:ext cx="11887200" cy="849463"/>
          </a:xfrm>
          <a:prstGeom prst="rect">
            <a:avLst/>
          </a:prstGeom>
        </p:spPr>
        <p:txBody>
          <a:bodyPr vert="horz" wrap="square" lIns="182880" tIns="146304" rIns="182880" bIns="146304" numCol="2"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smtClean="0">
                <a:gradFill>
                  <a:gsLst>
                    <a:gs pos="0">
                      <a:schemeClr val="tx2"/>
                    </a:gs>
                    <a:gs pos="86000">
                      <a:schemeClr val="tx2"/>
                    </a:gs>
                  </a:gsLst>
                  <a:lin ang="5400000" scaled="0"/>
                </a:gradFill>
              </a:rPr>
              <a:t>Flexible </a:t>
            </a:r>
            <a:r>
              <a:rPr lang="en-US" dirty="0" err="1" smtClean="0">
                <a:gradFill>
                  <a:gsLst>
                    <a:gs pos="0">
                      <a:schemeClr val="tx2"/>
                    </a:gs>
                    <a:gs pos="86000">
                      <a:schemeClr val="tx2"/>
                    </a:gs>
                  </a:gsLst>
                  <a:lin ang="5400000" scaled="0"/>
                </a:gradFill>
              </a:rPr>
              <a:t>workstyle</a:t>
            </a:r>
            <a:endParaRPr lang="en-US" dirty="0" smtClean="0">
              <a:gradFill>
                <a:gsLst>
                  <a:gs pos="0">
                    <a:schemeClr val="tx2"/>
                  </a:gs>
                  <a:gs pos="86000">
                    <a:schemeClr val="tx2"/>
                  </a:gs>
                </a:gsLst>
                <a:lin ang="5400000" scaled="0"/>
              </a:gradFill>
            </a:endParaRPr>
          </a:p>
          <a:p>
            <a:pPr marL="0" indent="0">
              <a:buNone/>
            </a:pPr>
            <a:r>
              <a:rPr lang="en-US" dirty="0" smtClean="0">
                <a:gradFill>
                  <a:gsLst>
                    <a:gs pos="0">
                      <a:schemeClr val="tx2"/>
                    </a:gs>
                    <a:gs pos="86000">
                      <a:schemeClr val="tx2"/>
                    </a:gs>
                  </a:gsLst>
                  <a:lin ang="5400000" scaled="0"/>
                </a:gradFill>
              </a:rPr>
              <a:t>Digital self</a:t>
            </a:r>
            <a:endParaRPr lang="en-US" dirty="0">
              <a:gradFill>
                <a:gsLst>
                  <a:gs pos="0">
                    <a:schemeClr val="tx2"/>
                  </a:gs>
                  <a:gs pos="86000">
                    <a:schemeClr val="tx2"/>
                  </a:gs>
                </a:gsLst>
                <a:lin ang="5400000" scaled="0"/>
              </a:gradFill>
            </a:endParaRPr>
          </a:p>
        </p:txBody>
      </p:sp>
      <p:sp>
        <p:nvSpPr>
          <p:cNvPr id="10" name="Rectangle 9"/>
          <p:cNvSpPr/>
          <p:nvPr/>
        </p:nvSpPr>
        <p:spPr>
          <a:xfrm>
            <a:off x="973030" y="5366898"/>
            <a:ext cx="4206194" cy="909936"/>
          </a:xfrm>
          <a:prstGeom prst="rect">
            <a:avLst/>
          </a:prstGeom>
        </p:spPr>
        <p:txBody>
          <a:bodyPr wrap="square" lIns="182880" tIns="146304" rIns="182880" bIns="146304" anchor="t" anchorCtr="0">
            <a:noAutofit/>
          </a:bodyPr>
          <a:lstStyle/>
          <a:p>
            <a:pPr>
              <a:lnSpc>
                <a:spcPct val="90000"/>
              </a:lnSpc>
            </a:pPr>
            <a:r>
              <a:rPr lang="en-US" sz="2000" dirty="0" smtClean="0">
                <a:gradFill>
                  <a:gsLst>
                    <a:gs pos="2917">
                      <a:schemeClr val="tx1"/>
                    </a:gs>
                    <a:gs pos="30000">
                      <a:schemeClr val="tx1"/>
                    </a:gs>
                  </a:gsLst>
                  <a:lin ang="5400000" scaled="0"/>
                </a:gradFill>
              </a:rPr>
              <a:t>Social tools improve </a:t>
            </a:r>
            <a:r>
              <a:rPr lang="en-US" sz="2000" b="1" dirty="0" smtClean="0">
                <a:gradFill>
                  <a:gsLst>
                    <a:gs pos="2917">
                      <a:schemeClr val="tx1"/>
                    </a:gs>
                    <a:gs pos="30000">
                      <a:schemeClr val="tx1"/>
                    </a:gs>
                  </a:gsLst>
                  <a:lin ang="5400000" scaled="0"/>
                </a:gradFill>
              </a:rPr>
              <a:t>acceptance</a:t>
            </a:r>
            <a:endParaRPr lang="en-US" sz="2000" dirty="0">
              <a:gradFill>
                <a:gsLst>
                  <a:gs pos="2917">
                    <a:schemeClr val="tx1"/>
                  </a:gs>
                  <a:gs pos="30000">
                    <a:schemeClr val="tx1"/>
                  </a:gs>
                </a:gsLst>
                <a:lin ang="5400000" scaled="0"/>
              </a:gradFill>
            </a:endParaRPr>
          </a:p>
        </p:txBody>
      </p:sp>
      <p:sp>
        <p:nvSpPr>
          <p:cNvPr id="11" name="Rectangle 10"/>
          <p:cNvSpPr/>
          <p:nvPr/>
        </p:nvSpPr>
        <p:spPr>
          <a:xfrm>
            <a:off x="6858310" y="5366898"/>
            <a:ext cx="4206194" cy="909936"/>
          </a:xfrm>
          <a:prstGeom prst="rect">
            <a:avLst/>
          </a:prstGeom>
        </p:spPr>
        <p:txBody>
          <a:bodyPr wrap="square" lIns="182880" tIns="146304" rIns="182880" bIns="146304" anchor="t" anchorCtr="0">
            <a:noAutofit/>
          </a:bodyPr>
          <a:lstStyle/>
          <a:p>
            <a:pPr>
              <a:lnSpc>
                <a:spcPct val="90000"/>
              </a:lnSpc>
            </a:pPr>
            <a:r>
              <a:rPr lang="en-US" sz="2000" dirty="0" smtClean="0">
                <a:gradFill>
                  <a:gsLst>
                    <a:gs pos="2917">
                      <a:schemeClr val="tx1"/>
                    </a:gs>
                    <a:gs pos="30000">
                      <a:schemeClr val="tx1"/>
                    </a:gs>
                  </a:gsLst>
                  <a:lin ang="5400000" scaled="0"/>
                </a:gradFill>
              </a:rPr>
              <a:t>Social tools improve </a:t>
            </a:r>
            <a:r>
              <a:rPr lang="en-US" sz="2000" b="1" dirty="0" smtClean="0">
                <a:gradFill>
                  <a:gsLst>
                    <a:gs pos="2917">
                      <a:schemeClr val="tx1"/>
                    </a:gs>
                    <a:gs pos="30000">
                      <a:schemeClr val="tx1"/>
                    </a:gs>
                  </a:gsLst>
                  <a:lin ang="5400000" scaled="0"/>
                </a:gradFill>
              </a:rPr>
              <a:t>engagement</a:t>
            </a:r>
            <a:endParaRPr lang="en-US" sz="2000" dirty="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356118699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App-centric social</a:t>
            </a:r>
            <a:endParaRPr lang="en-US" dirty="0"/>
          </a:p>
        </p:txBody>
      </p:sp>
      <p:sp>
        <p:nvSpPr>
          <p:cNvPr id="3" name="Rectangle 2"/>
          <p:cNvSpPr/>
          <p:nvPr/>
        </p:nvSpPr>
        <p:spPr bwMode="auto">
          <a:xfrm>
            <a:off x="269009" y="2399994"/>
            <a:ext cx="269748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b="1" dirty="0">
                <a:gradFill>
                  <a:gsLst>
                    <a:gs pos="0">
                      <a:srgbClr val="FFFFFF"/>
                    </a:gs>
                    <a:gs pos="100000">
                      <a:srgbClr val="FFFFFF"/>
                    </a:gs>
                  </a:gsLst>
                  <a:lin ang="5400000" scaled="0"/>
                </a:gradFill>
                <a:ea typeface="Segoe UI" pitchFamily="34" charset="0"/>
                <a:cs typeface="Segoe UI" pitchFamily="34" charset="0"/>
              </a:rPr>
              <a:t>c</a:t>
            </a:r>
            <a:r>
              <a:rPr lang="en-US" b="1" dirty="0" smtClean="0">
                <a:gradFill>
                  <a:gsLst>
                    <a:gs pos="0">
                      <a:srgbClr val="FFFFFF"/>
                    </a:gs>
                    <a:gs pos="100000">
                      <a:srgbClr val="FFFFFF"/>
                    </a:gs>
                  </a:gsLst>
                  <a:lin ang="5400000" scaled="0"/>
                </a:gradFill>
                <a:ea typeface="Segoe UI" pitchFamily="34" charset="0"/>
                <a:cs typeface="Segoe UI" pitchFamily="34" charset="0"/>
              </a:rPr>
              <a:t>ontextual </a:t>
            </a:r>
            <a:r>
              <a:rPr lang="en-US" b="1" dirty="0">
                <a:gradFill>
                  <a:gsLst>
                    <a:gs pos="0">
                      <a:srgbClr val="FFFFFF"/>
                    </a:gs>
                    <a:gs pos="100000">
                      <a:srgbClr val="FFFFFF"/>
                    </a:gs>
                  </a:gsLst>
                  <a:lin ang="5400000" scaled="0"/>
                </a:gradFill>
                <a:ea typeface="Segoe UI" pitchFamily="34" charset="0"/>
                <a:cs typeface="Segoe UI" pitchFamily="34" charset="0"/>
              </a:rPr>
              <a:t>conversations</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s</a:t>
            </a:r>
            <a:r>
              <a:rPr lang="en-US" dirty="0" smtClean="0">
                <a:gradFill>
                  <a:gsLst>
                    <a:gs pos="0">
                      <a:srgbClr val="FFFFFF"/>
                    </a:gs>
                    <a:gs pos="100000">
                      <a:srgbClr val="FFFFFF"/>
                    </a:gs>
                  </a:gsLst>
                  <a:lin ang="5400000" scaled="0"/>
                </a:gradFill>
                <a:ea typeface="Segoe UI" pitchFamily="34" charset="0"/>
                <a:cs typeface="Segoe UI" pitchFamily="34" charset="0"/>
              </a:rPr>
              <a:t>ocial </a:t>
            </a:r>
            <a:r>
              <a:rPr lang="en-US" dirty="0">
                <a:gradFill>
                  <a:gsLst>
                    <a:gs pos="0">
                      <a:srgbClr val="FFFFFF"/>
                    </a:gs>
                    <a:gs pos="100000">
                      <a:srgbClr val="FFFFFF"/>
                    </a:gs>
                  </a:gsLst>
                  <a:lin ang="5400000" scaled="0"/>
                </a:gradFill>
                <a:ea typeface="Segoe UI" pitchFamily="34" charset="0"/>
                <a:cs typeface="Segoe UI" pitchFamily="34" charset="0"/>
              </a:rPr>
              <a:t>content management, social </a:t>
            </a:r>
            <a:r>
              <a:rPr lang="en-US" dirty="0" smtClean="0">
                <a:gradFill>
                  <a:gsLst>
                    <a:gs pos="0">
                      <a:srgbClr val="FFFFFF"/>
                    </a:gs>
                    <a:gs pos="100000">
                      <a:srgbClr val="FFFFFF"/>
                    </a:gs>
                  </a:gsLst>
                  <a:lin ang="5400000" scaled="0"/>
                </a:gradFill>
                <a:ea typeface="Segoe UI" pitchFamily="34" charset="0"/>
                <a:cs typeface="Segoe UI" pitchFamily="34" charset="0"/>
              </a:rPr>
              <a:t>CRM, social BPM</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p:nvSpPr>
        <p:spPr bwMode="auto">
          <a:xfrm>
            <a:off x="3011966" y="2399994"/>
            <a:ext cx="269748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b="1" dirty="0">
                <a:gradFill>
                  <a:gsLst>
                    <a:gs pos="0">
                      <a:srgbClr val="FFFFFF"/>
                    </a:gs>
                    <a:gs pos="100000">
                      <a:srgbClr val="FFFFFF"/>
                    </a:gs>
                  </a:gsLst>
                  <a:lin ang="5400000" scaled="0"/>
                </a:gradFill>
                <a:ea typeface="Segoe UI" pitchFamily="34" charset="0"/>
                <a:cs typeface="Segoe UI" pitchFamily="34" charset="0"/>
              </a:rPr>
              <a:t>c</a:t>
            </a:r>
            <a:r>
              <a:rPr lang="en-US" b="1" dirty="0" smtClean="0">
                <a:gradFill>
                  <a:gsLst>
                    <a:gs pos="0">
                      <a:srgbClr val="FFFFFF"/>
                    </a:gs>
                    <a:gs pos="100000">
                      <a:srgbClr val="FFFFFF"/>
                    </a:gs>
                  </a:gsLst>
                  <a:lin ang="5400000" scaled="0"/>
                </a:gradFill>
                <a:ea typeface="Segoe UI" pitchFamily="34" charset="0"/>
                <a:cs typeface="Segoe UI" pitchFamily="34" charset="0"/>
              </a:rPr>
              <a:t>ontextual </a:t>
            </a:r>
            <a:r>
              <a:rPr lang="en-US" b="1" dirty="0">
                <a:gradFill>
                  <a:gsLst>
                    <a:gs pos="0">
                      <a:srgbClr val="FFFFFF"/>
                    </a:gs>
                    <a:gs pos="100000">
                      <a:srgbClr val="FFFFFF"/>
                    </a:gs>
                  </a:gsLst>
                  <a:lin ang="5400000" scaled="0"/>
                </a:gradFill>
                <a:ea typeface="Segoe UI" pitchFamily="34" charset="0"/>
                <a:cs typeface="Segoe UI" pitchFamily="34" charset="0"/>
              </a:rPr>
              <a:t>feedback</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social bookmarking, content </a:t>
            </a:r>
            <a:r>
              <a:rPr lang="en-US" dirty="0" smtClean="0">
                <a:gradFill>
                  <a:gsLst>
                    <a:gs pos="0">
                      <a:srgbClr val="FFFFFF"/>
                    </a:gs>
                    <a:gs pos="100000">
                      <a:srgbClr val="FFFFFF"/>
                    </a:gs>
                  </a:gsLst>
                  <a:lin ang="5400000" scaled="0"/>
                </a:gradFill>
                <a:ea typeface="Segoe UI" pitchFamily="34" charset="0"/>
                <a:cs typeface="Segoe UI" pitchFamily="34" charset="0"/>
              </a:rPr>
              <a:t>rating, exception handling</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6126981" y="2399994"/>
            <a:ext cx="269748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b="1" dirty="0">
                <a:gradFill>
                  <a:gsLst>
                    <a:gs pos="0">
                      <a:srgbClr val="FFFFFF"/>
                    </a:gs>
                    <a:gs pos="100000">
                      <a:srgbClr val="FFFFFF"/>
                    </a:gs>
                  </a:gsLst>
                  <a:lin ang="5400000" scaled="0"/>
                </a:gradFill>
                <a:ea typeface="Segoe UI" pitchFamily="34" charset="0"/>
                <a:cs typeface="Segoe UI" pitchFamily="34" charset="0"/>
              </a:rPr>
              <a:t>c</a:t>
            </a:r>
            <a:r>
              <a:rPr lang="en-US" b="1" dirty="0" smtClean="0">
                <a:gradFill>
                  <a:gsLst>
                    <a:gs pos="0">
                      <a:srgbClr val="FFFFFF"/>
                    </a:gs>
                    <a:gs pos="100000">
                      <a:srgbClr val="FFFFFF"/>
                    </a:gs>
                  </a:gsLst>
                  <a:lin ang="5400000" scaled="0"/>
                </a:gradFill>
                <a:ea typeface="Segoe UI" pitchFamily="34" charset="0"/>
                <a:cs typeface="Segoe UI" pitchFamily="34" charset="0"/>
              </a:rPr>
              <a:t>ollaborative </a:t>
            </a:r>
            <a:r>
              <a:rPr lang="en-US" b="1" dirty="0">
                <a:gradFill>
                  <a:gsLst>
                    <a:gs pos="0">
                      <a:srgbClr val="FFFFFF"/>
                    </a:gs>
                    <a:gs pos="100000">
                      <a:srgbClr val="FFFFFF"/>
                    </a:gs>
                  </a:gsLst>
                  <a:lin ang="5400000" scaled="0"/>
                </a:gradFill>
                <a:ea typeface="Segoe UI" pitchFamily="34" charset="0"/>
                <a:cs typeface="Segoe UI" pitchFamily="34" charset="0"/>
              </a:rPr>
              <a:t>decision making</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BI for the </a:t>
            </a:r>
            <a:r>
              <a:rPr lang="en-US" dirty="0" smtClean="0">
                <a:gradFill>
                  <a:gsLst>
                    <a:gs pos="0">
                      <a:srgbClr val="FFFFFF"/>
                    </a:gs>
                    <a:gs pos="100000">
                      <a:srgbClr val="FFFFFF"/>
                    </a:gs>
                  </a:gsLst>
                  <a:lin ang="5400000" scaled="0"/>
                </a:gradFill>
                <a:ea typeface="Segoe UI" pitchFamily="34" charset="0"/>
                <a:cs typeface="Segoe UI" pitchFamily="34" charset="0"/>
              </a:rPr>
              <a:t>masses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8869938" y="2399994"/>
            <a:ext cx="274320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b="1" dirty="0">
                <a:gradFill>
                  <a:gsLst>
                    <a:gs pos="0">
                      <a:srgbClr val="FFFFFF"/>
                    </a:gs>
                    <a:gs pos="100000">
                      <a:srgbClr val="FFFFFF"/>
                    </a:gs>
                  </a:gsLst>
                  <a:lin ang="5400000" scaled="0"/>
                </a:gradFill>
                <a:ea typeface="Segoe UI" pitchFamily="34" charset="0"/>
                <a:cs typeface="Segoe UI" pitchFamily="34" charset="0"/>
              </a:rPr>
              <a:t>s</a:t>
            </a:r>
            <a:r>
              <a:rPr lang="en-US" b="1" dirty="0" smtClean="0">
                <a:gradFill>
                  <a:gsLst>
                    <a:gs pos="0">
                      <a:srgbClr val="FFFFFF"/>
                    </a:gs>
                    <a:gs pos="100000">
                      <a:srgbClr val="FFFFFF"/>
                    </a:gs>
                  </a:gsLst>
                  <a:lin ang="5400000" scaled="0"/>
                </a:gradFill>
                <a:ea typeface="Segoe UI" pitchFamily="34" charset="0"/>
                <a:cs typeface="Segoe UI" pitchFamily="34" charset="0"/>
              </a:rPr>
              <a:t>ocial search</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Universal </a:t>
            </a:r>
            <a:r>
              <a:rPr lang="en-US" dirty="0">
                <a:gradFill>
                  <a:gsLst>
                    <a:gs pos="0">
                      <a:srgbClr val="FFFFFF"/>
                    </a:gs>
                    <a:gs pos="100000">
                      <a:srgbClr val="FFFFFF"/>
                    </a:gs>
                  </a:gsLst>
                  <a:lin ang="5400000" scaled="0"/>
                </a:gradFill>
                <a:ea typeface="Segoe UI" pitchFamily="34" charset="0"/>
                <a:cs typeface="Segoe UI" pitchFamily="34" charset="0"/>
              </a:rPr>
              <a:t>information </a:t>
            </a:r>
            <a:r>
              <a:rPr lang="en-US" dirty="0" smtClean="0">
                <a:gradFill>
                  <a:gsLst>
                    <a:gs pos="0">
                      <a:srgbClr val="FFFFFF"/>
                    </a:gs>
                    <a:gs pos="100000">
                      <a:srgbClr val="FFFFFF"/>
                    </a:gs>
                  </a:gsLst>
                  <a:lin ang="5400000" scaled="0"/>
                </a:gradFill>
                <a:ea typeface="Segoe UI" pitchFamily="34" charset="0"/>
                <a:cs typeface="Segoe UI" pitchFamily="34" charset="0"/>
              </a:rPr>
              <a:t>access, people search</a:t>
            </a:r>
            <a:endParaRPr lang="en-US" dirty="0">
              <a:gradFill>
                <a:gsLst>
                  <a:gs pos="0">
                    <a:srgbClr val="FFFFFF"/>
                  </a:gs>
                  <a:gs pos="100000">
                    <a:srgbClr val="FFFFFF"/>
                  </a:gs>
                </a:gsLst>
                <a:lin ang="5400000" scaled="0"/>
              </a:gradFill>
              <a:ea typeface="Segoe UI" pitchFamily="34" charset="0"/>
              <a:cs typeface="Segoe UI" pitchFamily="34" charset="0"/>
            </a:endParaRPr>
          </a:p>
        </p:txBody>
      </p:sp>
      <p:cxnSp>
        <p:nvCxnSpPr>
          <p:cNvPr id="8" name="Straight Connector 7"/>
          <p:cNvCxnSpPr/>
          <p:nvPr/>
        </p:nvCxnSpPr>
        <p:spPr>
          <a:xfrm>
            <a:off x="5904230" y="1485604"/>
            <a:ext cx="0" cy="5120584"/>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9" name="Text Placeholder 3"/>
          <p:cNvSpPr txBox="1">
            <a:spLocks/>
          </p:cNvSpPr>
          <p:nvPr/>
        </p:nvSpPr>
        <p:spPr>
          <a:xfrm>
            <a:off x="274638" y="1448154"/>
            <a:ext cx="11887200" cy="849463"/>
          </a:xfrm>
          <a:prstGeom prst="rect">
            <a:avLst/>
          </a:prstGeom>
        </p:spPr>
        <p:txBody>
          <a:bodyPr vert="horz" wrap="square" lIns="182880" tIns="146304" rIns="182880" bIns="146304" numCol="2"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smtClean="0">
                <a:gradFill>
                  <a:gsLst>
                    <a:gs pos="0">
                      <a:schemeClr val="tx2"/>
                    </a:gs>
                    <a:gs pos="86000">
                      <a:schemeClr val="tx2"/>
                    </a:gs>
                  </a:gsLst>
                  <a:lin ang="5400000" scaled="0"/>
                </a:gradFill>
              </a:rPr>
              <a:t>Augmentation</a:t>
            </a:r>
          </a:p>
          <a:p>
            <a:pPr marL="0" indent="0">
              <a:buNone/>
            </a:pPr>
            <a:r>
              <a:rPr lang="en-US" dirty="0" smtClean="0">
                <a:gradFill>
                  <a:gsLst>
                    <a:gs pos="0">
                      <a:schemeClr val="tx2"/>
                    </a:gs>
                    <a:gs pos="86000">
                      <a:schemeClr val="tx2"/>
                    </a:gs>
                  </a:gsLst>
                  <a:lin ang="5400000" scaled="0"/>
                </a:gradFill>
              </a:rPr>
              <a:t>Transparency</a:t>
            </a:r>
            <a:endParaRPr lang="en-US" dirty="0">
              <a:gradFill>
                <a:gsLst>
                  <a:gs pos="0">
                    <a:schemeClr val="tx2"/>
                  </a:gs>
                  <a:gs pos="86000">
                    <a:schemeClr val="tx2"/>
                  </a:gs>
                </a:gsLst>
                <a:lin ang="5400000" scaled="0"/>
              </a:gradFill>
            </a:endParaRPr>
          </a:p>
        </p:txBody>
      </p:sp>
      <p:sp>
        <p:nvSpPr>
          <p:cNvPr id="10" name="Rectangle 9"/>
          <p:cNvSpPr/>
          <p:nvPr/>
        </p:nvSpPr>
        <p:spPr>
          <a:xfrm>
            <a:off x="973030" y="5366898"/>
            <a:ext cx="4206194" cy="909936"/>
          </a:xfrm>
          <a:prstGeom prst="rect">
            <a:avLst/>
          </a:prstGeom>
        </p:spPr>
        <p:txBody>
          <a:bodyPr wrap="square" lIns="182880" tIns="146304" rIns="182880" bIns="146304" anchor="t" anchorCtr="0">
            <a:noAutofit/>
          </a:bodyPr>
          <a:lstStyle/>
          <a:p>
            <a:pPr>
              <a:lnSpc>
                <a:spcPct val="90000"/>
              </a:lnSpc>
            </a:pPr>
            <a:r>
              <a:rPr lang="en-US" sz="2000" dirty="0" smtClean="0">
                <a:gradFill>
                  <a:gsLst>
                    <a:gs pos="2917">
                      <a:schemeClr val="tx1"/>
                    </a:gs>
                    <a:gs pos="30000">
                      <a:schemeClr val="tx1"/>
                    </a:gs>
                  </a:gsLst>
                  <a:lin ang="5400000" scaled="0"/>
                </a:gradFill>
              </a:rPr>
              <a:t>Social tools improve </a:t>
            </a:r>
            <a:r>
              <a:rPr lang="en-US" sz="2000" b="1" dirty="0" smtClean="0">
                <a:gradFill>
                  <a:gsLst>
                    <a:gs pos="2917">
                      <a:schemeClr val="tx1"/>
                    </a:gs>
                    <a:gs pos="30000">
                      <a:schemeClr val="tx1"/>
                    </a:gs>
                  </a:gsLst>
                  <a:lin ang="5400000" scaled="0"/>
                </a:gradFill>
              </a:rPr>
              <a:t>quality and relevance</a:t>
            </a:r>
            <a:endParaRPr lang="en-US" sz="2000" dirty="0">
              <a:gradFill>
                <a:gsLst>
                  <a:gs pos="2917">
                    <a:schemeClr val="tx1"/>
                  </a:gs>
                  <a:gs pos="30000">
                    <a:schemeClr val="tx1"/>
                  </a:gs>
                </a:gsLst>
                <a:lin ang="5400000" scaled="0"/>
              </a:gradFill>
            </a:endParaRPr>
          </a:p>
        </p:txBody>
      </p:sp>
      <p:sp>
        <p:nvSpPr>
          <p:cNvPr id="11" name="Rectangle 10"/>
          <p:cNvSpPr/>
          <p:nvPr/>
        </p:nvSpPr>
        <p:spPr>
          <a:xfrm>
            <a:off x="6858310" y="5366898"/>
            <a:ext cx="4206194" cy="909936"/>
          </a:xfrm>
          <a:prstGeom prst="rect">
            <a:avLst/>
          </a:prstGeom>
        </p:spPr>
        <p:txBody>
          <a:bodyPr wrap="square" lIns="182880" tIns="146304" rIns="182880" bIns="146304" anchor="t" anchorCtr="0">
            <a:noAutofit/>
          </a:bodyPr>
          <a:lstStyle/>
          <a:p>
            <a:pPr>
              <a:lnSpc>
                <a:spcPct val="90000"/>
              </a:lnSpc>
            </a:pPr>
            <a:r>
              <a:rPr lang="en-US" sz="2000" dirty="0" smtClean="0">
                <a:gradFill>
                  <a:gsLst>
                    <a:gs pos="2917">
                      <a:schemeClr val="tx1"/>
                    </a:gs>
                    <a:gs pos="30000">
                      <a:schemeClr val="tx1"/>
                    </a:gs>
                  </a:gsLst>
                  <a:lin ang="5400000" scaled="0"/>
                </a:gradFill>
              </a:rPr>
              <a:t>Social tools improve </a:t>
            </a:r>
            <a:r>
              <a:rPr lang="en-US" sz="2000" b="1" dirty="0" smtClean="0">
                <a:gradFill>
                  <a:gsLst>
                    <a:gs pos="2917">
                      <a:schemeClr val="tx1"/>
                    </a:gs>
                    <a:gs pos="30000">
                      <a:schemeClr val="tx1"/>
                    </a:gs>
                  </a:gsLst>
                  <a:lin ang="5400000" scaled="0"/>
                </a:gradFill>
              </a:rPr>
              <a:t>knowledge management</a:t>
            </a:r>
            <a:endParaRPr lang="en-US" sz="2000" dirty="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2479459313"/>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Marketing-centric social</a:t>
            </a:r>
            <a:endParaRPr lang="en-US" dirty="0"/>
          </a:p>
        </p:txBody>
      </p:sp>
      <p:sp>
        <p:nvSpPr>
          <p:cNvPr id="3" name="Rectangle 2"/>
          <p:cNvSpPr/>
          <p:nvPr/>
        </p:nvSpPr>
        <p:spPr bwMode="auto">
          <a:xfrm>
            <a:off x="269009" y="2399994"/>
            <a:ext cx="2697480"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outreach</a:t>
            </a:r>
            <a:endParaRPr lang="en-US" b="1"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Social </a:t>
            </a:r>
            <a:r>
              <a:rPr lang="en-US" dirty="0" smtClean="0">
                <a:gradFill>
                  <a:gsLst>
                    <a:gs pos="0">
                      <a:srgbClr val="FFFFFF"/>
                    </a:gs>
                    <a:gs pos="100000">
                      <a:srgbClr val="FFFFFF"/>
                    </a:gs>
                  </a:gsLst>
                  <a:lin ang="5400000" scaled="0"/>
                </a:gradFill>
                <a:ea typeface="Segoe UI" pitchFamily="34" charset="0"/>
                <a:cs typeface="Segoe UI" pitchFamily="34" charset="0"/>
              </a:rPr>
              <a:t>marketing campaigns, product launch support</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p:nvSpPr>
        <p:spPr bwMode="auto">
          <a:xfrm>
            <a:off x="3011966" y="2399994"/>
            <a:ext cx="2697480"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b="1" dirty="0">
                <a:gradFill>
                  <a:gsLst>
                    <a:gs pos="0">
                      <a:srgbClr val="FFFFFF"/>
                    </a:gs>
                    <a:gs pos="100000">
                      <a:srgbClr val="FFFFFF"/>
                    </a:gs>
                  </a:gsLst>
                  <a:lin ang="5400000" scaled="0"/>
                </a:gradFill>
                <a:ea typeface="Segoe UI" pitchFamily="34" charset="0"/>
                <a:cs typeface="Segoe UI" pitchFamily="34" charset="0"/>
              </a:rPr>
              <a:t>i</a:t>
            </a:r>
            <a:r>
              <a:rPr lang="en-US" b="1" dirty="0" smtClean="0">
                <a:gradFill>
                  <a:gsLst>
                    <a:gs pos="0">
                      <a:srgbClr val="FFFFFF"/>
                    </a:gs>
                    <a:gs pos="100000">
                      <a:srgbClr val="FFFFFF"/>
                    </a:gs>
                  </a:gsLst>
                  <a:lin ang="5400000" scaled="0"/>
                </a:gradFill>
                <a:ea typeface="Segoe UI" pitchFamily="34" charset="0"/>
                <a:cs typeface="Segoe UI" pitchFamily="34" charset="0"/>
              </a:rPr>
              <a:t>nfluence</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Corporate blogging, influencing the influencers, web presence</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6126981" y="2399994"/>
            <a:ext cx="2697480"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b="1" dirty="0">
                <a:gradFill>
                  <a:gsLst>
                    <a:gs pos="0">
                      <a:srgbClr val="FFFFFF"/>
                    </a:gs>
                    <a:gs pos="100000">
                      <a:srgbClr val="FFFFFF"/>
                    </a:gs>
                  </a:gsLst>
                  <a:lin ang="5400000" scaled="0"/>
                </a:gradFill>
                <a:ea typeface="Segoe UI" pitchFamily="34" charset="0"/>
                <a:cs typeface="Segoe UI" pitchFamily="34" charset="0"/>
              </a:rPr>
              <a:t>a</a:t>
            </a:r>
            <a:r>
              <a:rPr lang="en-US" b="1" dirty="0" smtClean="0">
                <a:gradFill>
                  <a:gsLst>
                    <a:gs pos="0">
                      <a:srgbClr val="FFFFFF"/>
                    </a:gs>
                    <a:gs pos="100000">
                      <a:srgbClr val="FFFFFF"/>
                    </a:gs>
                  </a:gsLst>
                  <a:lin ang="5400000" scaled="0"/>
                </a:gradFill>
                <a:ea typeface="Segoe UI" pitchFamily="34" charset="0"/>
                <a:cs typeface="Segoe UI" pitchFamily="34" charset="0"/>
              </a:rPr>
              <a:t>nalytics</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Correlation of </a:t>
            </a:r>
            <a:r>
              <a:rPr lang="en-US" dirty="0">
                <a:gradFill>
                  <a:gsLst>
                    <a:gs pos="0">
                      <a:srgbClr val="FFFFFF"/>
                    </a:gs>
                    <a:gs pos="100000">
                      <a:srgbClr val="FFFFFF"/>
                    </a:gs>
                  </a:gsLst>
                  <a:lin ang="5400000" scaled="0"/>
                </a:gradFill>
                <a:ea typeface="Segoe UI" pitchFamily="34" charset="0"/>
                <a:cs typeface="Segoe UI" pitchFamily="34" charset="0"/>
              </a:rPr>
              <a:t>signals, audience </a:t>
            </a:r>
            <a:r>
              <a:rPr lang="en-US" dirty="0" smtClean="0">
                <a:gradFill>
                  <a:gsLst>
                    <a:gs pos="0">
                      <a:srgbClr val="FFFFFF"/>
                    </a:gs>
                    <a:gs pos="100000">
                      <a:srgbClr val="FFFFFF"/>
                    </a:gs>
                  </a:gsLst>
                  <a:lin ang="5400000" scaled="0"/>
                </a:gradFill>
                <a:ea typeface="Segoe UI" pitchFamily="34" charset="0"/>
                <a:cs typeface="Segoe UI" pitchFamily="34" charset="0"/>
              </a:rPr>
              <a:t>testing</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8869938" y="2399994"/>
            <a:ext cx="2743200"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customer </a:t>
            </a:r>
            <a:r>
              <a:rPr lang="en-US" b="1" dirty="0">
                <a:gradFill>
                  <a:gsLst>
                    <a:gs pos="0">
                      <a:srgbClr val="FFFFFF"/>
                    </a:gs>
                    <a:gs pos="100000">
                      <a:srgbClr val="FFFFFF"/>
                    </a:gs>
                  </a:gsLst>
                  <a:lin ang="5400000" scaled="0"/>
                </a:gradFill>
                <a:ea typeface="Segoe UI" pitchFamily="34" charset="0"/>
                <a:cs typeface="Segoe UI" pitchFamily="34" charset="0"/>
              </a:rPr>
              <a:t>dialog</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Managed customer communities, community champions</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cxnSp>
        <p:nvCxnSpPr>
          <p:cNvPr id="8" name="Straight Connector 7"/>
          <p:cNvCxnSpPr/>
          <p:nvPr/>
        </p:nvCxnSpPr>
        <p:spPr>
          <a:xfrm>
            <a:off x="5904230" y="1485604"/>
            <a:ext cx="0" cy="5120584"/>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9" name="Text Placeholder 3"/>
          <p:cNvSpPr txBox="1">
            <a:spLocks/>
          </p:cNvSpPr>
          <p:nvPr/>
        </p:nvSpPr>
        <p:spPr>
          <a:xfrm>
            <a:off x="274638" y="1448154"/>
            <a:ext cx="11887200" cy="849463"/>
          </a:xfrm>
          <a:prstGeom prst="rect">
            <a:avLst/>
          </a:prstGeom>
        </p:spPr>
        <p:txBody>
          <a:bodyPr vert="horz" wrap="square" lIns="182880" tIns="146304" rIns="182880" bIns="146304" numCol="2"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smtClean="0">
                <a:gradFill>
                  <a:gsLst>
                    <a:gs pos="0">
                      <a:schemeClr val="tx2"/>
                    </a:gs>
                    <a:gs pos="86000">
                      <a:schemeClr val="tx2"/>
                    </a:gs>
                  </a:gsLst>
                  <a:lin ang="5400000" scaled="0"/>
                </a:gradFill>
              </a:rPr>
              <a:t>Promotion</a:t>
            </a:r>
          </a:p>
          <a:p>
            <a:pPr marL="0" indent="0">
              <a:buNone/>
            </a:pPr>
            <a:r>
              <a:rPr lang="en-US" dirty="0" smtClean="0">
                <a:gradFill>
                  <a:gsLst>
                    <a:gs pos="0">
                      <a:schemeClr val="tx2"/>
                    </a:gs>
                    <a:gs pos="86000">
                      <a:schemeClr val="tx2"/>
                    </a:gs>
                  </a:gsLst>
                  <a:lin ang="5400000" scaled="0"/>
                </a:gradFill>
              </a:rPr>
              <a:t>Understanding</a:t>
            </a:r>
            <a:endParaRPr lang="en-US" dirty="0">
              <a:gradFill>
                <a:gsLst>
                  <a:gs pos="0">
                    <a:schemeClr val="tx2"/>
                  </a:gs>
                  <a:gs pos="86000">
                    <a:schemeClr val="tx2"/>
                  </a:gs>
                </a:gsLst>
                <a:lin ang="5400000" scaled="0"/>
              </a:gradFill>
            </a:endParaRPr>
          </a:p>
        </p:txBody>
      </p:sp>
      <p:sp>
        <p:nvSpPr>
          <p:cNvPr id="10" name="Rectangle 9"/>
          <p:cNvSpPr/>
          <p:nvPr/>
        </p:nvSpPr>
        <p:spPr>
          <a:xfrm>
            <a:off x="973030" y="5366898"/>
            <a:ext cx="4206194" cy="909936"/>
          </a:xfrm>
          <a:prstGeom prst="rect">
            <a:avLst/>
          </a:prstGeom>
        </p:spPr>
        <p:txBody>
          <a:bodyPr wrap="square" lIns="182880" tIns="146304" rIns="182880" bIns="146304" anchor="t" anchorCtr="0">
            <a:noAutofit/>
          </a:bodyPr>
          <a:lstStyle/>
          <a:p>
            <a:pPr>
              <a:lnSpc>
                <a:spcPct val="90000"/>
              </a:lnSpc>
            </a:pPr>
            <a:r>
              <a:rPr lang="en-US" sz="2000" dirty="0" smtClean="0">
                <a:gradFill>
                  <a:gsLst>
                    <a:gs pos="2917">
                      <a:schemeClr val="tx1"/>
                    </a:gs>
                    <a:gs pos="30000">
                      <a:schemeClr val="tx1"/>
                    </a:gs>
                  </a:gsLst>
                  <a:lin ang="5400000" scaled="0"/>
                </a:gradFill>
              </a:rPr>
              <a:t>Social tools improve </a:t>
            </a:r>
            <a:r>
              <a:rPr lang="en-US" sz="2000" b="1" dirty="0" smtClean="0">
                <a:gradFill>
                  <a:gsLst>
                    <a:gs pos="2917">
                      <a:schemeClr val="tx1"/>
                    </a:gs>
                    <a:gs pos="30000">
                      <a:schemeClr val="tx1"/>
                    </a:gs>
                  </a:gsLst>
                  <a:lin ang="5400000" scaled="0"/>
                </a:gradFill>
              </a:rPr>
              <a:t>reach and impact</a:t>
            </a:r>
            <a:endParaRPr lang="en-US" sz="2000" dirty="0">
              <a:gradFill>
                <a:gsLst>
                  <a:gs pos="2917">
                    <a:schemeClr val="tx1"/>
                  </a:gs>
                  <a:gs pos="30000">
                    <a:schemeClr val="tx1"/>
                  </a:gs>
                </a:gsLst>
                <a:lin ang="5400000" scaled="0"/>
              </a:gradFill>
            </a:endParaRPr>
          </a:p>
        </p:txBody>
      </p:sp>
      <p:sp>
        <p:nvSpPr>
          <p:cNvPr id="11" name="Rectangle 10"/>
          <p:cNvSpPr/>
          <p:nvPr/>
        </p:nvSpPr>
        <p:spPr>
          <a:xfrm>
            <a:off x="6858310" y="5366898"/>
            <a:ext cx="4206194" cy="909936"/>
          </a:xfrm>
          <a:prstGeom prst="rect">
            <a:avLst/>
          </a:prstGeom>
        </p:spPr>
        <p:txBody>
          <a:bodyPr wrap="square" lIns="182880" tIns="146304" rIns="182880" bIns="146304" anchor="t" anchorCtr="0">
            <a:noAutofit/>
          </a:bodyPr>
          <a:lstStyle/>
          <a:p>
            <a:pPr>
              <a:lnSpc>
                <a:spcPct val="90000"/>
              </a:lnSpc>
            </a:pPr>
            <a:r>
              <a:rPr lang="en-US" sz="2000" dirty="0" smtClean="0">
                <a:gradFill>
                  <a:gsLst>
                    <a:gs pos="2917">
                      <a:schemeClr val="tx1"/>
                    </a:gs>
                    <a:gs pos="30000">
                      <a:schemeClr val="tx1"/>
                    </a:gs>
                  </a:gsLst>
                  <a:lin ang="5400000" scaled="0"/>
                </a:gradFill>
              </a:rPr>
              <a:t>Social tools improve </a:t>
            </a:r>
            <a:r>
              <a:rPr lang="en-US" sz="2000" b="1" dirty="0">
                <a:gradFill>
                  <a:gsLst>
                    <a:gs pos="2917">
                      <a:schemeClr val="tx1"/>
                    </a:gs>
                    <a:gs pos="30000">
                      <a:schemeClr val="tx1"/>
                    </a:gs>
                  </a:gsLst>
                  <a:lin ang="5400000" scaled="0"/>
                </a:gradFill>
              </a:rPr>
              <a:t>feedback and customer </a:t>
            </a:r>
            <a:r>
              <a:rPr lang="en-US" sz="2000" b="1" dirty="0" smtClean="0">
                <a:gradFill>
                  <a:gsLst>
                    <a:gs pos="2917">
                      <a:schemeClr val="tx1"/>
                    </a:gs>
                    <a:gs pos="30000">
                      <a:schemeClr val="tx1"/>
                    </a:gs>
                  </a:gsLst>
                  <a:lin ang="5400000" scaled="0"/>
                </a:gradFill>
              </a:rPr>
              <a:t>loyalty</a:t>
            </a:r>
            <a:endParaRPr lang="en-US" sz="2000" dirty="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2889912171"/>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your organizational social profile?</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458" y="2125677"/>
            <a:ext cx="2700446" cy="4045897"/>
          </a:xfrm>
          <a:prstGeom prst="rect">
            <a:avLst/>
          </a:prstGeom>
        </p:spPr>
      </p:pic>
      <p:pic>
        <p:nvPicPr>
          <p:cNvPr id="4" name="Picture 3"/>
          <p:cNvPicPr>
            <a:picLocks noChangeAspect="1"/>
          </p:cNvPicPr>
          <p:nvPr/>
        </p:nvPicPr>
        <p:blipFill>
          <a:blip r:embed="rId4"/>
          <a:stretch>
            <a:fillRect/>
          </a:stretch>
        </p:blipFill>
        <p:spPr>
          <a:xfrm>
            <a:off x="3566506" y="2674311"/>
            <a:ext cx="7461871" cy="1914332"/>
          </a:xfrm>
          <a:prstGeom prst="rect">
            <a:avLst/>
          </a:prstGeom>
        </p:spPr>
      </p:pic>
    </p:spTree>
    <p:extLst>
      <p:ext uri="{BB962C8B-B14F-4D97-AF65-F5344CB8AC3E}">
        <p14:creationId xmlns:p14="http://schemas.microsoft.com/office/powerpoint/2010/main" val="782027665"/>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274638" y="2125662"/>
            <a:ext cx="11887200" cy="183197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8800" dirty="0" smtClean="0"/>
              <a:t>Tactical or Strategic?</a:t>
            </a:r>
            <a:endParaRPr lang="en-US" sz="8800" dirty="0"/>
          </a:p>
        </p:txBody>
      </p:sp>
    </p:spTree>
    <p:extLst>
      <p:ext uri="{BB962C8B-B14F-4D97-AF65-F5344CB8AC3E}">
        <p14:creationId xmlns:p14="http://schemas.microsoft.com/office/powerpoint/2010/main" val="1186583427"/>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7003" y="1394165"/>
            <a:ext cx="11887200" cy="2924484"/>
          </a:xfrm>
        </p:spPr>
        <p:txBody>
          <a:bodyPr numCol="2"/>
          <a:lstStyle/>
          <a:p>
            <a:r>
              <a:rPr lang="en-US" sz="2800" dirty="0" smtClean="0"/>
              <a:t>Current maturity</a:t>
            </a:r>
          </a:p>
          <a:p>
            <a:r>
              <a:rPr lang="en-US" sz="2800" dirty="0" smtClean="0"/>
              <a:t>Need for change</a:t>
            </a:r>
          </a:p>
          <a:p>
            <a:r>
              <a:rPr lang="en-US" sz="2800" dirty="0" smtClean="0"/>
              <a:t>Available technology</a:t>
            </a:r>
          </a:p>
          <a:p>
            <a:r>
              <a:rPr lang="en-US" sz="2800" dirty="0" smtClean="0"/>
              <a:t>Executive sponsors</a:t>
            </a:r>
          </a:p>
          <a:p>
            <a:r>
              <a:rPr lang="en-US" sz="2800" dirty="0" smtClean="0"/>
              <a:t>Target audiences</a:t>
            </a:r>
          </a:p>
          <a:p>
            <a:r>
              <a:rPr lang="en-US" sz="2800" dirty="0" smtClean="0"/>
              <a:t>Budget</a:t>
            </a:r>
          </a:p>
          <a:p>
            <a:r>
              <a:rPr lang="en-US" sz="2800" dirty="0" smtClean="0"/>
              <a:t>Cultural fit</a:t>
            </a:r>
          </a:p>
          <a:p>
            <a:r>
              <a:rPr lang="en-US" sz="2800" dirty="0" smtClean="0"/>
              <a:t>Expected lifetime</a:t>
            </a:r>
          </a:p>
          <a:p>
            <a:r>
              <a:rPr lang="en-US" sz="2800" dirty="0" smtClean="0"/>
              <a:t>Governance</a:t>
            </a:r>
          </a:p>
          <a:p>
            <a:r>
              <a:rPr lang="en-US" sz="2800" dirty="0" smtClean="0"/>
              <a:t>Scope</a:t>
            </a:r>
          </a:p>
          <a:p>
            <a:r>
              <a:rPr lang="en-US" sz="2800" dirty="0" smtClean="0"/>
              <a:t>Time to value</a:t>
            </a:r>
          </a:p>
          <a:p>
            <a:r>
              <a:rPr lang="en-US" sz="2800" b="1" dirty="0" smtClean="0"/>
              <a:t>Project ownership</a:t>
            </a:r>
            <a:endParaRPr lang="en-US" sz="2800" b="1" dirty="0"/>
          </a:p>
        </p:txBody>
      </p:sp>
      <p:sp>
        <p:nvSpPr>
          <p:cNvPr id="2" name="Title 1"/>
          <p:cNvSpPr>
            <a:spLocks noGrp="1"/>
          </p:cNvSpPr>
          <p:nvPr>
            <p:ph type="title"/>
          </p:nvPr>
        </p:nvSpPr>
        <p:spPr/>
        <p:txBody>
          <a:bodyPr/>
          <a:lstStyle/>
          <a:p>
            <a:r>
              <a:rPr lang="en-US" dirty="0" smtClean="0"/>
              <a:t>Organizational ambition</a:t>
            </a:r>
            <a:endParaRPr lang="en-US" dirty="0"/>
          </a:p>
        </p:txBody>
      </p:sp>
    </p:spTree>
    <p:extLst>
      <p:ext uri="{BB962C8B-B14F-4D97-AF65-F5344CB8AC3E}">
        <p14:creationId xmlns:p14="http://schemas.microsoft.com/office/powerpoint/2010/main" val="4060514817"/>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Running social as a project (*)</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882319900"/>
              </p:ext>
            </p:extLst>
          </p:nvPr>
        </p:nvGraphicFramePr>
        <p:xfrm>
          <a:off x="274639" y="1238141"/>
          <a:ext cx="11889563" cy="5002291"/>
        </p:xfrm>
        <a:graphic>
          <a:graphicData uri="http://schemas.openxmlformats.org/drawingml/2006/table">
            <a:tbl>
              <a:tblPr firstCol="1" bandRow="1">
                <a:tableStyleId>{21E4AEA4-8DFA-4A89-87EB-49C32662AFE0}</a:tableStyleId>
              </a:tblPr>
              <a:tblGrid>
                <a:gridCol w="2377477"/>
                <a:gridCol w="4571950"/>
                <a:gridCol w="4940136"/>
              </a:tblGrid>
              <a:tr h="1075753">
                <a:tc>
                  <a:txBody>
                    <a:bodyPr/>
                    <a:lstStyle/>
                    <a:p>
                      <a:pPr marL="225425" marR="0" indent="0">
                        <a:spcBef>
                          <a:spcPts val="0"/>
                        </a:spcBef>
                        <a:spcAft>
                          <a:spcPts val="0"/>
                        </a:spcAft>
                      </a:pPr>
                      <a:r>
                        <a:rPr lang="en-US" sz="2000" dirty="0" smtClean="0">
                          <a:effectLst/>
                        </a:rPr>
                        <a:t>Predictive Practitioner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5842" marR="65842" marT="0" marB="0"/>
                </a:tc>
                <a:tc>
                  <a:txBody>
                    <a:bodyPr/>
                    <a:lstStyle/>
                    <a:p>
                      <a:pPr marL="0" marR="0">
                        <a:spcBef>
                          <a:spcPts val="0"/>
                        </a:spcBef>
                        <a:spcAft>
                          <a:spcPts val="0"/>
                        </a:spcAft>
                      </a:pPr>
                      <a:r>
                        <a:rPr lang="en-US" sz="2000" dirty="0" smtClean="0">
                          <a:effectLst/>
                        </a:rPr>
                        <a:t>avoid </a:t>
                      </a:r>
                      <a:r>
                        <a:rPr lang="en-US" sz="2000" dirty="0">
                          <a:effectLst/>
                        </a:rPr>
                        <a:t>uncertainty, usage in one area (e.g. customer service), measure results with established </a:t>
                      </a:r>
                      <a:r>
                        <a:rPr lang="en-US" sz="2000" dirty="0" smtClean="0">
                          <a:effectLst/>
                        </a:rPr>
                        <a:t>tools</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5842" marR="65842" marT="0" marB="0"/>
                </a:tc>
                <a:tc>
                  <a:txBody>
                    <a:bodyPr/>
                    <a:lstStyle/>
                    <a:p>
                      <a:pPr marL="0" marR="0">
                        <a:spcBef>
                          <a:spcPts val="0"/>
                        </a:spcBef>
                        <a:spcAft>
                          <a:spcPts val="0"/>
                        </a:spcAft>
                      </a:pPr>
                      <a:r>
                        <a:rPr lang="en-US" sz="2000" dirty="0" smtClean="0">
                          <a:effectLst/>
                        </a:rPr>
                        <a:t>Clorox: Clorox</a:t>
                      </a:r>
                      <a:r>
                        <a:rPr lang="en-US" sz="2000" baseline="0" dirty="0" smtClean="0">
                          <a:effectLst/>
                        </a:rPr>
                        <a:t> Connects brainstorming with customers and suppliers.</a:t>
                      </a:r>
                    </a:p>
                    <a:p>
                      <a:pPr marL="0" marR="0">
                        <a:spcBef>
                          <a:spcPts val="0"/>
                        </a:spcBef>
                        <a:spcAft>
                          <a:spcPts val="0"/>
                        </a:spcAft>
                      </a:pPr>
                      <a:r>
                        <a:rPr lang="en-US" sz="2000" b="1" baseline="0" dirty="0" smtClean="0">
                          <a:effectLst/>
                        </a:rPr>
                        <a:t>Find new experts for product development</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5842" marR="65842" marT="0" marB="0"/>
                </a:tc>
              </a:tr>
              <a:tr h="806815">
                <a:tc>
                  <a:txBody>
                    <a:bodyPr/>
                    <a:lstStyle/>
                    <a:p>
                      <a:pPr marL="225425" marR="0" indent="1588">
                        <a:spcBef>
                          <a:spcPts val="0"/>
                        </a:spcBef>
                        <a:spcAft>
                          <a:spcPts val="0"/>
                        </a:spcAft>
                      </a:pPr>
                      <a:r>
                        <a:rPr lang="en-US" sz="2000" dirty="0" smtClean="0">
                          <a:effectLst/>
                        </a:rPr>
                        <a:t>Creative Experimenter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5842" marR="65842" marT="0" marB="0"/>
                </a:tc>
                <a:tc>
                  <a:txBody>
                    <a:bodyPr/>
                    <a:lstStyle/>
                    <a:p>
                      <a:pPr marL="0" marR="0">
                        <a:spcBef>
                          <a:spcPts val="0"/>
                        </a:spcBef>
                        <a:spcAft>
                          <a:spcPts val="0"/>
                        </a:spcAft>
                      </a:pPr>
                      <a:r>
                        <a:rPr lang="en-US" sz="2000" dirty="0" smtClean="0">
                          <a:effectLst/>
                        </a:rPr>
                        <a:t>embrace </a:t>
                      </a:r>
                      <a:r>
                        <a:rPr lang="en-US" sz="2000" dirty="0">
                          <a:effectLst/>
                        </a:rPr>
                        <a:t>uncertainty, use small scale tests, listening to customers (incl. social media), driven by small </a:t>
                      </a:r>
                      <a:r>
                        <a:rPr lang="en-US" sz="2000" dirty="0" smtClean="0">
                          <a:effectLst/>
                        </a:rPr>
                        <a:t>budget</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5842" marR="65842" marT="0" marB="0"/>
                </a:tc>
                <a:tc>
                  <a:txBody>
                    <a:bodyPr/>
                    <a:lstStyle/>
                    <a:p>
                      <a:pPr marL="0" marR="0">
                        <a:spcBef>
                          <a:spcPts val="0"/>
                        </a:spcBef>
                        <a:spcAft>
                          <a:spcPts val="0"/>
                        </a:spcAft>
                      </a:pPr>
                      <a:r>
                        <a:rPr lang="en-US" sz="2000" dirty="0" smtClean="0">
                          <a:effectLst/>
                        </a:rPr>
                        <a:t>EMC: EMC/ONE</a:t>
                      </a:r>
                      <a:r>
                        <a:rPr lang="en-US" sz="2000" baseline="0" dirty="0" smtClean="0">
                          <a:effectLst/>
                        </a:rPr>
                        <a:t> helping employees network on projects.</a:t>
                      </a:r>
                    </a:p>
                    <a:p>
                      <a:pPr marL="0" marR="0">
                        <a:spcBef>
                          <a:spcPts val="0"/>
                        </a:spcBef>
                        <a:spcAft>
                          <a:spcPts val="0"/>
                        </a:spcAft>
                      </a:pPr>
                      <a:r>
                        <a:rPr lang="en-US" sz="2000" b="1" baseline="0" dirty="0" smtClean="0">
                          <a:effectLst/>
                        </a:rPr>
                        <a:t>Finding resources, $40m savings (est.)</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5842" marR="65842" marT="0" marB="0"/>
                </a:tc>
              </a:tr>
              <a:tr h="1344691">
                <a:tc>
                  <a:txBody>
                    <a:bodyPr/>
                    <a:lstStyle/>
                    <a:p>
                      <a:pPr marL="225425" marR="0" indent="0">
                        <a:spcBef>
                          <a:spcPts val="0"/>
                        </a:spcBef>
                        <a:spcAft>
                          <a:spcPts val="0"/>
                        </a:spcAft>
                      </a:pPr>
                      <a:r>
                        <a:rPr lang="en-US" sz="2000" dirty="0" smtClean="0">
                          <a:effectLst/>
                        </a:rPr>
                        <a:t>Social </a:t>
                      </a:r>
                      <a:r>
                        <a:rPr lang="en-US" sz="2000" dirty="0">
                          <a:effectLst/>
                        </a:rPr>
                        <a:t>Media </a:t>
                      </a:r>
                      <a:r>
                        <a:rPr lang="en-US" sz="2000" dirty="0" smtClean="0">
                          <a:effectLst/>
                        </a:rPr>
                        <a:t>Champion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5842" marR="65842" marT="0" marB="0"/>
                </a:tc>
                <a:tc>
                  <a:txBody>
                    <a:bodyPr/>
                    <a:lstStyle/>
                    <a:p>
                      <a:pPr marL="0" marR="0">
                        <a:spcBef>
                          <a:spcPts val="0"/>
                        </a:spcBef>
                        <a:spcAft>
                          <a:spcPts val="0"/>
                        </a:spcAft>
                      </a:pPr>
                      <a:r>
                        <a:rPr lang="en-US" sz="2000" dirty="0" smtClean="0">
                          <a:effectLst/>
                        </a:rPr>
                        <a:t>Large </a:t>
                      </a:r>
                      <a:r>
                        <a:rPr lang="en-US" sz="2000" dirty="0">
                          <a:effectLst/>
                        </a:rPr>
                        <a:t>initiatives for predictable results, close collaboration incl. external parties, identify and enlist </a:t>
                      </a:r>
                      <a:r>
                        <a:rPr lang="en-US" sz="2000" dirty="0" smtClean="0">
                          <a:effectLst/>
                        </a:rPr>
                        <a:t>enthusiasts</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5842" marR="65842" marT="0" marB="0"/>
                </a:tc>
                <a:tc>
                  <a:txBody>
                    <a:bodyPr/>
                    <a:lstStyle/>
                    <a:p>
                      <a:pPr marL="0" marR="0">
                        <a:spcBef>
                          <a:spcPts val="0"/>
                        </a:spcBef>
                        <a:spcAft>
                          <a:spcPts val="0"/>
                        </a:spcAft>
                      </a:pPr>
                      <a:r>
                        <a:rPr lang="en-US" sz="2000" dirty="0" smtClean="0">
                          <a:effectLst/>
                        </a:rPr>
                        <a:t>Ford: Fiesta Movement campaign,</a:t>
                      </a:r>
                      <a:r>
                        <a:rPr lang="en-US" sz="2000" baseline="0" dirty="0" smtClean="0">
                          <a:effectLst/>
                        </a:rPr>
                        <a:t> customer field testing 100 cars 6 mo.</a:t>
                      </a:r>
                    </a:p>
                    <a:p>
                      <a:pPr marL="0" marR="0">
                        <a:spcBef>
                          <a:spcPts val="0"/>
                        </a:spcBef>
                        <a:spcAft>
                          <a:spcPts val="0"/>
                        </a:spcAft>
                      </a:pPr>
                      <a:r>
                        <a:rPr lang="en-US" sz="2000" b="1" baseline="0" dirty="0" smtClean="0">
                          <a:effectLst/>
                        </a:rPr>
                        <a:t>$5m campaign raised awareness and generated 50k sales leads</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5842" marR="65842" marT="0" marB="0"/>
                </a:tc>
              </a:tr>
              <a:tr h="1344691">
                <a:tc>
                  <a:txBody>
                    <a:bodyPr/>
                    <a:lstStyle/>
                    <a:p>
                      <a:pPr marL="225425" marR="0" indent="1588">
                        <a:spcBef>
                          <a:spcPts val="0"/>
                        </a:spcBef>
                        <a:spcAft>
                          <a:spcPts val="0"/>
                        </a:spcAft>
                      </a:pPr>
                      <a:r>
                        <a:rPr lang="en-US" sz="2000" dirty="0" smtClean="0">
                          <a:effectLst/>
                        </a:rPr>
                        <a:t>Social </a:t>
                      </a:r>
                      <a:r>
                        <a:rPr lang="en-US" sz="2000" dirty="0">
                          <a:effectLst/>
                        </a:rPr>
                        <a:t>Media </a:t>
                      </a:r>
                      <a:r>
                        <a:rPr lang="en-US" sz="2000" dirty="0" smtClean="0">
                          <a:effectLst/>
                        </a:rPr>
                        <a:t>Transformer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5842" marR="65842" marT="0" marB="0"/>
                </a:tc>
                <a:tc>
                  <a:txBody>
                    <a:bodyPr/>
                    <a:lstStyle/>
                    <a:p>
                      <a:pPr marL="0" marR="0">
                        <a:spcBef>
                          <a:spcPts val="0"/>
                        </a:spcBef>
                        <a:spcAft>
                          <a:spcPts val="0"/>
                        </a:spcAft>
                      </a:pPr>
                      <a:r>
                        <a:rPr lang="en-US" sz="2000" dirty="0" smtClean="0">
                          <a:effectLst/>
                        </a:rPr>
                        <a:t>large-scale </a:t>
                      </a:r>
                      <a:r>
                        <a:rPr lang="en-US" sz="2000" dirty="0">
                          <a:effectLst/>
                        </a:rPr>
                        <a:t>interactions with external stakeholders, use the unexpected to improve your business by analyzing trends, large impact on the enterprise, requires major cultural </a:t>
                      </a:r>
                      <a:r>
                        <a:rPr lang="en-US" sz="2000" dirty="0" smtClean="0">
                          <a:effectLst/>
                        </a:rPr>
                        <a:t>changes</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5842" marR="65842" marT="0" marB="0"/>
                </a:tc>
                <a:tc>
                  <a:txBody>
                    <a:bodyPr/>
                    <a:lstStyle/>
                    <a:p>
                      <a:pPr marL="0" marR="0">
                        <a:spcBef>
                          <a:spcPts val="0"/>
                        </a:spcBef>
                        <a:spcAft>
                          <a:spcPts val="0"/>
                        </a:spcAft>
                      </a:pPr>
                      <a:r>
                        <a:rPr lang="en-US" sz="2000" dirty="0" smtClean="0">
                          <a:effectLst/>
                        </a:rPr>
                        <a:t>Cisco:</a:t>
                      </a:r>
                      <a:r>
                        <a:rPr lang="en-US" sz="2000" baseline="0" dirty="0" smtClean="0">
                          <a:effectLst/>
                        </a:rPr>
                        <a:t> Integrated Workforce Experience, ~”Facebook wall” for the enterprise</a:t>
                      </a:r>
                    </a:p>
                    <a:p>
                      <a:pPr marL="0" marR="0">
                        <a:spcBef>
                          <a:spcPts val="0"/>
                        </a:spcBef>
                        <a:spcAft>
                          <a:spcPts val="0"/>
                        </a:spcAft>
                      </a:pPr>
                      <a:r>
                        <a:rPr lang="en-US" sz="2000" b="1" baseline="0" dirty="0" smtClean="0">
                          <a:effectLst/>
                        </a:rPr>
                        <a:t>Accelerate time to trust, ease knowledge sharing with global teams</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5842" marR="65842" marT="0" marB="0"/>
                </a:tc>
              </a:tr>
            </a:tbl>
          </a:graphicData>
        </a:graphic>
      </p:graphicFrame>
      <p:sp>
        <p:nvSpPr>
          <p:cNvPr id="6" name="TextBox 5"/>
          <p:cNvSpPr txBox="1"/>
          <p:nvPr/>
        </p:nvSpPr>
        <p:spPr>
          <a:xfrm>
            <a:off x="294939" y="6533918"/>
            <a:ext cx="8398518" cy="489365"/>
          </a:xfrm>
          <a:prstGeom prst="rect">
            <a:avLst/>
          </a:prstGeom>
          <a:noFill/>
        </p:spPr>
        <p:txBody>
          <a:bodyPr wrap="non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 Summary of HBR “What’s Your Social Media Strategy?”, Harvard Business Review July-August 2011 </a:t>
            </a:r>
          </a:p>
        </p:txBody>
      </p:sp>
    </p:spTree>
    <p:extLst>
      <p:ext uri="{BB962C8B-B14F-4D97-AF65-F5344CB8AC3E}">
        <p14:creationId xmlns:p14="http://schemas.microsoft.com/office/powerpoint/2010/main" val="314160997"/>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88" dirty="0" smtClean="0"/>
              <a:t>Social as a strategy: Start with business outcomes</a:t>
            </a:r>
            <a:endParaRPr lang="en-US" sz="4488" dirty="0"/>
          </a:p>
        </p:txBody>
      </p:sp>
      <p:sp>
        <p:nvSpPr>
          <p:cNvPr id="19" name="Rectangle 18"/>
          <p:cNvSpPr/>
          <p:nvPr/>
        </p:nvSpPr>
        <p:spPr bwMode="auto">
          <a:xfrm>
            <a:off x="882" y="1691605"/>
            <a:ext cx="4821332" cy="997200"/>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139891" tIns="46630" rIns="46630" bIns="93260" numCol="1" spcCol="0" rtlCol="0" fromWordArt="0" anchor="b" anchorCtr="0" forceAA="0" compatLnSpc="1">
            <a:prstTxWarp prst="textNoShape">
              <a:avLst/>
            </a:prstTxWarp>
            <a:noAutofit/>
          </a:bodyPr>
          <a:lstStyle/>
          <a:p>
            <a:pPr marL="0" marR="0" lvl="0" indent="0" defTabSz="932290" eaLnBrk="1" fontAlgn="base" latinLnBrk="0" hangingPunct="1">
              <a:lnSpc>
                <a:spcPct val="100000"/>
              </a:lnSpc>
              <a:spcBef>
                <a:spcPct val="0"/>
              </a:spcBef>
              <a:spcAft>
                <a:spcPct val="0"/>
              </a:spcAft>
              <a:buClrTx/>
              <a:buSzTx/>
              <a:buFontTx/>
              <a:buNone/>
              <a:tabLst/>
              <a:defRPr/>
            </a:pPr>
            <a:r>
              <a:rPr kumimoji="0" lang="en-US" sz="1836"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Business Outcomes</a:t>
            </a:r>
          </a:p>
        </p:txBody>
      </p:sp>
      <p:sp>
        <p:nvSpPr>
          <p:cNvPr id="20" name="Rectangle 19"/>
          <p:cNvSpPr/>
          <p:nvPr/>
        </p:nvSpPr>
        <p:spPr bwMode="auto">
          <a:xfrm>
            <a:off x="4931390" y="1691605"/>
            <a:ext cx="7504202" cy="997200"/>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marL="0" marR="0" lvl="0" indent="0" defTabSz="932290" eaLnBrk="1" fontAlgn="base" latinLnBrk="0" hangingPunct="1">
              <a:lnSpc>
                <a:spcPct val="100000"/>
              </a:lnSpc>
              <a:spcBef>
                <a:spcPct val="0"/>
              </a:spcBef>
              <a:spcAft>
                <a:spcPct val="0"/>
              </a:spcAft>
              <a:buClrTx/>
              <a:buSzTx/>
              <a:buFontTx/>
              <a:buNone/>
              <a:tabLst/>
              <a:defRPr/>
            </a:pPr>
            <a:r>
              <a:rPr kumimoji="0" lang="en-US" sz="1836"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Examples</a:t>
            </a:r>
          </a:p>
        </p:txBody>
      </p:sp>
      <p:sp>
        <p:nvSpPr>
          <p:cNvPr id="21" name="Rectangle 20"/>
          <p:cNvSpPr/>
          <p:nvPr/>
        </p:nvSpPr>
        <p:spPr bwMode="auto">
          <a:xfrm>
            <a:off x="882" y="2783322"/>
            <a:ext cx="4821332" cy="997200"/>
          </a:xfrm>
          <a:prstGeom prst="rect">
            <a:avLst/>
          </a:prstGeom>
          <a:solidFill>
            <a:srgbClr val="969696">
              <a:lumMod val="20000"/>
              <a:lumOff val="80000"/>
            </a:srgbClr>
          </a:solidFill>
          <a:ln w="9525" cap="flat" cmpd="sng" algn="ctr">
            <a:noFill/>
            <a:prstDash val="solid"/>
          </a:ln>
          <a:effectLst/>
        </p:spPr>
        <p:txBody>
          <a:bodyPr lIns="139891" tIns="93260" rIns="93260" bIns="93260" anchor="t"/>
          <a:lstStyle/>
          <a:p>
            <a:pPr marL="0" marR="0" lvl="0" indent="0" defTabSz="932597" eaLnBrk="1" fontAlgn="auto" latinLnBrk="0" hangingPunct="1">
              <a:lnSpc>
                <a:spcPct val="90000"/>
              </a:lnSpc>
              <a:spcBef>
                <a:spcPts val="0"/>
              </a:spcBef>
              <a:spcAft>
                <a:spcPts val="0"/>
              </a:spcAft>
              <a:buClrTx/>
              <a:buSzTx/>
              <a:buFontTx/>
              <a:buNone/>
              <a:tabLst/>
              <a:defRPr/>
            </a:pPr>
            <a:r>
              <a:rPr kumimoji="0" lang="en-US" sz="1836" b="0" i="0" u="none" strike="noStrike" kern="0" cap="none" spc="0" normalizeH="0" baseline="0" noProof="0" dirty="0" smtClean="0">
                <a:ln>
                  <a:noFill/>
                </a:ln>
                <a:solidFill>
                  <a:srgbClr val="0072C6">
                    <a:lumMod val="75000"/>
                    <a:alpha val="99000"/>
                  </a:srgbClr>
                </a:solidFill>
                <a:effectLst/>
                <a:uLnTx/>
                <a:uFillTx/>
                <a:latin typeface="Segoe UI"/>
              </a:rPr>
              <a:t>1. Make money</a:t>
            </a:r>
          </a:p>
        </p:txBody>
      </p:sp>
      <p:sp>
        <p:nvSpPr>
          <p:cNvPr id="22" name="Rectangle 21"/>
          <p:cNvSpPr/>
          <p:nvPr/>
        </p:nvSpPr>
        <p:spPr bwMode="auto">
          <a:xfrm>
            <a:off x="4931390" y="2783322"/>
            <a:ext cx="7504202" cy="997200"/>
          </a:xfrm>
          <a:prstGeom prst="rect">
            <a:avLst/>
          </a:prstGeom>
          <a:solidFill>
            <a:srgbClr val="969696">
              <a:lumMod val="20000"/>
              <a:lumOff val="80000"/>
            </a:srgbClr>
          </a:solidFill>
          <a:ln w="9525" cap="flat" cmpd="sng" algn="ctr">
            <a:noFill/>
            <a:prstDash val="solid"/>
          </a:ln>
          <a:effectLst/>
        </p:spPr>
        <p:txBody>
          <a:bodyPr lIns="93260" tIns="93260" rIns="93260" bIns="93260" anchor="t"/>
          <a:lstStyle/>
          <a:p>
            <a:pPr marL="0" marR="0" lvl="0" indent="0" defTabSz="932597" eaLnBrk="1" fontAlgn="auto" latinLnBrk="0" hangingPunct="1">
              <a:lnSpc>
                <a:spcPct val="90000"/>
              </a:lnSpc>
              <a:spcBef>
                <a:spcPts val="0"/>
              </a:spcBef>
              <a:spcAft>
                <a:spcPts val="0"/>
              </a:spcAft>
              <a:buClrTx/>
              <a:buSzTx/>
              <a:buFontTx/>
              <a:buNone/>
              <a:tabLst/>
              <a:defRPr/>
            </a:pPr>
            <a:r>
              <a:rPr kumimoji="0" lang="en-US" sz="1632" b="0" i="0" u="none" strike="noStrike" kern="0" cap="none" spc="0" normalizeH="0" baseline="0" noProof="0" dirty="0" smtClean="0">
                <a:ln>
                  <a:noFill/>
                </a:ln>
                <a:solidFill>
                  <a:srgbClr val="797A7D">
                    <a:lumMod val="50000"/>
                    <a:alpha val="99000"/>
                  </a:srgbClr>
                </a:solidFill>
                <a:effectLst/>
                <a:uLnTx/>
                <a:uFillTx/>
                <a:latin typeface="Segoe UI"/>
              </a:rPr>
              <a:t>More sales, higher customer satisfaction, attract new talent, </a:t>
            </a:r>
            <a:br>
              <a:rPr kumimoji="0" lang="en-US" sz="1632" b="0" i="0" u="none" strike="noStrike" kern="0" cap="none" spc="0" normalizeH="0" baseline="0" noProof="0" dirty="0" smtClean="0">
                <a:ln>
                  <a:noFill/>
                </a:ln>
                <a:solidFill>
                  <a:srgbClr val="797A7D">
                    <a:lumMod val="50000"/>
                    <a:alpha val="99000"/>
                  </a:srgbClr>
                </a:solidFill>
                <a:effectLst/>
                <a:uLnTx/>
                <a:uFillTx/>
                <a:latin typeface="Segoe UI"/>
              </a:rPr>
            </a:br>
            <a:r>
              <a:rPr kumimoji="0" lang="en-US" sz="1632" b="0" i="0" u="none" strike="noStrike" kern="0" cap="none" spc="0" normalizeH="0" baseline="0" noProof="0" dirty="0" smtClean="0">
                <a:ln>
                  <a:noFill/>
                </a:ln>
                <a:solidFill>
                  <a:srgbClr val="797A7D">
                    <a:lumMod val="50000"/>
                    <a:alpha val="99000"/>
                  </a:srgbClr>
                </a:solidFill>
                <a:effectLst/>
                <a:uLnTx/>
                <a:uFillTx/>
                <a:latin typeface="Segoe UI"/>
              </a:rPr>
              <a:t>better alignment with customer and partners (supply chain)</a:t>
            </a:r>
          </a:p>
        </p:txBody>
      </p:sp>
      <p:sp>
        <p:nvSpPr>
          <p:cNvPr id="23" name="Rectangle 22"/>
          <p:cNvSpPr/>
          <p:nvPr/>
        </p:nvSpPr>
        <p:spPr bwMode="auto">
          <a:xfrm>
            <a:off x="882" y="3885489"/>
            <a:ext cx="4821332" cy="997200"/>
          </a:xfrm>
          <a:prstGeom prst="rect">
            <a:avLst/>
          </a:prstGeom>
          <a:solidFill>
            <a:srgbClr val="969696">
              <a:lumMod val="20000"/>
              <a:lumOff val="80000"/>
            </a:srgbClr>
          </a:solidFill>
          <a:ln w="9525" cap="flat" cmpd="sng" algn="ctr">
            <a:noFill/>
            <a:prstDash val="solid"/>
          </a:ln>
          <a:effectLst/>
        </p:spPr>
        <p:txBody>
          <a:bodyPr lIns="139891" tIns="93260" rIns="93260" bIns="93260" anchor="t"/>
          <a:lstStyle/>
          <a:p>
            <a:pPr marL="0" marR="0" lvl="0" indent="0" defTabSz="932597" eaLnBrk="1" fontAlgn="auto" latinLnBrk="0" hangingPunct="1">
              <a:lnSpc>
                <a:spcPct val="90000"/>
              </a:lnSpc>
              <a:spcBef>
                <a:spcPts val="0"/>
              </a:spcBef>
              <a:spcAft>
                <a:spcPts val="0"/>
              </a:spcAft>
              <a:buClrTx/>
              <a:buSzTx/>
              <a:buFontTx/>
              <a:buNone/>
              <a:tabLst/>
              <a:defRPr/>
            </a:pPr>
            <a:r>
              <a:rPr kumimoji="0" lang="en-US" sz="1836" b="0" i="0" u="none" strike="noStrike" kern="0" cap="none" spc="0" normalizeH="0" baseline="0" noProof="0" dirty="0" smtClean="0">
                <a:ln>
                  <a:noFill/>
                </a:ln>
                <a:solidFill>
                  <a:srgbClr val="0072C6">
                    <a:lumMod val="75000"/>
                    <a:alpha val="99000"/>
                  </a:srgbClr>
                </a:solidFill>
                <a:effectLst/>
                <a:uLnTx/>
                <a:uFillTx/>
                <a:latin typeface="Segoe UI"/>
              </a:rPr>
              <a:t>2. Save money</a:t>
            </a:r>
          </a:p>
        </p:txBody>
      </p:sp>
      <p:sp>
        <p:nvSpPr>
          <p:cNvPr id="24" name="Rectangle 23"/>
          <p:cNvSpPr/>
          <p:nvPr/>
        </p:nvSpPr>
        <p:spPr bwMode="auto">
          <a:xfrm>
            <a:off x="4931390" y="3885489"/>
            <a:ext cx="7504202" cy="997200"/>
          </a:xfrm>
          <a:prstGeom prst="rect">
            <a:avLst/>
          </a:prstGeom>
          <a:solidFill>
            <a:srgbClr val="969696">
              <a:lumMod val="20000"/>
              <a:lumOff val="80000"/>
            </a:srgbClr>
          </a:solidFill>
          <a:ln w="9525" cap="flat" cmpd="sng" algn="ctr">
            <a:noFill/>
            <a:prstDash val="solid"/>
          </a:ln>
          <a:effectLst/>
        </p:spPr>
        <p:txBody>
          <a:bodyPr lIns="93260" tIns="93260" rIns="93260" bIns="93260" anchor="t"/>
          <a:lstStyle/>
          <a:p>
            <a:pPr marL="0" marR="0" lvl="0" indent="0" defTabSz="932597" eaLnBrk="1" fontAlgn="auto" latinLnBrk="0" hangingPunct="1">
              <a:lnSpc>
                <a:spcPct val="90000"/>
              </a:lnSpc>
              <a:spcBef>
                <a:spcPts val="0"/>
              </a:spcBef>
              <a:spcAft>
                <a:spcPts val="0"/>
              </a:spcAft>
              <a:buClrTx/>
              <a:buSzTx/>
              <a:buFontTx/>
              <a:buNone/>
              <a:tabLst/>
              <a:defRPr/>
            </a:pPr>
            <a:r>
              <a:rPr kumimoji="0" lang="en-US" sz="1632" b="0" i="0" u="none" strike="noStrike" kern="0" cap="none" spc="0" normalizeH="0" baseline="0" noProof="0" dirty="0" smtClean="0">
                <a:ln>
                  <a:noFill/>
                </a:ln>
                <a:solidFill>
                  <a:srgbClr val="797A7D">
                    <a:lumMod val="50000"/>
                    <a:alpha val="99000"/>
                  </a:srgbClr>
                </a:solidFill>
                <a:effectLst/>
                <a:uLnTx/>
                <a:uFillTx/>
                <a:latin typeface="Segoe UI"/>
              </a:rPr>
              <a:t>Fewer meetings, improved employee morale (and </a:t>
            </a:r>
            <a:br>
              <a:rPr kumimoji="0" lang="en-US" sz="1632" b="0" i="0" u="none" strike="noStrike" kern="0" cap="none" spc="0" normalizeH="0" baseline="0" noProof="0" dirty="0" smtClean="0">
                <a:ln>
                  <a:noFill/>
                </a:ln>
                <a:solidFill>
                  <a:srgbClr val="797A7D">
                    <a:lumMod val="50000"/>
                    <a:alpha val="99000"/>
                  </a:srgbClr>
                </a:solidFill>
                <a:effectLst/>
                <a:uLnTx/>
                <a:uFillTx/>
                <a:latin typeface="Segoe UI"/>
              </a:rPr>
            </a:br>
            <a:r>
              <a:rPr kumimoji="0" lang="en-US" sz="1632" b="0" i="0" u="none" strike="noStrike" kern="0" cap="none" spc="0" normalizeH="0" baseline="0" noProof="0" dirty="0" smtClean="0">
                <a:ln>
                  <a:noFill/>
                </a:ln>
                <a:solidFill>
                  <a:srgbClr val="797A7D">
                    <a:lumMod val="50000"/>
                    <a:alpha val="99000"/>
                  </a:srgbClr>
                </a:solidFill>
                <a:effectLst/>
                <a:uLnTx/>
                <a:uFillTx/>
                <a:latin typeface="Segoe UI"/>
              </a:rPr>
              <a:t>retention), change management validation, faster onboarding</a:t>
            </a:r>
          </a:p>
        </p:txBody>
      </p:sp>
      <p:sp>
        <p:nvSpPr>
          <p:cNvPr id="25" name="Rectangle 24"/>
          <p:cNvSpPr/>
          <p:nvPr/>
        </p:nvSpPr>
        <p:spPr bwMode="auto">
          <a:xfrm>
            <a:off x="882" y="4999768"/>
            <a:ext cx="4821332" cy="997200"/>
          </a:xfrm>
          <a:prstGeom prst="rect">
            <a:avLst/>
          </a:prstGeom>
          <a:solidFill>
            <a:srgbClr val="969696">
              <a:lumMod val="20000"/>
              <a:lumOff val="80000"/>
            </a:srgbClr>
          </a:solidFill>
          <a:ln w="9525" cap="flat" cmpd="sng" algn="ctr">
            <a:noFill/>
            <a:prstDash val="solid"/>
          </a:ln>
          <a:effectLst/>
        </p:spPr>
        <p:txBody>
          <a:bodyPr lIns="139891" tIns="93260" rIns="93260" bIns="93260" anchor="t"/>
          <a:lstStyle/>
          <a:p>
            <a:pPr marL="234769" marR="0" lvl="0" indent="-234769" defTabSz="932597" eaLnBrk="1" fontAlgn="auto" latinLnBrk="0" hangingPunct="1">
              <a:lnSpc>
                <a:spcPct val="90000"/>
              </a:lnSpc>
              <a:spcBef>
                <a:spcPts val="0"/>
              </a:spcBef>
              <a:spcAft>
                <a:spcPts val="0"/>
              </a:spcAft>
              <a:buClrTx/>
              <a:buSzTx/>
              <a:buFontTx/>
              <a:buNone/>
              <a:tabLst/>
              <a:defRPr/>
            </a:pPr>
            <a:r>
              <a:rPr kumimoji="0" lang="en-US" sz="1836" b="0" i="0" u="none" strike="noStrike" kern="0" cap="none" spc="0" normalizeH="0" baseline="0" noProof="0" dirty="0" smtClean="0">
                <a:ln>
                  <a:noFill/>
                </a:ln>
                <a:solidFill>
                  <a:srgbClr val="0072C6">
                    <a:lumMod val="75000"/>
                    <a:alpha val="99000"/>
                  </a:srgbClr>
                </a:solidFill>
                <a:effectLst/>
                <a:uLnTx/>
                <a:uFillTx/>
                <a:latin typeface="Segoe UI"/>
              </a:rPr>
              <a:t>3. Create opportunity and drive innovation</a:t>
            </a:r>
          </a:p>
        </p:txBody>
      </p:sp>
      <p:sp>
        <p:nvSpPr>
          <p:cNvPr id="26" name="Rectangle 25"/>
          <p:cNvSpPr/>
          <p:nvPr/>
        </p:nvSpPr>
        <p:spPr bwMode="auto">
          <a:xfrm>
            <a:off x="4931390" y="4999768"/>
            <a:ext cx="7504202" cy="997200"/>
          </a:xfrm>
          <a:prstGeom prst="rect">
            <a:avLst/>
          </a:prstGeom>
          <a:solidFill>
            <a:srgbClr val="969696">
              <a:lumMod val="20000"/>
              <a:lumOff val="80000"/>
            </a:srgbClr>
          </a:solidFill>
          <a:ln w="9525" cap="flat" cmpd="sng" algn="ctr">
            <a:noFill/>
            <a:prstDash val="solid"/>
          </a:ln>
          <a:effectLst/>
        </p:spPr>
        <p:txBody>
          <a:bodyPr lIns="93260" tIns="93260" rIns="93260" bIns="93260" anchor="t"/>
          <a:lstStyle/>
          <a:p>
            <a:pPr marL="0" marR="0" lvl="0" indent="0" defTabSz="932597" eaLnBrk="1" fontAlgn="auto" latinLnBrk="0" hangingPunct="1">
              <a:lnSpc>
                <a:spcPct val="90000"/>
              </a:lnSpc>
              <a:spcBef>
                <a:spcPts val="0"/>
              </a:spcBef>
              <a:spcAft>
                <a:spcPts val="0"/>
              </a:spcAft>
              <a:buClrTx/>
              <a:buSzTx/>
              <a:buFontTx/>
              <a:buNone/>
              <a:tabLst/>
              <a:defRPr/>
            </a:pPr>
            <a:r>
              <a:rPr kumimoji="0" lang="en-US" sz="1632" b="0" i="0" u="none" strike="noStrike" kern="0" cap="none" spc="0" normalizeH="0" baseline="0" noProof="0" dirty="0" smtClean="0">
                <a:ln>
                  <a:noFill/>
                </a:ln>
                <a:solidFill>
                  <a:srgbClr val="797A7D">
                    <a:lumMod val="50000"/>
                    <a:alpha val="99000"/>
                  </a:srgbClr>
                </a:solidFill>
                <a:effectLst/>
                <a:uLnTx/>
                <a:uFillTx/>
                <a:latin typeface="Segoe UI"/>
              </a:rPr>
              <a:t>New product lines, shorter time to market, </a:t>
            </a:r>
            <a:br>
              <a:rPr kumimoji="0" lang="en-US" sz="1632" b="0" i="0" u="none" strike="noStrike" kern="0" cap="none" spc="0" normalizeH="0" baseline="0" noProof="0" dirty="0" smtClean="0">
                <a:ln>
                  <a:noFill/>
                </a:ln>
                <a:solidFill>
                  <a:srgbClr val="797A7D">
                    <a:lumMod val="50000"/>
                    <a:alpha val="99000"/>
                  </a:srgbClr>
                </a:solidFill>
                <a:effectLst/>
                <a:uLnTx/>
                <a:uFillTx/>
                <a:latin typeface="Segoe UI"/>
              </a:rPr>
            </a:br>
            <a:r>
              <a:rPr kumimoji="0" lang="en-US" sz="1632" b="0" i="0" u="none" strike="noStrike" kern="0" cap="none" spc="0" normalizeH="0" baseline="0" noProof="0" dirty="0" smtClean="0">
                <a:ln>
                  <a:noFill/>
                </a:ln>
                <a:solidFill>
                  <a:srgbClr val="797A7D">
                    <a:lumMod val="50000"/>
                    <a:alpha val="99000"/>
                  </a:srgbClr>
                </a:solidFill>
                <a:effectLst/>
                <a:uLnTx/>
                <a:uFillTx/>
                <a:latin typeface="Segoe UI"/>
              </a:rPr>
              <a:t>geographical expansion, improved M&amp;A capability</a:t>
            </a:r>
          </a:p>
        </p:txBody>
      </p:sp>
    </p:spTree>
    <p:extLst>
      <p:ext uri="{BB962C8B-B14F-4D97-AF65-F5344CB8AC3E}">
        <p14:creationId xmlns:p14="http://schemas.microsoft.com/office/powerpoint/2010/main" val="2477114034"/>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88" dirty="0"/>
              <a:t>The Big Picture</a:t>
            </a:r>
            <a:br>
              <a:rPr lang="en-US" sz="4488" dirty="0"/>
            </a:br>
            <a:r>
              <a:rPr lang="en-US" sz="2856" dirty="0">
                <a:solidFill>
                  <a:schemeClr val="bg2">
                    <a:lumMod val="75000"/>
                    <a:alpha val="99000"/>
                  </a:schemeClr>
                </a:solidFill>
              </a:rPr>
              <a:t>Key Milestones Summary</a:t>
            </a:r>
          </a:p>
        </p:txBody>
      </p:sp>
      <p:sp>
        <p:nvSpPr>
          <p:cNvPr id="30" name="Rectangle 29"/>
          <p:cNvSpPr/>
          <p:nvPr/>
        </p:nvSpPr>
        <p:spPr bwMode="auto">
          <a:xfrm>
            <a:off x="881" y="1691962"/>
            <a:ext cx="6173834" cy="906650"/>
          </a:xfrm>
          <a:prstGeom prst="rect">
            <a:avLst/>
          </a:prstGeom>
          <a:solidFill>
            <a:srgbClr val="0072C6"/>
          </a:solidFill>
          <a:ln w="9525" cap="flat" cmpd="sng" algn="ctr">
            <a:noFill/>
            <a:prstDash val="solid"/>
          </a:ln>
          <a:effectLst/>
        </p:spPr>
        <p:txBody>
          <a:bodyPr lIns="93260" tIns="93260" rIns="93260" bIns="93260" anchor="b"/>
          <a:lstStyle/>
          <a:p>
            <a:pPr marL="0" marR="0" lvl="0" indent="0" defTabSz="914400" eaLnBrk="1" fontAlgn="auto" latinLnBrk="0" hangingPunct="1">
              <a:lnSpc>
                <a:spcPct val="90000"/>
              </a:lnSpc>
              <a:spcBef>
                <a:spcPts val="0"/>
              </a:spcBef>
              <a:spcAft>
                <a:spcPts val="0"/>
              </a:spcAft>
              <a:buClrTx/>
              <a:buSzTx/>
              <a:buFontTx/>
              <a:buNone/>
              <a:tabLst/>
              <a:defRPr/>
            </a:pPr>
            <a:r>
              <a:rPr kumimoji="0" lang="en-US" sz="1836" b="0" i="0" u="none" strike="noStrike" kern="0" cap="none" spc="0" normalizeH="0" baseline="0" noProof="0" dirty="0" smtClean="0">
                <a:ln>
                  <a:noFill/>
                </a:ln>
                <a:solidFill>
                  <a:srgbClr val="FFFFFF">
                    <a:alpha val="99000"/>
                  </a:srgbClr>
                </a:solidFill>
                <a:effectLst/>
                <a:uLnTx/>
                <a:uFillTx/>
                <a:latin typeface="Segoe UI"/>
              </a:rPr>
              <a:t>Enablement – get started, grow over time:</a:t>
            </a:r>
          </a:p>
        </p:txBody>
      </p:sp>
      <p:sp>
        <p:nvSpPr>
          <p:cNvPr id="31" name="Rectangle 30"/>
          <p:cNvSpPr/>
          <p:nvPr/>
        </p:nvSpPr>
        <p:spPr bwMode="auto">
          <a:xfrm>
            <a:off x="881" y="2682394"/>
            <a:ext cx="6173834" cy="466302"/>
          </a:xfrm>
          <a:prstGeom prst="rect">
            <a:avLst/>
          </a:prstGeom>
          <a:solidFill>
            <a:srgbClr val="969696">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612"/>
              </a:spcAft>
              <a:buClrTx/>
              <a:buSzTx/>
              <a:buFontTx/>
              <a:buNone/>
              <a:tabLst/>
              <a:defRPr/>
            </a:pPr>
            <a:r>
              <a:rPr kumimoji="0" lang="en-US" sz="1428" b="0" i="0" u="none" strike="noStrike" kern="0" cap="none" spc="0" normalizeH="0" baseline="0" noProof="0" dirty="0" smtClean="0">
                <a:ln>
                  <a:noFill/>
                </a:ln>
                <a:solidFill>
                  <a:srgbClr val="797A7D">
                    <a:lumMod val="50000"/>
                    <a:alpha val="99000"/>
                  </a:srgbClr>
                </a:solidFill>
                <a:effectLst/>
                <a:uLnTx/>
                <a:uFillTx/>
              </a:rPr>
              <a:t>Company-wide rollout</a:t>
            </a:r>
          </a:p>
        </p:txBody>
      </p:sp>
      <p:sp>
        <p:nvSpPr>
          <p:cNvPr id="32" name="Rectangle 31"/>
          <p:cNvSpPr/>
          <p:nvPr/>
        </p:nvSpPr>
        <p:spPr bwMode="auto">
          <a:xfrm>
            <a:off x="881" y="3221422"/>
            <a:ext cx="6173834" cy="466302"/>
          </a:xfrm>
          <a:prstGeom prst="rect">
            <a:avLst/>
          </a:prstGeom>
          <a:solidFill>
            <a:srgbClr val="969696">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612"/>
              </a:spcAft>
              <a:buClrTx/>
              <a:buSzTx/>
              <a:buFontTx/>
              <a:buNone/>
              <a:tabLst/>
              <a:defRPr/>
            </a:pPr>
            <a:r>
              <a:rPr kumimoji="0" lang="en-US" sz="1428" b="0" i="0" u="none" strike="noStrike" kern="0" cap="none" spc="0" normalizeH="0" baseline="0" noProof="0" dirty="0" smtClean="0">
                <a:ln>
                  <a:noFill/>
                </a:ln>
                <a:solidFill>
                  <a:srgbClr val="797A7D">
                    <a:lumMod val="50000"/>
                    <a:alpha val="99000"/>
                  </a:srgbClr>
                </a:solidFill>
                <a:effectLst/>
                <a:uLnTx/>
                <a:uFillTx/>
              </a:rPr>
              <a:t>Integrations (LOB, SharePoint, cloud, SSO, …)</a:t>
            </a:r>
          </a:p>
        </p:txBody>
      </p:sp>
      <p:sp>
        <p:nvSpPr>
          <p:cNvPr id="33" name="Rectangle 32"/>
          <p:cNvSpPr/>
          <p:nvPr/>
        </p:nvSpPr>
        <p:spPr bwMode="auto">
          <a:xfrm>
            <a:off x="881" y="3760450"/>
            <a:ext cx="6173834" cy="466302"/>
          </a:xfrm>
          <a:prstGeom prst="rect">
            <a:avLst/>
          </a:prstGeom>
          <a:solidFill>
            <a:srgbClr val="969696">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612"/>
              </a:spcAft>
              <a:buClrTx/>
              <a:buSzTx/>
              <a:buFontTx/>
              <a:buNone/>
              <a:tabLst/>
              <a:defRPr/>
            </a:pPr>
            <a:r>
              <a:rPr kumimoji="0" lang="en-US" sz="1428" b="0" i="0" u="none" strike="noStrike" kern="0" cap="none" spc="0" normalizeH="0" baseline="0" noProof="0" dirty="0" smtClean="0">
                <a:ln>
                  <a:noFill/>
                </a:ln>
                <a:solidFill>
                  <a:srgbClr val="797A7D">
                    <a:lumMod val="50000"/>
                    <a:alpha val="99000"/>
                  </a:srgbClr>
                </a:solidFill>
                <a:effectLst/>
                <a:uLnTx/>
                <a:uFillTx/>
              </a:rPr>
              <a:t>Introduction at internal tech summits</a:t>
            </a:r>
          </a:p>
        </p:txBody>
      </p:sp>
      <p:sp>
        <p:nvSpPr>
          <p:cNvPr id="34" name="Rectangle 33"/>
          <p:cNvSpPr/>
          <p:nvPr/>
        </p:nvSpPr>
        <p:spPr bwMode="auto">
          <a:xfrm>
            <a:off x="881" y="4299478"/>
            <a:ext cx="6173834" cy="466302"/>
          </a:xfrm>
          <a:prstGeom prst="rect">
            <a:avLst/>
          </a:prstGeom>
          <a:solidFill>
            <a:srgbClr val="969696">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612"/>
              </a:spcAft>
              <a:buClrTx/>
              <a:buSzTx/>
              <a:buFontTx/>
              <a:buNone/>
              <a:tabLst/>
              <a:defRPr/>
            </a:pPr>
            <a:r>
              <a:rPr kumimoji="0" lang="en-US" sz="1428" b="0" i="0" u="none" strike="noStrike" kern="0" cap="none" spc="0" normalizeH="0" baseline="0" noProof="0" dirty="0" smtClean="0">
                <a:ln>
                  <a:noFill/>
                </a:ln>
                <a:solidFill>
                  <a:srgbClr val="797A7D">
                    <a:lumMod val="50000"/>
                    <a:alpha val="99000"/>
                  </a:srgbClr>
                </a:solidFill>
                <a:effectLst/>
                <a:uLnTx/>
                <a:uFillTx/>
              </a:rPr>
              <a:t>User training sessions and workshops</a:t>
            </a:r>
          </a:p>
        </p:txBody>
      </p:sp>
      <p:sp>
        <p:nvSpPr>
          <p:cNvPr id="35" name="Rectangle 34"/>
          <p:cNvSpPr/>
          <p:nvPr/>
        </p:nvSpPr>
        <p:spPr bwMode="auto">
          <a:xfrm>
            <a:off x="881" y="4838507"/>
            <a:ext cx="6173834" cy="466302"/>
          </a:xfrm>
          <a:prstGeom prst="rect">
            <a:avLst/>
          </a:prstGeom>
          <a:solidFill>
            <a:srgbClr val="969696">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612"/>
              </a:spcAft>
              <a:buClrTx/>
              <a:buSzTx/>
              <a:buFontTx/>
              <a:buNone/>
              <a:tabLst/>
              <a:defRPr/>
            </a:pPr>
            <a:r>
              <a:rPr kumimoji="0" lang="en-US" sz="1428" b="0" i="0" u="none" strike="noStrike" kern="0" cap="none" spc="0" normalizeH="0" baseline="0" noProof="0" dirty="0" smtClean="0">
                <a:ln>
                  <a:noFill/>
                </a:ln>
                <a:solidFill>
                  <a:srgbClr val="797A7D">
                    <a:lumMod val="50000"/>
                    <a:alpha val="99000"/>
                  </a:srgbClr>
                </a:solidFill>
                <a:effectLst/>
                <a:uLnTx/>
                <a:uFillTx/>
              </a:rPr>
              <a:t>Key executive onboarding</a:t>
            </a:r>
          </a:p>
        </p:txBody>
      </p:sp>
      <p:sp>
        <p:nvSpPr>
          <p:cNvPr id="36" name="Rectangle 35"/>
          <p:cNvSpPr/>
          <p:nvPr/>
        </p:nvSpPr>
        <p:spPr bwMode="auto">
          <a:xfrm>
            <a:off x="6261756" y="1691962"/>
            <a:ext cx="6173834" cy="906650"/>
          </a:xfrm>
          <a:prstGeom prst="rect">
            <a:avLst/>
          </a:prstGeom>
          <a:solidFill>
            <a:srgbClr val="0072C6"/>
          </a:solidFill>
          <a:ln w="9525" cap="flat" cmpd="sng" algn="ctr">
            <a:noFill/>
            <a:prstDash val="solid"/>
          </a:ln>
          <a:effectLst/>
        </p:spPr>
        <p:txBody>
          <a:bodyPr lIns="93260" tIns="93260" rIns="93260" bIns="93260" anchor="b"/>
          <a:lstStyle/>
          <a:p>
            <a:pPr marL="0" marR="0" lvl="0" indent="0" defTabSz="914400" eaLnBrk="1" fontAlgn="auto" latinLnBrk="0" hangingPunct="1">
              <a:lnSpc>
                <a:spcPct val="90000"/>
              </a:lnSpc>
              <a:spcBef>
                <a:spcPts val="0"/>
              </a:spcBef>
              <a:spcAft>
                <a:spcPts val="0"/>
              </a:spcAft>
              <a:buClrTx/>
              <a:buSzTx/>
              <a:buFontTx/>
              <a:buNone/>
              <a:tabLst/>
              <a:defRPr/>
            </a:pPr>
            <a:r>
              <a:rPr kumimoji="0" lang="en-US" sz="1836" b="0" i="0" u="none" strike="noStrike" kern="0" cap="none" spc="0" normalizeH="0" baseline="0" noProof="0" dirty="0" smtClean="0">
                <a:ln>
                  <a:noFill/>
                </a:ln>
                <a:solidFill>
                  <a:srgbClr val="FFFFFF">
                    <a:alpha val="99000"/>
                  </a:srgbClr>
                </a:solidFill>
                <a:effectLst/>
                <a:uLnTx/>
                <a:uFillTx/>
                <a:latin typeface="Segoe UI"/>
              </a:rPr>
              <a:t>Look out for impact and use of social </a:t>
            </a:r>
            <a:br>
              <a:rPr kumimoji="0" lang="en-US" sz="1836" b="0" i="0" u="none" strike="noStrike" kern="0" cap="none" spc="0" normalizeH="0" baseline="0" noProof="0" dirty="0" smtClean="0">
                <a:ln>
                  <a:noFill/>
                </a:ln>
                <a:solidFill>
                  <a:srgbClr val="FFFFFF">
                    <a:alpha val="99000"/>
                  </a:srgbClr>
                </a:solidFill>
                <a:effectLst/>
                <a:uLnTx/>
                <a:uFillTx/>
                <a:latin typeface="Segoe UI"/>
              </a:rPr>
            </a:br>
            <a:r>
              <a:rPr kumimoji="0" lang="en-US" sz="1836" b="0" i="0" u="none" strike="noStrike" kern="0" cap="none" spc="0" normalizeH="0" baseline="0" noProof="0" dirty="0" smtClean="0">
                <a:ln>
                  <a:noFill/>
                </a:ln>
                <a:solidFill>
                  <a:srgbClr val="FFFFFF">
                    <a:alpha val="99000"/>
                  </a:srgbClr>
                </a:solidFill>
                <a:effectLst/>
                <a:uLnTx/>
                <a:uFillTx/>
                <a:latin typeface="Segoe UI"/>
              </a:rPr>
              <a:t>capabilities. Success measures:</a:t>
            </a:r>
          </a:p>
        </p:txBody>
      </p:sp>
      <p:sp>
        <p:nvSpPr>
          <p:cNvPr id="37" name="Rectangle 36"/>
          <p:cNvSpPr/>
          <p:nvPr/>
        </p:nvSpPr>
        <p:spPr bwMode="auto">
          <a:xfrm>
            <a:off x="6261759" y="2682394"/>
            <a:ext cx="6173834" cy="825771"/>
          </a:xfrm>
          <a:prstGeom prst="rect">
            <a:avLst/>
          </a:prstGeom>
          <a:solidFill>
            <a:srgbClr val="969696">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612"/>
              </a:spcAft>
              <a:buClrTx/>
              <a:buSzTx/>
              <a:buFontTx/>
              <a:buNone/>
              <a:tabLst/>
              <a:defRPr/>
            </a:pPr>
            <a:r>
              <a:rPr kumimoji="0" lang="en-US" sz="1428" b="0" i="0" u="none" strike="noStrike" kern="0" cap="none" spc="0" normalizeH="0" baseline="0" noProof="0" dirty="0" smtClean="0">
                <a:ln>
                  <a:noFill/>
                </a:ln>
                <a:solidFill>
                  <a:srgbClr val="797A7D">
                    <a:lumMod val="50000"/>
                    <a:alpha val="99000"/>
                  </a:srgbClr>
                </a:solidFill>
                <a:effectLst/>
                <a:uLnTx/>
                <a:uFillTx/>
              </a:rPr>
              <a:t>End to end support of Company events, including </a:t>
            </a:r>
            <a:br>
              <a:rPr kumimoji="0" lang="en-US" sz="1428" b="0" i="0" u="none" strike="noStrike" kern="0" cap="none" spc="0" normalizeH="0" baseline="0" noProof="0" dirty="0" smtClean="0">
                <a:ln>
                  <a:noFill/>
                </a:ln>
                <a:solidFill>
                  <a:srgbClr val="797A7D">
                    <a:lumMod val="50000"/>
                    <a:alpha val="99000"/>
                  </a:srgbClr>
                </a:solidFill>
                <a:effectLst/>
                <a:uLnTx/>
                <a:uFillTx/>
              </a:rPr>
            </a:br>
            <a:r>
              <a:rPr kumimoji="0" lang="en-US" sz="1428" b="0" i="0" u="none" strike="noStrike" kern="0" cap="none" spc="0" normalizeH="0" baseline="0" noProof="0" dirty="0" smtClean="0">
                <a:ln>
                  <a:noFill/>
                </a:ln>
                <a:solidFill>
                  <a:srgbClr val="797A7D">
                    <a:lumMod val="50000"/>
                    <a:alpha val="99000"/>
                  </a:srgbClr>
                </a:solidFill>
                <a:effectLst/>
                <a:uLnTx/>
                <a:uFillTx/>
              </a:rPr>
              <a:t>major announcements and urgent response activities</a:t>
            </a:r>
          </a:p>
        </p:txBody>
      </p:sp>
      <p:sp>
        <p:nvSpPr>
          <p:cNvPr id="38" name="Rectangle 37"/>
          <p:cNvSpPr/>
          <p:nvPr/>
        </p:nvSpPr>
        <p:spPr bwMode="auto">
          <a:xfrm>
            <a:off x="6261759" y="3580715"/>
            <a:ext cx="6173834" cy="825771"/>
          </a:xfrm>
          <a:prstGeom prst="rect">
            <a:avLst/>
          </a:prstGeom>
          <a:solidFill>
            <a:srgbClr val="969696">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612"/>
              </a:spcAft>
              <a:buClrTx/>
              <a:buSzTx/>
              <a:buFontTx/>
              <a:buNone/>
              <a:tabLst/>
              <a:defRPr/>
            </a:pPr>
            <a:r>
              <a:rPr kumimoji="0" lang="en-US" sz="1428" b="0" i="0" u="none" strike="noStrike" kern="0" cap="none" spc="0" normalizeH="0" baseline="0" noProof="0" dirty="0" smtClean="0">
                <a:ln>
                  <a:noFill/>
                </a:ln>
                <a:solidFill>
                  <a:srgbClr val="797A7D">
                    <a:lumMod val="50000"/>
                    <a:alpha val="99000"/>
                  </a:srgbClr>
                </a:solidFill>
                <a:effectLst/>
                <a:uLnTx/>
                <a:uFillTx/>
              </a:rPr>
              <a:t>Change management for acquisitions</a:t>
            </a:r>
          </a:p>
        </p:txBody>
      </p:sp>
      <p:sp>
        <p:nvSpPr>
          <p:cNvPr id="39" name="Rectangle 38"/>
          <p:cNvSpPr/>
          <p:nvPr/>
        </p:nvSpPr>
        <p:spPr bwMode="auto">
          <a:xfrm>
            <a:off x="6261759" y="4479039"/>
            <a:ext cx="6173834" cy="825771"/>
          </a:xfrm>
          <a:prstGeom prst="rect">
            <a:avLst/>
          </a:prstGeom>
          <a:solidFill>
            <a:srgbClr val="969696">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612"/>
              </a:spcAft>
              <a:buClrTx/>
              <a:buSzTx/>
              <a:buFontTx/>
              <a:buNone/>
              <a:tabLst/>
              <a:defRPr/>
            </a:pPr>
            <a:r>
              <a:rPr kumimoji="0" lang="en-US" sz="1428" b="0" i="0" u="none" strike="noStrike" kern="0" cap="none" spc="0" normalizeH="0" baseline="0" noProof="0" dirty="0" smtClean="0">
                <a:ln>
                  <a:noFill/>
                </a:ln>
                <a:solidFill>
                  <a:srgbClr val="797A7D">
                    <a:lumMod val="50000"/>
                    <a:alpha val="99000"/>
                  </a:srgbClr>
                </a:solidFill>
                <a:effectLst/>
                <a:uLnTx/>
                <a:uFillTx/>
              </a:rPr>
              <a:t>Best Place to Work industry recognition</a:t>
            </a:r>
          </a:p>
        </p:txBody>
      </p:sp>
    </p:spTree>
    <p:extLst>
      <p:ext uri="{BB962C8B-B14F-4D97-AF65-F5344CB8AC3E}">
        <p14:creationId xmlns:p14="http://schemas.microsoft.com/office/powerpoint/2010/main" val="293019343"/>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are your goals?</a:t>
            </a:r>
            <a:endParaRPr lang="en-US" dirty="0"/>
          </a:p>
        </p:txBody>
      </p:sp>
      <p:sp>
        <p:nvSpPr>
          <p:cNvPr id="3" name="Text Placeholder 2"/>
          <p:cNvSpPr>
            <a:spLocks noGrp="1"/>
          </p:cNvSpPr>
          <p:nvPr>
            <p:ph type="body" sz="quarter" idx="10"/>
          </p:nvPr>
        </p:nvSpPr>
        <p:spPr>
          <a:xfrm>
            <a:off x="274638" y="1212850"/>
            <a:ext cx="11887200" cy="1292662"/>
          </a:xfrm>
        </p:spPr>
        <p:txBody>
          <a:bodyPr/>
          <a:lstStyle/>
          <a:p>
            <a:r>
              <a:rPr lang="en-US" dirty="0"/>
              <a:t>No email initiatives </a:t>
            </a:r>
            <a:r>
              <a:rPr lang="en-US" dirty="0" smtClean="0"/>
              <a:t>→ obsolete before plateau</a:t>
            </a:r>
            <a:br>
              <a:rPr lang="en-US" dirty="0" smtClean="0"/>
            </a:br>
            <a:r>
              <a:rPr lang="en-US" dirty="0" smtClean="0"/>
              <a:t>(</a:t>
            </a:r>
            <a:r>
              <a:rPr lang="en-US" dirty="0"/>
              <a:t>Hype Cycle for Social Software </a:t>
            </a:r>
            <a:r>
              <a:rPr lang="en-US" dirty="0" smtClean="0"/>
              <a:t>2012)</a:t>
            </a:r>
          </a:p>
        </p:txBody>
      </p:sp>
      <p:pic>
        <p:nvPicPr>
          <p:cNvPr id="4" name="Picture 3"/>
          <p:cNvPicPr>
            <a:picLocks noChangeAspect="1"/>
          </p:cNvPicPr>
          <p:nvPr/>
        </p:nvPicPr>
        <p:blipFill rotWithShape="1">
          <a:blip r:embed="rId3"/>
          <a:srcRect l="1205"/>
          <a:stretch/>
        </p:blipFill>
        <p:spPr>
          <a:xfrm>
            <a:off x="457580" y="2948628"/>
            <a:ext cx="8822435" cy="18287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677169643"/>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88" dirty="0"/>
              <a:t>Health: Equilibrium of Networks</a:t>
            </a:r>
          </a:p>
        </p:txBody>
      </p:sp>
      <p:sp>
        <p:nvSpPr>
          <p:cNvPr id="46" name="Rectangle 45"/>
          <p:cNvSpPr/>
          <p:nvPr/>
        </p:nvSpPr>
        <p:spPr bwMode="auto">
          <a:xfrm>
            <a:off x="599950" y="2772491"/>
            <a:ext cx="3670492" cy="1865207"/>
          </a:xfrm>
          <a:prstGeom prst="rect">
            <a:avLst/>
          </a:prstGeom>
          <a:solidFill>
            <a:srgbClr val="969696">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612"/>
              </a:spcAft>
              <a:buClrTx/>
              <a:buSzTx/>
              <a:buFontTx/>
              <a:buNone/>
              <a:tabLst/>
              <a:defRPr/>
            </a:pPr>
            <a:r>
              <a:rPr kumimoji="0" lang="en-US" sz="1632" b="0" i="0" u="none" strike="noStrike" kern="0" cap="none" spc="0" normalizeH="0" baseline="0" noProof="0" dirty="0" smtClean="0">
                <a:ln>
                  <a:noFill/>
                </a:ln>
                <a:solidFill>
                  <a:srgbClr val="797A7D">
                    <a:lumMod val="50000"/>
                    <a:alpha val="99000"/>
                  </a:srgbClr>
                </a:solidFill>
                <a:effectLst/>
                <a:uLnTx/>
                <a:uFillTx/>
              </a:rPr>
              <a:t>Ongoing use by a sufficient </a:t>
            </a:r>
            <a:br>
              <a:rPr kumimoji="0" lang="en-US" sz="1632" b="0" i="0" u="none" strike="noStrike" kern="0" cap="none" spc="0" normalizeH="0" baseline="0" noProof="0" dirty="0" smtClean="0">
                <a:ln>
                  <a:noFill/>
                </a:ln>
                <a:solidFill>
                  <a:srgbClr val="797A7D">
                    <a:lumMod val="50000"/>
                    <a:alpha val="99000"/>
                  </a:srgbClr>
                </a:solidFill>
                <a:effectLst/>
                <a:uLnTx/>
                <a:uFillTx/>
              </a:rPr>
            </a:br>
            <a:r>
              <a:rPr kumimoji="0" lang="en-US" sz="1632" b="0" i="0" u="none" strike="noStrike" kern="0" cap="none" spc="0" normalizeH="0" baseline="0" noProof="0" dirty="0" smtClean="0">
                <a:ln>
                  <a:noFill/>
                </a:ln>
                <a:solidFill>
                  <a:srgbClr val="797A7D">
                    <a:lumMod val="50000"/>
                    <a:alpha val="99000"/>
                  </a:srgbClr>
                </a:solidFill>
                <a:effectLst/>
                <a:uLnTx/>
                <a:uFillTx/>
              </a:rPr>
              <a:t>number of participants, risk of relapse into marginal state</a:t>
            </a:r>
          </a:p>
        </p:txBody>
      </p:sp>
      <p:sp>
        <p:nvSpPr>
          <p:cNvPr id="47" name="Rectangle 46"/>
          <p:cNvSpPr/>
          <p:nvPr/>
        </p:nvSpPr>
        <p:spPr bwMode="auto">
          <a:xfrm>
            <a:off x="4382990" y="1691962"/>
            <a:ext cx="3670492" cy="997886"/>
          </a:xfrm>
          <a:prstGeom prst="rect">
            <a:avLst/>
          </a:prstGeom>
          <a:solidFill>
            <a:srgbClr val="0072C6"/>
          </a:solidFill>
          <a:ln w="9525" cap="flat" cmpd="sng" algn="ctr">
            <a:noFill/>
            <a:prstDash val="solid"/>
          </a:ln>
          <a:effectLst/>
        </p:spPr>
        <p:txBody>
          <a:bodyPr lIns="93260" tIns="93260" rIns="93260" bIns="93260" anchor="b"/>
          <a:lstStyle/>
          <a:p>
            <a:pPr marL="0" marR="0" lvl="0" indent="0" defTabSz="1178698" eaLnBrk="1" fontAlgn="auto" latinLnBrk="0" hangingPunct="1">
              <a:lnSpc>
                <a:spcPct val="90000"/>
              </a:lnSpc>
              <a:spcBef>
                <a:spcPct val="0"/>
              </a:spcBef>
              <a:spcAft>
                <a:spcPct val="35000"/>
              </a:spcAft>
              <a:buClrTx/>
              <a:buSzTx/>
              <a:buFontTx/>
              <a:buNone/>
              <a:tabLst/>
              <a:defRPr/>
            </a:pPr>
            <a:r>
              <a:rPr kumimoji="0" lang="en-US" sz="1836" b="0" i="0" u="none" strike="noStrike" kern="0" cap="none" spc="0" normalizeH="0" baseline="0" noProof="0" dirty="0" smtClean="0">
                <a:ln>
                  <a:noFill/>
                </a:ln>
                <a:solidFill>
                  <a:srgbClr val="FFFFFF">
                    <a:alpha val="99000"/>
                  </a:srgbClr>
                </a:solidFill>
                <a:effectLst/>
                <a:uLnTx/>
                <a:uFillTx/>
                <a:latin typeface="Segoe UI"/>
              </a:rPr>
              <a:t>Evolving</a:t>
            </a:r>
          </a:p>
        </p:txBody>
      </p:sp>
      <p:sp>
        <p:nvSpPr>
          <p:cNvPr id="48" name="Rectangle 47"/>
          <p:cNvSpPr/>
          <p:nvPr/>
        </p:nvSpPr>
        <p:spPr bwMode="auto">
          <a:xfrm>
            <a:off x="599949" y="1691962"/>
            <a:ext cx="3670492" cy="997886"/>
          </a:xfrm>
          <a:prstGeom prst="rect">
            <a:avLst/>
          </a:prstGeom>
          <a:solidFill>
            <a:srgbClr val="0072C6"/>
          </a:solidFill>
          <a:ln w="9525" cap="flat" cmpd="sng" algn="ctr">
            <a:noFill/>
            <a:prstDash val="solid"/>
          </a:ln>
          <a:effectLst/>
        </p:spPr>
        <p:txBody>
          <a:bodyPr lIns="93260" tIns="93260" rIns="93260" bIns="93260" anchor="b"/>
          <a:lstStyle/>
          <a:p>
            <a:pPr marL="0" marR="0" lvl="0" indent="0" defTabSz="914400" eaLnBrk="1" fontAlgn="auto" latinLnBrk="0" hangingPunct="1">
              <a:lnSpc>
                <a:spcPct val="90000"/>
              </a:lnSpc>
              <a:spcBef>
                <a:spcPts val="0"/>
              </a:spcBef>
              <a:spcAft>
                <a:spcPts val="0"/>
              </a:spcAft>
              <a:buClrTx/>
              <a:buSzTx/>
              <a:buFontTx/>
              <a:buNone/>
              <a:tabLst/>
              <a:defRPr/>
            </a:pPr>
            <a:r>
              <a:rPr kumimoji="0" lang="en-US" sz="1836" b="0" i="0" u="none" strike="noStrike" kern="0" cap="none" spc="0" normalizeH="0" baseline="0" noProof="0" dirty="0" smtClean="0">
                <a:ln>
                  <a:noFill/>
                </a:ln>
                <a:solidFill>
                  <a:srgbClr val="FFFFFF">
                    <a:alpha val="99000"/>
                  </a:srgbClr>
                </a:solidFill>
                <a:effectLst/>
                <a:uLnTx/>
                <a:uFillTx/>
                <a:latin typeface="Segoe UI"/>
              </a:rPr>
              <a:t>Sustained</a:t>
            </a:r>
          </a:p>
        </p:txBody>
      </p:sp>
      <p:sp>
        <p:nvSpPr>
          <p:cNvPr id="49" name="Rectangle 48"/>
          <p:cNvSpPr/>
          <p:nvPr/>
        </p:nvSpPr>
        <p:spPr bwMode="auto">
          <a:xfrm>
            <a:off x="8166033" y="1691962"/>
            <a:ext cx="3670492" cy="997886"/>
          </a:xfrm>
          <a:prstGeom prst="rect">
            <a:avLst/>
          </a:prstGeom>
          <a:solidFill>
            <a:srgbClr val="0072C6"/>
          </a:solidFill>
          <a:ln w="9525" cap="flat" cmpd="sng" algn="ctr">
            <a:noFill/>
            <a:prstDash val="solid"/>
          </a:ln>
          <a:effectLst/>
        </p:spPr>
        <p:txBody>
          <a:bodyPr lIns="93260" tIns="93260" rIns="93260" bIns="93260" anchor="b"/>
          <a:lstStyle/>
          <a:p>
            <a:pPr marL="0" marR="0" lvl="0" indent="0" defTabSz="1178698" eaLnBrk="1" fontAlgn="auto" latinLnBrk="0" hangingPunct="1">
              <a:lnSpc>
                <a:spcPct val="90000"/>
              </a:lnSpc>
              <a:spcBef>
                <a:spcPct val="0"/>
              </a:spcBef>
              <a:spcAft>
                <a:spcPct val="35000"/>
              </a:spcAft>
              <a:buClrTx/>
              <a:buSzTx/>
              <a:buFontTx/>
              <a:buNone/>
              <a:tabLst/>
              <a:defRPr/>
            </a:pPr>
            <a:r>
              <a:rPr kumimoji="0" lang="en-US" sz="1836" b="0" i="0" u="none" strike="noStrike" kern="0" cap="none" spc="0" normalizeH="0" baseline="0" noProof="0" dirty="0" smtClean="0">
                <a:ln>
                  <a:noFill/>
                </a:ln>
                <a:solidFill>
                  <a:srgbClr val="FFFFFF">
                    <a:alpha val="99000"/>
                  </a:srgbClr>
                </a:solidFill>
                <a:effectLst/>
                <a:uLnTx/>
                <a:uFillTx/>
                <a:latin typeface="Segoe UI"/>
              </a:rPr>
              <a:t>Integrated</a:t>
            </a:r>
          </a:p>
        </p:txBody>
      </p:sp>
      <p:grpSp>
        <p:nvGrpSpPr>
          <p:cNvPr id="50" name="Group 49"/>
          <p:cNvGrpSpPr/>
          <p:nvPr/>
        </p:nvGrpSpPr>
        <p:grpSpPr>
          <a:xfrm>
            <a:off x="3335085" y="1804420"/>
            <a:ext cx="761004" cy="761004"/>
            <a:chOff x="688830" y="1793533"/>
            <a:chExt cx="746150" cy="746150"/>
          </a:xfrm>
        </p:grpSpPr>
        <p:sp>
          <p:nvSpPr>
            <p:cNvPr id="51" name="Oval 50"/>
            <p:cNvSpPr/>
            <p:nvPr/>
          </p:nvSpPr>
          <p:spPr>
            <a:xfrm>
              <a:off x="688830" y="1793533"/>
              <a:ext cx="746150" cy="746150"/>
            </a:xfrm>
            <a:prstGeom prst="ellipse">
              <a:avLst/>
            </a:prstGeom>
            <a:solidFill>
              <a:srgbClr val="FFFFFF"/>
            </a:solidFill>
            <a:ln>
              <a:noFill/>
            </a:ln>
            <a:effectLst/>
          </p:spPr>
        </p:sp>
        <p:sp>
          <p:nvSpPr>
            <p:cNvPr id="52" name="Chord 51"/>
            <p:cNvSpPr/>
            <p:nvPr/>
          </p:nvSpPr>
          <p:spPr>
            <a:xfrm>
              <a:off x="763446" y="1868148"/>
              <a:ext cx="596920" cy="596920"/>
            </a:xfrm>
            <a:prstGeom prst="chord">
              <a:avLst>
                <a:gd name="adj1" fmla="val 1168272"/>
                <a:gd name="adj2" fmla="val 9631728"/>
              </a:avLst>
            </a:prstGeom>
            <a:solidFill>
              <a:srgbClr val="0072C6">
                <a:lumMod val="60000"/>
                <a:lumOff val="40000"/>
              </a:srgbClr>
            </a:solidFill>
            <a:ln w="9525" cap="flat" cmpd="sng" algn="ctr">
              <a:noFill/>
              <a:prstDash val="solid"/>
            </a:ln>
            <a:effectLst/>
          </p:spPr>
        </p:sp>
      </p:grpSp>
      <p:grpSp>
        <p:nvGrpSpPr>
          <p:cNvPr id="53" name="Group 52"/>
          <p:cNvGrpSpPr/>
          <p:nvPr/>
        </p:nvGrpSpPr>
        <p:grpSpPr>
          <a:xfrm>
            <a:off x="7152039" y="1804420"/>
            <a:ext cx="761004" cy="761004"/>
            <a:chOff x="4431281" y="1793533"/>
            <a:chExt cx="746150" cy="746150"/>
          </a:xfrm>
        </p:grpSpPr>
        <p:sp>
          <p:nvSpPr>
            <p:cNvPr id="54" name="Oval 53"/>
            <p:cNvSpPr/>
            <p:nvPr/>
          </p:nvSpPr>
          <p:spPr>
            <a:xfrm>
              <a:off x="4431281" y="1793533"/>
              <a:ext cx="746150" cy="746150"/>
            </a:xfrm>
            <a:prstGeom prst="ellipse">
              <a:avLst/>
            </a:prstGeom>
            <a:solidFill>
              <a:srgbClr val="FFFFFF"/>
            </a:solidFill>
            <a:ln>
              <a:noFill/>
            </a:ln>
            <a:effectLst/>
          </p:spPr>
        </p:sp>
        <p:sp>
          <p:nvSpPr>
            <p:cNvPr id="55" name="Chord 54"/>
            <p:cNvSpPr/>
            <p:nvPr/>
          </p:nvSpPr>
          <p:spPr>
            <a:xfrm>
              <a:off x="4505895" y="1868148"/>
              <a:ext cx="596920" cy="596920"/>
            </a:xfrm>
            <a:prstGeom prst="chord">
              <a:avLst>
                <a:gd name="adj1" fmla="val 20431728"/>
                <a:gd name="adj2" fmla="val 11968272"/>
              </a:avLst>
            </a:prstGeom>
            <a:solidFill>
              <a:srgbClr val="0072C6">
                <a:lumMod val="60000"/>
                <a:lumOff val="40000"/>
              </a:srgbClr>
            </a:solidFill>
            <a:ln w="9525" cap="flat" cmpd="sng" algn="ctr">
              <a:noFill/>
              <a:prstDash val="solid"/>
            </a:ln>
            <a:effectLst/>
          </p:spPr>
        </p:sp>
      </p:grpSp>
      <p:grpSp>
        <p:nvGrpSpPr>
          <p:cNvPr id="56" name="Group 55"/>
          <p:cNvGrpSpPr/>
          <p:nvPr/>
        </p:nvGrpSpPr>
        <p:grpSpPr>
          <a:xfrm>
            <a:off x="10922492" y="1804420"/>
            <a:ext cx="761004" cy="761004"/>
            <a:chOff x="8128139" y="1793533"/>
            <a:chExt cx="746150" cy="746150"/>
          </a:xfrm>
        </p:grpSpPr>
        <p:sp>
          <p:nvSpPr>
            <p:cNvPr id="57" name="Oval 56"/>
            <p:cNvSpPr/>
            <p:nvPr/>
          </p:nvSpPr>
          <p:spPr>
            <a:xfrm>
              <a:off x="8128139" y="1793533"/>
              <a:ext cx="746150" cy="746150"/>
            </a:xfrm>
            <a:prstGeom prst="ellipse">
              <a:avLst/>
            </a:prstGeom>
            <a:solidFill>
              <a:srgbClr val="FFFFFF"/>
            </a:solidFill>
            <a:ln>
              <a:noFill/>
            </a:ln>
            <a:effectLst/>
          </p:spPr>
        </p:sp>
        <p:sp>
          <p:nvSpPr>
            <p:cNvPr id="58" name="Chord 57"/>
            <p:cNvSpPr/>
            <p:nvPr/>
          </p:nvSpPr>
          <p:spPr>
            <a:xfrm>
              <a:off x="8202754" y="1868148"/>
              <a:ext cx="596920" cy="596920"/>
            </a:xfrm>
            <a:prstGeom prst="chord">
              <a:avLst>
                <a:gd name="adj1" fmla="val 16200000"/>
                <a:gd name="adj2" fmla="val 16200000"/>
              </a:avLst>
            </a:prstGeom>
            <a:solidFill>
              <a:srgbClr val="0072C6">
                <a:lumMod val="60000"/>
                <a:lumOff val="40000"/>
              </a:srgbClr>
            </a:solidFill>
            <a:ln w="9525" cap="flat" cmpd="sng" algn="ctr">
              <a:noFill/>
              <a:prstDash val="solid"/>
            </a:ln>
            <a:effectLst/>
          </p:spPr>
        </p:sp>
      </p:grpSp>
      <p:sp>
        <p:nvSpPr>
          <p:cNvPr id="59" name="Rectangle 58"/>
          <p:cNvSpPr/>
          <p:nvPr/>
        </p:nvSpPr>
        <p:spPr bwMode="auto">
          <a:xfrm>
            <a:off x="4382990" y="2772491"/>
            <a:ext cx="3670492" cy="1865207"/>
          </a:xfrm>
          <a:prstGeom prst="rect">
            <a:avLst/>
          </a:prstGeom>
          <a:solidFill>
            <a:srgbClr val="969696">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612"/>
              </a:spcAft>
              <a:buClrTx/>
              <a:buSzTx/>
              <a:buFontTx/>
              <a:buNone/>
              <a:tabLst/>
              <a:defRPr/>
            </a:pPr>
            <a:r>
              <a:rPr kumimoji="0" lang="en-US" sz="1632" b="0" i="0" u="none" strike="noStrike" kern="0" cap="none" spc="0" normalizeH="0" baseline="0" noProof="0" dirty="0" smtClean="0">
                <a:ln>
                  <a:noFill/>
                </a:ln>
                <a:solidFill>
                  <a:srgbClr val="797A7D">
                    <a:lumMod val="50000"/>
                    <a:alpha val="99000"/>
                  </a:srgbClr>
                </a:solidFill>
                <a:effectLst/>
                <a:uLnTx/>
                <a:uFillTx/>
              </a:rPr>
              <a:t>Increasing scope, regular </a:t>
            </a:r>
            <a:br>
              <a:rPr kumimoji="0" lang="en-US" sz="1632" b="0" i="0" u="none" strike="noStrike" kern="0" cap="none" spc="0" normalizeH="0" baseline="0" noProof="0" dirty="0" smtClean="0">
                <a:ln>
                  <a:noFill/>
                </a:ln>
                <a:solidFill>
                  <a:srgbClr val="797A7D">
                    <a:lumMod val="50000"/>
                    <a:alpha val="99000"/>
                  </a:srgbClr>
                </a:solidFill>
                <a:effectLst/>
                <a:uLnTx/>
                <a:uFillTx/>
              </a:rPr>
            </a:br>
            <a:r>
              <a:rPr kumimoji="0" lang="en-US" sz="1632" b="0" i="0" u="none" strike="noStrike" kern="0" cap="none" spc="0" normalizeH="0" baseline="0" noProof="0" dirty="0" smtClean="0">
                <a:ln>
                  <a:noFill/>
                </a:ln>
                <a:solidFill>
                  <a:srgbClr val="797A7D">
                    <a:lumMod val="50000"/>
                    <a:alpha val="99000"/>
                  </a:srgbClr>
                </a:solidFill>
                <a:effectLst/>
                <a:uLnTx/>
                <a:uFillTx/>
              </a:rPr>
              <a:t>addition of new use cases, foundations for integrated</a:t>
            </a:r>
          </a:p>
        </p:txBody>
      </p:sp>
      <p:sp>
        <p:nvSpPr>
          <p:cNvPr id="60" name="Rectangle 59"/>
          <p:cNvSpPr/>
          <p:nvPr/>
        </p:nvSpPr>
        <p:spPr bwMode="auto">
          <a:xfrm>
            <a:off x="8166033" y="2772491"/>
            <a:ext cx="3670492" cy="1865207"/>
          </a:xfrm>
          <a:prstGeom prst="rect">
            <a:avLst/>
          </a:prstGeom>
          <a:solidFill>
            <a:srgbClr val="969696">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612"/>
              </a:spcAft>
              <a:buClrTx/>
              <a:buSzTx/>
              <a:buFontTx/>
              <a:buNone/>
              <a:tabLst/>
              <a:defRPr/>
            </a:pPr>
            <a:r>
              <a:rPr kumimoji="0" lang="en-US" sz="1632" b="0" i="0" u="none" strike="noStrike" kern="0" cap="none" spc="0" normalizeH="0" baseline="0" noProof="0" dirty="0" smtClean="0">
                <a:ln>
                  <a:noFill/>
                </a:ln>
                <a:solidFill>
                  <a:srgbClr val="797A7D">
                    <a:lumMod val="50000"/>
                    <a:alpha val="99000"/>
                  </a:srgbClr>
                </a:solidFill>
                <a:effectLst/>
                <a:uLnTx/>
                <a:uFillTx/>
              </a:rPr>
              <a:t>Organizational dependencies </a:t>
            </a:r>
            <a:br>
              <a:rPr kumimoji="0" lang="en-US" sz="1632" b="0" i="0" u="none" strike="noStrike" kern="0" cap="none" spc="0" normalizeH="0" baseline="0" noProof="0" dirty="0" smtClean="0">
                <a:ln>
                  <a:noFill/>
                </a:ln>
                <a:solidFill>
                  <a:srgbClr val="797A7D">
                    <a:lumMod val="50000"/>
                    <a:alpha val="99000"/>
                  </a:srgbClr>
                </a:solidFill>
                <a:effectLst/>
                <a:uLnTx/>
                <a:uFillTx/>
              </a:rPr>
            </a:br>
            <a:r>
              <a:rPr kumimoji="0" lang="en-US" sz="1632" b="0" i="0" u="none" strike="noStrike" kern="0" cap="none" spc="0" normalizeH="0" baseline="0" noProof="0" dirty="0" smtClean="0">
                <a:ln>
                  <a:noFill/>
                </a:ln>
                <a:solidFill>
                  <a:srgbClr val="797A7D">
                    <a:lumMod val="50000"/>
                    <a:alpha val="99000"/>
                  </a:srgbClr>
                </a:solidFill>
                <a:effectLst/>
                <a:uLnTx/>
                <a:uFillTx/>
              </a:rPr>
              <a:t>on social channels, managed outcomes, managed social portfolio</a:t>
            </a:r>
          </a:p>
        </p:txBody>
      </p:sp>
      <p:sp>
        <p:nvSpPr>
          <p:cNvPr id="61" name="Rectangle 60"/>
          <p:cNvSpPr/>
          <p:nvPr/>
        </p:nvSpPr>
        <p:spPr bwMode="auto">
          <a:xfrm>
            <a:off x="599950" y="4732749"/>
            <a:ext cx="11236575" cy="601045"/>
          </a:xfrm>
          <a:prstGeom prst="rect">
            <a:avLst/>
          </a:prstGeom>
          <a:solidFill>
            <a:srgbClr val="FFFFFF">
              <a:lumMod val="75000"/>
            </a:srgbClr>
          </a:solidFill>
          <a:ln w="9525" cap="flat" cmpd="sng" algn="ctr">
            <a:noFill/>
            <a:prstDash val="solid"/>
          </a:ln>
          <a:effectLst/>
        </p:spPr>
        <p:txBody>
          <a:bodyPr lIns="93260" tIns="93260" rIns="93260" bIns="93260" anchor="ct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632" b="0" i="0" u="none" strike="noStrike" kern="0" cap="none" spc="0" normalizeH="0" baseline="0" noProof="0" dirty="0" smtClean="0">
                <a:ln>
                  <a:noFill/>
                </a:ln>
                <a:solidFill>
                  <a:srgbClr val="797A7D">
                    <a:lumMod val="50000"/>
                    <a:alpha val="99000"/>
                  </a:srgbClr>
                </a:solidFill>
                <a:effectLst/>
                <a:uLnTx/>
                <a:uFillTx/>
                <a:latin typeface="Segoe UI"/>
              </a:rPr>
              <a:t>Characterized by ratios of </a:t>
            </a:r>
            <a:r>
              <a:rPr kumimoji="0" lang="en-US" sz="1632" b="0" i="0" u="none" strike="noStrike" kern="0" cap="none" spc="0" normalizeH="0" baseline="0" noProof="0" dirty="0" err="1" smtClean="0">
                <a:ln>
                  <a:noFill/>
                </a:ln>
                <a:solidFill>
                  <a:srgbClr val="797A7D">
                    <a:lumMod val="50000"/>
                    <a:alpha val="99000"/>
                  </a:srgbClr>
                </a:solidFill>
                <a:effectLst/>
                <a:uLnTx/>
                <a:uFillTx/>
                <a:latin typeface="Segoe UI"/>
              </a:rPr>
              <a:t>initiating:engaged:observing</a:t>
            </a:r>
            <a:r>
              <a:rPr kumimoji="0" lang="en-US" sz="1632" b="0" i="0" u="none" strike="noStrike" kern="0" cap="none" spc="0" normalizeH="0" baseline="0" noProof="0" dirty="0" smtClean="0">
                <a:ln>
                  <a:noFill/>
                </a:ln>
                <a:solidFill>
                  <a:srgbClr val="797A7D">
                    <a:lumMod val="50000"/>
                    <a:alpha val="99000"/>
                  </a:srgbClr>
                </a:solidFill>
                <a:effectLst/>
                <a:uLnTx/>
                <a:uFillTx/>
                <a:latin typeface="Segoe UI"/>
              </a:rPr>
              <a:t> users</a:t>
            </a:r>
          </a:p>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632" b="0" i="0" u="none" strike="noStrike" kern="0" cap="none" spc="0" normalizeH="0" baseline="0" noProof="0" dirty="0" smtClean="0">
                <a:ln>
                  <a:noFill/>
                </a:ln>
                <a:solidFill>
                  <a:srgbClr val="797A7D">
                    <a:lumMod val="50000"/>
                    <a:alpha val="99000"/>
                  </a:srgbClr>
                </a:solidFill>
                <a:effectLst/>
                <a:uLnTx/>
                <a:uFillTx/>
                <a:latin typeface="Segoe UI"/>
              </a:rPr>
              <a:t>Sustained=1:9:90</a:t>
            </a:r>
          </a:p>
        </p:txBody>
      </p:sp>
    </p:spTree>
    <p:extLst>
      <p:ext uri="{BB962C8B-B14F-4D97-AF65-F5344CB8AC3E}">
        <p14:creationId xmlns:p14="http://schemas.microsoft.com/office/powerpoint/2010/main" val="3667204221"/>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tipping point: Departmental use</a:t>
            </a:r>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883350495"/>
              </p:ext>
            </p:extLst>
          </p:nvPr>
        </p:nvGraphicFramePr>
        <p:xfrm>
          <a:off x="1646287" y="1485604"/>
          <a:ext cx="8564101" cy="5172856"/>
        </p:xfrm>
        <a:graphic>
          <a:graphicData uri="http://schemas.openxmlformats.org/drawingml/2006/table">
            <a:tbl>
              <a:tblPr/>
              <a:tblGrid>
                <a:gridCol w="1447288"/>
                <a:gridCol w="1377260"/>
                <a:gridCol w="5739553"/>
              </a:tblGrid>
              <a:tr h="321410">
                <a:tc rowSpan="2">
                  <a:txBody>
                    <a:bodyPr/>
                    <a:lstStyle/>
                    <a:p>
                      <a:pPr algn="l" fontAlgn="ctr"/>
                      <a:r>
                        <a:rPr lang="en-US" sz="1200" b="1" i="0" u="none" strike="noStrike" dirty="0">
                          <a:solidFill>
                            <a:srgbClr val="FFFFFF"/>
                          </a:solidFill>
                          <a:effectLst/>
                          <a:latin typeface="Helvetica"/>
                        </a:rPr>
                        <a:t> </a:t>
                      </a:r>
                    </a:p>
                  </a:txBody>
                  <a:tcPr marL="93260" marR="9991" marT="9991" marB="9326" anchor="ctr">
                    <a:lnL>
                      <a:noFill/>
                    </a:lnL>
                    <a:lnR>
                      <a:noFill/>
                    </a:lnR>
                    <a:lnT>
                      <a:noFill/>
                    </a:lnT>
                    <a:lnB>
                      <a:noFill/>
                    </a:lnB>
                    <a:solidFill>
                      <a:srgbClr val="FFFFFF"/>
                    </a:solidFill>
                  </a:tcPr>
                </a:tc>
                <a:tc>
                  <a:txBody>
                    <a:bodyPr/>
                    <a:lstStyle/>
                    <a:p>
                      <a:pPr algn="l" fontAlgn="b"/>
                      <a:r>
                        <a:rPr lang="en-US" sz="1600" b="1" i="0" u="none" strike="noStrike" dirty="0" smtClean="0">
                          <a:solidFill>
                            <a:srgbClr val="FFFFFF"/>
                          </a:solidFill>
                          <a:effectLst/>
                          <a:latin typeface="Helvetica"/>
                        </a:rPr>
                        <a:t>Evolving</a:t>
                      </a:r>
                      <a:endParaRPr lang="en-US" sz="1600" b="1" i="0" u="none" strike="noStrike" dirty="0">
                        <a:solidFill>
                          <a:srgbClr val="FFFFFF"/>
                        </a:solidFill>
                        <a:effectLst/>
                        <a:latin typeface="Helvetica"/>
                      </a:endParaRPr>
                    </a:p>
                  </a:txBody>
                  <a:tcPr marL="93260" marR="9991" marT="9991" marB="9326" anchor="b">
                    <a:lnL>
                      <a:noFill/>
                    </a:lnL>
                    <a:lnR w="12700" cap="flat" cmpd="sng" algn="ctr">
                      <a:solidFill>
                        <a:srgbClr val="BEE5A7"/>
                      </a:solidFill>
                      <a:prstDash val="solid"/>
                      <a:round/>
                      <a:headEnd type="none" w="med" len="med"/>
                      <a:tailEnd type="none" w="med" len="med"/>
                    </a:lnR>
                    <a:lnT>
                      <a:noFill/>
                    </a:lnT>
                    <a:lnB>
                      <a:noFill/>
                    </a:lnB>
                    <a:solidFill>
                      <a:srgbClr val="9ED87B"/>
                    </a:solidFill>
                  </a:tcPr>
                </a:tc>
                <a:tc rowSpan="2">
                  <a:txBody>
                    <a:bodyPr/>
                    <a:lstStyle/>
                    <a:p>
                      <a:pPr algn="ctr" fontAlgn="b"/>
                      <a:r>
                        <a:rPr lang="en-US" sz="1600" b="1" i="0" u="none" strike="noStrike" dirty="0" smtClean="0">
                          <a:solidFill>
                            <a:schemeClr val="accent1"/>
                          </a:solidFill>
                          <a:effectLst/>
                          <a:latin typeface="Helvetica"/>
                        </a:rPr>
                        <a:t>Strategy</a:t>
                      </a:r>
                    </a:p>
                  </a:txBody>
                  <a:tcPr marL="93260" marR="9991" marT="9991" marB="9326" anchor="ctr">
                    <a:lnL w="12700" cap="flat" cmpd="sng" algn="ctr">
                      <a:solidFill>
                        <a:srgbClr val="BEE5A7"/>
                      </a:solidFill>
                      <a:prstDash val="solid"/>
                      <a:round/>
                      <a:headEnd type="none" w="med" len="med"/>
                      <a:tailEnd type="none" w="med" len="med"/>
                    </a:lnL>
                    <a:lnR w="12700" cap="flat" cmpd="sng" algn="ctr">
                      <a:noFill/>
                      <a:prstDash val="solid"/>
                      <a:round/>
                      <a:headEnd type="none" w="med" len="med"/>
                      <a:tailEnd type="none" w="med" len="med"/>
                    </a:lnR>
                    <a:lnT>
                      <a:noFill/>
                    </a:lnT>
                    <a:lnB>
                      <a:noFill/>
                    </a:lnB>
                    <a:noFill/>
                  </a:tcPr>
                </a:tc>
              </a:tr>
              <a:tr h="293450">
                <a:tc vMerge="1">
                  <a:txBody>
                    <a:bodyPr/>
                    <a:lstStyle/>
                    <a:p>
                      <a:endParaRPr lang="en-US"/>
                    </a:p>
                  </a:txBody>
                  <a:tcPr/>
                </a:tc>
                <a:tc>
                  <a:txBody>
                    <a:bodyPr/>
                    <a:lstStyle/>
                    <a:p>
                      <a:pPr algn="l" fontAlgn="t"/>
                      <a:r>
                        <a:rPr lang="en-US" sz="1200" b="1" i="0" u="none" strike="noStrike" dirty="0">
                          <a:solidFill>
                            <a:srgbClr val="FFFFFF"/>
                          </a:solidFill>
                          <a:effectLst/>
                          <a:latin typeface="Helvetica"/>
                        </a:rPr>
                        <a:t>Departmental</a:t>
                      </a:r>
                    </a:p>
                  </a:txBody>
                  <a:tcPr marL="93260" marR="9991" marT="9991" marB="9326" anchor="ctr">
                    <a:lnL>
                      <a:noFill/>
                    </a:lnL>
                    <a:lnR w="12700" cap="flat" cmpd="sng" algn="ctr">
                      <a:solidFill>
                        <a:srgbClr val="BEE5A7"/>
                      </a:solidFill>
                      <a:prstDash val="solid"/>
                      <a:round/>
                      <a:headEnd type="none" w="med" len="med"/>
                      <a:tailEnd type="none" w="med" len="med"/>
                    </a:lnR>
                    <a:lnT>
                      <a:noFill/>
                    </a:lnT>
                    <a:lnB>
                      <a:noFill/>
                    </a:lnB>
                    <a:solidFill>
                      <a:srgbClr val="9ED87B"/>
                    </a:solidFill>
                  </a:tcPr>
                </a:tc>
                <a:tc vMerge="1">
                  <a:txBody>
                    <a:bodyPr/>
                    <a:lstStyle/>
                    <a:p>
                      <a:pPr algn="l" fontAlgn="t"/>
                      <a:endParaRPr lang="en-US" sz="1200" b="1" i="0" u="none" strike="noStrike" dirty="0">
                        <a:solidFill>
                          <a:srgbClr val="FFFFFF"/>
                        </a:solidFill>
                        <a:effectLst/>
                        <a:latin typeface="Helvetica"/>
                      </a:endParaRPr>
                    </a:p>
                  </a:txBody>
                  <a:tcPr marR="9796" marT="9796" marB="9144" anchor="ctr">
                    <a:lnL w="12700" cap="flat" cmpd="sng" algn="ctr">
                      <a:solidFill>
                        <a:srgbClr val="BEE5A7"/>
                      </a:solidFill>
                      <a:prstDash val="solid"/>
                      <a:round/>
                      <a:headEnd type="none" w="med" len="med"/>
                      <a:tailEnd type="none" w="med" len="med"/>
                    </a:lnL>
                    <a:lnR w="12700" cap="flat" cmpd="sng" algn="ctr">
                      <a:solidFill>
                        <a:srgbClr val="9ED87B"/>
                      </a:solidFill>
                      <a:prstDash val="solid"/>
                      <a:round/>
                      <a:headEnd type="none" w="med" len="med"/>
                      <a:tailEnd type="none" w="med" len="med"/>
                    </a:lnR>
                    <a:lnT>
                      <a:noFill/>
                    </a:lnT>
                    <a:lnB>
                      <a:noFill/>
                    </a:lnB>
                    <a:noFill/>
                  </a:tcPr>
                </a:tc>
              </a:tr>
              <a:tr h="759666">
                <a:tc>
                  <a:txBody>
                    <a:bodyPr/>
                    <a:lstStyle/>
                    <a:p>
                      <a:pPr algn="l" fontAlgn="ctr"/>
                      <a:r>
                        <a:rPr lang="en-US" sz="1600" b="1" i="0" u="none" strike="noStrike" dirty="0">
                          <a:solidFill>
                            <a:srgbClr val="0983AD"/>
                          </a:solidFill>
                          <a:effectLst/>
                          <a:latin typeface="Helvetica"/>
                        </a:rPr>
                        <a:t>Leadership Style</a:t>
                      </a:r>
                    </a:p>
                  </a:txBody>
                  <a:tcPr marL="93260" marR="9991" marT="9991" marB="9326" anchor="ctr">
                    <a:lnL>
                      <a:noFill/>
                    </a:lnL>
                    <a:lnR>
                      <a:noFill/>
                    </a:lnR>
                    <a:lnT>
                      <a:noFill/>
                    </a:lnT>
                    <a:lnB>
                      <a:noFill/>
                    </a:lnB>
                    <a:solidFill>
                      <a:srgbClr val="FFFFFF"/>
                    </a:solidFill>
                  </a:tcPr>
                </a:tc>
                <a:tc>
                  <a:txBody>
                    <a:bodyPr/>
                    <a:lstStyle/>
                    <a:p>
                      <a:pPr algn="l" fontAlgn="ctr"/>
                      <a:r>
                        <a:rPr lang="en-US" sz="1600" b="0" i="0" u="none" strike="noStrike" dirty="0">
                          <a:solidFill>
                            <a:srgbClr val="7F7F7F"/>
                          </a:solidFill>
                          <a:effectLst/>
                          <a:latin typeface="Helvetica"/>
                        </a:rPr>
                        <a:t> Team-Led</a:t>
                      </a:r>
                    </a:p>
                  </a:txBody>
                  <a:tcPr marL="9991" marR="9991" marT="9991" marB="0" anchor="ctr">
                    <a:lnL>
                      <a:noFill/>
                    </a:lnL>
                    <a:lnR w="12700" cap="flat" cmpd="sng" algn="ctr">
                      <a:solidFill>
                        <a:srgbClr val="BEE5A7"/>
                      </a:solidFill>
                      <a:prstDash val="solid"/>
                      <a:round/>
                      <a:headEnd type="none" w="med" len="med"/>
                      <a:tailEnd type="none" w="med" len="med"/>
                    </a:lnR>
                    <a:lnT>
                      <a:noFill/>
                    </a:lnT>
                    <a:lnB>
                      <a:noFill/>
                    </a:lnB>
                    <a:solidFill>
                      <a:srgbClr val="FFFFFF"/>
                    </a:solidFill>
                  </a:tcPr>
                </a:tc>
                <a:tc rowSpan="6">
                  <a:txBody>
                    <a:bodyPr/>
                    <a:lstStyle/>
                    <a:p>
                      <a:pPr algn="l" fontAlgn="ctr"/>
                      <a:r>
                        <a:rPr lang="en-US" sz="1600" b="1" i="0" u="none" strike="noStrike" dirty="0" smtClean="0">
                          <a:solidFill>
                            <a:srgbClr val="7F7F7F"/>
                          </a:solidFill>
                          <a:effectLst/>
                          <a:latin typeface="+mn-lt"/>
                        </a:rPr>
                        <a:t>Objectives:</a:t>
                      </a:r>
                      <a:r>
                        <a:rPr lang="en-US" sz="1600" b="1" i="0" u="none" strike="noStrike" baseline="0" dirty="0" smtClean="0">
                          <a:solidFill>
                            <a:srgbClr val="7F7F7F"/>
                          </a:solidFill>
                          <a:effectLst/>
                          <a:latin typeface="+mn-lt"/>
                        </a:rPr>
                        <a:t> </a:t>
                      </a:r>
                    </a:p>
                    <a:p>
                      <a:pPr marL="342900" indent="-342900" algn="l" fontAlgn="ctr">
                        <a:buFont typeface="+mj-lt"/>
                        <a:buAutoNum type="arabicPeriod"/>
                      </a:pPr>
                      <a:r>
                        <a:rPr lang="en-US" sz="1600" b="0" i="0" u="none" strike="noStrike" baseline="0" dirty="0" smtClean="0">
                          <a:solidFill>
                            <a:srgbClr val="7F7F7F"/>
                          </a:solidFill>
                          <a:effectLst/>
                          <a:latin typeface="+mn-lt"/>
                        </a:rPr>
                        <a:t>Get to at least next level through steady introduction of core concepts and practices of more advanced </a:t>
                      </a:r>
                      <a:r>
                        <a:rPr lang="en-GB" sz="1600" b="0" i="0" u="none" strike="noStrike" baseline="0" noProof="0" dirty="0" smtClean="0">
                          <a:solidFill>
                            <a:srgbClr val="7F7F7F"/>
                          </a:solidFill>
                          <a:effectLst/>
                          <a:latin typeface="+mn-lt"/>
                        </a:rPr>
                        <a:t>organisations</a:t>
                      </a:r>
                    </a:p>
                    <a:p>
                      <a:pPr marL="342900" indent="-342900" algn="l" fontAlgn="ctr">
                        <a:buFont typeface="+mj-lt"/>
                        <a:buAutoNum type="arabicPeriod"/>
                      </a:pPr>
                      <a:r>
                        <a:rPr lang="en-US" sz="1600" b="0" i="0" u="none" strike="noStrike" baseline="0" dirty="0" smtClean="0">
                          <a:solidFill>
                            <a:srgbClr val="7F7F7F"/>
                          </a:solidFill>
                          <a:effectLst/>
                          <a:latin typeface="+mn-lt"/>
                        </a:rPr>
                        <a:t>Start introducing company-wide initiatives and build greater all round and more focused participation through formative champion programs</a:t>
                      </a:r>
                    </a:p>
                    <a:p>
                      <a:pPr marL="342900" marR="0" indent="-342900" algn="l" defTabSz="457200" rtl="0" eaLnBrk="1" fontAlgn="ctr" latinLnBrk="0" hangingPunct="1">
                        <a:lnSpc>
                          <a:spcPct val="100000"/>
                        </a:lnSpc>
                        <a:spcBef>
                          <a:spcPts val="0"/>
                        </a:spcBef>
                        <a:spcAft>
                          <a:spcPts val="0"/>
                        </a:spcAft>
                        <a:buClrTx/>
                        <a:buSzTx/>
                        <a:buFont typeface="+mj-lt"/>
                        <a:buAutoNum type="arabicPeriod"/>
                        <a:tabLst/>
                        <a:defRPr/>
                      </a:pPr>
                      <a:r>
                        <a:rPr lang="en-US" sz="1600" b="0" i="0" u="none" strike="noStrike" baseline="0" dirty="0" smtClean="0">
                          <a:solidFill>
                            <a:srgbClr val="7F7F7F"/>
                          </a:solidFill>
                          <a:effectLst/>
                          <a:latin typeface="+mn-lt"/>
                        </a:rPr>
                        <a:t>Start focusing CM’s attention on building business value</a:t>
                      </a:r>
                    </a:p>
                    <a:p>
                      <a:pPr algn="l" fontAlgn="ctr"/>
                      <a:endParaRPr lang="en-US" sz="1600" b="0" i="0" u="none" strike="noStrike" baseline="0" dirty="0" smtClean="0">
                        <a:solidFill>
                          <a:srgbClr val="7F7F7F"/>
                        </a:solidFill>
                        <a:effectLst/>
                        <a:latin typeface="+mn-lt"/>
                      </a:endParaRPr>
                    </a:p>
                    <a:p>
                      <a:pPr algn="l" fontAlgn="ctr"/>
                      <a:r>
                        <a:rPr lang="en-US" sz="1600" b="1" i="0" u="none" strike="noStrike" baseline="0" dirty="0" smtClean="0">
                          <a:solidFill>
                            <a:srgbClr val="7F7F7F"/>
                          </a:solidFill>
                          <a:effectLst/>
                          <a:latin typeface="+mn-lt"/>
                        </a:rPr>
                        <a:t>Tactics:</a:t>
                      </a:r>
                    </a:p>
                    <a:p>
                      <a:pPr marL="342900" marR="0" indent="-342900" algn="l" defTabSz="457200" rtl="0" eaLnBrk="1" fontAlgn="ctr" latinLnBrk="0" hangingPunct="1">
                        <a:lnSpc>
                          <a:spcPct val="100000"/>
                        </a:lnSpc>
                        <a:spcBef>
                          <a:spcPts val="0"/>
                        </a:spcBef>
                        <a:spcAft>
                          <a:spcPts val="0"/>
                        </a:spcAft>
                        <a:buClrTx/>
                        <a:buSzTx/>
                        <a:buFont typeface="+mj-lt"/>
                        <a:buAutoNum type="arabicPeriod"/>
                        <a:tabLst/>
                        <a:defRPr/>
                      </a:pPr>
                      <a:r>
                        <a:rPr lang="en-US" sz="1600" b="0" i="0" u="none" strike="noStrike" baseline="0" dirty="0" smtClean="0">
                          <a:solidFill>
                            <a:srgbClr val="7F7F7F"/>
                          </a:solidFill>
                          <a:effectLst/>
                          <a:latin typeface="+mn-lt"/>
                        </a:rPr>
                        <a:t>Show examples of where the network has been positively effected by good CM programs</a:t>
                      </a:r>
                    </a:p>
                    <a:p>
                      <a:pPr marL="342900" indent="-342900" algn="l" fontAlgn="ctr">
                        <a:buFont typeface="+mj-lt"/>
                        <a:buAutoNum type="arabicPeriod"/>
                      </a:pPr>
                      <a:r>
                        <a:rPr lang="en-US" sz="1600" b="0" i="0" u="none" strike="noStrike" baseline="0" dirty="0" smtClean="0">
                          <a:solidFill>
                            <a:srgbClr val="7F7F7F"/>
                          </a:solidFill>
                          <a:effectLst/>
                          <a:latin typeface="+mn-lt"/>
                        </a:rPr>
                        <a:t>Define and start building out generic </a:t>
                      </a:r>
                      <a:r>
                        <a:rPr lang="en-GB" sz="1600" b="0" i="0" u="none" strike="noStrike" baseline="0" noProof="0" dirty="0" smtClean="0">
                          <a:solidFill>
                            <a:srgbClr val="7F7F7F"/>
                          </a:solidFill>
                          <a:effectLst/>
                          <a:latin typeface="+mn-lt"/>
                        </a:rPr>
                        <a:t>champions</a:t>
                      </a:r>
                      <a:r>
                        <a:rPr lang="en-US" sz="1600" b="0" i="0" u="none" strike="noStrike" baseline="0" dirty="0" smtClean="0">
                          <a:solidFill>
                            <a:srgbClr val="7F7F7F"/>
                          </a:solidFill>
                          <a:effectLst/>
                          <a:latin typeface="+mn-lt"/>
                        </a:rPr>
                        <a:t> program</a:t>
                      </a:r>
                    </a:p>
                    <a:p>
                      <a:pPr marL="342900" indent="-342900" algn="l" fontAlgn="ctr">
                        <a:buFont typeface="+mj-lt"/>
                        <a:buAutoNum type="arabicPeriod"/>
                      </a:pPr>
                      <a:r>
                        <a:rPr lang="en-US" sz="1600" b="0" i="0" u="none" strike="noStrike" baseline="0" dirty="0" smtClean="0">
                          <a:solidFill>
                            <a:srgbClr val="7F7F7F"/>
                          </a:solidFill>
                          <a:effectLst/>
                          <a:latin typeface="+mn-lt"/>
                        </a:rPr>
                        <a:t>Introduce metrics that can be used around measuring and  increasing business value</a:t>
                      </a:r>
                    </a:p>
                  </a:txBody>
                  <a:tcPr marL="110150" marR="110150" marT="110150" marB="110150">
                    <a:lnL w="12700" cap="flat" cmpd="sng" algn="ctr">
                      <a:solidFill>
                        <a:srgbClr val="BEE5A7"/>
                      </a:solidFill>
                      <a:prstDash val="solid"/>
                      <a:round/>
                      <a:headEnd type="none" w="med" len="med"/>
                      <a:tailEnd type="none" w="med" len="med"/>
                    </a:lnL>
                    <a:lnR w="12700" cap="flat" cmpd="sng" algn="ctr">
                      <a:noFill/>
                      <a:prstDash val="solid"/>
                      <a:round/>
                      <a:headEnd type="none" w="med" len="med"/>
                      <a:tailEnd type="none" w="med" len="med"/>
                    </a:lnR>
                    <a:lnT>
                      <a:noFill/>
                    </a:lnT>
                    <a:lnB>
                      <a:noFill/>
                    </a:lnB>
                    <a:solidFill>
                      <a:srgbClr val="FFFFFF"/>
                    </a:solidFill>
                  </a:tcPr>
                </a:tc>
              </a:tr>
              <a:tr h="759666">
                <a:tc>
                  <a:txBody>
                    <a:bodyPr/>
                    <a:lstStyle/>
                    <a:p>
                      <a:pPr algn="l" fontAlgn="ctr"/>
                      <a:r>
                        <a:rPr lang="en-US" sz="1600" b="1" i="0" u="none" strike="noStrike" dirty="0">
                          <a:solidFill>
                            <a:srgbClr val="0983AD"/>
                          </a:solidFill>
                          <a:effectLst/>
                          <a:latin typeface="Helvetica"/>
                        </a:rPr>
                        <a:t>Culture</a:t>
                      </a:r>
                    </a:p>
                  </a:txBody>
                  <a:tcPr marL="93260" marR="9991" marT="9991" marB="9326" anchor="ctr">
                    <a:lnL>
                      <a:noFill/>
                    </a:lnL>
                    <a:lnR>
                      <a:noFill/>
                    </a:lnR>
                    <a:lnT>
                      <a:noFill/>
                    </a:lnT>
                    <a:lnB>
                      <a:noFill/>
                    </a:lnB>
                    <a:solidFill>
                      <a:srgbClr val="F2F2F2"/>
                    </a:solidFill>
                  </a:tcPr>
                </a:tc>
                <a:tc>
                  <a:txBody>
                    <a:bodyPr/>
                    <a:lstStyle/>
                    <a:p>
                      <a:pPr algn="l" fontAlgn="ctr"/>
                      <a:r>
                        <a:rPr lang="en-US" sz="1600" b="0" i="0" u="none" strike="noStrike" dirty="0">
                          <a:solidFill>
                            <a:srgbClr val="7F7F7F"/>
                          </a:solidFill>
                          <a:effectLst/>
                          <a:latin typeface="Helvetica"/>
                        </a:rPr>
                        <a:t> Receptive</a:t>
                      </a:r>
                    </a:p>
                  </a:txBody>
                  <a:tcPr marL="9991" marR="9991" marT="9991" marB="0" anchor="ctr">
                    <a:lnL>
                      <a:noFill/>
                    </a:lnL>
                    <a:lnR w="12700" cap="flat" cmpd="sng" algn="ctr">
                      <a:solidFill>
                        <a:srgbClr val="BEE5A7"/>
                      </a:solidFill>
                      <a:prstDash val="solid"/>
                      <a:round/>
                      <a:headEnd type="none" w="med" len="med"/>
                      <a:tailEnd type="none" w="med" len="med"/>
                    </a:lnR>
                    <a:lnT>
                      <a:noFill/>
                    </a:lnT>
                    <a:lnB>
                      <a:noFill/>
                    </a:lnB>
                    <a:solidFill>
                      <a:srgbClr val="F2F2F2"/>
                    </a:solidFill>
                  </a:tcPr>
                </a:tc>
                <a:tc vMerge="1">
                  <a:txBody>
                    <a:bodyPr/>
                    <a:lstStyle/>
                    <a:p>
                      <a:pPr algn="l" fontAlgn="ctr"/>
                      <a:endParaRPr lang="en-US" sz="1550" b="0" i="0" u="none" strike="noStrike" dirty="0">
                        <a:solidFill>
                          <a:srgbClr val="7F7F7F"/>
                        </a:solidFill>
                        <a:effectLst/>
                        <a:latin typeface="Helvetica"/>
                      </a:endParaRPr>
                    </a:p>
                  </a:txBody>
                  <a:tcPr marL="9796" marR="9796" marT="9796" marB="0" anchor="ctr">
                    <a:lnL w="12700" cap="flat" cmpd="sng" algn="ctr">
                      <a:solidFill>
                        <a:srgbClr val="BEE5A7"/>
                      </a:solidFill>
                      <a:prstDash val="solid"/>
                      <a:round/>
                      <a:headEnd type="none" w="med" len="med"/>
                      <a:tailEnd type="none" w="med" len="med"/>
                    </a:lnL>
                    <a:lnR w="12700" cap="flat" cmpd="sng" algn="ctr">
                      <a:solidFill>
                        <a:srgbClr val="9ED87B"/>
                      </a:solidFill>
                      <a:prstDash val="solid"/>
                      <a:round/>
                      <a:headEnd type="none" w="med" len="med"/>
                      <a:tailEnd type="none" w="med" len="med"/>
                    </a:lnR>
                    <a:lnT>
                      <a:noFill/>
                    </a:lnT>
                    <a:lnB>
                      <a:noFill/>
                    </a:lnB>
                    <a:solidFill>
                      <a:srgbClr val="F2F2F2"/>
                    </a:solidFill>
                  </a:tcPr>
                </a:tc>
              </a:tr>
              <a:tr h="759666">
                <a:tc>
                  <a:txBody>
                    <a:bodyPr/>
                    <a:lstStyle/>
                    <a:p>
                      <a:pPr algn="l" fontAlgn="ctr"/>
                      <a:r>
                        <a:rPr lang="en-US" sz="1600" b="1" i="0" u="none" strike="noStrike" dirty="0">
                          <a:solidFill>
                            <a:srgbClr val="0983AD"/>
                          </a:solidFill>
                          <a:effectLst/>
                          <a:latin typeface="Helvetica"/>
                        </a:rPr>
                        <a:t>Community Management</a:t>
                      </a:r>
                    </a:p>
                  </a:txBody>
                  <a:tcPr marL="93260" marR="9991" marT="9991" marB="9326" anchor="ctr">
                    <a:lnL>
                      <a:noFill/>
                    </a:lnL>
                    <a:lnR>
                      <a:noFill/>
                    </a:lnR>
                    <a:lnT>
                      <a:noFill/>
                    </a:lnT>
                    <a:lnB>
                      <a:noFill/>
                    </a:lnB>
                    <a:solidFill>
                      <a:srgbClr val="FFFFFF"/>
                    </a:solidFill>
                  </a:tcPr>
                </a:tc>
                <a:tc>
                  <a:txBody>
                    <a:bodyPr/>
                    <a:lstStyle/>
                    <a:p>
                      <a:pPr algn="l" fontAlgn="ctr"/>
                      <a:r>
                        <a:rPr lang="en-US" sz="1600" b="0" i="0" u="none" strike="noStrike" dirty="0">
                          <a:solidFill>
                            <a:srgbClr val="7F7F7F"/>
                          </a:solidFill>
                          <a:effectLst/>
                          <a:latin typeface="Helvetica"/>
                        </a:rPr>
                        <a:t> Building</a:t>
                      </a:r>
                    </a:p>
                  </a:txBody>
                  <a:tcPr marL="9991" marR="9991" marT="9991" marB="0" anchor="ctr">
                    <a:lnL>
                      <a:noFill/>
                    </a:lnL>
                    <a:lnR w="12700" cap="flat" cmpd="sng" algn="ctr">
                      <a:solidFill>
                        <a:srgbClr val="BEE5A7"/>
                      </a:solidFill>
                      <a:prstDash val="solid"/>
                      <a:round/>
                      <a:headEnd type="none" w="med" len="med"/>
                      <a:tailEnd type="none" w="med" len="med"/>
                    </a:lnR>
                    <a:lnT>
                      <a:noFill/>
                    </a:lnT>
                    <a:lnB>
                      <a:noFill/>
                    </a:lnB>
                    <a:solidFill>
                      <a:srgbClr val="FFFFFF"/>
                    </a:solidFill>
                  </a:tcPr>
                </a:tc>
                <a:tc vMerge="1">
                  <a:txBody>
                    <a:bodyPr/>
                    <a:lstStyle/>
                    <a:p>
                      <a:pPr algn="l" fontAlgn="ctr"/>
                      <a:endParaRPr lang="en-US" sz="1550" b="0" i="0" u="none" strike="noStrike" dirty="0">
                        <a:solidFill>
                          <a:srgbClr val="7F7F7F"/>
                        </a:solidFill>
                        <a:effectLst/>
                        <a:latin typeface="Helvetica"/>
                      </a:endParaRPr>
                    </a:p>
                  </a:txBody>
                  <a:tcPr marL="9796" marR="9796" marT="9796" marB="0" anchor="ctr">
                    <a:lnL w="12700" cap="flat" cmpd="sng" algn="ctr">
                      <a:solidFill>
                        <a:srgbClr val="BEE5A7"/>
                      </a:solidFill>
                      <a:prstDash val="solid"/>
                      <a:round/>
                      <a:headEnd type="none" w="med" len="med"/>
                      <a:tailEnd type="none" w="med" len="med"/>
                    </a:lnL>
                    <a:lnR w="12700" cap="flat" cmpd="sng" algn="ctr">
                      <a:solidFill>
                        <a:srgbClr val="9ED87B"/>
                      </a:solidFill>
                      <a:prstDash val="solid"/>
                      <a:round/>
                      <a:headEnd type="none" w="med" len="med"/>
                      <a:tailEnd type="none" w="med" len="med"/>
                    </a:lnR>
                    <a:lnT>
                      <a:noFill/>
                    </a:lnT>
                    <a:lnB>
                      <a:noFill/>
                    </a:lnB>
                    <a:solidFill>
                      <a:srgbClr val="FFFFFF"/>
                    </a:solidFill>
                  </a:tcPr>
                </a:tc>
              </a:tr>
              <a:tr h="759666">
                <a:tc>
                  <a:txBody>
                    <a:bodyPr/>
                    <a:lstStyle/>
                    <a:p>
                      <a:pPr algn="l" fontAlgn="ctr"/>
                      <a:r>
                        <a:rPr lang="en-US" sz="1600" b="1" i="0" u="none" strike="noStrike" dirty="0">
                          <a:solidFill>
                            <a:srgbClr val="0983AD"/>
                          </a:solidFill>
                          <a:effectLst/>
                          <a:latin typeface="Helvetica"/>
                        </a:rPr>
                        <a:t>Community Engagement</a:t>
                      </a:r>
                    </a:p>
                  </a:txBody>
                  <a:tcPr marL="93260" marR="9991" marT="9991" marB="9326" anchor="ctr">
                    <a:lnL>
                      <a:noFill/>
                    </a:lnL>
                    <a:lnR>
                      <a:noFill/>
                    </a:lnR>
                    <a:lnT>
                      <a:noFill/>
                    </a:lnT>
                    <a:lnB>
                      <a:noFill/>
                    </a:lnB>
                    <a:solidFill>
                      <a:srgbClr val="F2F2F2"/>
                    </a:solidFill>
                  </a:tcPr>
                </a:tc>
                <a:tc>
                  <a:txBody>
                    <a:bodyPr/>
                    <a:lstStyle/>
                    <a:p>
                      <a:pPr algn="l" fontAlgn="ctr"/>
                      <a:r>
                        <a:rPr lang="en-US" sz="1600" b="0" i="0" u="none" strike="noStrike" dirty="0">
                          <a:solidFill>
                            <a:srgbClr val="7F7F7F"/>
                          </a:solidFill>
                          <a:effectLst/>
                          <a:latin typeface="Helvetica"/>
                        </a:rPr>
                        <a:t> Participative</a:t>
                      </a:r>
                    </a:p>
                  </a:txBody>
                  <a:tcPr marL="9991" marR="9991" marT="9991" marB="0" anchor="ctr">
                    <a:lnL>
                      <a:noFill/>
                    </a:lnL>
                    <a:lnR w="12700" cap="flat" cmpd="sng" algn="ctr">
                      <a:solidFill>
                        <a:srgbClr val="BEE5A7"/>
                      </a:solidFill>
                      <a:prstDash val="solid"/>
                      <a:round/>
                      <a:headEnd type="none" w="med" len="med"/>
                      <a:tailEnd type="none" w="med" len="med"/>
                    </a:lnR>
                    <a:lnT>
                      <a:noFill/>
                    </a:lnT>
                    <a:lnB>
                      <a:noFill/>
                    </a:lnB>
                    <a:solidFill>
                      <a:srgbClr val="F2F2F2"/>
                    </a:solidFill>
                  </a:tcPr>
                </a:tc>
                <a:tc vMerge="1">
                  <a:txBody>
                    <a:bodyPr/>
                    <a:lstStyle/>
                    <a:p>
                      <a:pPr algn="l" fontAlgn="ctr"/>
                      <a:endParaRPr lang="en-US" sz="1550" b="0" i="0" u="none" strike="noStrike" dirty="0">
                        <a:solidFill>
                          <a:srgbClr val="7F7F7F"/>
                        </a:solidFill>
                        <a:effectLst/>
                        <a:latin typeface="Helvetica"/>
                      </a:endParaRPr>
                    </a:p>
                  </a:txBody>
                  <a:tcPr marL="9796" marR="9796" marT="9796" marB="0" anchor="ctr">
                    <a:lnL w="12700" cap="flat" cmpd="sng" algn="ctr">
                      <a:solidFill>
                        <a:srgbClr val="BEE5A7"/>
                      </a:solidFill>
                      <a:prstDash val="solid"/>
                      <a:round/>
                      <a:headEnd type="none" w="med" len="med"/>
                      <a:tailEnd type="none" w="med" len="med"/>
                    </a:lnL>
                    <a:lnR w="12700" cap="flat" cmpd="sng" algn="ctr">
                      <a:solidFill>
                        <a:srgbClr val="9ED87B"/>
                      </a:solidFill>
                      <a:prstDash val="solid"/>
                      <a:round/>
                      <a:headEnd type="none" w="med" len="med"/>
                      <a:tailEnd type="none" w="med" len="med"/>
                    </a:lnR>
                    <a:lnT>
                      <a:noFill/>
                    </a:lnT>
                    <a:lnB>
                      <a:noFill/>
                    </a:lnB>
                    <a:solidFill>
                      <a:srgbClr val="F2F2F2"/>
                    </a:solidFill>
                  </a:tcPr>
                </a:tc>
              </a:tr>
              <a:tr h="759666">
                <a:tc>
                  <a:txBody>
                    <a:bodyPr/>
                    <a:lstStyle/>
                    <a:p>
                      <a:pPr algn="l" fontAlgn="ctr"/>
                      <a:r>
                        <a:rPr lang="en-US" sz="1600" b="1" i="0" u="none" strike="noStrike" dirty="0">
                          <a:solidFill>
                            <a:srgbClr val="0983AD"/>
                          </a:solidFill>
                          <a:effectLst/>
                          <a:latin typeface="Helvetica"/>
                        </a:rPr>
                        <a:t>Community Content</a:t>
                      </a:r>
                    </a:p>
                  </a:txBody>
                  <a:tcPr marL="93260" marR="9991" marT="9991" marB="9326" anchor="ctr">
                    <a:lnL>
                      <a:noFill/>
                    </a:lnL>
                    <a:lnR>
                      <a:noFill/>
                    </a:lnR>
                    <a:lnT>
                      <a:noFill/>
                    </a:lnT>
                    <a:lnB>
                      <a:noFill/>
                    </a:lnB>
                    <a:solidFill>
                      <a:srgbClr val="FFFFFF"/>
                    </a:solidFill>
                  </a:tcPr>
                </a:tc>
                <a:tc>
                  <a:txBody>
                    <a:bodyPr/>
                    <a:lstStyle/>
                    <a:p>
                      <a:pPr algn="l" fontAlgn="ctr"/>
                      <a:r>
                        <a:rPr lang="en-US" sz="1600" b="0" i="0" u="none" strike="noStrike" dirty="0">
                          <a:solidFill>
                            <a:srgbClr val="7F7F7F"/>
                          </a:solidFill>
                          <a:effectLst/>
                          <a:latin typeface="Helvetica"/>
                        </a:rPr>
                        <a:t> Mandated </a:t>
                      </a:r>
                    </a:p>
                  </a:txBody>
                  <a:tcPr marL="9991" marR="9991" marT="9991" marB="0" anchor="ctr">
                    <a:lnL>
                      <a:noFill/>
                    </a:lnL>
                    <a:lnR w="12700" cap="flat" cmpd="sng" algn="ctr">
                      <a:solidFill>
                        <a:srgbClr val="BEE5A7"/>
                      </a:solidFill>
                      <a:prstDash val="solid"/>
                      <a:round/>
                      <a:headEnd type="none" w="med" len="med"/>
                      <a:tailEnd type="none" w="med" len="med"/>
                    </a:lnR>
                    <a:lnT>
                      <a:noFill/>
                    </a:lnT>
                    <a:lnB>
                      <a:noFill/>
                    </a:lnB>
                    <a:solidFill>
                      <a:srgbClr val="FFFFFF"/>
                    </a:solidFill>
                  </a:tcPr>
                </a:tc>
                <a:tc vMerge="1">
                  <a:txBody>
                    <a:bodyPr/>
                    <a:lstStyle/>
                    <a:p>
                      <a:pPr algn="l" fontAlgn="ctr"/>
                      <a:endParaRPr lang="en-US" sz="1550" b="0" i="0" u="none" strike="noStrike" dirty="0">
                        <a:solidFill>
                          <a:srgbClr val="7F7F7F"/>
                        </a:solidFill>
                        <a:effectLst/>
                        <a:latin typeface="Helvetica"/>
                      </a:endParaRPr>
                    </a:p>
                  </a:txBody>
                  <a:tcPr marL="9796" marR="9796" marT="9796" marB="0" anchor="ctr">
                    <a:lnL w="12700" cap="flat" cmpd="sng" algn="ctr">
                      <a:solidFill>
                        <a:srgbClr val="BEE5A7"/>
                      </a:solidFill>
                      <a:prstDash val="solid"/>
                      <a:round/>
                      <a:headEnd type="none" w="med" len="med"/>
                      <a:tailEnd type="none" w="med" len="med"/>
                    </a:lnL>
                    <a:lnR w="12700" cap="flat" cmpd="sng" algn="ctr">
                      <a:solidFill>
                        <a:srgbClr val="9ED87B"/>
                      </a:solidFill>
                      <a:prstDash val="solid"/>
                      <a:round/>
                      <a:headEnd type="none" w="med" len="med"/>
                      <a:tailEnd type="none" w="med" len="med"/>
                    </a:lnR>
                    <a:lnT>
                      <a:noFill/>
                    </a:lnT>
                    <a:lnB>
                      <a:noFill/>
                    </a:lnB>
                    <a:solidFill>
                      <a:srgbClr val="FFFFFF"/>
                    </a:solidFill>
                  </a:tcPr>
                </a:tc>
              </a:tr>
              <a:tr h="759666">
                <a:tc>
                  <a:txBody>
                    <a:bodyPr/>
                    <a:lstStyle/>
                    <a:p>
                      <a:pPr algn="l" fontAlgn="ctr"/>
                      <a:r>
                        <a:rPr lang="en-US" sz="1600" b="1" i="0" u="none" strike="noStrike" dirty="0">
                          <a:solidFill>
                            <a:srgbClr val="0983AD"/>
                          </a:solidFill>
                          <a:effectLst/>
                          <a:latin typeface="Helvetica"/>
                        </a:rPr>
                        <a:t>Network Analytics</a:t>
                      </a:r>
                    </a:p>
                  </a:txBody>
                  <a:tcPr marL="93260" marR="9991" marT="9991" marB="9326" anchor="ctr">
                    <a:lnL>
                      <a:noFill/>
                    </a:lnL>
                    <a:lnR>
                      <a:noFill/>
                    </a:lnR>
                    <a:lnT>
                      <a:noFill/>
                    </a:lnT>
                    <a:lnB>
                      <a:noFill/>
                    </a:lnB>
                    <a:solidFill>
                      <a:srgbClr val="F2F2F2"/>
                    </a:solidFill>
                  </a:tcPr>
                </a:tc>
                <a:tc>
                  <a:txBody>
                    <a:bodyPr/>
                    <a:lstStyle/>
                    <a:p>
                      <a:pPr algn="l" fontAlgn="ctr"/>
                      <a:r>
                        <a:rPr lang="en-US" sz="1600" b="0" i="0" u="none" strike="noStrike" dirty="0">
                          <a:solidFill>
                            <a:srgbClr val="7F7F7F"/>
                          </a:solidFill>
                          <a:effectLst/>
                          <a:latin typeface="Helvetica"/>
                        </a:rPr>
                        <a:t> Observational</a:t>
                      </a:r>
                    </a:p>
                  </a:txBody>
                  <a:tcPr marL="9991" marR="9991" marT="9991" marB="0" anchor="ctr">
                    <a:lnL>
                      <a:noFill/>
                    </a:lnL>
                    <a:lnR w="12700" cap="flat" cmpd="sng" algn="ctr">
                      <a:solidFill>
                        <a:srgbClr val="BEE5A7"/>
                      </a:solidFill>
                      <a:prstDash val="solid"/>
                      <a:round/>
                      <a:headEnd type="none" w="med" len="med"/>
                      <a:tailEnd type="none" w="med" len="med"/>
                    </a:lnR>
                    <a:lnT>
                      <a:noFill/>
                    </a:lnT>
                    <a:lnB>
                      <a:noFill/>
                    </a:lnB>
                    <a:solidFill>
                      <a:srgbClr val="F2F2F2"/>
                    </a:solidFill>
                  </a:tcPr>
                </a:tc>
                <a:tc vMerge="1">
                  <a:txBody>
                    <a:bodyPr/>
                    <a:lstStyle/>
                    <a:p>
                      <a:pPr algn="l" fontAlgn="ctr"/>
                      <a:endParaRPr lang="en-US" sz="1550" b="0" i="0" u="none" strike="noStrike" dirty="0">
                        <a:solidFill>
                          <a:srgbClr val="7F7F7F"/>
                        </a:solidFill>
                        <a:effectLst/>
                        <a:latin typeface="Helvetica"/>
                      </a:endParaRPr>
                    </a:p>
                  </a:txBody>
                  <a:tcPr marL="9796" marR="9796" marT="9796" marB="0" anchor="ctr">
                    <a:lnL w="12700" cap="flat" cmpd="sng" algn="ctr">
                      <a:solidFill>
                        <a:srgbClr val="BEE5A7"/>
                      </a:solidFill>
                      <a:prstDash val="solid"/>
                      <a:round/>
                      <a:headEnd type="none" w="med" len="med"/>
                      <a:tailEnd type="none" w="med" len="med"/>
                    </a:lnL>
                    <a:lnR w="12700" cap="flat" cmpd="sng" algn="ctr">
                      <a:solidFill>
                        <a:srgbClr val="9ED87B"/>
                      </a:solidFill>
                      <a:prstDash val="solid"/>
                      <a:round/>
                      <a:headEnd type="none" w="med" len="med"/>
                      <a:tailEnd type="none" w="med" len="med"/>
                    </a:lnR>
                    <a:lnT>
                      <a:noFill/>
                    </a:lnT>
                    <a:lnB>
                      <a:noFill/>
                    </a:lnB>
                    <a:solidFill>
                      <a:srgbClr val="F2F2F2"/>
                    </a:solidFill>
                  </a:tcPr>
                </a:tc>
              </a:tr>
            </a:tbl>
          </a:graphicData>
        </a:graphic>
      </p:graphicFrame>
    </p:spTree>
    <p:extLst>
      <p:ext uri="{BB962C8B-B14F-4D97-AF65-F5344CB8AC3E}">
        <p14:creationId xmlns:p14="http://schemas.microsoft.com/office/powerpoint/2010/main" val="2784561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88" dirty="0"/>
              <a:t>Define Outcomes &amp; Accountabilities</a:t>
            </a:r>
            <a:endParaRPr lang="en-US" sz="2856" dirty="0">
              <a:solidFill>
                <a:schemeClr val="bg2">
                  <a:lumMod val="75000"/>
                  <a:alpha val="99000"/>
                </a:schemeClr>
              </a:solidFill>
            </a:endParaRPr>
          </a:p>
        </p:txBody>
      </p:sp>
      <p:sp>
        <p:nvSpPr>
          <p:cNvPr id="47" name="Rectangle 46"/>
          <p:cNvSpPr/>
          <p:nvPr/>
        </p:nvSpPr>
        <p:spPr bwMode="auto">
          <a:xfrm>
            <a:off x="599951" y="1766870"/>
            <a:ext cx="3147213" cy="1096218"/>
          </a:xfrm>
          <a:prstGeom prst="rect">
            <a:avLst/>
          </a:prstGeom>
          <a:solidFill>
            <a:srgbClr val="969696">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marL="0" marR="0" lvl="0" indent="0" defTabSz="932597" eaLnBrk="1" fontAlgn="auto" latinLnBrk="0" hangingPunct="1">
              <a:lnSpc>
                <a:spcPct val="100000"/>
              </a:lnSpc>
              <a:spcBef>
                <a:spcPts val="0"/>
              </a:spcBef>
              <a:spcAft>
                <a:spcPts val="612"/>
              </a:spcAft>
              <a:buClrTx/>
              <a:buSzTx/>
              <a:buFontTx/>
              <a:buNone/>
              <a:tabLst/>
              <a:defRPr/>
            </a:pPr>
            <a:r>
              <a:rPr kumimoji="0" lang="en-US" sz="1428" b="0" i="0" u="none" strike="noStrike" kern="0" cap="none" spc="0" normalizeH="0" baseline="0" noProof="0" dirty="0" smtClean="0">
                <a:ln>
                  <a:noFill/>
                </a:ln>
                <a:solidFill>
                  <a:srgbClr val="797A7D">
                    <a:lumMod val="50000"/>
                    <a:alpha val="99000"/>
                  </a:srgbClr>
                </a:solidFill>
                <a:effectLst/>
                <a:uLnTx/>
                <a:uFillTx/>
                <a:latin typeface="Segoe UI Semibold" pitchFamily="34" charset="0"/>
              </a:rPr>
              <a:t>Employee Engagement: </a:t>
            </a:r>
            <a:br>
              <a:rPr kumimoji="0" lang="en-US" sz="1428" b="0" i="0" u="none" strike="noStrike" kern="0" cap="none" spc="0" normalizeH="0" baseline="0" noProof="0" dirty="0" smtClean="0">
                <a:ln>
                  <a:noFill/>
                </a:ln>
                <a:solidFill>
                  <a:srgbClr val="797A7D">
                    <a:lumMod val="50000"/>
                    <a:alpha val="99000"/>
                  </a:srgbClr>
                </a:solidFill>
                <a:effectLst/>
                <a:uLnTx/>
                <a:uFillTx/>
                <a:latin typeface="Segoe UI Semibold" pitchFamily="34" charset="0"/>
              </a:rPr>
            </a:br>
            <a:r>
              <a:rPr kumimoji="0" lang="en-US" sz="1428" b="0" i="0" u="none" strike="noStrike" kern="0" cap="none" spc="0" normalizeH="0" baseline="0" noProof="0" dirty="0" smtClean="0">
                <a:ln>
                  <a:noFill/>
                </a:ln>
                <a:solidFill>
                  <a:srgbClr val="797A7D">
                    <a:lumMod val="50000"/>
                    <a:alpha val="99000"/>
                  </a:srgbClr>
                </a:solidFill>
                <a:effectLst/>
                <a:uLnTx/>
                <a:uFillTx/>
              </a:rPr>
              <a:t>Reduced regional communication silos and improved connection </a:t>
            </a:r>
            <a:br>
              <a:rPr kumimoji="0" lang="en-US" sz="1428" b="0" i="0" u="none" strike="noStrike" kern="0" cap="none" spc="0" normalizeH="0" baseline="0" noProof="0" dirty="0" smtClean="0">
                <a:ln>
                  <a:noFill/>
                </a:ln>
                <a:solidFill>
                  <a:srgbClr val="797A7D">
                    <a:lumMod val="50000"/>
                    <a:alpha val="99000"/>
                  </a:srgbClr>
                </a:solidFill>
                <a:effectLst/>
                <a:uLnTx/>
                <a:uFillTx/>
              </a:rPr>
            </a:br>
            <a:r>
              <a:rPr kumimoji="0" lang="en-US" sz="1428" b="0" i="0" u="none" strike="noStrike" kern="0" cap="none" spc="0" normalizeH="0" baseline="0" noProof="0" dirty="0" smtClean="0">
                <a:ln>
                  <a:noFill/>
                </a:ln>
                <a:solidFill>
                  <a:srgbClr val="797A7D">
                    <a:lumMod val="50000"/>
                    <a:alpha val="99000"/>
                  </a:srgbClr>
                </a:solidFill>
                <a:effectLst/>
                <a:uLnTx/>
                <a:uFillTx/>
              </a:rPr>
              <a:t>between market teams</a:t>
            </a:r>
          </a:p>
        </p:txBody>
      </p:sp>
      <p:sp>
        <p:nvSpPr>
          <p:cNvPr id="48" name="Rectangle 47"/>
          <p:cNvSpPr/>
          <p:nvPr/>
        </p:nvSpPr>
        <p:spPr bwMode="auto">
          <a:xfrm>
            <a:off x="3843667" y="1084733"/>
            <a:ext cx="3147213" cy="601283"/>
          </a:xfrm>
          <a:prstGeom prst="rect">
            <a:avLst/>
          </a:prstGeom>
          <a:solidFill>
            <a:srgbClr val="0072C6"/>
          </a:solidFill>
          <a:ln w="9525" cap="flat" cmpd="sng" algn="ctr">
            <a:noFill/>
            <a:prstDash val="solid"/>
          </a:ln>
          <a:effectLst/>
        </p:spPr>
        <p:txBody>
          <a:bodyPr lIns="93260" tIns="93260" rIns="93260" bIns="93260" anchor="b"/>
          <a:lstStyle/>
          <a:p>
            <a:pPr marL="0" marR="0" lvl="0" indent="0" defTabSz="1178698" eaLnBrk="1" fontAlgn="auto" latinLnBrk="0" hangingPunct="1">
              <a:lnSpc>
                <a:spcPct val="90000"/>
              </a:lnSpc>
              <a:spcBef>
                <a:spcPct val="0"/>
              </a:spcBef>
              <a:spcAft>
                <a:spcPct val="35000"/>
              </a:spcAft>
              <a:buClrTx/>
              <a:buSzTx/>
              <a:buFontTx/>
              <a:buNone/>
              <a:tabLst/>
              <a:defRPr/>
            </a:pPr>
            <a:r>
              <a:rPr kumimoji="0" lang="en-US" sz="1836" b="0" i="0" u="none" strike="noStrike" kern="0" cap="none" spc="0" normalizeH="0" baseline="0" noProof="0" dirty="0" smtClean="0">
                <a:ln>
                  <a:noFill/>
                </a:ln>
                <a:solidFill>
                  <a:srgbClr val="FFFFFF">
                    <a:alpha val="99000"/>
                  </a:srgbClr>
                </a:solidFill>
                <a:effectLst/>
                <a:uLnTx/>
                <a:uFillTx/>
                <a:latin typeface="Segoe UI"/>
              </a:rPr>
              <a:t>Outcome</a:t>
            </a:r>
          </a:p>
        </p:txBody>
      </p:sp>
      <p:sp>
        <p:nvSpPr>
          <p:cNvPr id="49" name="Rectangle 48"/>
          <p:cNvSpPr/>
          <p:nvPr/>
        </p:nvSpPr>
        <p:spPr bwMode="auto">
          <a:xfrm>
            <a:off x="599950" y="1084733"/>
            <a:ext cx="3147213" cy="601283"/>
          </a:xfrm>
          <a:prstGeom prst="rect">
            <a:avLst/>
          </a:prstGeom>
          <a:solidFill>
            <a:srgbClr val="0072C6"/>
          </a:solidFill>
          <a:ln w="9525" cap="flat" cmpd="sng" algn="ctr">
            <a:noFill/>
            <a:prstDash val="solid"/>
          </a:ln>
          <a:effectLst/>
        </p:spPr>
        <p:txBody>
          <a:bodyPr lIns="93260" tIns="93260" rIns="93260" bIns="93260" anchor="b"/>
          <a:lstStyle/>
          <a:p>
            <a:pPr marL="0" marR="0" lvl="0" indent="0" defTabSz="932597"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smtClean="0">
                <a:ln>
                  <a:noFill/>
                </a:ln>
                <a:solidFill>
                  <a:srgbClr val="FFFFFF">
                    <a:alpha val="99000"/>
                  </a:srgbClr>
                </a:solidFill>
                <a:effectLst/>
                <a:uLnTx/>
                <a:uFillTx/>
                <a:latin typeface="Segoe UI"/>
              </a:rPr>
              <a:t>Success Criteria</a:t>
            </a:r>
          </a:p>
        </p:txBody>
      </p:sp>
      <p:sp>
        <p:nvSpPr>
          <p:cNvPr id="62" name="Rectangle 61"/>
          <p:cNvSpPr/>
          <p:nvPr/>
        </p:nvSpPr>
        <p:spPr bwMode="auto">
          <a:xfrm>
            <a:off x="3843667" y="1766870"/>
            <a:ext cx="3147213" cy="1096218"/>
          </a:xfrm>
          <a:prstGeom prst="rect">
            <a:avLst/>
          </a:prstGeom>
          <a:solidFill>
            <a:srgbClr val="969696">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marL="0" marR="0" lvl="0" indent="0" defTabSz="932597" eaLnBrk="1" fontAlgn="auto" latinLnBrk="0" hangingPunct="1">
              <a:lnSpc>
                <a:spcPct val="100000"/>
              </a:lnSpc>
              <a:spcBef>
                <a:spcPts val="0"/>
              </a:spcBef>
              <a:spcAft>
                <a:spcPts val="612"/>
              </a:spcAft>
              <a:buClrTx/>
              <a:buSzTx/>
              <a:buFontTx/>
              <a:buNone/>
              <a:tabLst/>
              <a:defRPr/>
            </a:pPr>
            <a:r>
              <a:rPr kumimoji="0" lang="en-US" sz="1428" b="0" i="0" u="none" strike="noStrike" kern="0" cap="none" spc="0" normalizeH="0" baseline="0" noProof="0" dirty="0" smtClean="0">
                <a:ln>
                  <a:noFill/>
                </a:ln>
                <a:solidFill>
                  <a:srgbClr val="797A7D">
                    <a:lumMod val="50000"/>
                    <a:alpha val="99000"/>
                  </a:srgbClr>
                </a:solidFill>
                <a:effectLst/>
                <a:uLnTx/>
                <a:uFillTx/>
              </a:rPr>
              <a:t>24 new groups created, </a:t>
            </a:r>
            <a:br>
              <a:rPr kumimoji="0" lang="en-US" sz="1428" b="0" i="0" u="none" strike="noStrike" kern="0" cap="none" spc="0" normalizeH="0" baseline="0" noProof="0" dirty="0" smtClean="0">
                <a:ln>
                  <a:noFill/>
                </a:ln>
                <a:solidFill>
                  <a:srgbClr val="797A7D">
                    <a:lumMod val="50000"/>
                    <a:alpha val="99000"/>
                  </a:srgbClr>
                </a:solidFill>
                <a:effectLst/>
                <a:uLnTx/>
                <a:uFillTx/>
              </a:rPr>
            </a:br>
            <a:r>
              <a:rPr kumimoji="0" lang="en-US" sz="1428" b="0" i="0" u="none" strike="noStrike" kern="0" cap="none" spc="0" normalizeH="0" baseline="0" noProof="0" dirty="0" smtClean="0">
                <a:ln>
                  <a:noFill/>
                </a:ln>
                <a:solidFill>
                  <a:srgbClr val="797A7D">
                    <a:lumMod val="50000"/>
                    <a:alpha val="99000"/>
                  </a:srgbClr>
                </a:solidFill>
                <a:effectLst/>
                <a:uLnTx/>
                <a:uFillTx/>
              </a:rPr>
              <a:t>8 non-work related</a:t>
            </a:r>
          </a:p>
        </p:txBody>
      </p:sp>
      <p:sp>
        <p:nvSpPr>
          <p:cNvPr id="63" name="Rectangle 62"/>
          <p:cNvSpPr/>
          <p:nvPr/>
        </p:nvSpPr>
        <p:spPr bwMode="auto">
          <a:xfrm>
            <a:off x="7081885" y="1084733"/>
            <a:ext cx="2331508" cy="601283"/>
          </a:xfrm>
          <a:prstGeom prst="rect">
            <a:avLst/>
          </a:prstGeom>
          <a:solidFill>
            <a:srgbClr val="0072C6"/>
          </a:solidFill>
          <a:ln w="9525" cap="flat" cmpd="sng" algn="ctr">
            <a:noFill/>
            <a:prstDash val="solid"/>
          </a:ln>
          <a:effectLst/>
        </p:spPr>
        <p:txBody>
          <a:bodyPr lIns="93260" tIns="93260" rIns="93260" bIns="93260" anchor="b"/>
          <a:lstStyle/>
          <a:p>
            <a:pPr marL="0" marR="0" lvl="0" indent="0" defTabSz="1178698" eaLnBrk="1" fontAlgn="auto" latinLnBrk="0" hangingPunct="1">
              <a:lnSpc>
                <a:spcPct val="90000"/>
              </a:lnSpc>
              <a:spcBef>
                <a:spcPct val="0"/>
              </a:spcBef>
              <a:spcAft>
                <a:spcPct val="35000"/>
              </a:spcAft>
              <a:buClrTx/>
              <a:buSzTx/>
              <a:buFontTx/>
              <a:buNone/>
              <a:tabLst/>
              <a:defRPr/>
            </a:pPr>
            <a:r>
              <a:rPr kumimoji="0" lang="en-US" sz="1836" b="0" i="0" u="none" strike="noStrike" kern="0" cap="none" spc="0" normalizeH="0" baseline="0" noProof="0" dirty="0" smtClean="0">
                <a:ln>
                  <a:noFill/>
                </a:ln>
                <a:solidFill>
                  <a:srgbClr val="FFFFFF">
                    <a:alpha val="99000"/>
                  </a:srgbClr>
                </a:solidFill>
                <a:effectLst/>
                <a:uLnTx/>
                <a:uFillTx/>
                <a:latin typeface="Segoe UI"/>
              </a:rPr>
              <a:t>Key Champions</a:t>
            </a:r>
          </a:p>
        </p:txBody>
      </p:sp>
      <p:sp>
        <p:nvSpPr>
          <p:cNvPr id="64" name="Rectangle 63"/>
          <p:cNvSpPr/>
          <p:nvPr/>
        </p:nvSpPr>
        <p:spPr bwMode="auto">
          <a:xfrm>
            <a:off x="7081885" y="1766870"/>
            <a:ext cx="2331508" cy="1096218"/>
          </a:xfrm>
          <a:prstGeom prst="rect">
            <a:avLst/>
          </a:prstGeom>
          <a:solidFill>
            <a:srgbClr val="969696">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marL="0" marR="0" lvl="0" indent="0" defTabSz="932597" eaLnBrk="1" fontAlgn="auto" latinLnBrk="0" hangingPunct="1">
              <a:lnSpc>
                <a:spcPct val="100000"/>
              </a:lnSpc>
              <a:spcBef>
                <a:spcPts val="0"/>
              </a:spcBef>
              <a:spcAft>
                <a:spcPts val="612"/>
              </a:spcAft>
              <a:buClrTx/>
              <a:buSzTx/>
              <a:buFontTx/>
              <a:buNone/>
              <a:tabLst/>
              <a:defRPr/>
            </a:pPr>
            <a:r>
              <a:rPr kumimoji="0" lang="en-US" sz="1428" b="0" i="0" u="none" strike="noStrike" kern="0" cap="none" spc="0" normalizeH="0" baseline="0" noProof="0" dirty="0" smtClean="0">
                <a:ln>
                  <a:noFill/>
                </a:ln>
                <a:solidFill>
                  <a:srgbClr val="797A7D">
                    <a:lumMod val="50000"/>
                    <a:alpha val="99000"/>
                  </a:srgbClr>
                </a:solidFill>
                <a:effectLst/>
                <a:uLnTx/>
                <a:uFillTx/>
              </a:rPr>
              <a:t>Name, Title</a:t>
            </a:r>
          </a:p>
        </p:txBody>
      </p:sp>
      <p:sp>
        <p:nvSpPr>
          <p:cNvPr id="65" name="Rectangle 64"/>
          <p:cNvSpPr/>
          <p:nvPr/>
        </p:nvSpPr>
        <p:spPr bwMode="auto">
          <a:xfrm>
            <a:off x="9505016" y="1084733"/>
            <a:ext cx="2331508" cy="601283"/>
          </a:xfrm>
          <a:prstGeom prst="rect">
            <a:avLst/>
          </a:prstGeom>
          <a:solidFill>
            <a:srgbClr val="0072C6"/>
          </a:solidFill>
          <a:ln w="9525" cap="flat" cmpd="sng" algn="ctr">
            <a:noFill/>
            <a:prstDash val="solid"/>
          </a:ln>
          <a:effectLst/>
        </p:spPr>
        <p:txBody>
          <a:bodyPr lIns="93260" tIns="93260" rIns="93260" bIns="93260" anchor="b"/>
          <a:lstStyle/>
          <a:p>
            <a:pPr marL="0" marR="0" lvl="0" indent="0" defTabSz="1178698" eaLnBrk="1" fontAlgn="auto" latinLnBrk="0" hangingPunct="1">
              <a:lnSpc>
                <a:spcPct val="90000"/>
              </a:lnSpc>
              <a:spcBef>
                <a:spcPct val="0"/>
              </a:spcBef>
              <a:spcAft>
                <a:spcPct val="35000"/>
              </a:spcAft>
              <a:buClrTx/>
              <a:buSzTx/>
              <a:buFontTx/>
              <a:buNone/>
              <a:tabLst/>
              <a:defRPr/>
            </a:pPr>
            <a:r>
              <a:rPr kumimoji="0" lang="en-US" sz="1836" b="0" i="0" u="none" strike="noStrike" kern="0" cap="none" spc="0" normalizeH="0" baseline="0" noProof="0" dirty="0" smtClean="0">
                <a:ln>
                  <a:noFill/>
                </a:ln>
                <a:solidFill>
                  <a:srgbClr val="FFFFFF">
                    <a:alpha val="99000"/>
                  </a:srgbClr>
                </a:solidFill>
                <a:effectLst/>
                <a:uLnTx/>
                <a:uFillTx/>
                <a:latin typeface="Segoe UI"/>
              </a:rPr>
              <a:t>Contribution</a:t>
            </a:r>
          </a:p>
        </p:txBody>
      </p:sp>
      <p:sp>
        <p:nvSpPr>
          <p:cNvPr id="66" name="Rectangle 65"/>
          <p:cNvSpPr/>
          <p:nvPr/>
        </p:nvSpPr>
        <p:spPr bwMode="auto">
          <a:xfrm>
            <a:off x="9505016" y="1766870"/>
            <a:ext cx="2331508" cy="1096218"/>
          </a:xfrm>
          <a:prstGeom prst="rect">
            <a:avLst/>
          </a:prstGeom>
          <a:solidFill>
            <a:srgbClr val="969696">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marL="0" marR="0" lvl="0" indent="0" defTabSz="932597" eaLnBrk="1" fontAlgn="auto" latinLnBrk="0" hangingPunct="1">
              <a:lnSpc>
                <a:spcPct val="100000"/>
              </a:lnSpc>
              <a:spcBef>
                <a:spcPts val="0"/>
              </a:spcBef>
              <a:spcAft>
                <a:spcPts val="612"/>
              </a:spcAft>
              <a:buClrTx/>
              <a:buSzTx/>
              <a:buFontTx/>
              <a:buNone/>
              <a:tabLst/>
              <a:defRPr/>
            </a:pPr>
            <a:r>
              <a:rPr kumimoji="0" lang="en-US" sz="1428" b="0" i="0" u="none" strike="noStrike" kern="0" cap="none" spc="0" normalizeH="0" baseline="0" noProof="0" dirty="0" smtClean="0">
                <a:ln>
                  <a:noFill/>
                </a:ln>
                <a:solidFill>
                  <a:srgbClr val="797A7D">
                    <a:lumMod val="50000"/>
                    <a:alpha val="99000"/>
                  </a:srgbClr>
                </a:solidFill>
                <a:effectLst/>
                <a:uLnTx/>
                <a:uFillTx/>
              </a:rPr>
              <a:t>Exec Sponsor</a:t>
            </a:r>
          </a:p>
        </p:txBody>
      </p:sp>
      <p:sp>
        <p:nvSpPr>
          <p:cNvPr id="67" name="Rectangle 66"/>
          <p:cNvSpPr/>
          <p:nvPr/>
        </p:nvSpPr>
        <p:spPr bwMode="auto">
          <a:xfrm>
            <a:off x="599951" y="2943942"/>
            <a:ext cx="3147213" cy="1331632"/>
          </a:xfrm>
          <a:prstGeom prst="rect">
            <a:avLst/>
          </a:prstGeom>
          <a:solidFill>
            <a:srgbClr val="969696">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marL="0" marR="0" lvl="0" indent="0" defTabSz="932597" eaLnBrk="1" fontAlgn="auto" latinLnBrk="0" hangingPunct="1">
              <a:lnSpc>
                <a:spcPct val="100000"/>
              </a:lnSpc>
              <a:spcBef>
                <a:spcPts val="0"/>
              </a:spcBef>
              <a:spcAft>
                <a:spcPts val="612"/>
              </a:spcAft>
              <a:buClrTx/>
              <a:buSzTx/>
              <a:buFontTx/>
              <a:buNone/>
              <a:tabLst/>
              <a:defRPr/>
            </a:pPr>
            <a:r>
              <a:rPr kumimoji="0" lang="en-US" sz="1428" b="0" i="0" u="none" strike="noStrike" kern="0" cap="none" spc="0" normalizeH="0" baseline="0" noProof="0" dirty="0" smtClean="0">
                <a:ln>
                  <a:noFill/>
                </a:ln>
                <a:solidFill>
                  <a:srgbClr val="797A7D">
                    <a:lumMod val="50000"/>
                    <a:alpha val="99000"/>
                  </a:srgbClr>
                </a:solidFill>
                <a:effectLst/>
                <a:uLnTx/>
                <a:uFillTx/>
                <a:latin typeface="Segoe UI Semibold" pitchFamily="34" charset="0"/>
              </a:rPr>
              <a:t>Events: </a:t>
            </a:r>
            <a:r>
              <a:rPr kumimoji="0" lang="en-US" sz="1428" b="0" i="0" u="none" strike="noStrike" kern="0" cap="none" spc="0" normalizeH="0" baseline="0" noProof="0" dirty="0" smtClean="0">
                <a:ln>
                  <a:noFill/>
                </a:ln>
                <a:solidFill>
                  <a:srgbClr val="797A7D">
                    <a:lumMod val="50000"/>
                    <a:alpha val="99000"/>
                  </a:srgbClr>
                </a:solidFill>
                <a:effectLst/>
                <a:uLnTx/>
                <a:uFillTx/>
              </a:rPr>
              <a:t>Streamlined conference planning process; improved employee participation in pre- </a:t>
            </a:r>
            <a:br>
              <a:rPr kumimoji="0" lang="en-US" sz="1428" b="0" i="0" u="none" strike="noStrike" kern="0" cap="none" spc="0" normalizeH="0" baseline="0" noProof="0" dirty="0" smtClean="0">
                <a:ln>
                  <a:noFill/>
                </a:ln>
                <a:solidFill>
                  <a:srgbClr val="797A7D">
                    <a:lumMod val="50000"/>
                    <a:alpha val="99000"/>
                  </a:srgbClr>
                </a:solidFill>
                <a:effectLst/>
                <a:uLnTx/>
                <a:uFillTx/>
              </a:rPr>
            </a:br>
            <a:r>
              <a:rPr kumimoji="0" lang="en-US" sz="1428" b="0" i="0" u="none" strike="noStrike" kern="0" cap="none" spc="0" normalizeH="0" baseline="0" noProof="0" dirty="0" smtClean="0">
                <a:ln>
                  <a:noFill/>
                </a:ln>
                <a:solidFill>
                  <a:srgbClr val="797A7D">
                    <a:lumMod val="50000"/>
                    <a:alpha val="99000"/>
                  </a:srgbClr>
                </a:solidFill>
                <a:effectLst/>
                <a:uLnTx/>
                <a:uFillTx/>
              </a:rPr>
              <a:t>and post conference activities</a:t>
            </a:r>
          </a:p>
        </p:txBody>
      </p:sp>
      <p:sp>
        <p:nvSpPr>
          <p:cNvPr id="68" name="Rectangle 67"/>
          <p:cNvSpPr/>
          <p:nvPr/>
        </p:nvSpPr>
        <p:spPr bwMode="auto">
          <a:xfrm>
            <a:off x="3843667" y="2943942"/>
            <a:ext cx="3147213" cy="1331632"/>
          </a:xfrm>
          <a:prstGeom prst="rect">
            <a:avLst/>
          </a:prstGeom>
          <a:solidFill>
            <a:srgbClr val="969696">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marL="0" marR="0" lvl="0" indent="0" defTabSz="932597" eaLnBrk="1" fontAlgn="auto" latinLnBrk="0" hangingPunct="1">
              <a:lnSpc>
                <a:spcPct val="100000"/>
              </a:lnSpc>
              <a:spcBef>
                <a:spcPts val="0"/>
              </a:spcBef>
              <a:spcAft>
                <a:spcPts val="612"/>
              </a:spcAft>
              <a:buClrTx/>
              <a:buSzTx/>
              <a:buFontTx/>
              <a:buNone/>
              <a:tabLst/>
              <a:defRPr/>
            </a:pPr>
            <a:r>
              <a:rPr kumimoji="0" lang="en-US" sz="1428" b="0" i="0" u="none" strike="noStrike" kern="0" cap="none" spc="0" normalizeH="0" baseline="0" noProof="0" dirty="0" smtClean="0">
                <a:ln>
                  <a:noFill/>
                </a:ln>
                <a:solidFill>
                  <a:srgbClr val="797A7D">
                    <a:lumMod val="50000"/>
                    <a:alpha val="99000"/>
                  </a:srgbClr>
                </a:solidFill>
                <a:effectLst/>
                <a:uLnTx/>
                <a:uFillTx/>
              </a:rPr>
              <a:t>Planning process for annual conference was reduced by </a:t>
            </a:r>
            <a:br>
              <a:rPr kumimoji="0" lang="en-US" sz="1428" b="0" i="0" u="none" strike="noStrike" kern="0" cap="none" spc="0" normalizeH="0" baseline="0" noProof="0" dirty="0" smtClean="0">
                <a:ln>
                  <a:noFill/>
                </a:ln>
                <a:solidFill>
                  <a:srgbClr val="797A7D">
                    <a:lumMod val="50000"/>
                    <a:alpha val="99000"/>
                  </a:srgbClr>
                </a:solidFill>
                <a:effectLst/>
                <a:uLnTx/>
                <a:uFillTx/>
              </a:rPr>
            </a:br>
            <a:r>
              <a:rPr kumimoji="0" lang="en-US" sz="1428" b="0" i="0" u="none" strike="noStrike" kern="0" cap="none" spc="0" normalizeH="0" baseline="0" noProof="0" dirty="0" smtClean="0">
                <a:ln>
                  <a:noFill/>
                </a:ln>
                <a:solidFill>
                  <a:srgbClr val="797A7D">
                    <a:lumMod val="50000"/>
                    <a:alpha val="99000"/>
                  </a:srgbClr>
                </a:solidFill>
                <a:effectLst/>
                <a:uLnTx/>
                <a:uFillTx/>
              </a:rPr>
              <a:t>1 week; staff attributed savings to improved coordination and timely feedback loop on Yammer</a:t>
            </a:r>
          </a:p>
        </p:txBody>
      </p:sp>
      <p:sp>
        <p:nvSpPr>
          <p:cNvPr id="69" name="Rectangle 68"/>
          <p:cNvSpPr/>
          <p:nvPr/>
        </p:nvSpPr>
        <p:spPr bwMode="auto">
          <a:xfrm>
            <a:off x="7081885" y="2943942"/>
            <a:ext cx="2331508" cy="1331632"/>
          </a:xfrm>
          <a:prstGeom prst="rect">
            <a:avLst/>
          </a:prstGeom>
          <a:solidFill>
            <a:srgbClr val="969696">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marL="0" marR="0" lvl="0" indent="0" defTabSz="932597" eaLnBrk="1" fontAlgn="auto" latinLnBrk="0" hangingPunct="1">
              <a:lnSpc>
                <a:spcPct val="100000"/>
              </a:lnSpc>
              <a:spcBef>
                <a:spcPts val="0"/>
              </a:spcBef>
              <a:spcAft>
                <a:spcPts val="612"/>
              </a:spcAft>
              <a:buClrTx/>
              <a:buSzTx/>
              <a:buFontTx/>
              <a:buNone/>
              <a:tabLst/>
              <a:defRPr/>
            </a:pPr>
            <a:r>
              <a:rPr kumimoji="0" lang="en-US" sz="1428" b="0" i="0" u="none" strike="noStrike" kern="0" cap="none" spc="0" normalizeH="0" baseline="0" noProof="0" dirty="0" smtClean="0">
                <a:ln>
                  <a:noFill/>
                </a:ln>
                <a:solidFill>
                  <a:srgbClr val="797A7D">
                    <a:lumMod val="50000"/>
                    <a:alpha val="99000"/>
                  </a:srgbClr>
                </a:solidFill>
                <a:effectLst/>
                <a:uLnTx/>
                <a:uFillTx/>
              </a:rPr>
              <a:t>Name, Title</a:t>
            </a:r>
          </a:p>
        </p:txBody>
      </p:sp>
      <p:sp>
        <p:nvSpPr>
          <p:cNvPr id="70" name="Rectangle 69"/>
          <p:cNvSpPr/>
          <p:nvPr/>
        </p:nvSpPr>
        <p:spPr bwMode="auto">
          <a:xfrm>
            <a:off x="9505016" y="2943942"/>
            <a:ext cx="2331508" cy="1331632"/>
          </a:xfrm>
          <a:prstGeom prst="rect">
            <a:avLst/>
          </a:prstGeom>
          <a:solidFill>
            <a:srgbClr val="969696">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marL="0" marR="0" lvl="0" indent="0" defTabSz="932597" eaLnBrk="1" fontAlgn="auto" latinLnBrk="0" hangingPunct="1">
              <a:lnSpc>
                <a:spcPct val="100000"/>
              </a:lnSpc>
              <a:spcBef>
                <a:spcPts val="0"/>
              </a:spcBef>
              <a:spcAft>
                <a:spcPts val="612"/>
              </a:spcAft>
              <a:buClrTx/>
              <a:buSzTx/>
              <a:buFontTx/>
              <a:buNone/>
              <a:tabLst/>
              <a:defRPr/>
            </a:pPr>
            <a:r>
              <a:rPr kumimoji="0" lang="en-US" sz="1428" b="0" i="0" u="none" strike="noStrike" kern="0" cap="none" spc="0" normalizeH="0" baseline="0" noProof="0" dirty="0" smtClean="0">
                <a:ln>
                  <a:noFill/>
                </a:ln>
                <a:solidFill>
                  <a:srgbClr val="797A7D">
                    <a:lumMod val="50000"/>
                    <a:alpha val="99000"/>
                  </a:srgbClr>
                </a:solidFill>
                <a:effectLst/>
                <a:uLnTx/>
                <a:uFillTx/>
              </a:rPr>
              <a:t>Project Manager</a:t>
            </a:r>
          </a:p>
        </p:txBody>
      </p:sp>
      <p:sp>
        <p:nvSpPr>
          <p:cNvPr id="71" name="Rectangle 70"/>
          <p:cNvSpPr/>
          <p:nvPr/>
        </p:nvSpPr>
        <p:spPr bwMode="auto">
          <a:xfrm>
            <a:off x="599951" y="4365483"/>
            <a:ext cx="3147213" cy="1100472"/>
          </a:xfrm>
          <a:prstGeom prst="rect">
            <a:avLst/>
          </a:prstGeom>
          <a:solidFill>
            <a:srgbClr val="969696">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marL="0" marR="0" lvl="0" indent="0" defTabSz="932597" eaLnBrk="1" fontAlgn="auto" latinLnBrk="0" hangingPunct="1">
              <a:lnSpc>
                <a:spcPct val="100000"/>
              </a:lnSpc>
              <a:spcBef>
                <a:spcPts val="0"/>
              </a:spcBef>
              <a:spcAft>
                <a:spcPts val="612"/>
              </a:spcAft>
              <a:buClrTx/>
              <a:buSzTx/>
              <a:buFontTx/>
              <a:buNone/>
              <a:tabLst/>
              <a:defRPr/>
            </a:pPr>
            <a:r>
              <a:rPr kumimoji="0" lang="en-US" sz="1428" b="0" i="0" u="none" strike="noStrike" kern="0" cap="none" spc="0" normalizeH="0" baseline="0" noProof="0" dirty="0" smtClean="0">
                <a:ln>
                  <a:noFill/>
                </a:ln>
                <a:solidFill>
                  <a:srgbClr val="797A7D">
                    <a:lumMod val="50000"/>
                    <a:alpha val="99000"/>
                  </a:srgbClr>
                </a:solidFill>
                <a:effectLst/>
                <a:uLnTx/>
                <a:uFillTx/>
                <a:latin typeface="Segoe UI Semibold" pitchFamily="34" charset="0"/>
              </a:rPr>
              <a:t>M&amp;A: </a:t>
            </a:r>
            <a:r>
              <a:rPr kumimoji="0" lang="en-US" sz="1428" b="0" i="0" u="none" strike="noStrike" kern="0" cap="none" spc="0" normalizeH="0" baseline="0" noProof="0" dirty="0" smtClean="0">
                <a:ln>
                  <a:noFill/>
                </a:ln>
                <a:solidFill>
                  <a:srgbClr val="797A7D">
                    <a:lumMod val="50000"/>
                    <a:alpha val="99000"/>
                  </a:srgbClr>
                </a:solidFill>
                <a:effectLst/>
                <a:uLnTx/>
                <a:uFillTx/>
              </a:rPr>
              <a:t>Standardize onboarding process for employees</a:t>
            </a:r>
          </a:p>
        </p:txBody>
      </p:sp>
      <p:sp>
        <p:nvSpPr>
          <p:cNvPr id="72" name="Rectangle 71"/>
          <p:cNvSpPr/>
          <p:nvPr/>
        </p:nvSpPr>
        <p:spPr bwMode="auto">
          <a:xfrm>
            <a:off x="3843667" y="4365483"/>
            <a:ext cx="3147213" cy="1100472"/>
          </a:xfrm>
          <a:prstGeom prst="rect">
            <a:avLst/>
          </a:prstGeom>
          <a:solidFill>
            <a:srgbClr val="969696">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marL="0" marR="0" lvl="0" indent="0" defTabSz="932597" eaLnBrk="1" fontAlgn="auto" latinLnBrk="0" hangingPunct="1">
              <a:lnSpc>
                <a:spcPct val="100000"/>
              </a:lnSpc>
              <a:spcBef>
                <a:spcPts val="0"/>
              </a:spcBef>
              <a:spcAft>
                <a:spcPts val="612"/>
              </a:spcAft>
              <a:buClrTx/>
              <a:buSzTx/>
              <a:buFontTx/>
              <a:buNone/>
              <a:tabLst/>
              <a:defRPr/>
            </a:pPr>
            <a:r>
              <a:rPr kumimoji="0" lang="en-US" sz="1428" b="0" i="0" u="none" strike="noStrike" kern="0" cap="none" spc="0" normalizeH="0" baseline="0" noProof="0" dirty="0" smtClean="0">
                <a:ln>
                  <a:noFill/>
                </a:ln>
                <a:solidFill>
                  <a:srgbClr val="797A7D">
                    <a:lumMod val="50000"/>
                    <a:alpha val="99000"/>
                  </a:srgbClr>
                </a:solidFill>
                <a:effectLst/>
                <a:uLnTx/>
                <a:uFillTx/>
              </a:rPr>
              <a:t>4 merger related groups created </a:t>
            </a:r>
            <a:br>
              <a:rPr kumimoji="0" lang="en-US" sz="1428" b="0" i="0" u="none" strike="noStrike" kern="0" cap="none" spc="0" normalizeH="0" baseline="0" noProof="0" dirty="0" smtClean="0">
                <a:ln>
                  <a:noFill/>
                </a:ln>
                <a:solidFill>
                  <a:srgbClr val="797A7D">
                    <a:lumMod val="50000"/>
                    <a:alpha val="99000"/>
                  </a:srgbClr>
                </a:solidFill>
                <a:effectLst/>
                <a:uLnTx/>
                <a:uFillTx/>
              </a:rPr>
            </a:br>
            <a:r>
              <a:rPr kumimoji="0" lang="en-US" sz="1428" b="0" i="0" u="none" strike="noStrike" kern="0" cap="none" spc="0" normalizeH="0" baseline="0" noProof="0" dirty="0" smtClean="0">
                <a:ln>
                  <a:noFill/>
                </a:ln>
                <a:solidFill>
                  <a:srgbClr val="797A7D">
                    <a:lumMod val="50000"/>
                    <a:alpha val="99000"/>
                  </a:srgbClr>
                </a:solidFill>
                <a:effectLst/>
                <a:uLnTx/>
                <a:uFillTx/>
              </a:rPr>
              <a:t>to discuss concerns raised by acquired and existing employees</a:t>
            </a:r>
          </a:p>
        </p:txBody>
      </p:sp>
      <p:sp>
        <p:nvSpPr>
          <p:cNvPr id="73" name="Rectangle 72"/>
          <p:cNvSpPr/>
          <p:nvPr/>
        </p:nvSpPr>
        <p:spPr bwMode="auto">
          <a:xfrm>
            <a:off x="7081885" y="4365483"/>
            <a:ext cx="2331508" cy="1100472"/>
          </a:xfrm>
          <a:prstGeom prst="rect">
            <a:avLst/>
          </a:prstGeom>
          <a:solidFill>
            <a:srgbClr val="969696">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marL="0" marR="0" lvl="0" indent="0" defTabSz="932597" eaLnBrk="1" fontAlgn="auto" latinLnBrk="0" hangingPunct="1">
              <a:lnSpc>
                <a:spcPct val="100000"/>
              </a:lnSpc>
              <a:spcBef>
                <a:spcPts val="0"/>
              </a:spcBef>
              <a:spcAft>
                <a:spcPts val="612"/>
              </a:spcAft>
              <a:buClrTx/>
              <a:buSzTx/>
              <a:buFontTx/>
              <a:buNone/>
              <a:tabLst/>
              <a:defRPr/>
            </a:pPr>
            <a:r>
              <a:rPr kumimoji="0" lang="en-US" sz="1428" b="0" i="0" u="none" strike="noStrike" kern="0" cap="none" spc="0" normalizeH="0" baseline="0" noProof="0" dirty="0" smtClean="0">
                <a:ln>
                  <a:noFill/>
                </a:ln>
                <a:solidFill>
                  <a:srgbClr val="797A7D">
                    <a:lumMod val="50000"/>
                    <a:alpha val="99000"/>
                  </a:srgbClr>
                </a:solidFill>
                <a:effectLst/>
                <a:uLnTx/>
                <a:uFillTx/>
              </a:rPr>
              <a:t>Name, Title</a:t>
            </a:r>
          </a:p>
        </p:txBody>
      </p:sp>
      <p:sp>
        <p:nvSpPr>
          <p:cNvPr id="74" name="Rectangle 73"/>
          <p:cNvSpPr/>
          <p:nvPr/>
        </p:nvSpPr>
        <p:spPr bwMode="auto">
          <a:xfrm>
            <a:off x="9505016" y="4365483"/>
            <a:ext cx="2331508" cy="1100472"/>
          </a:xfrm>
          <a:prstGeom prst="rect">
            <a:avLst/>
          </a:prstGeom>
          <a:solidFill>
            <a:srgbClr val="969696">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marL="0" marR="0" lvl="0" indent="0" defTabSz="932597" eaLnBrk="1" fontAlgn="auto" latinLnBrk="0" hangingPunct="1">
              <a:lnSpc>
                <a:spcPct val="100000"/>
              </a:lnSpc>
              <a:spcBef>
                <a:spcPts val="0"/>
              </a:spcBef>
              <a:spcAft>
                <a:spcPts val="612"/>
              </a:spcAft>
              <a:buClrTx/>
              <a:buSzTx/>
              <a:buFontTx/>
              <a:buNone/>
              <a:tabLst/>
              <a:defRPr/>
            </a:pPr>
            <a:r>
              <a:rPr kumimoji="0" lang="en-US" sz="1428" b="0" i="0" u="none" strike="noStrike" kern="0" cap="none" spc="0" normalizeH="0" baseline="0" noProof="0" dirty="0" smtClean="0">
                <a:ln>
                  <a:noFill/>
                </a:ln>
                <a:solidFill>
                  <a:srgbClr val="797A7D">
                    <a:lumMod val="50000"/>
                    <a:alpha val="99000"/>
                  </a:srgbClr>
                </a:solidFill>
                <a:effectLst/>
                <a:uLnTx/>
                <a:uFillTx/>
              </a:rPr>
              <a:t>Community Lead</a:t>
            </a:r>
          </a:p>
        </p:txBody>
      </p:sp>
      <p:sp>
        <p:nvSpPr>
          <p:cNvPr id="75" name="Rectangle 74"/>
          <p:cNvSpPr/>
          <p:nvPr/>
        </p:nvSpPr>
        <p:spPr bwMode="auto">
          <a:xfrm>
            <a:off x="599951" y="5560936"/>
            <a:ext cx="3147213" cy="1136691"/>
          </a:xfrm>
          <a:prstGeom prst="rect">
            <a:avLst/>
          </a:prstGeom>
          <a:solidFill>
            <a:srgbClr val="969696">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marL="0" marR="0" lvl="0" indent="0" defTabSz="932597" eaLnBrk="1" fontAlgn="auto" latinLnBrk="0" hangingPunct="1">
              <a:lnSpc>
                <a:spcPct val="100000"/>
              </a:lnSpc>
              <a:spcBef>
                <a:spcPts val="0"/>
              </a:spcBef>
              <a:spcAft>
                <a:spcPts val="612"/>
              </a:spcAft>
              <a:buClrTx/>
              <a:buSzTx/>
              <a:buFontTx/>
              <a:buNone/>
              <a:tabLst/>
              <a:defRPr/>
            </a:pPr>
            <a:r>
              <a:rPr kumimoji="0" lang="en-US" sz="1428" b="0" i="0" u="none" strike="noStrike" kern="0" cap="none" spc="0" normalizeH="0" baseline="0" noProof="0" dirty="0" smtClean="0">
                <a:ln>
                  <a:noFill/>
                </a:ln>
                <a:solidFill>
                  <a:srgbClr val="797A7D">
                    <a:lumMod val="50000"/>
                    <a:alpha val="99000"/>
                  </a:srgbClr>
                </a:solidFill>
                <a:effectLst/>
                <a:uLnTx/>
                <a:uFillTx/>
                <a:latin typeface="Segoe UI Semibold" pitchFamily="34" charset="0"/>
              </a:rPr>
              <a:t>Enhance Collaboration Infrastructure: </a:t>
            </a:r>
            <a:r>
              <a:rPr kumimoji="0" lang="en-US" sz="1428" b="0" i="0" u="none" strike="noStrike" kern="0" cap="none" spc="0" normalizeH="0" baseline="0" noProof="0" dirty="0" smtClean="0">
                <a:ln>
                  <a:noFill/>
                </a:ln>
                <a:solidFill>
                  <a:srgbClr val="797A7D">
                    <a:lumMod val="50000"/>
                    <a:alpha val="99000"/>
                  </a:srgbClr>
                </a:solidFill>
                <a:effectLst/>
                <a:uLnTx/>
                <a:uFillTx/>
              </a:rPr>
              <a:t>Integrate Yammer app within SharePoint environment</a:t>
            </a:r>
          </a:p>
        </p:txBody>
      </p:sp>
      <p:sp>
        <p:nvSpPr>
          <p:cNvPr id="76" name="Rectangle 75"/>
          <p:cNvSpPr/>
          <p:nvPr/>
        </p:nvSpPr>
        <p:spPr bwMode="auto">
          <a:xfrm>
            <a:off x="3843667" y="5560936"/>
            <a:ext cx="3147213" cy="1136691"/>
          </a:xfrm>
          <a:prstGeom prst="rect">
            <a:avLst/>
          </a:prstGeom>
          <a:solidFill>
            <a:srgbClr val="969696">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marL="0" marR="0" lvl="0" indent="0" defTabSz="932597" eaLnBrk="1" fontAlgn="auto" latinLnBrk="0" hangingPunct="1">
              <a:lnSpc>
                <a:spcPct val="100000"/>
              </a:lnSpc>
              <a:spcBef>
                <a:spcPts val="0"/>
              </a:spcBef>
              <a:spcAft>
                <a:spcPts val="612"/>
              </a:spcAft>
              <a:buClrTx/>
              <a:buSzTx/>
              <a:buFontTx/>
              <a:buNone/>
              <a:tabLst/>
              <a:defRPr/>
            </a:pPr>
            <a:r>
              <a:rPr kumimoji="0" lang="en-US" sz="1428" b="0" i="0" u="none" strike="noStrike" kern="0" cap="none" spc="0" normalizeH="0" baseline="0" noProof="0" dirty="0" smtClean="0">
                <a:ln>
                  <a:noFill/>
                </a:ln>
                <a:solidFill>
                  <a:srgbClr val="797A7D">
                    <a:lumMod val="50000"/>
                    <a:alpha val="99000"/>
                  </a:srgbClr>
                </a:solidFill>
                <a:effectLst/>
                <a:uLnTx/>
                <a:uFillTx/>
              </a:rPr>
              <a:t>Yammer integrated into 5 site templates, Yammer messages in SharePoint search results</a:t>
            </a:r>
          </a:p>
        </p:txBody>
      </p:sp>
      <p:sp>
        <p:nvSpPr>
          <p:cNvPr id="77" name="Rectangle 76"/>
          <p:cNvSpPr/>
          <p:nvPr/>
        </p:nvSpPr>
        <p:spPr bwMode="auto">
          <a:xfrm>
            <a:off x="7081885" y="5560936"/>
            <a:ext cx="2331508" cy="1136691"/>
          </a:xfrm>
          <a:prstGeom prst="rect">
            <a:avLst/>
          </a:prstGeom>
          <a:solidFill>
            <a:srgbClr val="969696">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marL="0" marR="0" lvl="0" indent="0" defTabSz="932597" eaLnBrk="1" fontAlgn="auto" latinLnBrk="0" hangingPunct="1">
              <a:lnSpc>
                <a:spcPct val="100000"/>
              </a:lnSpc>
              <a:spcBef>
                <a:spcPts val="0"/>
              </a:spcBef>
              <a:spcAft>
                <a:spcPts val="612"/>
              </a:spcAft>
              <a:buClrTx/>
              <a:buSzTx/>
              <a:buFontTx/>
              <a:buNone/>
              <a:tabLst/>
              <a:defRPr/>
            </a:pPr>
            <a:r>
              <a:rPr kumimoji="0" lang="en-US" sz="1428" b="0" i="0" u="none" strike="noStrike" kern="0" cap="none" spc="0" normalizeH="0" baseline="0" noProof="0" dirty="0" smtClean="0">
                <a:ln>
                  <a:noFill/>
                </a:ln>
                <a:solidFill>
                  <a:srgbClr val="797A7D">
                    <a:lumMod val="50000"/>
                    <a:alpha val="99000"/>
                  </a:srgbClr>
                </a:solidFill>
                <a:effectLst/>
                <a:uLnTx/>
                <a:uFillTx/>
              </a:rPr>
              <a:t>Name, Title</a:t>
            </a:r>
          </a:p>
        </p:txBody>
      </p:sp>
      <p:sp>
        <p:nvSpPr>
          <p:cNvPr id="78" name="Rectangle 77"/>
          <p:cNvSpPr/>
          <p:nvPr/>
        </p:nvSpPr>
        <p:spPr bwMode="auto">
          <a:xfrm>
            <a:off x="9505016" y="5560936"/>
            <a:ext cx="2331508" cy="1136691"/>
          </a:xfrm>
          <a:prstGeom prst="rect">
            <a:avLst/>
          </a:prstGeom>
          <a:solidFill>
            <a:srgbClr val="969696">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marL="0" marR="0" lvl="0" indent="0" defTabSz="932597" eaLnBrk="1" fontAlgn="auto" latinLnBrk="0" hangingPunct="1">
              <a:lnSpc>
                <a:spcPct val="100000"/>
              </a:lnSpc>
              <a:spcBef>
                <a:spcPts val="0"/>
              </a:spcBef>
              <a:spcAft>
                <a:spcPts val="612"/>
              </a:spcAft>
              <a:buClrTx/>
              <a:buSzTx/>
              <a:buFontTx/>
              <a:buNone/>
              <a:tabLst/>
              <a:defRPr/>
            </a:pPr>
            <a:r>
              <a:rPr kumimoji="0" lang="en-US" sz="1428" b="0" i="0" u="none" strike="noStrike" kern="0" cap="none" spc="0" normalizeH="0" baseline="0" noProof="0" dirty="0" smtClean="0">
                <a:ln>
                  <a:noFill/>
                </a:ln>
                <a:solidFill>
                  <a:srgbClr val="797A7D">
                    <a:lumMod val="50000"/>
                    <a:alpha val="99000"/>
                  </a:srgbClr>
                </a:solidFill>
                <a:effectLst/>
                <a:uLnTx/>
                <a:uFillTx/>
              </a:rPr>
              <a:t>IT Integration Lead</a:t>
            </a:r>
          </a:p>
        </p:txBody>
      </p:sp>
      <p:sp>
        <p:nvSpPr>
          <p:cNvPr id="79" name="Rectangle 78"/>
          <p:cNvSpPr/>
          <p:nvPr/>
        </p:nvSpPr>
        <p:spPr>
          <a:xfrm>
            <a:off x="10879491" y="624181"/>
            <a:ext cx="1058116" cy="414353"/>
          </a:xfrm>
          <a:prstGeom prst="rect">
            <a:avLst/>
          </a:prstGeom>
        </p:spPr>
        <p:txBody>
          <a:bodyPr wrap="none">
            <a:spAutoFit/>
          </a:bodyPr>
          <a:lstStyle/>
          <a:p>
            <a:pPr marL="0" marR="0" lvl="0" indent="0" defTabSz="932597" eaLnBrk="1" fontAlgn="auto" latinLnBrk="0" hangingPunct="1">
              <a:lnSpc>
                <a:spcPct val="100000"/>
              </a:lnSpc>
              <a:spcBef>
                <a:spcPts val="0"/>
              </a:spcBef>
              <a:spcAft>
                <a:spcPts val="612"/>
              </a:spcAft>
              <a:buClrTx/>
              <a:buSzTx/>
              <a:buFontTx/>
              <a:buNone/>
              <a:tabLst/>
              <a:defRPr/>
            </a:pPr>
            <a:r>
              <a:rPr kumimoji="0" lang="en-US" sz="2040" b="0" i="0" u="none" strike="noStrike" kern="0" cap="none" spc="0" normalizeH="0" baseline="0" noProof="0" dirty="0" smtClean="0">
                <a:ln>
                  <a:noFill/>
                </a:ln>
                <a:solidFill>
                  <a:srgbClr val="EB3C00">
                    <a:lumMod val="75000"/>
                    <a:alpha val="99000"/>
                  </a:srgbClr>
                </a:solidFill>
                <a:effectLst/>
                <a:uLnTx/>
                <a:uFillTx/>
              </a:rPr>
              <a:t>Sample</a:t>
            </a:r>
            <a:endParaRPr kumimoji="0" lang="en-US" sz="1428" b="0" i="0" u="none" strike="noStrike" kern="0" cap="none" spc="0" normalizeH="0" baseline="0" noProof="0" dirty="0" smtClean="0">
              <a:ln>
                <a:noFill/>
              </a:ln>
              <a:solidFill>
                <a:srgbClr val="EB3C00">
                  <a:lumMod val="75000"/>
                  <a:alpha val="99000"/>
                </a:srgbClr>
              </a:solidFill>
              <a:effectLst/>
              <a:uLnTx/>
              <a:uFillTx/>
            </a:endParaRPr>
          </a:p>
        </p:txBody>
      </p:sp>
    </p:spTree>
    <p:extLst>
      <p:ext uri="{BB962C8B-B14F-4D97-AF65-F5344CB8AC3E}">
        <p14:creationId xmlns:p14="http://schemas.microsoft.com/office/powerpoint/2010/main" val="670828296"/>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88" dirty="0"/>
              <a:t>Prioritize Use Cases</a:t>
            </a:r>
          </a:p>
        </p:txBody>
      </p:sp>
      <p:sp>
        <p:nvSpPr>
          <p:cNvPr id="20" name="TextBox 6"/>
          <p:cNvSpPr txBox="1">
            <a:spLocks noChangeArrowheads="1"/>
          </p:cNvSpPr>
          <p:nvPr/>
        </p:nvSpPr>
        <p:spPr bwMode="auto">
          <a:xfrm>
            <a:off x="823451" y="5256809"/>
            <a:ext cx="1422921" cy="270285"/>
          </a:xfrm>
          <a:prstGeom prst="rect">
            <a:avLst/>
          </a:prstGeom>
          <a:noFill/>
          <a:ln>
            <a:noFill/>
          </a:ln>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defTabSz="932597" eaLnBrk="1" hangingPunct="1"/>
            <a:r>
              <a:rPr lang="en-US" sz="1122" dirty="0">
                <a:solidFill>
                  <a:srgbClr val="636262"/>
                </a:solidFill>
                <a:latin typeface="Segoe UI"/>
                <a:ea typeface="+mn-ea"/>
                <a:cs typeface="Helvetica"/>
              </a:rPr>
              <a:t>Opportunity</a:t>
            </a:r>
          </a:p>
        </p:txBody>
      </p:sp>
      <p:sp>
        <p:nvSpPr>
          <p:cNvPr id="21" name="Rectangle 20"/>
          <p:cNvSpPr/>
          <p:nvPr/>
        </p:nvSpPr>
        <p:spPr>
          <a:xfrm>
            <a:off x="603130" y="5269952"/>
            <a:ext cx="233151" cy="233151"/>
          </a:xfrm>
          <a:prstGeom prst="rect">
            <a:avLst/>
          </a:prstGeom>
          <a:noFill/>
          <a:ln>
            <a:solidFill>
              <a:srgbClr val="63626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597"/>
            <a:endParaRPr lang="en-US" sz="1836">
              <a:solidFill>
                <a:srgbClr val="FFFFFF"/>
              </a:solidFill>
            </a:endParaRPr>
          </a:p>
        </p:txBody>
      </p:sp>
      <p:sp>
        <p:nvSpPr>
          <p:cNvPr id="23" name="TextBox 6"/>
          <p:cNvSpPr txBox="1">
            <a:spLocks noChangeArrowheads="1"/>
          </p:cNvSpPr>
          <p:nvPr/>
        </p:nvSpPr>
        <p:spPr bwMode="auto">
          <a:xfrm>
            <a:off x="2701489" y="5256809"/>
            <a:ext cx="2253790" cy="270285"/>
          </a:xfrm>
          <a:prstGeom prst="rect">
            <a:avLst/>
          </a:prstGeom>
          <a:noFill/>
          <a:ln>
            <a:noFill/>
          </a:ln>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defTabSz="932597" eaLnBrk="1" hangingPunct="1"/>
            <a:r>
              <a:rPr lang="en-US" sz="1122" dirty="0">
                <a:solidFill>
                  <a:srgbClr val="636262"/>
                </a:solidFill>
                <a:latin typeface="Segoe UI"/>
                <a:ea typeface="+mn-ea"/>
                <a:cs typeface="Helvetica"/>
              </a:rPr>
              <a:t>Applied</a:t>
            </a:r>
          </a:p>
        </p:txBody>
      </p:sp>
      <p:sp>
        <p:nvSpPr>
          <p:cNvPr id="24" name="Rectangle 23"/>
          <p:cNvSpPr/>
          <p:nvPr/>
        </p:nvSpPr>
        <p:spPr>
          <a:xfrm>
            <a:off x="2468337" y="5269952"/>
            <a:ext cx="233151" cy="233151"/>
          </a:xfrm>
          <a:prstGeom prst="rect">
            <a:avLst/>
          </a:prstGeom>
          <a:solidFill>
            <a:srgbClr val="636262"/>
          </a:solidFill>
          <a:ln>
            <a:solidFill>
              <a:srgbClr val="636262"/>
            </a:solidFill>
          </a:ln>
          <a:effectLst/>
        </p:spPr>
        <p:style>
          <a:lnRef idx="1">
            <a:schemeClr val="accent1"/>
          </a:lnRef>
          <a:fillRef idx="3">
            <a:schemeClr val="accent1"/>
          </a:fillRef>
          <a:effectRef idx="2">
            <a:schemeClr val="accent1"/>
          </a:effectRef>
          <a:fontRef idx="minor">
            <a:schemeClr val="lt1"/>
          </a:fontRef>
        </p:style>
        <p:txBody>
          <a:bodyPr lIns="0" tIns="93260" rIns="0" bIns="93260" rtlCol="0" anchor="ctr"/>
          <a:lstStyle/>
          <a:p>
            <a:pPr algn="ctr" defTabSz="932597"/>
            <a:r>
              <a:rPr lang="en-US" sz="1020" dirty="0">
                <a:solidFill>
                  <a:srgbClr val="FFFFFF"/>
                </a:solidFill>
                <a:cs typeface="Helvetica"/>
              </a:rPr>
              <a:t>X</a:t>
            </a:r>
          </a:p>
        </p:txBody>
      </p:sp>
      <p:graphicFrame>
        <p:nvGraphicFramePr>
          <p:cNvPr id="35" name="Table 34"/>
          <p:cNvGraphicFramePr>
            <a:graphicFrameLocks noGrp="1"/>
          </p:cNvGraphicFramePr>
          <p:nvPr>
            <p:extLst/>
          </p:nvPr>
        </p:nvGraphicFramePr>
        <p:xfrm>
          <a:off x="599950" y="2414505"/>
          <a:ext cx="11236575" cy="2720087"/>
        </p:xfrm>
        <a:graphic>
          <a:graphicData uri="http://schemas.openxmlformats.org/drawingml/2006/table">
            <a:tbl>
              <a:tblPr firstRow="1" bandRow="1">
                <a:tableStyleId>{2D5ABB26-0587-4C30-8999-92F81FD0307C}</a:tableStyleId>
              </a:tblPr>
              <a:tblGrid>
                <a:gridCol w="412102"/>
                <a:gridCol w="3338001"/>
                <a:gridCol w="370891"/>
                <a:gridCol w="3372345"/>
                <a:gridCol w="439572"/>
                <a:gridCol w="3303664"/>
              </a:tblGrid>
              <a:tr h="32360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100" b="0" i="0" kern="1200" dirty="0">
                        <a:solidFill>
                          <a:srgbClr val="000000">
                            <a:alpha val="99000"/>
                          </a:srgbClr>
                        </a:solidFill>
                        <a:latin typeface="+mn-lt"/>
                        <a:ea typeface="+mn-ea"/>
                        <a:cs typeface="Helvetica"/>
                      </a:endParaRPr>
                    </a:p>
                  </a:txBody>
                  <a:tcPr marL="93260" marR="93260"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r>
                        <a:rPr lang="en-US" sz="1100" b="0" i="0" dirty="0" smtClean="0">
                          <a:solidFill>
                            <a:schemeClr val="bg1">
                              <a:alpha val="99000"/>
                            </a:schemeClr>
                          </a:solidFill>
                          <a:latin typeface="Segoe UI Semibold" pitchFamily="34" charset="0"/>
                          <a:cs typeface="Helvetica"/>
                        </a:rPr>
                        <a:t>MANAGEMENT</a:t>
                      </a:r>
                      <a:r>
                        <a:rPr lang="en-US" sz="1100" b="0" i="0" baseline="0" dirty="0" smtClean="0">
                          <a:solidFill>
                            <a:schemeClr val="bg1">
                              <a:alpha val="99000"/>
                            </a:schemeClr>
                          </a:solidFill>
                          <a:latin typeface="Segoe UI Semibold" pitchFamily="34" charset="0"/>
                          <a:cs typeface="Helvetica"/>
                        </a:rPr>
                        <a:t> &amp; LEADERSHIP</a:t>
                      </a:r>
                      <a:endParaRPr lang="en-US" sz="1100" b="0" i="0" kern="1200" baseline="0" dirty="0">
                        <a:solidFill>
                          <a:schemeClr val="bg1">
                            <a:alpha val="99000"/>
                          </a:schemeClr>
                        </a:solidFill>
                        <a:latin typeface="Segoe UI Semibold" pitchFamily="34" charset="0"/>
                        <a:ea typeface="+mn-ea"/>
                        <a:cs typeface="Helvetica"/>
                      </a:endParaRPr>
                    </a:p>
                  </a:txBody>
                  <a:tcPr marL="93260" marR="93260"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algn="ctr"/>
                      <a:endParaRPr lang="en-US" sz="1100" b="0" i="0" dirty="0">
                        <a:solidFill>
                          <a:schemeClr val="bg1">
                            <a:alpha val="99000"/>
                          </a:schemeClr>
                        </a:solidFill>
                        <a:latin typeface="Segoe UI Semibold" pitchFamily="34" charset="0"/>
                        <a:cs typeface="Helvetica Light"/>
                      </a:endParaRPr>
                    </a:p>
                  </a:txBody>
                  <a:tcPr marL="93260" marR="93260"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algn="l"/>
                      <a:r>
                        <a:rPr lang="en-US" sz="1100" b="0" i="0" kern="1200" baseline="0" dirty="0" smtClean="0">
                          <a:solidFill>
                            <a:schemeClr val="bg1">
                              <a:alpha val="99000"/>
                            </a:schemeClr>
                          </a:solidFill>
                          <a:latin typeface="Segoe UI Semibold" pitchFamily="34" charset="0"/>
                          <a:ea typeface="+mn-ea"/>
                          <a:cs typeface="Helvetica"/>
                        </a:rPr>
                        <a:t>CROWDSOURCING &amp; PRODUCTIVITY</a:t>
                      </a:r>
                      <a:endParaRPr lang="en-US" sz="1100" b="0" i="0" dirty="0">
                        <a:solidFill>
                          <a:schemeClr val="bg1">
                            <a:alpha val="99000"/>
                          </a:schemeClr>
                        </a:solidFill>
                        <a:latin typeface="Segoe UI Semibold" pitchFamily="34" charset="0"/>
                        <a:cs typeface="Helvetica Light"/>
                      </a:endParaRPr>
                    </a:p>
                  </a:txBody>
                  <a:tcPr marL="93260" marR="93260"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algn="ctr"/>
                      <a:endParaRPr lang="en-US" sz="1100" b="0" i="0" dirty="0">
                        <a:solidFill>
                          <a:schemeClr val="bg1">
                            <a:alpha val="99000"/>
                          </a:schemeClr>
                        </a:solidFill>
                        <a:latin typeface="Segoe UI Semibold" pitchFamily="34" charset="0"/>
                        <a:cs typeface="Helvetica Light"/>
                      </a:endParaRPr>
                    </a:p>
                  </a:txBody>
                  <a:tcPr marL="93260" marR="93260"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algn="l"/>
                      <a:r>
                        <a:rPr lang="en-US" sz="1100" b="0" i="0" kern="1200" baseline="0" dirty="0" smtClean="0">
                          <a:solidFill>
                            <a:schemeClr val="bg1">
                              <a:alpha val="99000"/>
                            </a:schemeClr>
                          </a:solidFill>
                          <a:latin typeface="Segoe UI Semibold" pitchFamily="34" charset="0"/>
                          <a:ea typeface="+mn-ea"/>
                          <a:cs typeface="Helvetica"/>
                        </a:rPr>
                        <a:t>CULTURE &amp; ENGAGEMENT</a:t>
                      </a:r>
                      <a:endParaRPr lang="en-US" sz="1100" b="0" i="0" dirty="0">
                        <a:solidFill>
                          <a:schemeClr val="bg1">
                            <a:alpha val="99000"/>
                          </a:schemeClr>
                        </a:solidFill>
                        <a:latin typeface="Segoe UI Semibold" pitchFamily="34" charset="0"/>
                        <a:cs typeface="Helvetica Light"/>
                      </a:endParaRPr>
                    </a:p>
                  </a:txBody>
                  <a:tcPr marL="93260" marR="93260"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r>
              <a:tr h="404504">
                <a:tc>
                  <a:txBody>
                    <a:bodyPr/>
                    <a:lstStyle/>
                    <a:p>
                      <a:endParaRPr lang="en-US" sz="1100" b="0" i="0" dirty="0">
                        <a:solidFill>
                          <a:srgbClr val="000000">
                            <a:alpha val="99000"/>
                          </a:srgbClr>
                        </a:solidFill>
                        <a:latin typeface="+mn-lt"/>
                        <a:cs typeface="Helvetica"/>
                      </a:endParaRPr>
                    </a:p>
                  </a:txBody>
                  <a:tcPr marL="93260" marR="93260"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636262">
                        <a:alpha val="10000"/>
                      </a:srgbClr>
                    </a:solidFill>
                  </a:tcPr>
                </a:tc>
                <a:tc>
                  <a:txBody>
                    <a:bodyPr/>
                    <a:lstStyle/>
                    <a:p>
                      <a:r>
                        <a:rPr lang="en-US" sz="1100" b="0" i="0" dirty="0" smtClean="0">
                          <a:solidFill>
                            <a:srgbClr val="000000">
                              <a:alpha val="99000"/>
                            </a:srgbClr>
                          </a:solidFill>
                          <a:latin typeface="+mn-lt"/>
                          <a:cs typeface="Helvetica"/>
                        </a:rPr>
                        <a:t>Leadership Communication</a:t>
                      </a:r>
                      <a:endParaRPr lang="en-US" sz="1100" b="0" i="0" dirty="0">
                        <a:solidFill>
                          <a:srgbClr val="000000">
                            <a:alpha val="99000"/>
                          </a:srgbClr>
                        </a:solidFill>
                        <a:latin typeface="+mn-lt"/>
                        <a:cs typeface="Helvetica"/>
                      </a:endParaRPr>
                    </a:p>
                  </a:txBody>
                  <a:tcPr marL="93260" marR="93260"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636262">
                        <a:alpha val="10000"/>
                      </a:srgbClr>
                    </a:solidFill>
                  </a:tcPr>
                </a:tc>
                <a:tc>
                  <a:txBody>
                    <a:bodyPr/>
                    <a:lstStyle/>
                    <a:p>
                      <a:endParaRPr lang="en-US" sz="1100" b="0" i="0" dirty="0">
                        <a:solidFill>
                          <a:srgbClr val="000000">
                            <a:alpha val="99000"/>
                          </a:srgbClr>
                        </a:solidFill>
                        <a:latin typeface="+mn-lt"/>
                        <a:cs typeface="Helvetica"/>
                      </a:endParaRPr>
                    </a:p>
                  </a:txBody>
                  <a:tcPr marL="93260" marR="93260"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C1E5FF">
                        <a:alpha val="69804"/>
                      </a:srgbClr>
                    </a:solidFill>
                  </a:tcPr>
                </a:tc>
                <a:tc>
                  <a:txBody>
                    <a:bodyPr/>
                    <a:lstStyle/>
                    <a:p>
                      <a:r>
                        <a:rPr lang="en-US" sz="1100" b="0" i="0" dirty="0" smtClean="0">
                          <a:solidFill>
                            <a:srgbClr val="000000">
                              <a:alpha val="99000"/>
                            </a:srgbClr>
                          </a:solidFill>
                          <a:latin typeface="+mn-lt"/>
                          <a:cs typeface="Helvetica"/>
                        </a:rPr>
                        <a:t>Expertise &amp; Answers</a:t>
                      </a:r>
                      <a:endParaRPr lang="en-US" sz="1100" b="0" i="0" dirty="0">
                        <a:solidFill>
                          <a:srgbClr val="000000">
                            <a:alpha val="99000"/>
                          </a:srgbClr>
                        </a:solidFill>
                        <a:latin typeface="+mn-lt"/>
                        <a:cs typeface="Helvetica"/>
                      </a:endParaRPr>
                    </a:p>
                  </a:txBody>
                  <a:tcPr marL="93260" marR="93260"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C1E5FF">
                        <a:alpha val="69804"/>
                      </a:srgbClr>
                    </a:solidFill>
                  </a:tcPr>
                </a:tc>
                <a:tc>
                  <a:txBody>
                    <a:bodyPr/>
                    <a:lstStyle/>
                    <a:p>
                      <a:endParaRPr lang="en-US" sz="1100" b="0" i="0" dirty="0">
                        <a:solidFill>
                          <a:srgbClr val="000000">
                            <a:alpha val="99000"/>
                          </a:srgbClr>
                        </a:solidFill>
                        <a:latin typeface="+mn-lt"/>
                        <a:cs typeface="Helvetica"/>
                      </a:endParaRPr>
                    </a:p>
                  </a:txBody>
                  <a:tcPr marL="93260" marR="93260"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E57C23">
                        <a:alpha val="10000"/>
                      </a:srgbClr>
                    </a:solidFill>
                  </a:tcPr>
                </a:tc>
                <a:tc>
                  <a:txBody>
                    <a:bodyPr/>
                    <a:lstStyle/>
                    <a:p>
                      <a:r>
                        <a:rPr lang="en-US" sz="1100" b="0" i="0" dirty="0" smtClean="0">
                          <a:solidFill>
                            <a:srgbClr val="000000">
                              <a:alpha val="99000"/>
                            </a:srgbClr>
                          </a:solidFill>
                          <a:latin typeface="+mn-lt"/>
                          <a:cs typeface="Helvetica"/>
                        </a:rPr>
                        <a:t>Performance</a:t>
                      </a:r>
                      <a:r>
                        <a:rPr lang="en-US" sz="1100" b="0" i="0" baseline="0" dirty="0" smtClean="0">
                          <a:solidFill>
                            <a:srgbClr val="000000">
                              <a:alpha val="99000"/>
                            </a:srgbClr>
                          </a:solidFill>
                          <a:latin typeface="+mn-lt"/>
                          <a:cs typeface="Helvetica"/>
                        </a:rPr>
                        <a:t> Recognition</a:t>
                      </a:r>
                      <a:endParaRPr lang="en-US" sz="1100" b="0" i="0" dirty="0">
                        <a:solidFill>
                          <a:srgbClr val="000000">
                            <a:alpha val="99000"/>
                          </a:srgbClr>
                        </a:solidFill>
                        <a:latin typeface="+mn-lt"/>
                        <a:cs typeface="Helvetica"/>
                      </a:endParaRPr>
                    </a:p>
                  </a:txBody>
                  <a:tcPr marL="93260" marR="93260"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E57C23">
                        <a:alpha val="10000"/>
                      </a:srgbClr>
                    </a:solidFill>
                  </a:tcPr>
                </a:tc>
              </a:tr>
              <a:tr h="40450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100" b="0" i="0" dirty="0" smtClean="0">
                        <a:solidFill>
                          <a:srgbClr val="000000">
                            <a:alpha val="99000"/>
                          </a:srgbClr>
                        </a:solidFill>
                        <a:latin typeface="+mn-lt"/>
                        <a:cs typeface="Helvetica"/>
                      </a:endParaRPr>
                    </a:p>
                  </a:txBody>
                  <a:tcPr marL="93260" marR="93260"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636262">
                        <a:alpha val="10000"/>
                      </a:srgb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000000">
                              <a:alpha val="99000"/>
                            </a:srgbClr>
                          </a:solidFill>
                          <a:latin typeface="+mn-lt"/>
                          <a:cs typeface="Helvetica"/>
                        </a:rPr>
                        <a:t>Mentorship &amp;</a:t>
                      </a:r>
                      <a:r>
                        <a:rPr lang="en-US" sz="1100" b="0" i="0" baseline="0" dirty="0" smtClean="0">
                          <a:solidFill>
                            <a:srgbClr val="000000">
                              <a:alpha val="99000"/>
                            </a:srgbClr>
                          </a:solidFill>
                          <a:latin typeface="+mn-lt"/>
                          <a:cs typeface="Helvetica"/>
                        </a:rPr>
                        <a:t> Cross-Training</a:t>
                      </a:r>
                      <a:endParaRPr lang="en-US" sz="1100" b="0" i="0" dirty="0" smtClean="0">
                        <a:solidFill>
                          <a:srgbClr val="000000">
                            <a:alpha val="99000"/>
                          </a:srgbClr>
                        </a:solidFill>
                        <a:latin typeface="+mn-lt"/>
                        <a:cs typeface="Helvetica"/>
                      </a:endParaRPr>
                    </a:p>
                  </a:txBody>
                  <a:tcPr marL="93260" marR="93260"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636262">
                        <a:alpha val="10000"/>
                      </a:srgbClr>
                    </a:solidFill>
                  </a:tcPr>
                </a:tc>
                <a:tc>
                  <a:txBody>
                    <a:bodyPr/>
                    <a:lstStyle/>
                    <a:p>
                      <a:endParaRPr lang="en-US" sz="1100" b="0" i="0" dirty="0">
                        <a:solidFill>
                          <a:srgbClr val="000000">
                            <a:alpha val="99000"/>
                          </a:srgbClr>
                        </a:solidFill>
                        <a:latin typeface="+mn-lt"/>
                        <a:cs typeface="Helvetica"/>
                      </a:endParaRPr>
                    </a:p>
                  </a:txBody>
                  <a:tcPr marL="93260" marR="93260"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C1E5FF">
                        <a:alpha val="69804"/>
                      </a:srgbClr>
                    </a:solidFill>
                  </a:tcPr>
                </a:tc>
                <a:tc>
                  <a:txBody>
                    <a:bodyPr/>
                    <a:lstStyle/>
                    <a:p>
                      <a:r>
                        <a:rPr lang="en-US" sz="1100" b="0" i="0" dirty="0" smtClean="0">
                          <a:solidFill>
                            <a:srgbClr val="000000">
                              <a:alpha val="99000"/>
                            </a:srgbClr>
                          </a:solidFill>
                          <a:latin typeface="+mn-lt"/>
                          <a:cs typeface="Helvetica"/>
                        </a:rPr>
                        <a:t>Knowledge Base/Transfer</a:t>
                      </a:r>
                      <a:endParaRPr lang="en-US" sz="1100" b="0" i="0" dirty="0">
                        <a:solidFill>
                          <a:srgbClr val="000000">
                            <a:alpha val="99000"/>
                          </a:srgbClr>
                        </a:solidFill>
                        <a:latin typeface="+mn-lt"/>
                        <a:cs typeface="Helvetica"/>
                      </a:endParaRPr>
                    </a:p>
                  </a:txBody>
                  <a:tcPr marL="93260" marR="93260"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C1E5FF">
                        <a:alpha val="69804"/>
                      </a:srgbClr>
                    </a:solidFill>
                  </a:tcPr>
                </a:tc>
                <a:tc>
                  <a:txBody>
                    <a:bodyPr/>
                    <a:lstStyle/>
                    <a:p>
                      <a:endParaRPr lang="en-US" sz="1100" b="0" i="0" dirty="0">
                        <a:solidFill>
                          <a:srgbClr val="000000">
                            <a:alpha val="99000"/>
                          </a:srgbClr>
                        </a:solidFill>
                        <a:latin typeface="+mn-lt"/>
                        <a:cs typeface="Helvetica"/>
                      </a:endParaRPr>
                    </a:p>
                  </a:txBody>
                  <a:tcPr marL="93260" marR="93260"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E57C23">
                        <a:alpha val="10000"/>
                      </a:srgbClr>
                    </a:solidFill>
                  </a:tcPr>
                </a:tc>
                <a:tc>
                  <a:txBody>
                    <a:bodyPr/>
                    <a:lstStyle/>
                    <a:p>
                      <a:r>
                        <a:rPr lang="en-US" sz="1100" b="0" i="0" dirty="0" smtClean="0">
                          <a:solidFill>
                            <a:srgbClr val="000000">
                              <a:alpha val="99000"/>
                            </a:srgbClr>
                          </a:solidFill>
                          <a:latin typeface="+mn-lt"/>
                          <a:cs typeface="Helvetica"/>
                        </a:rPr>
                        <a:t>Events &amp; Conferences</a:t>
                      </a:r>
                      <a:endParaRPr lang="en-US" sz="1100" b="0" i="0" dirty="0">
                        <a:solidFill>
                          <a:srgbClr val="000000">
                            <a:alpha val="99000"/>
                          </a:srgbClr>
                        </a:solidFill>
                        <a:latin typeface="+mn-lt"/>
                        <a:cs typeface="Helvetica"/>
                      </a:endParaRPr>
                    </a:p>
                  </a:txBody>
                  <a:tcPr marL="93260" marR="93260"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E57C23">
                        <a:alpha val="10000"/>
                      </a:srgbClr>
                    </a:solidFill>
                  </a:tcPr>
                </a:tc>
              </a:tr>
              <a:tr h="40450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100" b="0" i="0" dirty="0" smtClean="0">
                        <a:solidFill>
                          <a:srgbClr val="000000">
                            <a:alpha val="99000"/>
                          </a:srgbClr>
                        </a:solidFill>
                        <a:latin typeface="+mn-lt"/>
                        <a:cs typeface="Helvetica"/>
                      </a:endParaRPr>
                    </a:p>
                  </a:txBody>
                  <a:tcPr marL="93260" marR="93260"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636262">
                        <a:alpha val="10000"/>
                      </a:srgb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000000">
                              <a:alpha val="99000"/>
                            </a:srgbClr>
                          </a:solidFill>
                          <a:latin typeface="+mn-lt"/>
                          <a:cs typeface="Helvetica"/>
                        </a:rPr>
                        <a:t>Team &amp; Project Management</a:t>
                      </a:r>
                    </a:p>
                  </a:txBody>
                  <a:tcPr marL="93260" marR="93260"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636262">
                        <a:alpha val="10000"/>
                      </a:srgbClr>
                    </a:solidFill>
                  </a:tcPr>
                </a:tc>
                <a:tc>
                  <a:txBody>
                    <a:bodyPr/>
                    <a:lstStyle/>
                    <a:p>
                      <a:endParaRPr lang="en-US" sz="1100" b="0" i="0" dirty="0">
                        <a:solidFill>
                          <a:srgbClr val="000000">
                            <a:alpha val="99000"/>
                          </a:srgbClr>
                        </a:solidFill>
                        <a:latin typeface="+mn-lt"/>
                        <a:cs typeface="Helvetica"/>
                      </a:endParaRPr>
                    </a:p>
                  </a:txBody>
                  <a:tcPr marL="93260" marR="93260"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C1E5FF">
                        <a:alpha val="69804"/>
                      </a:srgbClr>
                    </a:solidFill>
                  </a:tcPr>
                </a:tc>
                <a:tc>
                  <a:txBody>
                    <a:bodyPr/>
                    <a:lstStyle/>
                    <a:p>
                      <a:r>
                        <a:rPr lang="en-US" sz="1100" b="0" i="0" dirty="0" smtClean="0">
                          <a:solidFill>
                            <a:srgbClr val="000000">
                              <a:alpha val="99000"/>
                            </a:srgbClr>
                          </a:solidFill>
                          <a:latin typeface="+mn-lt"/>
                          <a:cs typeface="Helvetica"/>
                        </a:rPr>
                        <a:t>Ideation &amp; Innovation</a:t>
                      </a:r>
                      <a:endParaRPr lang="en-US" sz="1100" b="0" i="0" dirty="0">
                        <a:solidFill>
                          <a:srgbClr val="000000">
                            <a:alpha val="99000"/>
                          </a:srgbClr>
                        </a:solidFill>
                        <a:latin typeface="+mn-lt"/>
                        <a:cs typeface="Helvetica"/>
                      </a:endParaRPr>
                    </a:p>
                  </a:txBody>
                  <a:tcPr marL="93260" marR="93260"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C1E5FF">
                        <a:alpha val="69804"/>
                      </a:srgbClr>
                    </a:solidFill>
                  </a:tcPr>
                </a:tc>
                <a:tc>
                  <a:txBody>
                    <a:bodyPr/>
                    <a:lstStyle/>
                    <a:p>
                      <a:endParaRPr lang="en-US" sz="1100" b="0" i="0" dirty="0">
                        <a:solidFill>
                          <a:srgbClr val="000000">
                            <a:alpha val="99000"/>
                          </a:srgbClr>
                        </a:solidFill>
                        <a:latin typeface="+mn-lt"/>
                        <a:cs typeface="Helvetica"/>
                      </a:endParaRPr>
                    </a:p>
                  </a:txBody>
                  <a:tcPr marL="93260" marR="93260"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E57C23">
                        <a:alpha val="10000"/>
                      </a:srgbClr>
                    </a:solidFill>
                  </a:tcPr>
                </a:tc>
                <a:tc>
                  <a:txBody>
                    <a:bodyPr/>
                    <a:lstStyle/>
                    <a:p>
                      <a:r>
                        <a:rPr lang="en-US" sz="1100" b="0" i="0" dirty="0" smtClean="0">
                          <a:solidFill>
                            <a:srgbClr val="000000">
                              <a:alpha val="99000"/>
                            </a:srgbClr>
                          </a:solidFill>
                          <a:latin typeface="+mn-lt"/>
                          <a:cs typeface="Helvetica"/>
                        </a:rPr>
                        <a:t>Onboarding</a:t>
                      </a:r>
                      <a:endParaRPr lang="en-US" sz="1100" b="0" i="0" dirty="0">
                        <a:solidFill>
                          <a:srgbClr val="000000">
                            <a:alpha val="99000"/>
                          </a:srgbClr>
                        </a:solidFill>
                        <a:latin typeface="+mn-lt"/>
                        <a:cs typeface="Helvetica"/>
                      </a:endParaRPr>
                    </a:p>
                  </a:txBody>
                  <a:tcPr marL="93260" marR="93260"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E57C23">
                        <a:alpha val="10000"/>
                      </a:srgbClr>
                    </a:solidFill>
                  </a:tcPr>
                </a:tc>
              </a:tr>
              <a:tr h="404504">
                <a:tc>
                  <a:txBody>
                    <a:bodyPr/>
                    <a:lstStyle/>
                    <a:p>
                      <a:endParaRPr lang="en-US" sz="1100" b="0" i="0" dirty="0">
                        <a:solidFill>
                          <a:srgbClr val="000000">
                            <a:alpha val="99000"/>
                          </a:srgbClr>
                        </a:solidFill>
                        <a:latin typeface="+mn-lt"/>
                        <a:cs typeface="Helvetica"/>
                      </a:endParaRPr>
                    </a:p>
                  </a:txBody>
                  <a:tcPr marL="93260" marR="93260"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636262">
                        <a:alpha val="10000"/>
                      </a:srgbClr>
                    </a:solidFill>
                  </a:tcPr>
                </a:tc>
                <a:tc>
                  <a:txBody>
                    <a:bodyPr/>
                    <a:lstStyle/>
                    <a:p>
                      <a:r>
                        <a:rPr lang="en-US" sz="1100" b="0" i="0" dirty="0" smtClean="0">
                          <a:solidFill>
                            <a:srgbClr val="000000">
                              <a:alpha val="99000"/>
                            </a:srgbClr>
                          </a:solidFill>
                          <a:latin typeface="+mn-lt"/>
                          <a:cs typeface="Helvetica"/>
                        </a:rPr>
                        <a:t>M&amp;A &amp; Change Management</a:t>
                      </a:r>
                      <a:endParaRPr lang="en-US" sz="1100" b="0" i="0" dirty="0">
                        <a:solidFill>
                          <a:srgbClr val="000000">
                            <a:alpha val="99000"/>
                          </a:srgbClr>
                        </a:solidFill>
                        <a:latin typeface="+mn-lt"/>
                        <a:cs typeface="Helvetica"/>
                      </a:endParaRPr>
                    </a:p>
                  </a:txBody>
                  <a:tcPr marL="93260" marR="93260"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636262">
                        <a:alpha val="10000"/>
                      </a:srgbClr>
                    </a:solidFill>
                  </a:tcPr>
                </a:tc>
                <a:tc>
                  <a:txBody>
                    <a:bodyPr/>
                    <a:lstStyle/>
                    <a:p>
                      <a:endParaRPr lang="en-US" sz="1100" b="0" i="0" dirty="0">
                        <a:solidFill>
                          <a:srgbClr val="000000">
                            <a:alpha val="99000"/>
                          </a:srgbClr>
                        </a:solidFill>
                        <a:latin typeface="+mn-lt"/>
                        <a:cs typeface="Helvetica"/>
                      </a:endParaRPr>
                    </a:p>
                  </a:txBody>
                  <a:tcPr marL="93260" marR="93260"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C1E5FF">
                        <a:alpha val="69804"/>
                      </a:srgbClr>
                    </a:solidFill>
                  </a:tcPr>
                </a:tc>
                <a:tc>
                  <a:txBody>
                    <a:bodyPr/>
                    <a:lstStyle/>
                    <a:p>
                      <a:r>
                        <a:rPr lang="en-US" sz="1100" b="0" i="0" dirty="0" smtClean="0">
                          <a:solidFill>
                            <a:srgbClr val="000000">
                              <a:alpha val="99000"/>
                            </a:srgbClr>
                          </a:solidFill>
                          <a:latin typeface="+mn-lt"/>
                          <a:cs typeface="Helvetica"/>
                        </a:rPr>
                        <a:t>Policy</a:t>
                      </a:r>
                      <a:r>
                        <a:rPr lang="en-US" sz="1100" b="0" i="0" baseline="0" dirty="0" smtClean="0">
                          <a:solidFill>
                            <a:srgbClr val="000000">
                              <a:alpha val="99000"/>
                            </a:srgbClr>
                          </a:solidFill>
                          <a:latin typeface="+mn-lt"/>
                          <a:cs typeface="Helvetica"/>
                        </a:rPr>
                        <a:t> &amp; System Improvements</a:t>
                      </a:r>
                      <a:endParaRPr lang="en-US" sz="1100" b="0" i="0" dirty="0">
                        <a:solidFill>
                          <a:srgbClr val="000000">
                            <a:alpha val="99000"/>
                          </a:srgbClr>
                        </a:solidFill>
                        <a:latin typeface="+mn-lt"/>
                        <a:cs typeface="Helvetica"/>
                      </a:endParaRPr>
                    </a:p>
                  </a:txBody>
                  <a:tcPr marL="93260" marR="93260"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C1E5FF">
                        <a:alpha val="69804"/>
                      </a:srgbClr>
                    </a:solidFill>
                  </a:tcPr>
                </a:tc>
                <a:tc>
                  <a:txBody>
                    <a:bodyPr/>
                    <a:lstStyle/>
                    <a:p>
                      <a:endParaRPr lang="en-US" sz="1100" b="0" i="0" dirty="0">
                        <a:solidFill>
                          <a:srgbClr val="000000">
                            <a:alpha val="99000"/>
                          </a:srgbClr>
                        </a:solidFill>
                        <a:latin typeface="+mn-lt"/>
                        <a:cs typeface="Helvetica"/>
                      </a:endParaRPr>
                    </a:p>
                  </a:txBody>
                  <a:tcPr marL="93260" marR="93260"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E57C23">
                        <a:alpha val="10000"/>
                      </a:srgbClr>
                    </a:solidFill>
                  </a:tcPr>
                </a:tc>
                <a:tc>
                  <a:txBody>
                    <a:bodyPr/>
                    <a:lstStyle/>
                    <a:p>
                      <a:r>
                        <a:rPr lang="en-US" sz="1100" b="0" i="0" dirty="0" smtClean="0">
                          <a:solidFill>
                            <a:srgbClr val="000000">
                              <a:alpha val="99000"/>
                            </a:srgbClr>
                          </a:solidFill>
                          <a:latin typeface="+mn-lt"/>
                          <a:cs typeface="Helvetica"/>
                        </a:rPr>
                        <a:t>Diversity &amp; Cultural</a:t>
                      </a:r>
                      <a:r>
                        <a:rPr lang="en-US" sz="1100" b="0" i="0" baseline="0" dirty="0" smtClean="0">
                          <a:solidFill>
                            <a:srgbClr val="000000">
                              <a:alpha val="99000"/>
                            </a:srgbClr>
                          </a:solidFill>
                          <a:latin typeface="+mn-lt"/>
                          <a:cs typeface="Helvetica"/>
                        </a:rPr>
                        <a:t> Initiatives</a:t>
                      </a:r>
                      <a:endParaRPr lang="en-US" sz="1100" b="0" i="0" dirty="0">
                        <a:solidFill>
                          <a:srgbClr val="000000">
                            <a:alpha val="99000"/>
                          </a:srgbClr>
                        </a:solidFill>
                        <a:latin typeface="+mn-lt"/>
                        <a:cs typeface="Helvetica"/>
                      </a:endParaRPr>
                    </a:p>
                  </a:txBody>
                  <a:tcPr marL="93260" marR="93260"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E57C23">
                        <a:alpha val="10000"/>
                      </a:srgbClr>
                    </a:solidFill>
                  </a:tcPr>
                </a:tc>
              </a:tr>
              <a:tr h="404504">
                <a:tc>
                  <a:txBody>
                    <a:bodyPr/>
                    <a:lstStyle/>
                    <a:p>
                      <a:endParaRPr lang="en-US" sz="1100" b="0" i="0" dirty="0">
                        <a:solidFill>
                          <a:srgbClr val="000000">
                            <a:alpha val="99000"/>
                          </a:srgbClr>
                        </a:solidFill>
                        <a:latin typeface="+mn-lt"/>
                        <a:cs typeface="Helvetica"/>
                      </a:endParaRPr>
                    </a:p>
                  </a:txBody>
                  <a:tcPr marL="93260" marR="93260"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636262">
                        <a:alpha val="10000"/>
                      </a:srgbClr>
                    </a:solidFill>
                  </a:tcPr>
                </a:tc>
                <a:tc>
                  <a:txBody>
                    <a:bodyPr/>
                    <a:lstStyle/>
                    <a:p>
                      <a:r>
                        <a:rPr lang="en-US" sz="1100" b="0" i="0" dirty="0" smtClean="0">
                          <a:solidFill>
                            <a:srgbClr val="000000">
                              <a:alpha val="99000"/>
                            </a:srgbClr>
                          </a:solidFill>
                          <a:latin typeface="+mn-lt"/>
                          <a:cs typeface="Helvetica"/>
                        </a:rPr>
                        <a:t>Partner Management</a:t>
                      </a:r>
                      <a:endParaRPr lang="en-US" sz="1100" b="0" i="0" dirty="0">
                        <a:solidFill>
                          <a:srgbClr val="000000">
                            <a:alpha val="99000"/>
                          </a:srgbClr>
                        </a:solidFill>
                        <a:latin typeface="+mn-lt"/>
                        <a:cs typeface="Helvetica"/>
                      </a:endParaRPr>
                    </a:p>
                  </a:txBody>
                  <a:tcPr marL="93260" marR="93260"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636262">
                        <a:alpha val="10000"/>
                      </a:srgbClr>
                    </a:solidFill>
                  </a:tcPr>
                </a:tc>
                <a:tc>
                  <a:txBody>
                    <a:bodyPr/>
                    <a:lstStyle/>
                    <a:p>
                      <a:endParaRPr lang="en-US" sz="1100" b="0" i="0" dirty="0">
                        <a:solidFill>
                          <a:srgbClr val="000000">
                            <a:alpha val="99000"/>
                          </a:srgbClr>
                        </a:solidFill>
                        <a:latin typeface="+mn-lt"/>
                        <a:cs typeface="Helvetica"/>
                      </a:endParaRPr>
                    </a:p>
                  </a:txBody>
                  <a:tcPr marL="93260" marR="93260"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C1E5FF">
                        <a:alpha val="69804"/>
                      </a:srgbClr>
                    </a:solidFill>
                  </a:tcPr>
                </a:tc>
                <a:tc>
                  <a:txBody>
                    <a:bodyPr/>
                    <a:lstStyle/>
                    <a:p>
                      <a:r>
                        <a:rPr lang="en-US" sz="1100" b="0" i="0" dirty="0" smtClean="0">
                          <a:solidFill>
                            <a:srgbClr val="000000">
                              <a:alpha val="99000"/>
                            </a:srgbClr>
                          </a:solidFill>
                          <a:latin typeface="+mn-lt"/>
                          <a:cs typeface="Helvetica"/>
                        </a:rPr>
                        <a:t>Recruiting &amp; Talent Resourcing</a:t>
                      </a:r>
                      <a:endParaRPr lang="en-US" sz="1100" b="0" i="0" dirty="0">
                        <a:solidFill>
                          <a:srgbClr val="000000">
                            <a:alpha val="99000"/>
                          </a:srgbClr>
                        </a:solidFill>
                        <a:latin typeface="+mn-lt"/>
                        <a:cs typeface="Helvetica"/>
                      </a:endParaRPr>
                    </a:p>
                  </a:txBody>
                  <a:tcPr marL="93260" marR="93260"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C1E5FF">
                        <a:alpha val="69804"/>
                      </a:srgbClr>
                    </a:solidFill>
                  </a:tcPr>
                </a:tc>
                <a:tc>
                  <a:txBody>
                    <a:bodyPr/>
                    <a:lstStyle/>
                    <a:p>
                      <a:endParaRPr lang="en-US" sz="1100" b="0" i="0" kern="1200" dirty="0">
                        <a:solidFill>
                          <a:srgbClr val="000000">
                            <a:alpha val="99000"/>
                          </a:srgbClr>
                        </a:solidFill>
                        <a:latin typeface="+mn-lt"/>
                        <a:ea typeface="+mn-ea"/>
                        <a:cs typeface="Helvetica"/>
                      </a:endParaRPr>
                    </a:p>
                  </a:txBody>
                  <a:tcPr marL="93260" marR="93260"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E57C23">
                        <a:alpha val="10000"/>
                      </a:srgbClr>
                    </a:solidFill>
                  </a:tcPr>
                </a:tc>
                <a:tc>
                  <a:txBody>
                    <a:bodyPr/>
                    <a:lstStyle/>
                    <a:p>
                      <a:r>
                        <a:rPr lang="en-US" sz="1100" b="0" i="0" kern="1200" dirty="0" smtClean="0">
                          <a:solidFill>
                            <a:srgbClr val="000000">
                              <a:alpha val="99000"/>
                            </a:srgbClr>
                          </a:solidFill>
                          <a:latin typeface="+mn-lt"/>
                          <a:ea typeface="+mn-ea"/>
                          <a:cs typeface="Helvetica"/>
                        </a:rPr>
                        <a:t>Social Interest Groups</a:t>
                      </a:r>
                      <a:endParaRPr lang="en-US" sz="1100" b="0" i="0" kern="1200" dirty="0">
                        <a:solidFill>
                          <a:srgbClr val="000000">
                            <a:alpha val="99000"/>
                          </a:srgbClr>
                        </a:solidFill>
                        <a:latin typeface="+mn-lt"/>
                        <a:ea typeface="+mn-ea"/>
                        <a:cs typeface="Helvetica"/>
                      </a:endParaRPr>
                    </a:p>
                  </a:txBody>
                  <a:tcPr marL="93260" marR="93260"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E57C23">
                        <a:alpha val="10000"/>
                      </a:srgbClr>
                    </a:solidFill>
                  </a:tcPr>
                </a:tc>
              </a:tr>
              <a:tr h="373964">
                <a:tc>
                  <a:txBody>
                    <a:bodyPr/>
                    <a:lstStyle/>
                    <a:p>
                      <a:endParaRPr lang="en-US" sz="1100" b="0" i="0" dirty="0">
                        <a:solidFill>
                          <a:srgbClr val="000000">
                            <a:alpha val="99000"/>
                          </a:srgbClr>
                        </a:solidFill>
                        <a:latin typeface="+mn-lt"/>
                        <a:cs typeface="Helvetica"/>
                      </a:endParaRPr>
                    </a:p>
                  </a:txBody>
                  <a:tcPr marL="93260" marR="93260"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prstClr val="white"/>
                      </a:solidFill>
                      <a:prstDash val="solid"/>
                      <a:round/>
                      <a:headEnd type="none" w="med" len="med"/>
                      <a:tailEnd type="none" w="med" len="med"/>
                    </a:lnB>
                    <a:lnTlToBr w="12700" cmpd="sng">
                      <a:noFill/>
                      <a:prstDash val="solid"/>
                    </a:lnTlToBr>
                    <a:lnBlToTr w="12700" cmpd="sng">
                      <a:noFill/>
                      <a:prstDash val="solid"/>
                    </a:lnBlToTr>
                    <a:solidFill>
                      <a:srgbClr val="636262">
                        <a:alpha val="10000"/>
                      </a:srgbClr>
                    </a:solidFill>
                  </a:tcPr>
                </a:tc>
                <a:tc>
                  <a:txBody>
                    <a:bodyPr/>
                    <a:lstStyle/>
                    <a:p>
                      <a:r>
                        <a:rPr lang="en-US" sz="1100" b="0" i="0" dirty="0" smtClean="0">
                          <a:solidFill>
                            <a:srgbClr val="000000">
                              <a:alpha val="99000"/>
                            </a:srgbClr>
                          </a:solidFill>
                          <a:latin typeface="+mn-lt"/>
                          <a:cs typeface="Helvetica"/>
                        </a:rPr>
                        <a:t>Strategic</a:t>
                      </a:r>
                      <a:r>
                        <a:rPr lang="en-US" sz="1100" b="0" i="0" baseline="0" dirty="0" smtClean="0">
                          <a:solidFill>
                            <a:srgbClr val="000000">
                              <a:alpha val="99000"/>
                            </a:srgbClr>
                          </a:solidFill>
                          <a:latin typeface="+mn-lt"/>
                          <a:cs typeface="Helvetica"/>
                        </a:rPr>
                        <a:t> &amp; Crisis Communications</a:t>
                      </a:r>
                      <a:endParaRPr lang="en-US" sz="1100" b="0" i="0" dirty="0">
                        <a:solidFill>
                          <a:srgbClr val="000000">
                            <a:alpha val="99000"/>
                          </a:srgbClr>
                        </a:solidFill>
                        <a:latin typeface="+mn-lt"/>
                        <a:cs typeface="Helvetica"/>
                      </a:endParaRPr>
                    </a:p>
                  </a:txBody>
                  <a:tcPr marL="93260" marR="93260"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prstClr val="white"/>
                      </a:solidFill>
                      <a:prstDash val="solid"/>
                      <a:round/>
                      <a:headEnd type="none" w="med" len="med"/>
                      <a:tailEnd type="none" w="med" len="med"/>
                    </a:lnB>
                    <a:lnTlToBr w="12700" cmpd="sng">
                      <a:noFill/>
                      <a:prstDash val="solid"/>
                    </a:lnTlToBr>
                    <a:lnBlToTr w="12700" cmpd="sng">
                      <a:noFill/>
                      <a:prstDash val="solid"/>
                    </a:lnBlToTr>
                    <a:solidFill>
                      <a:srgbClr val="636262">
                        <a:alpha val="10000"/>
                      </a:srgbClr>
                    </a:solidFill>
                  </a:tcPr>
                </a:tc>
                <a:tc>
                  <a:txBody>
                    <a:bodyPr/>
                    <a:lstStyle/>
                    <a:p>
                      <a:endParaRPr lang="en-US" sz="1100" b="0" i="0" dirty="0">
                        <a:solidFill>
                          <a:srgbClr val="000000">
                            <a:alpha val="99000"/>
                          </a:srgbClr>
                        </a:solidFill>
                        <a:latin typeface="+mn-lt"/>
                        <a:cs typeface="Helvetica"/>
                      </a:endParaRPr>
                    </a:p>
                  </a:txBody>
                  <a:tcPr marL="93260" marR="93260"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prstClr val="white"/>
                      </a:solidFill>
                      <a:prstDash val="solid"/>
                      <a:round/>
                      <a:headEnd type="none" w="med" len="med"/>
                      <a:tailEnd type="none" w="med" len="med"/>
                    </a:lnB>
                    <a:lnTlToBr w="12700" cmpd="sng">
                      <a:noFill/>
                      <a:prstDash val="solid"/>
                    </a:lnTlToBr>
                    <a:lnBlToTr w="12700" cmpd="sng">
                      <a:noFill/>
                      <a:prstDash val="solid"/>
                    </a:lnBlToTr>
                    <a:solidFill>
                      <a:srgbClr val="C1E5FF">
                        <a:alpha val="69804"/>
                      </a:srgbClr>
                    </a:solidFill>
                  </a:tcPr>
                </a:tc>
                <a:tc>
                  <a:txBody>
                    <a:bodyPr/>
                    <a:lstStyle/>
                    <a:p>
                      <a:r>
                        <a:rPr lang="en-US" sz="1100" b="0" i="0" dirty="0" smtClean="0">
                          <a:solidFill>
                            <a:srgbClr val="000000">
                              <a:alpha val="99000"/>
                            </a:srgbClr>
                          </a:solidFill>
                          <a:latin typeface="+mn-lt"/>
                          <a:cs typeface="Helvetica"/>
                        </a:rPr>
                        <a:t>Competitive/Industry</a:t>
                      </a:r>
                      <a:r>
                        <a:rPr lang="en-US" sz="1100" b="0" i="0" baseline="0" dirty="0" smtClean="0">
                          <a:solidFill>
                            <a:srgbClr val="000000">
                              <a:alpha val="99000"/>
                            </a:srgbClr>
                          </a:solidFill>
                          <a:latin typeface="+mn-lt"/>
                          <a:cs typeface="Helvetica"/>
                        </a:rPr>
                        <a:t> Intelligence</a:t>
                      </a:r>
                      <a:endParaRPr lang="en-US" sz="1100" b="0" i="0" dirty="0">
                        <a:solidFill>
                          <a:srgbClr val="000000">
                            <a:alpha val="99000"/>
                          </a:srgbClr>
                        </a:solidFill>
                        <a:latin typeface="+mn-lt"/>
                        <a:cs typeface="Helvetica"/>
                      </a:endParaRPr>
                    </a:p>
                  </a:txBody>
                  <a:tcPr marL="93260" marR="93260"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prstClr val="white"/>
                      </a:solidFill>
                      <a:prstDash val="solid"/>
                      <a:round/>
                      <a:headEnd type="none" w="med" len="med"/>
                      <a:tailEnd type="none" w="med" len="med"/>
                    </a:lnB>
                    <a:lnTlToBr w="12700" cmpd="sng">
                      <a:noFill/>
                      <a:prstDash val="solid"/>
                    </a:lnTlToBr>
                    <a:lnBlToTr w="12700" cmpd="sng">
                      <a:noFill/>
                      <a:prstDash val="solid"/>
                    </a:lnBlToTr>
                    <a:solidFill>
                      <a:srgbClr val="C1E5FF">
                        <a:alpha val="69804"/>
                      </a:srgbClr>
                    </a:solidFill>
                  </a:tcPr>
                </a:tc>
                <a:tc>
                  <a:txBody>
                    <a:bodyPr/>
                    <a:lstStyle/>
                    <a:p>
                      <a:endParaRPr lang="en-US" sz="1100" b="0" i="0" dirty="0">
                        <a:solidFill>
                          <a:srgbClr val="000000">
                            <a:alpha val="99000"/>
                          </a:srgbClr>
                        </a:solidFill>
                        <a:latin typeface="+mn-lt"/>
                        <a:cs typeface="Helvetica"/>
                      </a:endParaRPr>
                    </a:p>
                  </a:txBody>
                  <a:tcPr marL="93260" marR="93260"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prstClr val="white"/>
                      </a:solidFill>
                      <a:prstDash val="solid"/>
                      <a:round/>
                      <a:headEnd type="none" w="med" len="med"/>
                      <a:tailEnd type="none" w="med" len="med"/>
                    </a:lnB>
                    <a:lnTlToBr w="12700" cmpd="sng">
                      <a:noFill/>
                      <a:prstDash val="solid"/>
                    </a:lnTlToBr>
                    <a:lnBlToTr w="12700" cmpd="sng">
                      <a:noFill/>
                      <a:prstDash val="solid"/>
                    </a:lnBlToTr>
                    <a:solidFill>
                      <a:srgbClr val="E57C23">
                        <a:alpha val="10000"/>
                      </a:srgbClr>
                    </a:solidFill>
                  </a:tcPr>
                </a:tc>
                <a:tc>
                  <a:txBody>
                    <a:bodyPr/>
                    <a:lstStyle/>
                    <a:p>
                      <a:endParaRPr lang="en-US" sz="1100" b="0" i="0" dirty="0">
                        <a:solidFill>
                          <a:srgbClr val="000000">
                            <a:alpha val="99000"/>
                          </a:srgbClr>
                        </a:solidFill>
                        <a:latin typeface="+mn-lt"/>
                        <a:cs typeface="Helvetica"/>
                      </a:endParaRPr>
                    </a:p>
                  </a:txBody>
                  <a:tcPr marL="93260" marR="93260"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prstClr val="white"/>
                      </a:solidFill>
                      <a:prstDash val="solid"/>
                      <a:round/>
                      <a:headEnd type="none" w="med" len="med"/>
                      <a:tailEnd type="none" w="med" len="med"/>
                    </a:lnB>
                    <a:lnTlToBr w="12700" cmpd="sng">
                      <a:noFill/>
                      <a:prstDash val="solid"/>
                    </a:lnTlToBr>
                    <a:lnBlToTr w="12700" cmpd="sng">
                      <a:noFill/>
                      <a:prstDash val="solid"/>
                    </a:lnBlToTr>
                    <a:solidFill>
                      <a:srgbClr val="E57C23">
                        <a:alpha val="10000"/>
                      </a:srgbClr>
                    </a:solidFill>
                  </a:tcPr>
                </a:tc>
              </a:tr>
            </a:tbl>
          </a:graphicData>
        </a:graphic>
      </p:graphicFrame>
      <p:grpSp>
        <p:nvGrpSpPr>
          <p:cNvPr id="36" name="Group 35"/>
          <p:cNvGrpSpPr/>
          <p:nvPr/>
        </p:nvGrpSpPr>
        <p:grpSpPr>
          <a:xfrm>
            <a:off x="603129" y="2728703"/>
            <a:ext cx="3737688" cy="407261"/>
            <a:chOff x="533399" y="5257800"/>
            <a:chExt cx="3664733" cy="399312"/>
          </a:xfrm>
        </p:grpSpPr>
        <p:sp>
          <p:nvSpPr>
            <p:cNvPr id="38" name="Rectangle 37"/>
            <p:cNvSpPr/>
            <p:nvPr/>
          </p:nvSpPr>
          <p:spPr>
            <a:xfrm>
              <a:off x="533400" y="5257800"/>
              <a:ext cx="405550" cy="399312"/>
            </a:xfrm>
            <a:prstGeom prst="rect">
              <a:avLst/>
            </a:prstGeom>
            <a:solidFill>
              <a:srgbClr val="63626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597"/>
              <a:r>
                <a:rPr lang="en-US" sz="1428" dirty="0">
                  <a:solidFill>
                    <a:srgbClr val="FFFFFF"/>
                  </a:solidFill>
                  <a:cs typeface="Helvetica"/>
                </a:rPr>
                <a:t>X</a:t>
              </a:r>
            </a:p>
          </p:txBody>
        </p:sp>
        <p:sp>
          <p:nvSpPr>
            <p:cNvPr id="39" name="Rectangle 38"/>
            <p:cNvSpPr/>
            <p:nvPr/>
          </p:nvSpPr>
          <p:spPr>
            <a:xfrm>
              <a:off x="533399" y="5257800"/>
              <a:ext cx="3664733" cy="399312"/>
            </a:xfrm>
            <a:prstGeom prst="rect">
              <a:avLst/>
            </a:prstGeom>
            <a:noFill/>
            <a:ln>
              <a:solidFill>
                <a:srgbClr val="63626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597"/>
              <a:endParaRPr lang="en-US" sz="1836">
                <a:solidFill>
                  <a:srgbClr val="FFFFFF"/>
                </a:solidFill>
              </a:endParaRPr>
            </a:p>
          </p:txBody>
        </p:sp>
      </p:grpSp>
      <p:grpSp>
        <p:nvGrpSpPr>
          <p:cNvPr id="53" name="Group 52"/>
          <p:cNvGrpSpPr/>
          <p:nvPr/>
        </p:nvGrpSpPr>
        <p:grpSpPr>
          <a:xfrm>
            <a:off x="4349815" y="3950733"/>
            <a:ext cx="3737688" cy="407261"/>
            <a:chOff x="533399" y="5257800"/>
            <a:chExt cx="3664733" cy="399312"/>
          </a:xfrm>
        </p:grpSpPr>
        <p:sp>
          <p:nvSpPr>
            <p:cNvPr id="54" name="Rectangle 53"/>
            <p:cNvSpPr/>
            <p:nvPr/>
          </p:nvSpPr>
          <p:spPr>
            <a:xfrm>
              <a:off x="533400" y="5257800"/>
              <a:ext cx="405550" cy="399312"/>
            </a:xfrm>
            <a:prstGeom prst="rect">
              <a:avLst/>
            </a:prstGeom>
            <a:solidFill>
              <a:srgbClr val="007EA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597"/>
              <a:r>
                <a:rPr lang="en-US" sz="1428" dirty="0">
                  <a:solidFill>
                    <a:srgbClr val="FFFFFF"/>
                  </a:solidFill>
                  <a:cs typeface="Helvetica"/>
                </a:rPr>
                <a:t>X</a:t>
              </a:r>
            </a:p>
          </p:txBody>
        </p:sp>
        <p:sp>
          <p:nvSpPr>
            <p:cNvPr id="55" name="Rectangle 54"/>
            <p:cNvSpPr/>
            <p:nvPr/>
          </p:nvSpPr>
          <p:spPr>
            <a:xfrm>
              <a:off x="533399" y="5257800"/>
              <a:ext cx="3664733" cy="399312"/>
            </a:xfrm>
            <a:prstGeom prst="rect">
              <a:avLst/>
            </a:prstGeom>
            <a:noFill/>
            <a:ln>
              <a:solidFill>
                <a:srgbClr val="007EA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597"/>
              <a:endParaRPr lang="en-US" sz="1836">
                <a:solidFill>
                  <a:srgbClr val="FFFFFF"/>
                </a:solidFill>
              </a:endParaRPr>
            </a:p>
          </p:txBody>
        </p:sp>
      </p:grpSp>
      <p:grpSp>
        <p:nvGrpSpPr>
          <p:cNvPr id="56" name="Group 55"/>
          <p:cNvGrpSpPr/>
          <p:nvPr/>
        </p:nvGrpSpPr>
        <p:grpSpPr>
          <a:xfrm>
            <a:off x="8092293" y="3537248"/>
            <a:ext cx="3737688" cy="407261"/>
            <a:chOff x="533399" y="5257800"/>
            <a:chExt cx="3664733" cy="399312"/>
          </a:xfrm>
        </p:grpSpPr>
        <p:sp>
          <p:nvSpPr>
            <p:cNvPr id="57" name="Rectangle 56"/>
            <p:cNvSpPr/>
            <p:nvPr/>
          </p:nvSpPr>
          <p:spPr>
            <a:xfrm>
              <a:off x="533400" y="5257800"/>
              <a:ext cx="405550" cy="399312"/>
            </a:xfrm>
            <a:prstGeom prst="rect">
              <a:avLst/>
            </a:prstGeom>
            <a:solidFill>
              <a:srgbClr val="E57C2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597"/>
              <a:r>
                <a:rPr lang="en-US" sz="1428" dirty="0">
                  <a:solidFill>
                    <a:srgbClr val="FFFFFF"/>
                  </a:solidFill>
                  <a:cs typeface="Helvetica"/>
                </a:rPr>
                <a:t>X</a:t>
              </a:r>
            </a:p>
          </p:txBody>
        </p:sp>
        <p:sp>
          <p:nvSpPr>
            <p:cNvPr id="58" name="Rectangle 57"/>
            <p:cNvSpPr/>
            <p:nvPr/>
          </p:nvSpPr>
          <p:spPr>
            <a:xfrm>
              <a:off x="533399" y="5257800"/>
              <a:ext cx="3664733" cy="399312"/>
            </a:xfrm>
            <a:prstGeom prst="rect">
              <a:avLst/>
            </a:prstGeom>
            <a:noFill/>
            <a:ln>
              <a:solidFill>
                <a:srgbClr val="E57C2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597"/>
              <a:endParaRPr lang="en-US" sz="1836">
                <a:solidFill>
                  <a:srgbClr val="FFFFFF"/>
                </a:solidFill>
              </a:endParaRPr>
            </a:p>
          </p:txBody>
        </p:sp>
      </p:grpSp>
    </p:spTree>
    <p:extLst>
      <p:ext uri="{BB962C8B-B14F-4D97-AF65-F5344CB8AC3E}">
        <p14:creationId xmlns:p14="http://schemas.microsoft.com/office/powerpoint/2010/main" val="3776913494"/>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88" dirty="0"/>
              <a:t>Enablers To Support </a:t>
            </a:r>
            <a:r>
              <a:rPr lang="en-US" sz="4488" dirty="0" smtClean="0"/>
              <a:t>Strategic Adoption</a:t>
            </a:r>
            <a:endParaRPr lang="en-US" sz="4488" dirty="0"/>
          </a:p>
        </p:txBody>
      </p:sp>
      <p:sp>
        <p:nvSpPr>
          <p:cNvPr id="28" name="Trapezoid 27"/>
          <p:cNvSpPr/>
          <p:nvPr/>
        </p:nvSpPr>
        <p:spPr>
          <a:xfrm flipV="1">
            <a:off x="599950" y="2490907"/>
            <a:ext cx="11236575" cy="854886"/>
          </a:xfrm>
          <a:prstGeom prst="trapezoid">
            <a:avLst>
              <a:gd name="adj" fmla="val 32826"/>
            </a:avLst>
          </a:prstGeom>
          <a:solidFill>
            <a:schemeClr val="tx1">
              <a:lumMod val="65000"/>
              <a:lumOff val="35000"/>
              <a:alpha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597"/>
            <a:endParaRPr lang="en-US" sz="1836" dirty="0">
              <a:solidFill>
                <a:srgbClr val="FFFFFF"/>
              </a:solidFill>
            </a:endParaRPr>
          </a:p>
        </p:txBody>
      </p:sp>
      <p:sp>
        <p:nvSpPr>
          <p:cNvPr id="30" name="Rectangle 29"/>
          <p:cNvSpPr/>
          <p:nvPr/>
        </p:nvSpPr>
        <p:spPr>
          <a:xfrm>
            <a:off x="3767514" y="2577679"/>
            <a:ext cx="4901449" cy="699453"/>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597"/>
            <a:r>
              <a:rPr lang="en-US" sz="1530" dirty="0">
                <a:solidFill>
                  <a:srgbClr val="FFFFFF">
                    <a:alpha val="99000"/>
                  </a:srgbClr>
                </a:solidFill>
                <a:cs typeface="Helvetica"/>
              </a:rPr>
              <a:t>BUSINESS VALUE: OUTCOMES AND SCOPE</a:t>
            </a:r>
          </a:p>
        </p:txBody>
      </p:sp>
      <p:sp>
        <p:nvSpPr>
          <p:cNvPr id="31" name="Rectangle 30"/>
          <p:cNvSpPr/>
          <p:nvPr/>
        </p:nvSpPr>
        <p:spPr>
          <a:xfrm>
            <a:off x="4186951" y="4374223"/>
            <a:ext cx="2263208" cy="699453"/>
          </a:xfrm>
          <a:prstGeom prst="rect">
            <a:avLst/>
          </a:prstGeom>
          <a:solidFill>
            <a:schemeClr val="bg2">
              <a:lumMod val="75000"/>
              <a:alpha val="16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597"/>
            <a:r>
              <a:rPr lang="en-US" sz="1122" dirty="0">
                <a:solidFill>
                  <a:srgbClr val="000000">
                    <a:alpha val="99000"/>
                  </a:srgbClr>
                </a:solidFill>
                <a:cs typeface="Helvetica"/>
              </a:rPr>
              <a:t>STEERING COMMITTEE</a:t>
            </a:r>
          </a:p>
        </p:txBody>
      </p:sp>
      <p:sp>
        <p:nvSpPr>
          <p:cNvPr id="32" name="Rectangle 31"/>
          <p:cNvSpPr/>
          <p:nvPr/>
        </p:nvSpPr>
        <p:spPr>
          <a:xfrm>
            <a:off x="8928914" y="4374223"/>
            <a:ext cx="2263208" cy="699453"/>
          </a:xfrm>
          <a:prstGeom prst="rect">
            <a:avLst/>
          </a:prstGeom>
          <a:solidFill>
            <a:schemeClr val="bg2">
              <a:lumMod val="75000"/>
              <a:alpha val="16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597"/>
            <a:r>
              <a:rPr lang="en-US" sz="1122" dirty="0">
                <a:solidFill>
                  <a:srgbClr val="000000">
                    <a:alpha val="99000"/>
                  </a:srgbClr>
                </a:solidFill>
                <a:cs typeface="Helvetica"/>
              </a:rPr>
              <a:t>SYSTEM</a:t>
            </a:r>
          </a:p>
          <a:p>
            <a:pPr algn="ctr" defTabSz="932597"/>
            <a:r>
              <a:rPr lang="en-US" sz="1122" dirty="0">
                <a:solidFill>
                  <a:srgbClr val="000000">
                    <a:alpha val="99000"/>
                  </a:srgbClr>
                </a:solidFill>
                <a:cs typeface="Helvetica"/>
              </a:rPr>
              <a:t>INTEGRATIONS</a:t>
            </a:r>
          </a:p>
        </p:txBody>
      </p:sp>
      <p:sp>
        <p:nvSpPr>
          <p:cNvPr id="33" name="Rectangle 32"/>
          <p:cNvSpPr/>
          <p:nvPr/>
        </p:nvSpPr>
        <p:spPr>
          <a:xfrm>
            <a:off x="4186951" y="5151392"/>
            <a:ext cx="2263208" cy="699453"/>
          </a:xfrm>
          <a:prstGeom prst="rect">
            <a:avLst/>
          </a:prstGeom>
          <a:solidFill>
            <a:schemeClr val="bg2">
              <a:lumMod val="75000"/>
              <a:alpha val="16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597"/>
            <a:r>
              <a:rPr lang="en-US" sz="1122" dirty="0">
                <a:solidFill>
                  <a:srgbClr val="000000">
                    <a:alpha val="99000"/>
                  </a:srgbClr>
                </a:solidFill>
                <a:cs typeface="Helvetica"/>
              </a:rPr>
              <a:t>NETWORK ARCHITECTURE</a:t>
            </a:r>
          </a:p>
        </p:txBody>
      </p:sp>
      <p:sp>
        <p:nvSpPr>
          <p:cNvPr id="37" name="Rectangle 36"/>
          <p:cNvSpPr/>
          <p:nvPr/>
        </p:nvSpPr>
        <p:spPr>
          <a:xfrm>
            <a:off x="1223225" y="4374224"/>
            <a:ext cx="484974" cy="1476622"/>
          </a:xfrm>
          <a:prstGeom prst="rect">
            <a:avLst/>
          </a:prstGeom>
          <a:solidFill>
            <a:schemeClr val="accent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vert="vert270" rtlCol="0" anchor="ctr"/>
          <a:lstStyle/>
          <a:p>
            <a:pPr algn="ctr" defTabSz="932597"/>
            <a:r>
              <a:rPr lang="en-US" sz="1224" dirty="0">
                <a:solidFill>
                  <a:srgbClr val="FFFFFF">
                    <a:alpha val="99000"/>
                  </a:srgbClr>
                </a:solidFill>
                <a:cs typeface="Arial"/>
              </a:rPr>
              <a:t>ENABLERS</a:t>
            </a:r>
          </a:p>
        </p:txBody>
      </p:sp>
      <p:sp>
        <p:nvSpPr>
          <p:cNvPr id="40" name="Rectangle 39"/>
          <p:cNvSpPr/>
          <p:nvPr/>
        </p:nvSpPr>
        <p:spPr>
          <a:xfrm>
            <a:off x="6557933" y="4374224"/>
            <a:ext cx="2263208" cy="699453"/>
          </a:xfrm>
          <a:prstGeom prst="rect">
            <a:avLst/>
          </a:prstGeom>
          <a:solidFill>
            <a:schemeClr val="bg2">
              <a:lumMod val="75000"/>
              <a:alpha val="16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597"/>
            <a:r>
              <a:rPr lang="en-US" sz="1122" dirty="0">
                <a:solidFill>
                  <a:srgbClr val="000000">
                    <a:alpha val="99000"/>
                  </a:srgbClr>
                </a:solidFill>
                <a:cs typeface="Helvetica"/>
              </a:rPr>
              <a:t>EXECUTIVES</a:t>
            </a:r>
          </a:p>
          <a:p>
            <a:pPr algn="ctr" defTabSz="932597"/>
            <a:r>
              <a:rPr lang="en-US" sz="1122" dirty="0">
                <a:solidFill>
                  <a:srgbClr val="000000">
                    <a:alpha val="99000"/>
                  </a:srgbClr>
                </a:solidFill>
                <a:cs typeface="Helvetica"/>
              </a:rPr>
              <a:t>&amp; INFLUENCERS</a:t>
            </a:r>
          </a:p>
        </p:txBody>
      </p:sp>
      <p:sp>
        <p:nvSpPr>
          <p:cNvPr id="41" name="Rectangle 40"/>
          <p:cNvSpPr/>
          <p:nvPr/>
        </p:nvSpPr>
        <p:spPr>
          <a:xfrm>
            <a:off x="6557933" y="5151392"/>
            <a:ext cx="2263208" cy="699453"/>
          </a:xfrm>
          <a:prstGeom prst="rect">
            <a:avLst/>
          </a:prstGeom>
          <a:solidFill>
            <a:schemeClr val="bg2">
              <a:lumMod val="75000"/>
              <a:alpha val="16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597"/>
            <a:r>
              <a:rPr lang="en-US" sz="1122" dirty="0">
                <a:solidFill>
                  <a:srgbClr val="000000">
                    <a:alpha val="99000"/>
                  </a:srgbClr>
                </a:solidFill>
                <a:cs typeface="Helvetica"/>
              </a:rPr>
              <a:t>USER &amp; EXECUTIVE TRAINING</a:t>
            </a:r>
          </a:p>
        </p:txBody>
      </p:sp>
      <p:sp>
        <p:nvSpPr>
          <p:cNvPr id="42" name="Rectangle 41"/>
          <p:cNvSpPr/>
          <p:nvPr/>
        </p:nvSpPr>
        <p:spPr>
          <a:xfrm>
            <a:off x="8928914" y="5151392"/>
            <a:ext cx="2263208" cy="699453"/>
          </a:xfrm>
          <a:prstGeom prst="rect">
            <a:avLst/>
          </a:prstGeom>
          <a:solidFill>
            <a:schemeClr val="bg2">
              <a:lumMod val="75000"/>
              <a:alpha val="16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597"/>
            <a:r>
              <a:rPr lang="en-US" sz="1122" dirty="0">
                <a:solidFill>
                  <a:srgbClr val="000000">
                    <a:alpha val="99000"/>
                  </a:srgbClr>
                </a:solidFill>
                <a:cs typeface="Helvetica"/>
              </a:rPr>
              <a:t>AWARENESS &amp; PROMOTIONS</a:t>
            </a:r>
          </a:p>
        </p:txBody>
      </p:sp>
      <p:sp>
        <p:nvSpPr>
          <p:cNvPr id="43" name="Rectangle 42"/>
          <p:cNvSpPr/>
          <p:nvPr/>
        </p:nvSpPr>
        <p:spPr>
          <a:xfrm>
            <a:off x="1815970" y="4374224"/>
            <a:ext cx="2263208" cy="699453"/>
          </a:xfrm>
          <a:prstGeom prst="rect">
            <a:avLst/>
          </a:prstGeom>
          <a:solidFill>
            <a:schemeClr val="bg2">
              <a:lumMod val="75000"/>
              <a:alpha val="16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597"/>
            <a:r>
              <a:rPr lang="en-US" sz="1122" dirty="0">
                <a:solidFill>
                  <a:srgbClr val="000000">
                    <a:alpha val="99000"/>
                  </a:srgbClr>
                </a:solidFill>
                <a:cs typeface="Helvetica"/>
              </a:rPr>
              <a:t>NEEDS ASSESSMENT/</a:t>
            </a:r>
            <a:br>
              <a:rPr lang="en-US" sz="1122" dirty="0">
                <a:solidFill>
                  <a:srgbClr val="000000">
                    <a:alpha val="99000"/>
                  </a:srgbClr>
                </a:solidFill>
                <a:cs typeface="Helvetica"/>
              </a:rPr>
            </a:br>
            <a:r>
              <a:rPr lang="en-US" sz="1122" dirty="0">
                <a:solidFill>
                  <a:srgbClr val="000000">
                    <a:alpha val="99000"/>
                  </a:srgbClr>
                </a:solidFill>
                <a:cs typeface="Helvetica"/>
              </a:rPr>
              <a:t>SUCCESS CRITERIA</a:t>
            </a:r>
          </a:p>
        </p:txBody>
      </p:sp>
      <p:sp>
        <p:nvSpPr>
          <p:cNvPr id="44" name="Rectangle 43"/>
          <p:cNvSpPr/>
          <p:nvPr/>
        </p:nvSpPr>
        <p:spPr>
          <a:xfrm>
            <a:off x="1815970" y="5151392"/>
            <a:ext cx="2263208" cy="699453"/>
          </a:xfrm>
          <a:prstGeom prst="rect">
            <a:avLst/>
          </a:prstGeom>
          <a:solidFill>
            <a:schemeClr val="bg2">
              <a:lumMod val="75000"/>
              <a:alpha val="16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597"/>
            <a:r>
              <a:rPr lang="en-US" sz="1122" dirty="0">
                <a:solidFill>
                  <a:srgbClr val="000000">
                    <a:alpha val="99000"/>
                  </a:srgbClr>
                </a:solidFill>
                <a:cs typeface="Helvetica"/>
              </a:rPr>
              <a:t>COMPANY-WIDE ROLLOUT</a:t>
            </a:r>
          </a:p>
        </p:txBody>
      </p:sp>
      <p:sp>
        <p:nvSpPr>
          <p:cNvPr id="45" name="Trapezoid 44"/>
          <p:cNvSpPr/>
          <p:nvPr/>
        </p:nvSpPr>
        <p:spPr>
          <a:xfrm flipV="1">
            <a:off x="938643" y="3426356"/>
            <a:ext cx="10559189" cy="854886"/>
          </a:xfrm>
          <a:prstGeom prst="trapezoid">
            <a:avLst>
              <a:gd name="adj" fmla="val 32826"/>
            </a:avLst>
          </a:prstGeom>
          <a:solidFill>
            <a:srgbClr val="3788B7">
              <a:alpha val="9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597"/>
            <a:endParaRPr lang="en-US" sz="1836" dirty="0">
              <a:solidFill>
                <a:srgbClr val="FFFFFF"/>
              </a:solidFill>
            </a:endParaRPr>
          </a:p>
        </p:txBody>
      </p:sp>
      <p:sp>
        <p:nvSpPr>
          <p:cNvPr id="46" name="Rectangle 45"/>
          <p:cNvSpPr/>
          <p:nvPr/>
        </p:nvSpPr>
        <p:spPr>
          <a:xfrm>
            <a:off x="4362657" y="3498410"/>
            <a:ext cx="3711163" cy="699453"/>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597"/>
            <a:r>
              <a:rPr lang="en-US" sz="1530" dirty="0">
                <a:solidFill>
                  <a:srgbClr val="FFFFFF">
                    <a:alpha val="99000"/>
                  </a:srgbClr>
                </a:solidFill>
                <a:cs typeface="Helvetica"/>
              </a:rPr>
              <a:t>USE CASES</a:t>
            </a:r>
          </a:p>
        </p:txBody>
      </p:sp>
      <p:sp>
        <p:nvSpPr>
          <p:cNvPr id="47" name="Rectangle 46"/>
          <p:cNvSpPr/>
          <p:nvPr/>
        </p:nvSpPr>
        <p:spPr bwMode="auto">
          <a:xfrm>
            <a:off x="1012299" y="4290298"/>
            <a:ext cx="10516794" cy="1627367"/>
          </a:xfrm>
          <a:prstGeom prst="rect">
            <a:avLst/>
          </a:prstGeom>
          <a:noFill/>
          <a:ln w="28575">
            <a:solidFill>
              <a:schemeClr val="accent2"/>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120917196"/>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88" dirty="0" smtClean="0"/>
              <a:t>Trust is key</a:t>
            </a:r>
            <a:endParaRPr lang="en-US" sz="4488" dirty="0"/>
          </a:p>
        </p:txBody>
      </p:sp>
      <p:sp>
        <p:nvSpPr>
          <p:cNvPr id="45" name="Rectangle 44"/>
          <p:cNvSpPr/>
          <p:nvPr/>
        </p:nvSpPr>
        <p:spPr bwMode="auto">
          <a:xfrm>
            <a:off x="883" y="1083928"/>
            <a:ext cx="8918584" cy="1865207"/>
          </a:xfrm>
          <a:prstGeom prst="rect">
            <a:avLst/>
          </a:prstGeom>
          <a:solidFill>
            <a:srgbClr val="969696">
              <a:lumMod val="20000"/>
              <a:lumOff val="80000"/>
            </a:srgbClr>
          </a:solidFill>
          <a:ln w="9525" cap="flat" cmpd="sng" algn="ctr">
            <a:noFill/>
            <a:prstDash val="solid"/>
          </a:ln>
          <a:effectLst/>
        </p:spPr>
        <p:txBody>
          <a:bodyPr lIns="279781" tIns="46630" rIns="279781" anchor="ctr"/>
          <a:lstStyle/>
          <a:p>
            <a:pPr marL="0" marR="0" lvl="0" indent="0" defTabSz="932597" eaLnBrk="1" fontAlgn="auto" latinLnBrk="0" hangingPunct="1">
              <a:lnSpc>
                <a:spcPct val="90000"/>
              </a:lnSpc>
              <a:spcBef>
                <a:spcPts val="0"/>
              </a:spcBef>
              <a:spcAft>
                <a:spcPts val="0"/>
              </a:spcAft>
              <a:buClrTx/>
              <a:buSzTx/>
              <a:buFontTx/>
              <a:buNone/>
              <a:tabLst/>
              <a:defRPr/>
            </a:pPr>
            <a:endParaRPr kumimoji="0" lang="en-US" sz="1836" b="0" i="0" u="none" strike="noStrike" kern="0" cap="none" spc="0" normalizeH="0" baseline="0" noProof="0" dirty="0" smtClean="0">
              <a:ln>
                <a:noFill/>
              </a:ln>
              <a:solidFill>
                <a:srgbClr val="FFFFFF">
                  <a:alpha val="99000"/>
                </a:srgbClr>
              </a:solidFill>
              <a:effectLst/>
              <a:uLnTx/>
              <a:uFillTx/>
              <a:latin typeface="Segoe UI"/>
            </a:endParaRPr>
          </a:p>
        </p:txBody>
      </p:sp>
      <p:sp>
        <p:nvSpPr>
          <p:cNvPr id="46" name="Rectangle 45"/>
          <p:cNvSpPr/>
          <p:nvPr/>
        </p:nvSpPr>
        <p:spPr>
          <a:xfrm>
            <a:off x="1568135" y="1408041"/>
            <a:ext cx="6073830" cy="1294852"/>
          </a:xfrm>
          <a:prstGeom prst="rect">
            <a:avLst/>
          </a:prstGeom>
        </p:spPr>
        <p:txBody>
          <a:bodyPr wrap="square">
            <a:spAutoFit/>
          </a:bodyPr>
          <a:lstStyle/>
          <a:p>
            <a:pPr marL="0" marR="0" lvl="0" indent="0" defTabSz="932597" eaLnBrk="1" fontAlgn="auto" latinLnBrk="0" hangingPunct="1">
              <a:lnSpc>
                <a:spcPct val="100000"/>
              </a:lnSpc>
              <a:spcBef>
                <a:spcPts val="0"/>
              </a:spcBef>
              <a:spcAft>
                <a:spcPts val="0"/>
              </a:spcAft>
              <a:buClrTx/>
              <a:buSzTx/>
              <a:buFontTx/>
              <a:buNone/>
              <a:tabLst/>
              <a:defRPr/>
            </a:pPr>
            <a:r>
              <a:rPr kumimoji="0" lang="en-US" sz="1530" b="0" i="0" u="none" strike="noStrike" kern="0" cap="none" spc="0" normalizeH="0" baseline="0" noProof="0" dirty="0" smtClean="0">
                <a:ln>
                  <a:noFill/>
                </a:ln>
                <a:solidFill>
                  <a:srgbClr val="000000">
                    <a:alpha val="99000"/>
                  </a:srgbClr>
                </a:solidFill>
                <a:effectLst/>
                <a:uLnTx/>
                <a:uFillTx/>
              </a:rPr>
              <a:t>“We held steadfast to our desire to be open and it has worked,”</a:t>
            </a:r>
          </a:p>
          <a:p>
            <a:pPr marL="0" marR="0" lvl="0" indent="0" defTabSz="932597" eaLnBrk="1" fontAlgn="auto" latinLnBrk="0" hangingPunct="1">
              <a:lnSpc>
                <a:spcPct val="100000"/>
              </a:lnSpc>
              <a:spcBef>
                <a:spcPts val="0"/>
              </a:spcBef>
              <a:spcAft>
                <a:spcPts val="0"/>
              </a:spcAft>
              <a:buClrTx/>
              <a:buSzTx/>
              <a:buFontTx/>
              <a:buNone/>
              <a:tabLst/>
              <a:defRPr/>
            </a:pPr>
            <a:endParaRPr kumimoji="0" lang="en-US" sz="1530" b="0" i="0" u="none" strike="noStrike" kern="0" cap="none" spc="0" normalizeH="0" baseline="0" noProof="0" dirty="0" smtClean="0">
              <a:ln>
                <a:noFill/>
              </a:ln>
              <a:solidFill>
                <a:srgbClr val="000000">
                  <a:alpha val="99000"/>
                </a:srgbClr>
              </a:solidFill>
              <a:effectLst/>
              <a:uLnTx/>
              <a:uFillTx/>
            </a:endParaRPr>
          </a:p>
          <a:p>
            <a:pPr marL="0" marR="0" lvl="0" indent="0" defTabSz="932597" eaLnBrk="1" fontAlgn="auto" latinLnBrk="0" hangingPunct="1">
              <a:lnSpc>
                <a:spcPct val="100000"/>
              </a:lnSpc>
              <a:spcBef>
                <a:spcPts val="0"/>
              </a:spcBef>
              <a:spcAft>
                <a:spcPts val="0"/>
              </a:spcAft>
              <a:buClrTx/>
              <a:buSzTx/>
              <a:buFontTx/>
              <a:buNone/>
              <a:tabLst/>
              <a:defRPr/>
            </a:pPr>
            <a:r>
              <a:rPr kumimoji="0" lang="en-US" sz="1530" b="0" i="0" u="none" strike="noStrike" kern="0" cap="none" spc="0" normalizeH="0" baseline="0" noProof="0" dirty="0" smtClean="0">
                <a:ln>
                  <a:noFill/>
                </a:ln>
                <a:solidFill>
                  <a:srgbClr val="000000">
                    <a:alpha val="99000"/>
                  </a:srgbClr>
                </a:solidFill>
                <a:effectLst/>
                <a:uLnTx/>
                <a:uFillTx/>
              </a:rPr>
              <a:t>“We’ve had very little trouble on the forums and operate a three </a:t>
            </a:r>
            <a:br>
              <a:rPr kumimoji="0" lang="en-US" sz="1530" b="0" i="0" u="none" strike="noStrike" kern="0" cap="none" spc="0" normalizeH="0" baseline="0" noProof="0" dirty="0" smtClean="0">
                <a:ln>
                  <a:noFill/>
                </a:ln>
                <a:solidFill>
                  <a:srgbClr val="000000">
                    <a:alpha val="99000"/>
                  </a:srgbClr>
                </a:solidFill>
                <a:effectLst/>
                <a:uLnTx/>
                <a:uFillTx/>
              </a:rPr>
            </a:br>
            <a:r>
              <a:rPr kumimoji="0" lang="en-US" sz="1530" b="0" i="0" u="none" strike="noStrike" kern="0" cap="none" spc="0" normalizeH="0" baseline="0" noProof="0" dirty="0" smtClean="0">
                <a:ln>
                  <a:noFill/>
                </a:ln>
                <a:solidFill>
                  <a:srgbClr val="000000">
                    <a:alpha val="99000"/>
                  </a:srgbClr>
                </a:solidFill>
                <a:effectLst/>
                <a:uLnTx/>
                <a:uFillTx/>
              </a:rPr>
              <a:t>strikes rule, where if you write something that does not meet the guidelines you get two warnings before being banned.”</a:t>
            </a:r>
          </a:p>
        </p:txBody>
      </p:sp>
      <p:sp>
        <p:nvSpPr>
          <p:cNvPr id="47" name="Freeform 6"/>
          <p:cNvSpPr>
            <a:spLocks noEditPoints="1"/>
          </p:cNvSpPr>
          <p:nvPr/>
        </p:nvSpPr>
        <p:spPr bwMode="auto">
          <a:xfrm>
            <a:off x="870074" y="1083930"/>
            <a:ext cx="498684" cy="401538"/>
          </a:xfrm>
          <a:custGeom>
            <a:avLst/>
            <a:gdLst>
              <a:gd name="T0" fmla="*/ 58 w 130"/>
              <a:gd name="T1" fmla="*/ 11 h 105"/>
              <a:gd name="T2" fmla="*/ 43 w 130"/>
              <a:gd name="T3" fmla="*/ 20 h 105"/>
              <a:gd name="T4" fmla="*/ 32 w 130"/>
              <a:gd name="T5" fmla="*/ 30 h 105"/>
              <a:gd name="T6" fmla="*/ 23 w 130"/>
              <a:gd name="T7" fmla="*/ 43 h 105"/>
              <a:gd name="T8" fmla="*/ 19 w 130"/>
              <a:gd name="T9" fmla="*/ 59 h 105"/>
              <a:gd name="T10" fmla="*/ 29 w 130"/>
              <a:gd name="T11" fmla="*/ 59 h 105"/>
              <a:gd name="T12" fmla="*/ 48 w 130"/>
              <a:gd name="T13" fmla="*/ 65 h 105"/>
              <a:gd name="T14" fmla="*/ 55 w 130"/>
              <a:gd name="T15" fmla="*/ 83 h 105"/>
              <a:gd name="T16" fmla="*/ 49 w 130"/>
              <a:gd name="T17" fmla="*/ 98 h 105"/>
              <a:gd name="T18" fmla="*/ 32 w 130"/>
              <a:gd name="T19" fmla="*/ 105 h 105"/>
              <a:gd name="T20" fmla="*/ 8 w 130"/>
              <a:gd name="T21" fmla="*/ 94 h 105"/>
              <a:gd name="T22" fmla="*/ 0 w 130"/>
              <a:gd name="T23" fmla="*/ 65 h 105"/>
              <a:gd name="T24" fmla="*/ 6 w 130"/>
              <a:gd name="T25" fmla="*/ 42 h 105"/>
              <a:gd name="T26" fmla="*/ 19 w 130"/>
              <a:gd name="T27" fmla="*/ 23 h 105"/>
              <a:gd name="T28" fmla="*/ 36 w 130"/>
              <a:gd name="T29" fmla="*/ 9 h 105"/>
              <a:gd name="T30" fmla="*/ 51 w 130"/>
              <a:gd name="T31" fmla="*/ 0 h 105"/>
              <a:gd name="T32" fmla="*/ 58 w 130"/>
              <a:gd name="T33" fmla="*/ 11 h 105"/>
              <a:gd name="T34" fmla="*/ 130 w 130"/>
              <a:gd name="T35" fmla="*/ 11 h 105"/>
              <a:gd name="T36" fmla="*/ 116 w 130"/>
              <a:gd name="T37" fmla="*/ 20 h 105"/>
              <a:gd name="T38" fmla="*/ 104 w 130"/>
              <a:gd name="T39" fmla="*/ 30 h 105"/>
              <a:gd name="T40" fmla="*/ 96 w 130"/>
              <a:gd name="T41" fmla="*/ 43 h 105"/>
              <a:gd name="T42" fmla="*/ 92 w 130"/>
              <a:gd name="T43" fmla="*/ 59 h 105"/>
              <a:gd name="T44" fmla="*/ 101 w 130"/>
              <a:gd name="T45" fmla="*/ 59 h 105"/>
              <a:gd name="T46" fmla="*/ 120 w 130"/>
              <a:gd name="T47" fmla="*/ 65 h 105"/>
              <a:gd name="T48" fmla="*/ 127 w 130"/>
              <a:gd name="T49" fmla="*/ 83 h 105"/>
              <a:gd name="T50" fmla="*/ 121 w 130"/>
              <a:gd name="T51" fmla="*/ 98 h 105"/>
              <a:gd name="T52" fmla="*/ 104 w 130"/>
              <a:gd name="T53" fmla="*/ 105 h 105"/>
              <a:gd name="T54" fmla="*/ 80 w 130"/>
              <a:gd name="T55" fmla="*/ 94 h 105"/>
              <a:gd name="T56" fmla="*/ 73 w 130"/>
              <a:gd name="T57" fmla="*/ 65 h 105"/>
              <a:gd name="T58" fmla="*/ 78 w 130"/>
              <a:gd name="T59" fmla="*/ 42 h 105"/>
              <a:gd name="T60" fmla="*/ 91 w 130"/>
              <a:gd name="T61" fmla="*/ 23 h 105"/>
              <a:gd name="T62" fmla="*/ 108 w 130"/>
              <a:gd name="T63" fmla="*/ 9 h 105"/>
              <a:gd name="T64" fmla="*/ 123 w 130"/>
              <a:gd name="T65" fmla="*/ 0 h 105"/>
              <a:gd name="T66" fmla="*/ 130 w 130"/>
              <a:gd name="T67" fmla="*/ 1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0" h="105">
                <a:moveTo>
                  <a:pt x="58" y="11"/>
                </a:moveTo>
                <a:cubicBezTo>
                  <a:pt x="52" y="15"/>
                  <a:pt x="47" y="18"/>
                  <a:pt x="43" y="20"/>
                </a:cubicBezTo>
                <a:cubicBezTo>
                  <a:pt x="40" y="23"/>
                  <a:pt x="36" y="26"/>
                  <a:pt x="32" y="30"/>
                </a:cubicBezTo>
                <a:cubicBezTo>
                  <a:pt x="28" y="34"/>
                  <a:pt x="25" y="38"/>
                  <a:pt x="23" y="43"/>
                </a:cubicBezTo>
                <a:cubicBezTo>
                  <a:pt x="21" y="47"/>
                  <a:pt x="20" y="52"/>
                  <a:pt x="19" y="59"/>
                </a:cubicBezTo>
                <a:cubicBezTo>
                  <a:pt x="29" y="59"/>
                  <a:pt x="29" y="59"/>
                  <a:pt x="29" y="59"/>
                </a:cubicBezTo>
                <a:cubicBezTo>
                  <a:pt x="37" y="59"/>
                  <a:pt x="43" y="61"/>
                  <a:pt x="48" y="65"/>
                </a:cubicBezTo>
                <a:cubicBezTo>
                  <a:pt x="52" y="69"/>
                  <a:pt x="55" y="75"/>
                  <a:pt x="55" y="83"/>
                </a:cubicBezTo>
                <a:cubicBezTo>
                  <a:pt x="55" y="88"/>
                  <a:pt x="53" y="93"/>
                  <a:pt x="49" y="98"/>
                </a:cubicBezTo>
                <a:cubicBezTo>
                  <a:pt x="44" y="103"/>
                  <a:pt x="39" y="105"/>
                  <a:pt x="32" y="105"/>
                </a:cubicBezTo>
                <a:cubicBezTo>
                  <a:pt x="20" y="105"/>
                  <a:pt x="12" y="101"/>
                  <a:pt x="8" y="94"/>
                </a:cubicBezTo>
                <a:cubicBezTo>
                  <a:pt x="3" y="87"/>
                  <a:pt x="0" y="77"/>
                  <a:pt x="0" y="65"/>
                </a:cubicBezTo>
                <a:cubicBezTo>
                  <a:pt x="0" y="57"/>
                  <a:pt x="2" y="49"/>
                  <a:pt x="6" y="42"/>
                </a:cubicBezTo>
                <a:cubicBezTo>
                  <a:pt x="9" y="35"/>
                  <a:pt x="14" y="29"/>
                  <a:pt x="19" y="23"/>
                </a:cubicBezTo>
                <a:cubicBezTo>
                  <a:pt x="24" y="18"/>
                  <a:pt x="30" y="13"/>
                  <a:pt x="36" y="9"/>
                </a:cubicBezTo>
                <a:cubicBezTo>
                  <a:pt x="42" y="5"/>
                  <a:pt x="47" y="2"/>
                  <a:pt x="51" y="0"/>
                </a:cubicBezTo>
                <a:lnTo>
                  <a:pt x="58" y="11"/>
                </a:lnTo>
                <a:close/>
                <a:moveTo>
                  <a:pt x="130" y="11"/>
                </a:moveTo>
                <a:cubicBezTo>
                  <a:pt x="124" y="15"/>
                  <a:pt x="119" y="18"/>
                  <a:pt x="116" y="20"/>
                </a:cubicBezTo>
                <a:cubicBezTo>
                  <a:pt x="112" y="23"/>
                  <a:pt x="108" y="26"/>
                  <a:pt x="104" y="30"/>
                </a:cubicBezTo>
                <a:cubicBezTo>
                  <a:pt x="100" y="34"/>
                  <a:pt x="97" y="39"/>
                  <a:pt x="96" y="43"/>
                </a:cubicBezTo>
                <a:cubicBezTo>
                  <a:pt x="94" y="47"/>
                  <a:pt x="92" y="52"/>
                  <a:pt x="92" y="59"/>
                </a:cubicBezTo>
                <a:cubicBezTo>
                  <a:pt x="101" y="59"/>
                  <a:pt x="101" y="59"/>
                  <a:pt x="101" y="59"/>
                </a:cubicBezTo>
                <a:cubicBezTo>
                  <a:pt x="109" y="59"/>
                  <a:pt x="115" y="61"/>
                  <a:pt x="120" y="65"/>
                </a:cubicBezTo>
                <a:cubicBezTo>
                  <a:pt x="125" y="69"/>
                  <a:pt x="127" y="75"/>
                  <a:pt x="127" y="83"/>
                </a:cubicBezTo>
                <a:cubicBezTo>
                  <a:pt x="127" y="88"/>
                  <a:pt x="125" y="93"/>
                  <a:pt x="121" y="98"/>
                </a:cubicBezTo>
                <a:cubicBezTo>
                  <a:pt x="117" y="103"/>
                  <a:pt x="111" y="105"/>
                  <a:pt x="104" y="105"/>
                </a:cubicBezTo>
                <a:cubicBezTo>
                  <a:pt x="93" y="105"/>
                  <a:pt x="85" y="101"/>
                  <a:pt x="80" y="94"/>
                </a:cubicBezTo>
                <a:cubicBezTo>
                  <a:pt x="75" y="87"/>
                  <a:pt x="73" y="77"/>
                  <a:pt x="73" y="65"/>
                </a:cubicBezTo>
                <a:cubicBezTo>
                  <a:pt x="73" y="57"/>
                  <a:pt x="74" y="49"/>
                  <a:pt x="78" y="42"/>
                </a:cubicBezTo>
                <a:cubicBezTo>
                  <a:pt x="82" y="35"/>
                  <a:pt x="86" y="29"/>
                  <a:pt x="91" y="23"/>
                </a:cubicBezTo>
                <a:cubicBezTo>
                  <a:pt x="97" y="18"/>
                  <a:pt x="102" y="13"/>
                  <a:pt x="108" y="9"/>
                </a:cubicBezTo>
                <a:cubicBezTo>
                  <a:pt x="114" y="5"/>
                  <a:pt x="119" y="2"/>
                  <a:pt x="123" y="0"/>
                </a:cubicBezTo>
                <a:lnTo>
                  <a:pt x="130" y="11"/>
                </a:lnTo>
                <a:close/>
              </a:path>
            </a:pathLst>
          </a:custGeom>
          <a:solidFill>
            <a:srgbClr val="FFFFFF">
              <a:lumMod val="75000"/>
            </a:srgbClr>
          </a:solidFill>
          <a:ln>
            <a:noFill/>
          </a:ln>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smtClean="0">
              <a:ln>
                <a:noFill/>
              </a:ln>
              <a:solidFill>
                <a:srgbClr val="000000"/>
              </a:solidFill>
              <a:effectLst/>
              <a:uLnTx/>
              <a:uFillTx/>
            </a:endParaRPr>
          </a:p>
        </p:txBody>
      </p:sp>
      <p:sp>
        <p:nvSpPr>
          <p:cNvPr id="48" name="Freeform 6"/>
          <p:cNvSpPr>
            <a:spLocks noEditPoints="1"/>
          </p:cNvSpPr>
          <p:nvPr/>
        </p:nvSpPr>
        <p:spPr bwMode="auto">
          <a:xfrm rot="10800000">
            <a:off x="7558789" y="2560432"/>
            <a:ext cx="498684" cy="401538"/>
          </a:xfrm>
          <a:custGeom>
            <a:avLst/>
            <a:gdLst>
              <a:gd name="T0" fmla="*/ 58 w 130"/>
              <a:gd name="T1" fmla="*/ 11 h 105"/>
              <a:gd name="T2" fmla="*/ 43 w 130"/>
              <a:gd name="T3" fmla="*/ 20 h 105"/>
              <a:gd name="T4" fmla="*/ 32 w 130"/>
              <a:gd name="T5" fmla="*/ 30 h 105"/>
              <a:gd name="T6" fmla="*/ 23 w 130"/>
              <a:gd name="T7" fmla="*/ 43 h 105"/>
              <a:gd name="T8" fmla="*/ 19 w 130"/>
              <a:gd name="T9" fmla="*/ 59 h 105"/>
              <a:gd name="T10" fmla="*/ 29 w 130"/>
              <a:gd name="T11" fmla="*/ 59 h 105"/>
              <a:gd name="T12" fmla="*/ 48 w 130"/>
              <a:gd name="T13" fmla="*/ 65 h 105"/>
              <a:gd name="T14" fmla="*/ 55 w 130"/>
              <a:gd name="T15" fmla="*/ 83 h 105"/>
              <a:gd name="T16" fmla="*/ 49 w 130"/>
              <a:gd name="T17" fmla="*/ 98 h 105"/>
              <a:gd name="T18" fmla="*/ 32 w 130"/>
              <a:gd name="T19" fmla="*/ 105 h 105"/>
              <a:gd name="T20" fmla="*/ 8 w 130"/>
              <a:gd name="T21" fmla="*/ 94 h 105"/>
              <a:gd name="T22" fmla="*/ 0 w 130"/>
              <a:gd name="T23" fmla="*/ 65 h 105"/>
              <a:gd name="T24" fmla="*/ 6 w 130"/>
              <a:gd name="T25" fmla="*/ 42 h 105"/>
              <a:gd name="T26" fmla="*/ 19 w 130"/>
              <a:gd name="T27" fmla="*/ 23 h 105"/>
              <a:gd name="T28" fmla="*/ 36 w 130"/>
              <a:gd name="T29" fmla="*/ 9 h 105"/>
              <a:gd name="T30" fmla="*/ 51 w 130"/>
              <a:gd name="T31" fmla="*/ 0 h 105"/>
              <a:gd name="T32" fmla="*/ 58 w 130"/>
              <a:gd name="T33" fmla="*/ 11 h 105"/>
              <a:gd name="T34" fmla="*/ 130 w 130"/>
              <a:gd name="T35" fmla="*/ 11 h 105"/>
              <a:gd name="T36" fmla="*/ 116 w 130"/>
              <a:gd name="T37" fmla="*/ 20 h 105"/>
              <a:gd name="T38" fmla="*/ 104 w 130"/>
              <a:gd name="T39" fmla="*/ 30 h 105"/>
              <a:gd name="T40" fmla="*/ 96 w 130"/>
              <a:gd name="T41" fmla="*/ 43 h 105"/>
              <a:gd name="T42" fmla="*/ 92 w 130"/>
              <a:gd name="T43" fmla="*/ 59 h 105"/>
              <a:gd name="T44" fmla="*/ 101 w 130"/>
              <a:gd name="T45" fmla="*/ 59 h 105"/>
              <a:gd name="T46" fmla="*/ 120 w 130"/>
              <a:gd name="T47" fmla="*/ 65 h 105"/>
              <a:gd name="T48" fmla="*/ 127 w 130"/>
              <a:gd name="T49" fmla="*/ 83 h 105"/>
              <a:gd name="T50" fmla="*/ 121 w 130"/>
              <a:gd name="T51" fmla="*/ 98 h 105"/>
              <a:gd name="T52" fmla="*/ 104 w 130"/>
              <a:gd name="T53" fmla="*/ 105 h 105"/>
              <a:gd name="T54" fmla="*/ 80 w 130"/>
              <a:gd name="T55" fmla="*/ 94 h 105"/>
              <a:gd name="T56" fmla="*/ 73 w 130"/>
              <a:gd name="T57" fmla="*/ 65 h 105"/>
              <a:gd name="T58" fmla="*/ 78 w 130"/>
              <a:gd name="T59" fmla="*/ 42 h 105"/>
              <a:gd name="T60" fmla="*/ 91 w 130"/>
              <a:gd name="T61" fmla="*/ 23 h 105"/>
              <a:gd name="T62" fmla="*/ 108 w 130"/>
              <a:gd name="T63" fmla="*/ 9 h 105"/>
              <a:gd name="T64" fmla="*/ 123 w 130"/>
              <a:gd name="T65" fmla="*/ 0 h 105"/>
              <a:gd name="T66" fmla="*/ 130 w 130"/>
              <a:gd name="T67" fmla="*/ 1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0" h="105">
                <a:moveTo>
                  <a:pt x="58" y="11"/>
                </a:moveTo>
                <a:cubicBezTo>
                  <a:pt x="52" y="15"/>
                  <a:pt x="47" y="18"/>
                  <a:pt x="43" y="20"/>
                </a:cubicBezTo>
                <a:cubicBezTo>
                  <a:pt x="40" y="23"/>
                  <a:pt x="36" y="26"/>
                  <a:pt x="32" y="30"/>
                </a:cubicBezTo>
                <a:cubicBezTo>
                  <a:pt x="28" y="34"/>
                  <a:pt x="25" y="38"/>
                  <a:pt x="23" y="43"/>
                </a:cubicBezTo>
                <a:cubicBezTo>
                  <a:pt x="21" y="47"/>
                  <a:pt x="20" y="52"/>
                  <a:pt x="19" y="59"/>
                </a:cubicBezTo>
                <a:cubicBezTo>
                  <a:pt x="29" y="59"/>
                  <a:pt x="29" y="59"/>
                  <a:pt x="29" y="59"/>
                </a:cubicBezTo>
                <a:cubicBezTo>
                  <a:pt x="37" y="59"/>
                  <a:pt x="43" y="61"/>
                  <a:pt x="48" y="65"/>
                </a:cubicBezTo>
                <a:cubicBezTo>
                  <a:pt x="52" y="69"/>
                  <a:pt x="55" y="75"/>
                  <a:pt x="55" y="83"/>
                </a:cubicBezTo>
                <a:cubicBezTo>
                  <a:pt x="55" y="88"/>
                  <a:pt x="53" y="93"/>
                  <a:pt x="49" y="98"/>
                </a:cubicBezTo>
                <a:cubicBezTo>
                  <a:pt x="44" y="103"/>
                  <a:pt x="39" y="105"/>
                  <a:pt x="32" y="105"/>
                </a:cubicBezTo>
                <a:cubicBezTo>
                  <a:pt x="20" y="105"/>
                  <a:pt x="12" y="101"/>
                  <a:pt x="8" y="94"/>
                </a:cubicBezTo>
                <a:cubicBezTo>
                  <a:pt x="3" y="87"/>
                  <a:pt x="0" y="77"/>
                  <a:pt x="0" y="65"/>
                </a:cubicBezTo>
                <a:cubicBezTo>
                  <a:pt x="0" y="57"/>
                  <a:pt x="2" y="49"/>
                  <a:pt x="6" y="42"/>
                </a:cubicBezTo>
                <a:cubicBezTo>
                  <a:pt x="9" y="35"/>
                  <a:pt x="14" y="29"/>
                  <a:pt x="19" y="23"/>
                </a:cubicBezTo>
                <a:cubicBezTo>
                  <a:pt x="24" y="18"/>
                  <a:pt x="30" y="13"/>
                  <a:pt x="36" y="9"/>
                </a:cubicBezTo>
                <a:cubicBezTo>
                  <a:pt x="42" y="5"/>
                  <a:pt x="47" y="2"/>
                  <a:pt x="51" y="0"/>
                </a:cubicBezTo>
                <a:lnTo>
                  <a:pt x="58" y="11"/>
                </a:lnTo>
                <a:close/>
                <a:moveTo>
                  <a:pt x="130" y="11"/>
                </a:moveTo>
                <a:cubicBezTo>
                  <a:pt x="124" y="15"/>
                  <a:pt x="119" y="18"/>
                  <a:pt x="116" y="20"/>
                </a:cubicBezTo>
                <a:cubicBezTo>
                  <a:pt x="112" y="23"/>
                  <a:pt x="108" y="26"/>
                  <a:pt x="104" y="30"/>
                </a:cubicBezTo>
                <a:cubicBezTo>
                  <a:pt x="100" y="34"/>
                  <a:pt x="97" y="39"/>
                  <a:pt x="96" y="43"/>
                </a:cubicBezTo>
                <a:cubicBezTo>
                  <a:pt x="94" y="47"/>
                  <a:pt x="92" y="52"/>
                  <a:pt x="92" y="59"/>
                </a:cubicBezTo>
                <a:cubicBezTo>
                  <a:pt x="101" y="59"/>
                  <a:pt x="101" y="59"/>
                  <a:pt x="101" y="59"/>
                </a:cubicBezTo>
                <a:cubicBezTo>
                  <a:pt x="109" y="59"/>
                  <a:pt x="115" y="61"/>
                  <a:pt x="120" y="65"/>
                </a:cubicBezTo>
                <a:cubicBezTo>
                  <a:pt x="125" y="69"/>
                  <a:pt x="127" y="75"/>
                  <a:pt x="127" y="83"/>
                </a:cubicBezTo>
                <a:cubicBezTo>
                  <a:pt x="127" y="88"/>
                  <a:pt x="125" y="93"/>
                  <a:pt x="121" y="98"/>
                </a:cubicBezTo>
                <a:cubicBezTo>
                  <a:pt x="117" y="103"/>
                  <a:pt x="111" y="105"/>
                  <a:pt x="104" y="105"/>
                </a:cubicBezTo>
                <a:cubicBezTo>
                  <a:pt x="93" y="105"/>
                  <a:pt x="85" y="101"/>
                  <a:pt x="80" y="94"/>
                </a:cubicBezTo>
                <a:cubicBezTo>
                  <a:pt x="75" y="87"/>
                  <a:pt x="73" y="77"/>
                  <a:pt x="73" y="65"/>
                </a:cubicBezTo>
                <a:cubicBezTo>
                  <a:pt x="73" y="57"/>
                  <a:pt x="74" y="49"/>
                  <a:pt x="78" y="42"/>
                </a:cubicBezTo>
                <a:cubicBezTo>
                  <a:pt x="82" y="35"/>
                  <a:pt x="86" y="29"/>
                  <a:pt x="91" y="23"/>
                </a:cubicBezTo>
                <a:cubicBezTo>
                  <a:pt x="97" y="18"/>
                  <a:pt x="102" y="13"/>
                  <a:pt x="108" y="9"/>
                </a:cubicBezTo>
                <a:cubicBezTo>
                  <a:pt x="114" y="5"/>
                  <a:pt x="119" y="2"/>
                  <a:pt x="123" y="0"/>
                </a:cubicBezTo>
                <a:lnTo>
                  <a:pt x="130" y="11"/>
                </a:lnTo>
                <a:close/>
              </a:path>
            </a:pathLst>
          </a:custGeom>
          <a:solidFill>
            <a:srgbClr val="FFFFFF">
              <a:lumMod val="75000"/>
            </a:srgbClr>
          </a:solidFill>
          <a:ln>
            <a:noFill/>
          </a:ln>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smtClean="0">
              <a:ln>
                <a:noFill/>
              </a:ln>
              <a:solidFill>
                <a:srgbClr val="000000"/>
              </a:solidFill>
              <a:effectLst/>
              <a:uLnTx/>
              <a:uFillTx/>
            </a:endParaRPr>
          </a:p>
        </p:txBody>
      </p:sp>
      <p:pic>
        <p:nvPicPr>
          <p:cNvPr id="49" name="Picture 48"/>
          <p:cNvPicPr>
            <a:picLocks noChangeAspect="1"/>
          </p:cNvPicPr>
          <p:nvPr/>
        </p:nvPicPr>
        <p:blipFill rotWithShape="1">
          <a:blip r:embed="rId3"/>
          <a:srcRect l="1908" r="982"/>
          <a:stretch/>
        </p:blipFill>
        <p:spPr>
          <a:xfrm>
            <a:off x="8994916" y="1089453"/>
            <a:ext cx="3440678" cy="3727486"/>
          </a:xfrm>
          <a:prstGeom prst="rect">
            <a:avLst/>
          </a:prstGeom>
          <a:ln>
            <a:noFill/>
          </a:ln>
          <a:effectLst/>
        </p:spPr>
      </p:pic>
      <p:pic>
        <p:nvPicPr>
          <p:cNvPr id="50" name="Picture 49"/>
          <p:cNvPicPr>
            <a:picLocks noChangeAspect="1"/>
          </p:cNvPicPr>
          <p:nvPr/>
        </p:nvPicPr>
        <p:blipFill>
          <a:blip r:embed="rId4"/>
          <a:stretch>
            <a:fillRect/>
          </a:stretch>
        </p:blipFill>
        <p:spPr>
          <a:xfrm>
            <a:off x="8994916" y="4807885"/>
            <a:ext cx="3440676" cy="2184249"/>
          </a:xfrm>
          <a:prstGeom prst="rect">
            <a:avLst/>
          </a:prstGeom>
          <a:ln>
            <a:noFill/>
          </a:ln>
          <a:effectLst/>
        </p:spPr>
      </p:pic>
      <p:sp>
        <p:nvSpPr>
          <p:cNvPr id="51" name="Rectangle 50"/>
          <p:cNvSpPr/>
          <p:nvPr/>
        </p:nvSpPr>
        <p:spPr bwMode="auto">
          <a:xfrm>
            <a:off x="883" y="3103538"/>
            <a:ext cx="8918584" cy="1865207"/>
          </a:xfrm>
          <a:prstGeom prst="rect">
            <a:avLst/>
          </a:prstGeom>
          <a:solidFill>
            <a:srgbClr val="969696">
              <a:lumMod val="20000"/>
              <a:lumOff val="80000"/>
            </a:srgbClr>
          </a:solidFill>
          <a:ln w="9525" cap="flat" cmpd="sng" algn="ctr">
            <a:noFill/>
            <a:prstDash val="solid"/>
          </a:ln>
          <a:effectLst/>
        </p:spPr>
        <p:txBody>
          <a:bodyPr lIns="279781" tIns="46630" rIns="279781" anchor="ctr"/>
          <a:lstStyle/>
          <a:p>
            <a:pPr marL="0" marR="0" lvl="0" indent="0" defTabSz="932597" eaLnBrk="1" fontAlgn="auto" latinLnBrk="0" hangingPunct="1">
              <a:lnSpc>
                <a:spcPct val="90000"/>
              </a:lnSpc>
              <a:spcBef>
                <a:spcPts val="0"/>
              </a:spcBef>
              <a:spcAft>
                <a:spcPts val="0"/>
              </a:spcAft>
              <a:buClrTx/>
              <a:buSzTx/>
              <a:buFontTx/>
              <a:buNone/>
              <a:tabLst/>
              <a:defRPr/>
            </a:pPr>
            <a:endParaRPr kumimoji="0" lang="en-US" sz="1836" b="0" i="0" u="none" strike="noStrike" kern="0" cap="none" spc="0" normalizeH="0" baseline="0" noProof="0" dirty="0" smtClean="0">
              <a:ln>
                <a:noFill/>
              </a:ln>
              <a:solidFill>
                <a:srgbClr val="FFFFFF">
                  <a:alpha val="99000"/>
                </a:srgbClr>
              </a:solidFill>
              <a:effectLst/>
              <a:uLnTx/>
              <a:uFillTx/>
              <a:latin typeface="Segoe UI"/>
            </a:endParaRPr>
          </a:p>
        </p:txBody>
      </p:sp>
      <p:sp>
        <p:nvSpPr>
          <p:cNvPr id="52" name="Rectangle 51"/>
          <p:cNvSpPr/>
          <p:nvPr/>
        </p:nvSpPr>
        <p:spPr>
          <a:xfrm>
            <a:off x="1568136" y="3606086"/>
            <a:ext cx="5440856" cy="814580"/>
          </a:xfrm>
          <a:prstGeom prst="rect">
            <a:avLst/>
          </a:prstGeom>
        </p:spPr>
        <p:txBody>
          <a:bodyPr wrap="square">
            <a:spAutoFit/>
          </a:bodyPr>
          <a:lstStyle/>
          <a:p>
            <a:pPr marL="0" marR="0" lvl="0" indent="0" defTabSz="932597" eaLnBrk="1" fontAlgn="auto" latinLnBrk="0" hangingPunct="1">
              <a:lnSpc>
                <a:spcPct val="100000"/>
              </a:lnSpc>
              <a:spcBef>
                <a:spcPts val="0"/>
              </a:spcBef>
              <a:spcAft>
                <a:spcPts val="0"/>
              </a:spcAft>
              <a:buClrTx/>
              <a:buSzTx/>
              <a:buFontTx/>
              <a:buNone/>
              <a:tabLst/>
              <a:defRPr/>
            </a:pPr>
            <a:r>
              <a:rPr kumimoji="0" lang="en-US" sz="1530" b="0" i="0" u="none" strike="noStrike" kern="0" cap="none" spc="0" normalizeH="0" baseline="0" noProof="0" dirty="0" smtClean="0">
                <a:ln>
                  <a:noFill/>
                </a:ln>
                <a:solidFill>
                  <a:srgbClr val="000000">
                    <a:alpha val="99000"/>
                  </a:srgbClr>
                </a:solidFill>
                <a:effectLst/>
                <a:uLnTx/>
                <a:uFillTx/>
              </a:rPr>
              <a:t>“It’s to do with as much collaboration as possible. If it’s just a corporate mouthpiece it dies.  If people can take it on in their own way they take ownership,”</a:t>
            </a:r>
          </a:p>
        </p:txBody>
      </p:sp>
      <p:sp>
        <p:nvSpPr>
          <p:cNvPr id="53" name="Freeform 6"/>
          <p:cNvSpPr>
            <a:spLocks noEditPoints="1"/>
          </p:cNvSpPr>
          <p:nvPr/>
        </p:nvSpPr>
        <p:spPr bwMode="auto">
          <a:xfrm>
            <a:off x="870074" y="3103540"/>
            <a:ext cx="498684" cy="401538"/>
          </a:xfrm>
          <a:custGeom>
            <a:avLst/>
            <a:gdLst>
              <a:gd name="T0" fmla="*/ 58 w 130"/>
              <a:gd name="T1" fmla="*/ 11 h 105"/>
              <a:gd name="T2" fmla="*/ 43 w 130"/>
              <a:gd name="T3" fmla="*/ 20 h 105"/>
              <a:gd name="T4" fmla="*/ 32 w 130"/>
              <a:gd name="T5" fmla="*/ 30 h 105"/>
              <a:gd name="T6" fmla="*/ 23 w 130"/>
              <a:gd name="T7" fmla="*/ 43 h 105"/>
              <a:gd name="T8" fmla="*/ 19 w 130"/>
              <a:gd name="T9" fmla="*/ 59 h 105"/>
              <a:gd name="T10" fmla="*/ 29 w 130"/>
              <a:gd name="T11" fmla="*/ 59 h 105"/>
              <a:gd name="T12" fmla="*/ 48 w 130"/>
              <a:gd name="T13" fmla="*/ 65 h 105"/>
              <a:gd name="T14" fmla="*/ 55 w 130"/>
              <a:gd name="T15" fmla="*/ 83 h 105"/>
              <a:gd name="T16" fmla="*/ 49 w 130"/>
              <a:gd name="T17" fmla="*/ 98 h 105"/>
              <a:gd name="T18" fmla="*/ 32 w 130"/>
              <a:gd name="T19" fmla="*/ 105 h 105"/>
              <a:gd name="T20" fmla="*/ 8 w 130"/>
              <a:gd name="T21" fmla="*/ 94 h 105"/>
              <a:gd name="T22" fmla="*/ 0 w 130"/>
              <a:gd name="T23" fmla="*/ 65 h 105"/>
              <a:gd name="T24" fmla="*/ 6 w 130"/>
              <a:gd name="T25" fmla="*/ 42 h 105"/>
              <a:gd name="T26" fmla="*/ 19 w 130"/>
              <a:gd name="T27" fmla="*/ 23 h 105"/>
              <a:gd name="T28" fmla="*/ 36 w 130"/>
              <a:gd name="T29" fmla="*/ 9 h 105"/>
              <a:gd name="T30" fmla="*/ 51 w 130"/>
              <a:gd name="T31" fmla="*/ 0 h 105"/>
              <a:gd name="T32" fmla="*/ 58 w 130"/>
              <a:gd name="T33" fmla="*/ 11 h 105"/>
              <a:gd name="T34" fmla="*/ 130 w 130"/>
              <a:gd name="T35" fmla="*/ 11 h 105"/>
              <a:gd name="T36" fmla="*/ 116 w 130"/>
              <a:gd name="T37" fmla="*/ 20 h 105"/>
              <a:gd name="T38" fmla="*/ 104 w 130"/>
              <a:gd name="T39" fmla="*/ 30 h 105"/>
              <a:gd name="T40" fmla="*/ 96 w 130"/>
              <a:gd name="T41" fmla="*/ 43 h 105"/>
              <a:gd name="T42" fmla="*/ 92 w 130"/>
              <a:gd name="T43" fmla="*/ 59 h 105"/>
              <a:gd name="T44" fmla="*/ 101 w 130"/>
              <a:gd name="T45" fmla="*/ 59 h 105"/>
              <a:gd name="T46" fmla="*/ 120 w 130"/>
              <a:gd name="T47" fmla="*/ 65 h 105"/>
              <a:gd name="T48" fmla="*/ 127 w 130"/>
              <a:gd name="T49" fmla="*/ 83 h 105"/>
              <a:gd name="T50" fmla="*/ 121 w 130"/>
              <a:gd name="T51" fmla="*/ 98 h 105"/>
              <a:gd name="T52" fmla="*/ 104 w 130"/>
              <a:gd name="T53" fmla="*/ 105 h 105"/>
              <a:gd name="T54" fmla="*/ 80 w 130"/>
              <a:gd name="T55" fmla="*/ 94 h 105"/>
              <a:gd name="T56" fmla="*/ 73 w 130"/>
              <a:gd name="T57" fmla="*/ 65 h 105"/>
              <a:gd name="T58" fmla="*/ 78 w 130"/>
              <a:gd name="T59" fmla="*/ 42 h 105"/>
              <a:gd name="T60" fmla="*/ 91 w 130"/>
              <a:gd name="T61" fmla="*/ 23 h 105"/>
              <a:gd name="T62" fmla="*/ 108 w 130"/>
              <a:gd name="T63" fmla="*/ 9 h 105"/>
              <a:gd name="T64" fmla="*/ 123 w 130"/>
              <a:gd name="T65" fmla="*/ 0 h 105"/>
              <a:gd name="T66" fmla="*/ 130 w 130"/>
              <a:gd name="T67" fmla="*/ 1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0" h="105">
                <a:moveTo>
                  <a:pt x="58" y="11"/>
                </a:moveTo>
                <a:cubicBezTo>
                  <a:pt x="52" y="15"/>
                  <a:pt x="47" y="18"/>
                  <a:pt x="43" y="20"/>
                </a:cubicBezTo>
                <a:cubicBezTo>
                  <a:pt x="40" y="23"/>
                  <a:pt x="36" y="26"/>
                  <a:pt x="32" y="30"/>
                </a:cubicBezTo>
                <a:cubicBezTo>
                  <a:pt x="28" y="34"/>
                  <a:pt x="25" y="38"/>
                  <a:pt x="23" y="43"/>
                </a:cubicBezTo>
                <a:cubicBezTo>
                  <a:pt x="21" y="47"/>
                  <a:pt x="20" y="52"/>
                  <a:pt x="19" y="59"/>
                </a:cubicBezTo>
                <a:cubicBezTo>
                  <a:pt x="29" y="59"/>
                  <a:pt x="29" y="59"/>
                  <a:pt x="29" y="59"/>
                </a:cubicBezTo>
                <a:cubicBezTo>
                  <a:pt x="37" y="59"/>
                  <a:pt x="43" y="61"/>
                  <a:pt x="48" y="65"/>
                </a:cubicBezTo>
                <a:cubicBezTo>
                  <a:pt x="52" y="69"/>
                  <a:pt x="55" y="75"/>
                  <a:pt x="55" y="83"/>
                </a:cubicBezTo>
                <a:cubicBezTo>
                  <a:pt x="55" y="88"/>
                  <a:pt x="53" y="93"/>
                  <a:pt x="49" y="98"/>
                </a:cubicBezTo>
                <a:cubicBezTo>
                  <a:pt x="44" y="103"/>
                  <a:pt x="39" y="105"/>
                  <a:pt x="32" y="105"/>
                </a:cubicBezTo>
                <a:cubicBezTo>
                  <a:pt x="20" y="105"/>
                  <a:pt x="12" y="101"/>
                  <a:pt x="8" y="94"/>
                </a:cubicBezTo>
                <a:cubicBezTo>
                  <a:pt x="3" y="87"/>
                  <a:pt x="0" y="77"/>
                  <a:pt x="0" y="65"/>
                </a:cubicBezTo>
                <a:cubicBezTo>
                  <a:pt x="0" y="57"/>
                  <a:pt x="2" y="49"/>
                  <a:pt x="6" y="42"/>
                </a:cubicBezTo>
                <a:cubicBezTo>
                  <a:pt x="9" y="35"/>
                  <a:pt x="14" y="29"/>
                  <a:pt x="19" y="23"/>
                </a:cubicBezTo>
                <a:cubicBezTo>
                  <a:pt x="24" y="18"/>
                  <a:pt x="30" y="13"/>
                  <a:pt x="36" y="9"/>
                </a:cubicBezTo>
                <a:cubicBezTo>
                  <a:pt x="42" y="5"/>
                  <a:pt x="47" y="2"/>
                  <a:pt x="51" y="0"/>
                </a:cubicBezTo>
                <a:lnTo>
                  <a:pt x="58" y="11"/>
                </a:lnTo>
                <a:close/>
                <a:moveTo>
                  <a:pt x="130" y="11"/>
                </a:moveTo>
                <a:cubicBezTo>
                  <a:pt x="124" y="15"/>
                  <a:pt x="119" y="18"/>
                  <a:pt x="116" y="20"/>
                </a:cubicBezTo>
                <a:cubicBezTo>
                  <a:pt x="112" y="23"/>
                  <a:pt x="108" y="26"/>
                  <a:pt x="104" y="30"/>
                </a:cubicBezTo>
                <a:cubicBezTo>
                  <a:pt x="100" y="34"/>
                  <a:pt x="97" y="39"/>
                  <a:pt x="96" y="43"/>
                </a:cubicBezTo>
                <a:cubicBezTo>
                  <a:pt x="94" y="47"/>
                  <a:pt x="92" y="52"/>
                  <a:pt x="92" y="59"/>
                </a:cubicBezTo>
                <a:cubicBezTo>
                  <a:pt x="101" y="59"/>
                  <a:pt x="101" y="59"/>
                  <a:pt x="101" y="59"/>
                </a:cubicBezTo>
                <a:cubicBezTo>
                  <a:pt x="109" y="59"/>
                  <a:pt x="115" y="61"/>
                  <a:pt x="120" y="65"/>
                </a:cubicBezTo>
                <a:cubicBezTo>
                  <a:pt x="125" y="69"/>
                  <a:pt x="127" y="75"/>
                  <a:pt x="127" y="83"/>
                </a:cubicBezTo>
                <a:cubicBezTo>
                  <a:pt x="127" y="88"/>
                  <a:pt x="125" y="93"/>
                  <a:pt x="121" y="98"/>
                </a:cubicBezTo>
                <a:cubicBezTo>
                  <a:pt x="117" y="103"/>
                  <a:pt x="111" y="105"/>
                  <a:pt x="104" y="105"/>
                </a:cubicBezTo>
                <a:cubicBezTo>
                  <a:pt x="93" y="105"/>
                  <a:pt x="85" y="101"/>
                  <a:pt x="80" y="94"/>
                </a:cubicBezTo>
                <a:cubicBezTo>
                  <a:pt x="75" y="87"/>
                  <a:pt x="73" y="77"/>
                  <a:pt x="73" y="65"/>
                </a:cubicBezTo>
                <a:cubicBezTo>
                  <a:pt x="73" y="57"/>
                  <a:pt x="74" y="49"/>
                  <a:pt x="78" y="42"/>
                </a:cubicBezTo>
                <a:cubicBezTo>
                  <a:pt x="82" y="35"/>
                  <a:pt x="86" y="29"/>
                  <a:pt x="91" y="23"/>
                </a:cubicBezTo>
                <a:cubicBezTo>
                  <a:pt x="97" y="18"/>
                  <a:pt x="102" y="13"/>
                  <a:pt x="108" y="9"/>
                </a:cubicBezTo>
                <a:cubicBezTo>
                  <a:pt x="114" y="5"/>
                  <a:pt x="119" y="2"/>
                  <a:pt x="123" y="0"/>
                </a:cubicBezTo>
                <a:lnTo>
                  <a:pt x="130" y="11"/>
                </a:lnTo>
                <a:close/>
              </a:path>
            </a:pathLst>
          </a:custGeom>
          <a:solidFill>
            <a:srgbClr val="FFFFFF">
              <a:lumMod val="75000"/>
            </a:srgbClr>
          </a:solidFill>
          <a:ln>
            <a:noFill/>
          </a:ln>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smtClean="0">
              <a:ln>
                <a:noFill/>
              </a:ln>
              <a:solidFill>
                <a:srgbClr val="000000"/>
              </a:solidFill>
              <a:effectLst/>
              <a:uLnTx/>
              <a:uFillTx/>
            </a:endParaRPr>
          </a:p>
        </p:txBody>
      </p:sp>
      <p:sp>
        <p:nvSpPr>
          <p:cNvPr id="54" name="Freeform 6"/>
          <p:cNvSpPr>
            <a:spLocks noEditPoints="1"/>
          </p:cNvSpPr>
          <p:nvPr/>
        </p:nvSpPr>
        <p:spPr bwMode="auto">
          <a:xfrm rot="10800000">
            <a:off x="7558789" y="4580041"/>
            <a:ext cx="498684" cy="401538"/>
          </a:xfrm>
          <a:custGeom>
            <a:avLst/>
            <a:gdLst>
              <a:gd name="T0" fmla="*/ 58 w 130"/>
              <a:gd name="T1" fmla="*/ 11 h 105"/>
              <a:gd name="T2" fmla="*/ 43 w 130"/>
              <a:gd name="T3" fmla="*/ 20 h 105"/>
              <a:gd name="T4" fmla="*/ 32 w 130"/>
              <a:gd name="T5" fmla="*/ 30 h 105"/>
              <a:gd name="T6" fmla="*/ 23 w 130"/>
              <a:gd name="T7" fmla="*/ 43 h 105"/>
              <a:gd name="T8" fmla="*/ 19 w 130"/>
              <a:gd name="T9" fmla="*/ 59 h 105"/>
              <a:gd name="T10" fmla="*/ 29 w 130"/>
              <a:gd name="T11" fmla="*/ 59 h 105"/>
              <a:gd name="T12" fmla="*/ 48 w 130"/>
              <a:gd name="T13" fmla="*/ 65 h 105"/>
              <a:gd name="T14" fmla="*/ 55 w 130"/>
              <a:gd name="T15" fmla="*/ 83 h 105"/>
              <a:gd name="T16" fmla="*/ 49 w 130"/>
              <a:gd name="T17" fmla="*/ 98 h 105"/>
              <a:gd name="T18" fmla="*/ 32 w 130"/>
              <a:gd name="T19" fmla="*/ 105 h 105"/>
              <a:gd name="T20" fmla="*/ 8 w 130"/>
              <a:gd name="T21" fmla="*/ 94 h 105"/>
              <a:gd name="T22" fmla="*/ 0 w 130"/>
              <a:gd name="T23" fmla="*/ 65 h 105"/>
              <a:gd name="T24" fmla="*/ 6 w 130"/>
              <a:gd name="T25" fmla="*/ 42 h 105"/>
              <a:gd name="T26" fmla="*/ 19 w 130"/>
              <a:gd name="T27" fmla="*/ 23 h 105"/>
              <a:gd name="T28" fmla="*/ 36 w 130"/>
              <a:gd name="T29" fmla="*/ 9 h 105"/>
              <a:gd name="T30" fmla="*/ 51 w 130"/>
              <a:gd name="T31" fmla="*/ 0 h 105"/>
              <a:gd name="T32" fmla="*/ 58 w 130"/>
              <a:gd name="T33" fmla="*/ 11 h 105"/>
              <a:gd name="T34" fmla="*/ 130 w 130"/>
              <a:gd name="T35" fmla="*/ 11 h 105"/>
              <a:gd name="T36" fmla="*/ 116 w 130"/>
              <a:gd name="T37" fmla="*/ 20 h 105"/>
              <a:gd name="T38" fmla="*/ 104 w 130"/>
              <a:gd name="T39" fmla="*/ 30 h 105"/>
              <a:gd name="T40" fmla="*/ 96 w 130"/>
              <a:gd name="T41" fmla="*/ 43 h 105"/>
              <a:gd name="T42" fmla="*/ 92 w 130"/>
              <a:gd name="T43" fmla="*/ 59 h 105"/>
              <a:gd name="T44" fmla="*/ 101 w 130"/>
              <a:gd name="T45" fmla="*/ 59 h 105"/>
              <a:gd name="T46" fmla="*/ 120 w 130"/>
              <a:gd name="T47" fmla="*/ 65 h 105"/>
              <a:gd name="T48" fmla="*/ 127 w 130"/>
              <a:gd name="T49" fmla="*/ 83 h 105"/>
              <a:gd name="T50" fmla="*/ 121 w 130"/>
              <a:gd name="T51" fmla="*/ 98 h 105"/>
              <a:gd name="T52" fmla="*/ 104 w 130"/>
              <a:gd name="T53" fmla="*/ 105 h 105"/>
              <a:gd name="T54" fmla="*/ 80 w 130"/>
              <a:gd name="T55" fmla="*/ 94 h 105"/>
              <a:gd name="T56" fmla="*/ 73 w 130"/>
              <a:gd name="T57" fmla="*/ 65 h 105"/>
              <a:gd name="T58" fmla="*/ 78 w 130"/>
              <a:gd name="T59" fmla="*/ 42 h 105"/>
              <a:gd name="T60" fmla="*/ 91 w 130"/>
              <a:gd name="T61" fmla="*/ 23 h 105"/>
              <a:gd name="T62" fmla="*/ 108 w 130"/>
              <a:gd name="T63" fmla="*/ 9 h 105"/>
              <a:gd name="T64" fmla="*/ 123 w 130"/>
              <a:gd name="T65" fmla="*/ 0 h 105"/>
              <a:gd name="T66" fmla="*/ 130 w 130"/>
              <a:gd name="T67" fmla="*/ 1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0" h="105">
                <a:moveTo>
                  <a:pt x="58" y="11"/>
                </a:moveTo>
                <a:cubicBezTo>
                  <a:pt x="52" y="15"/>
                  <a:pt x="47" y="18"/>
                  <a:pt x="43" y="20"/>
                </a:cubicBezTo>
                <a:cubicBezTo>
                  <a:pt x="40" y="23"/>
                  <a:pt x="36" y="26"/>
                  <a:pt x="32" y="30"/>
                </a:cubicBezTo>
                <a:cubicBezTo>
                  <a:pt x="28" y="34"/>
                  <a:pt x="25" y="38"/>
                  <a:pt x="23" y="43"/>
                </a:cubicBezTo>
                <a:cubicBezTo>
                  <a:pt x="21" y="47"/>
                  <a:pt x="20" y="52"/>
                  <a:pt x="19" y="59"/>
                </a:cubicBezTo>
                <a:cubicBezTo>
                  <a:pt x="29" y="59"/>
                  <a:pt x="29" y="59"/>
                  <a:pt x="29" y="59"/>
                </a:cubicBezTo>
                <a:cubicBezTo>
                  <a:pt x="37" y="59"/>
                  <a:pt x="43" y="61"/>
                  <a:pt x="48" y="65"/>
                </a:cubicBezTo>
                <a:cubicBezTo>
                  <a:pt x="52" y="69"/>
                  <a:pt x="55" y="75"/>
                  <a:pt x="55" y="83"/>
                </a:cubicBezTo>
                <a:cubicBezTo>
                  <a:pt x="55" y="88"/>
                  <a:pt x="53" y="93"/>
                  <a:pt x="49" y="98"/>
                </a:cubicBezTo>
                <a:cubicBezTo>
                  <a:pt x="44" y="103"/>
                  <a:pt x="39" y="105"/>
                  <a:pt x="32" y="105"/>
                </a:cubicBezTo>
                <a:cubicBezTo>
                  <a:pt x="20" y="105"/>
                  <a:pt x="12" y="101"/>
                  <a:pt x="8" y="94"/>
                </a:cubicBezTo>
                <a:cubicBezTo>
                  <a:pt x="3" y="87"/>
                  <a:pt x="0" y="77"/>
                  <a:pt x="0" y="65"/>
                </a:cubicBezTo>
                <a:cubicBezTo>
                  <a:pt x="0" y="57"/>
                  <a:pt x="2" y="49"/>
                  <a:pt x="6" y="42"/>
                </a:cubicBezTo>
                <a:cubicBezTo>
                  <a:pt x="9" y="35"/>
                  <a:pt x="14" y="29"/>
                  <a:pt x="19" y="23"/>
                </a:cubicBezTo>
                <a:cubicBezTo>
                  <a:pt x="24" y="18"/>
                  <a:pt x="30" y="13"/>
                  <a:pt x="36" y="9"/>
                </a:cubicBezTo>
                <a:cubicBezTo>
                  <a:pt x="42" y="5"/>
                  <a:pt x="47" y="2"/>
                  <a:pt x="51" y="0"/>
                </a:cubicBezTo>
                <a:lnTo>
                  <a:pt x="58" y="11"/>
                </a:lnTo>
                <a:close/>
                <a:moveTo>
                  <a:pt x="130" y="11"/>
                </a:moveTo>
                <a:cubicBezTo>
                  <a:pt x="124" y="15"/>
                  <a:pt x="119" y="18"/>
                  <a:pt x="116" y="20"/>
                </a:cubicBezTo>
                <a:cubicBezTo>
                  <a:pt x="112" y="23"/>
                  <a:pt x="108" y="26"/>
                  <a:pt x="104" y="30"/>
                </a:cubicBezTo>
                <a:cubicBezTo>
                  <a:pt x="100" y="34"/>
                  <a:pt x="97" y="39"/>
                  <a:pt x="96" y="43"/>
                </a:cubicBezTo>
                <a:cubicBezTo>
                  <a:pt x="94" y="47"/>
                  <a:pt x="92" y="52"/>
                  <a:pt x="92" y="59"/>
                </a:cubicBezTo>
                <a:cubicBezTo>
                  <a:pt x="101" y="59"/>
                  <a:pt x="101" y="59"/>
                  <a:pt x="101" y="59"/>
                </a:cubicBezTo>
                <a:cubicBezTo>
                  <a:pt x="109" y="59"/>
                  <a:pt x="115" y="61"/>
                  <a:pt x="120" y="65"/>
                </a:cubicBezTo>
                <a:cubicBezTo>
                  <a:pt x="125" y="69"/>
                  <a:pt x="127" y="75"/>
                  <a:pt x="127" y="83"/>
                </a:cubicBezTo>
                <a:cubicBezTo>
                  <a:pt x="127" y="88"/>
                  <a:pt x="125" y="93"/>
                  <a:pt x="121" y="98"/>
                </a:cubicBezTo>
                <a:cubicBezTo>
                  <a:pt x="117" y="103"/>
                  <a:pt x="111" y="105"/>
                  <a:pt x="104" y="105"/>
                </a:cubicBezTo>
                <a:cubicBezTo>
                  <a:pt x="93" y="105"/>
                  <a:pt x="85" y="101"/>
                  <a:pt x="80" y="94"/>
                </a:cubicBezTo>
                <a:cubicBezTo>
                  <a:pt x="75" y="87"/>
                  <a:pt x="73" y="77"/>
                  <a:pt x="73" y="65"/>
                </a:cubicBezTo>
                <a:cubicBezTo>
                  <a:pt x="73" y="57"/>
                  <a:pt x="74" y="49"/>
                  <a:pt x="78" y="42"/>
                </a:cubicBezTo>
                <a:cubicBezTo>
                  <a:pt x="82" y="35"/>
                  <a:pt x="86" y="29"/>
                  <a:pt x="91" y="23"/>
                </a:cubicBezTo>
                <a:cubicBezTo>
                  <a:pt x="97" y="18"/>
                  <a:pt x="102" y="13"/>
                  <a:pt x="108" y="9"/>
                </a:cubicBezTo>
                <a:cubicBezTo>
                  <a:pt x="114" y="5"/>
                  <a:pt x="119" y="2"/>
                  <a:pt x="123" y="0"/>
                </a:cubicBezTo>
                <a:lnTo>
                  <a:pt x="130" y="11"/>
                </a:lnTo>
                <a:close/>
              </a:path>
            </a:pathLst>
          </a:custGeom>
          <a:solidFill>
            <a:srgbClr val="FFFFFF">
              <a:lumMod val="75000"/>
            </a:srgbClr>
          </a:solidFill>
          <a:ln>
            <a:noFill/>
          </a:ln>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smtClean="0">
              <a:ln>
                <a:noFill/>
              </a:ln>
              <a:solidFill>
                <a:srgbClr val="000000"/>
              </a:solidFill>
              <a:effectLst/>
              <a:uLnTx/>
              <a:uFillTx/>
            </a:endParaRPr>
          </a:p>
        </p:txBody>
      </p:sp>
      <p:sp>
        <p:nvSpPr>
          <p:cNvPr id="55" name="Rectangle 54"/>
          <p:cNvSpPr/>
          <p:nvPr/>
        </p:nvSpPr>
        <p:spPr bwMode="auto">
          <a:xfrm>
            <a:off x="883" y="5123147"/>
            <a:ext cx="8918584" cy="1865207"/>
          </a:xfrm>
          <a:prstGeom prst="rect">
            <a:avLst/>
          </a:prstGeom>
          <a:solidFill>
            <a:srgbClr val="969696">
              <a:lumMod val="20000"/>
              <a:lumOff val="80000"/>
            </a:srgbClr>
          </a:solidFill>
          <a:ln w="9525" cap="flat" cmpd="sng" algn="ctr">
            <a:noFill/>
            <a:prstDash val="solid"/>
          </a:ln>
          <a:effectLst/>
        </p:spPr>
        <p:txBody>
          <a:bodyPr lIns="279781" tIns="46630" rIns="279781" anchor="ctr"/>
          <a:lstStyle/>
          <a:p>
            <a:pPr marL="0" marR="0" lvl="0" indent="0" defTabSz="932597" eaLnBrk="1" fontAlgn="auto" latinLnBrk="0" hangingPunct="1">
              <a:lnSpc>
                <a:spcPct val="90000"/>
              </a:lnSpc>
              <a:spcBef>
                <a:spcPts val="0"/>
              </a:spcBef>
              <a:spcAft>
                <a:spcPts val="0"/>
              </a:spcAft>
              <a:buClrTx/>
              <a:buSzTx/>
              <a:buFontTx/>
              <a:buNone/>
              <a:tabLst/>
              <a:defRPr/>
            </a:pPr>
            <a:endParaRPr kumimoji="0" lang="en-US" sz="1836" b="0" i="0" u="none" strike="noStrike" kern="0" cap="none" spc="0" normalizeH="0" baseline="0" noProof="0" dirty="0" smtClean="0">
              <a:ln>
                <a:noFill/>
              </a:ln>
              <a:solidFill>
                <a:srgbClr val="FFFFFF">
                  <a:alpha val="99000"/>
                </a:srgbClr>
              </a:solidFill>
              <a:effectLst/>
              <a:uLnTx/>
              <a:uFillTx/>
              <a:latin typeface="Segoe UI"/>
            </a:endParaRPr>
          </a:p>
        </p:txBody>
      </p:sp>
      <p:sp>
        <p:nvSpPr>
          <p:cNvPr id="56" name="Rectangle 55"/>
          <p:cNvSpPr/>
          <p:nvPr/>
        </p:nvSpPr>
        <p:spPr>
          <a:xfrm>
            <a:off x="1568136" y="5509489"/>
            <a:ext cx="5766808" cy="1034129"/>
          </a:xfrm>
          <a:prstGeom prst="rect">
            <a:avLst/>
          </a:prstGeom>
        </p:spPr>
        <p:txBody>
          <a:bodyPr wrap="square">
            <a:spAutoFit/>
          </a:bodyPr>
          <a:lstStyle/>
          <a:p>
            <a:pPr marL="0" marR="0" lvl="0" indent="0" defTabSz="932597" eaLnBrk="1" fontAlgn="auto" latinLnBrk="0" hangingPunct="1">
              <a:lnSpc>
                <a:spcPct val="100000"/>
              </a:lnSpc>
              <a:spcBef>
                <a:spcPts val="0"/>
              </a:spcBef>
              <a:spcAft>
                <a:spcPts val="0"/>
              </a:spcAft>
              <a:buClrTx/>
              <a:buSzTx/>
              <a:buFontTx/>
              <a:buNone/>
              <a:tabLst/>
              <a:defRPr/>
            </a:pPr>
            <a:r>
              <a:rPr kumimoji="0" lang="en-US" sz="1530" b="0" i="0" u="none" strike="noStrike" kern="0" cap="none" spc="0" normalizeH="0" baseline="0" noProof="0" dirty="0" smtClean="0">
                <a:ln>
                  <a:noFill/>
                </a:ln>
                <a:solidFill>
                  <a:srgbClr val="000000">
                    <a:alpha val="99000"/>
                  </a:srgbClr>
                </a:solidFill>
                <a:effectLst/>
                <a:uLnTx/>
                <a:uFillTx/>
              </a:rPr>
              <a:t>“When we started we didn’t try to own it all. We told the subject owners how we would not update their site areas; it was down to them. We also engaged a wider community involved through the forums. It was two-way communication from the start.“</a:t>
            </a:r>
          </a:p>
        </p:txBody>
      </p:sp>
      <p:sp>
        <p:nvSpPr>
          <p:cNvPr id="57" name="Freeform 6"/>
          <p:cNvSpPr>
            <a:spLocks noEditPoints="1"/>
          </p:cNvSpPr>
          <p:nvPr/>
        </p:nvSpPr>
        <p:spPr bwMode="auto">
          <a:xfrm>
            <a:off x="870074" y="5123149"/>
            <a:ext cx="498684" cy="401538"/>
          </a:xfrm>
          <a:custGeom>
            <a:avLst/>
            <a:gdLst>
              <a:gd name="T0" fmla="*/ 58 w 130"/>
              <a:gd name="T1" fmla="*/ 11 h 105"/>
              <a:gd name="T2" fmla="*/ 43 w 130"/>
              <a:gd name="T3" fmla="*/ 20 h 105"/>
              <a:gd name="T4" fmla="*/ 32 w 130"/>
              <a:gd name="T5" fmla="*/ 30 h 105"/>
              <a:gd name="T6" fmla="*/ 23 w 130"/>
              <a:gd name="T7" fmla="*/ 43 h 105"/>
              <a:gd name="T8" fmla="*/ 19 w 130"/>
              <a:gd name="T9" fmla="*/ 59 h 105"/>
              <a:gd name="T10" fmla="*/ 29 w 130"/>
              <a:gd name="T11" fmla="*/ 59 h 105"/>
              <a:gd name="T12" fmla="*/ 48 w 130"/>
              <a:gd name="T13" fmla="*/ 65 h 105"/>
              <a:gd name="T14" fmla="*/ 55 w 130"/>
              <a:gd name="T15" fmla="*/ 83 h 105"/>
              <a:gd name="T16" fmla="*/ 49 w 130"/>
              <a:gd name="T17" fmla="*/ 98 h 105"/>
              <a:gd name="T18" fmla="*/ 32 w 130"/>
              <a:gd name="T19" fmla="*/ 105 h 105"/>
              <a:gd name="T20" fmla="*/ 8 w 130"/>
              <a:gd name="T21" fmla="*/ 94 h 105"/>
              <a:gd name="T22" fmla="*/ 0 w 130"/>
              <a:gd name="T23" fmla="*/ 65 h 105"/>
              <a:gd name="T24" fmla="*/ 6 w 130"/>
              <a:gd name="T25" fmla="*/ 42 h 105"/>
              <a:gd name="T26" fmla="*/ 19 w 130"/>
              <a:gd name="T27" fmla="*/ 23 h 105"/>
              <a:gd name="T28" fmla="*/ 36 w 130"/>
              <a:gd name="T29" fmla="*/ 9 h 105"/>
              <a:gd name="T30" fmla="*/ 51 w 130"/>
              <a:gd name="T31" fmla="*/ 0 h 105"/>
              <a:gd name="T32" fmla="*/ 58 w 130"/>
              <a:gd name="T33" fmla="*/ 11 h 105"/>
              <a:gd name="T34" fmla="*/ 130 w 130"/>
              <a:gd name="T35" fmla="*/ 11 h 105"/>
              <a:gd name="T36" fmla="*/ 116 w 130"/>
              <a:gd name="T37" fmla="*/ 20 h 105"/>
              <a:gd name="T38" fmla="*/ 104 w 130"/>
              <a:gd name="T39" fmla="*/ 30 h 105"/>
              <a:gd name="T40" fmla="*/ 96 w 130"/>
              <a:gd name="T41" fmla="*/ 43 h 105"/>
              <a:gd name="T42" fmla="*/ 92 w 130"/>
              <a:gd name="T43" fmla="*/ 59 h 105"/>
              <a:gd name="T44" fmla="*/ 101 w 130"/>
              <a:gd name="T45" fmla="*/ 59 h 105"/>
              <a:gd name="T46" fmla="*/ 120 w 130"/>
              <a:gd name="T47" fmla="*/ 65 h 105"/>
              <a:gd name="T48" fmla="*/ 127 w 130"/>
              <a:gd name="T49" fmla="*/ 83 h 105"/>
              <a:gd name="T50" fmla="*/ 121 w 130"/>
              <a:gd name="T51" fmla="*/ 98 h 105"/>
              <a:gd name="T52" fmla="*/ 104 w 130"/>
              <a:gd name="T53" fmla="*/ 105 h 105"/>
              <a:gd name="T54" fmla="*/ 80 w 130"/>
              <a:gd name="T55" fmla="*/ 94 h 105"/>
              <a:gd name="T56" fmla="*/ 73 w 130"/>
              <a:gd name="T57" fmla="*/ 65 h 105"/>
              <a:gd name="T58" fmla="*/ 78 w 130"/>
              <a:gd name="T59" fmla="*/ 42 h 105"/>
              <a:gd name="T60" fmla="*/ 91 w 130"/>
              <a:gd name="T61" fmla="*/ 23 h 105"/>
              <a:gd name="T62" fmla="*/ 108 w 130"/>
              <a:gd name="T63" fmla="*/ 9 h 105"/>
              <a:gd name="T64" fmla="*/ 123 w 130"/>
              <a:gd name="T65" fmla="*/ 0 h 105"/>
              <a:gd name="T66" fmla="*/ 130 w 130"/>
              <a:gd name="T67" fmla="*/ 1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0" h="105">
                <a:moveTo>
                  <a:pt x="58" y="11"/>
                </a:moveTo>
                <a:cubicBezTo>
                  <a:pt x="52" y="15"/>
                  <a:pt x="47" y="18"/>
                  <a:pt x="43" y="20"/>
                </a:cubicBezTo>
                <a:cubicBezTo>
                  <a:pt x="40" y="23"/>
                  <a:pt x="36" y="26"/>
                  <a:pt x="32" y="30"/>
                </a:cubicBezTo>
                <a:cubicBezTo>
                  <a:pt x="28" y="34"/>
                  <a:pt x="25" y="38"/>
                  <a:pt x="23" y="43"/>
                </a:cubicBezTo>
                <a:cubicBezTo>
                  <a:pt x="21" y="47"/>
                  <a:pt x="20" y="52"/>
                  <a:pt x="19" y="59"/>
                </a:cubicBezTo>
                <a:cubicBezTo>
                  <a:pt x="29" y="59"/>
                  <a:pt x="29" y="59"/>
                  <a:pt x="29" y="59"/>
                </a:cubicBezTo>
                <a:cubicBezTo>
                  <a:pt x="37" y="59"/>
                  <a:pt x="43" y="61"/>
                  <a:pt x="48" y="65"/>
                </a:cubicBezTo>
                <a:cubicBezTo>
                  <a:pt x="52" y="69"/>
                  <a:pt x="55" y="75"/>
                  <a:pt x="55" y="83"/>
                </a:cubicBezTo>
                <a:cubicBezTo>
                  <a:pt x="55" y="88"/>
                  <a:pt x="53" y="93"/>
                  <a:pt x="49" y="98"/>
                </a:cubicBezTo>
                <a:cubicBezTo>
                  <a:pt x="44" y="103"/>
                  <a:pt x="39" y="105"/>
                  <a:pt x="32" y="105"/>
                </a:cubicBezTo>
                <a:cubicBezTo>
                  <a:pt x="20" y="105"/>
                  <a:pt x="12" y="101"/>
                  <a:pt x="8" y="94"/>
                </a:cubicBezTo>
                <a:cubicBezTo>
                  <a:pt x="3" y="87"/>
                  <a:pt x="0" y="77"/>
                  <a:pt x="0" y="65"/>
                </a:cubicBezTo>
                <a:cubicBezTo>
                  <a:pt x="0" y="57"/>
                  <a:pt x="2" y="49"/>
                  <a:pt x="6" y="42"/>
                </a:cubicBezTo>
                <a:cubicBezTo>
                  <a:pt x="9" y="35"/>
                  <a:pt x="14" y="29"/>
                  <a:pt x="19" y="23"/>
                </a:cubicBezTo>
                <a:cubicBezTo>
                  <a:pt x="24" y="18"/>
                  <a:pt x="30" y="13"/>
                  <a:pt x="36" y="9"/>
                </a:cubicBezTo>
                <a:cubicBezTo>
                  <a:pt x="42" y="5"/>
                  <a:pt x="47" y="2"/>
                  <a:pt x="51" y="0"/>
                </a:cubicBezTo>
                <a:lnTo>
                  <a:pt x="58" y="11"/>
                </a:lnTo>
                <a:close/>
                <a:moveTo>
                  <a:pt x="130" y="11"/>
                </a:moveTo>
                <a:cubicBezTo>
                  <a:pt x="124" y="15"/>
                  <a:pt x="119" y="18"/>
                  <a:pt x="116" y="20"/>
                </a:cubicBezTo>
                <a:cubicBezTo>
                  <a:pt x="112" y="23"/>
                  <a:pt x="108" y="26"/>
                  <a:pt x="104" y="30"/>
                </a:cubicBezTo>
                <a:cubicBezTo>
                  <a:pt x="100" y="34"/>
                  <a:pt x="97" y="39"/>
                  <a:pt x="96" y="43"/>
                </a:cubicBezTo>
                <a:cubicBezTo>
                  <a:pt x="94" y="47"/>
                  <a:pt x="92" y="52"/>
                  <a:pt x="92" y="59"/>
                </a:cubicBezTo>
                <a:cubicBezTo>
                  <a:pt x="101" y="59"/>
                  <a:pt x="101" y="59"/>
                  <a:pt x="101" y="59"/>
                </a:cubicBezTo>
                <a:cubicBezTo>
                  <a:pt x="109" y="59"/>
                  <a:pt x="115" y="61"/>
                  <a:pt x="120" y="65"/>
                </a:cubicBezTo>
                <a:cubicBezTo>
                  <a:pt x="125" y="69"/>
                  <a:pt x="127" y="75"/>
                  <a:pt x="127" y="83"/>
                </a:cubicBezTo>
                <a:cubicBezTo>
                  <a:pt x="127" y="88"/>
                  <a:pt x="125" y="93"/>
                  <a:pt x="121" y="98"/>
                </a:cubicBezTo>
                <a:cubicBezTo>
                  <a:pt x="117" y="103"/>
                  <a:pt x="111" y="105"/>
                  <a:pt x="104" y="105"/>
                </a:cubicBezTo>
                <a:cubicBezTo>
                  <a:pt x="93" y="105"/>
                  <a:pt x="85" y="101"/>
                  <a:pt x="80" y="94"/>
                </a:cubicBezTo>
                <a:cubicBezTo>
                  <a:pt x="75" y="87"/>
                  <a:pt x="73" y="77"/>
                  <a:pt x="73" y="65"/>
                </a:cubicBezTo>
                <a:cubicBezTo>
                  <a:pt x="73" y="57"/>
                  <a:pt x="74" y="49"/>
                  <a:pt x="78" y="42"/>
                </a:cubicBezTo>
                <a:cubicBezTo>
                  <a:pt x="82" y="35"/>
                  <a:pt x="86" y="29"/>
                  <a:pt x="91" y="23"/>
                </a:cubicBezTo>
                <a:cubicBezTo>
                  <a:pt x="97" y="18"/>
                  <a:pt x="102" y="13"/>
                  <a:pt x="108" y="9"/>
                </a:cubicBezTo>
                <a:cubicBezTo>
                  <a:pt x="114" y="5"/>
                  <a:pt x="119" y="2"/>
                  <a:pt x="123" y="0"/>
                </a:cubicBezTo>
                <a:lnTo>
                  <a:pt x="130" y="11"/>
                </a:lnTo>
                <a:close/>
              </a:path>
            </a:pathLst>
          </a:custGeom>
          <a:solidFill>
            <a:srgbClr val="FFFFFF">
              <a:lumMod val="75000"/>
            </a:srgbClr>
          </a:solidFill>
          <a:ln>
            <a:noFill/>
          </a:ln>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smtClean="0">
              <a:ln>
                <a:noFill/>
              </a:ln>
              <a:solidFill>
                <a:srgbClr val="000000"/>
              </a:solidFill>
              <a:effectLst/>
              <a:uLnTx/>
              <a:uFillTx/>
            </a:endParaRPr>
          </a:p>
        </p:txBody>
      </p:sp>
      <p:sp>
        <p:nvSpPr>
          <p:cNvPr id="58" name="Freeform 6"/>
          <p:cNvSpPr>
            <a:spLocks noEditPoints="1"/>
          </p:cNvSpPr>
          <p:nvPr/>
        </p:nvSpPr>
        <p:spPr bwMode="auto">
          <a:xfrm rot="10800000">
            <a:off x="7558789" y="6599651"/>
            <a:ext cx="498684" cy="401538"/>
          </a:xfrm>
          <a:custGeom>
            <a:avLst/>
            <a:gdLst>
              <a:gd name="T0" fmla="*/ 58 w 130"/>
              <a:gd name="T1" fmla="*/ 11 h 105"/>
              <a:gd name="T2" fmla="*/ 43 w 130"/>
              <a:gd name="T3" fmla="*/ 20 h 105"/>
              <a:gd name="T4" fmla="*/ 32 w 130"/>
              <a:gd name="T5" fmla="*/ 30 h 105"/>
              <a:gd name="T6" fmla="*/ 23 w 130"/>
              <a:gd name="T7" fmla="*/ 43 h 105"/>
              <a:gd name="T8" fmla="*/ 19 w 130"/>
              <a:gd name="T9" fmla="*/ 59 h 105"/>
              <a:gd name="T10" fmla="*/ 29 w 130"/>
              <a:gd name="T11" fmla="*/ 59 h 105"/>
              <a:gd name="T12" fmla="*/ 48 w 130"/>
              <a:gd name="T13" fmla="*/ 65 h 105"/>
              <a:gd name="T14" fmla="*/ 55 w 130"/>
              <a:gd name="T15" fmla="*/ 83 h 105"/>
              <a:gd name="T16" fmla="*/ 49 w 130"/>
              <a:gd name="T17" fmla="*/ 98 h 105"/>
              <a:gd name="T18" fmla="*/ 32 w 130"/>
              <a:gd name="T19" fmla="*/ 105 h 105"/>
              <a:gd name="T20" fmla="*/ 8 w 130"/>
              <a:gd name="T21" fmla="*/ 94 h 105"/>
              <a:gd name="T22" fmla="*/ 0 w 130"/>
              <a:gd name="T23" fmla="*/ 65 h 105"/>
              <a:gd name="T24" fmla="*/ 6 w 130"/>
              <a:gd name="T25" fmla="*/ 42 h 105"/>
              <a:gd name="T26" fmla="*/ 19 w 130"/>
              <a:gd name="T27" fmla="*/ 23 h 105"/>
              <a:gd name="T28" fmla="*/ 36 w 130"/>
              <a:gd name="T29" fmla="*/ 9 h 105"/>
              <a:gd name="T30" fmla="*/ 51 w 130"/>
              <a:gd name="T31" fmla="*/ 0 h 105"/>
              <a:gd name="T32" fmla="*/ 58 w 130"/>
              <a:gd name="T33" fmla="*/ 11 h 105"/>
              <a:gd name="T34" fmla="*/ 130 w 130"/>
              <a:gd name="T35" fmla="*/ 11 h 105"/>
              <a:gd name="T36" fmla="*/ 116 w 130"/>
              <a:gd name="T37" fmla="*/ 20 h 105"/>
              <a:gd name="T38" fmla="*/ 104 w 130"/>
              <a:gd name="T39" fmla="*/ 30 h 105"/>
              <a:gd name="T40" fmla="*/ 96 w 130"/>
              <a:gd name="T41" fmla="*/ 43 h 105"/>
              <a:gd name="T42" fmla="*/ 92 w 130"/>
              <a:gd name="T43" fmla="*/ 59 h 105"/>
              <a:gd name="T44" fmla="*/ 101 w 130"/>
              <a:gd name="T45" fmla="*/ 59 h 105"/>
              <a:gd name="T46" fmla="*/ 120 w 130"/>
              <a:gd name="T47" fmla="*/ 65 h 105"/>
              <a:gd name="T48" fmla="*/ 127 w 130"/>
              <a:gd name="T49" fmla="*/ 83 h 105"/>
              <a:gd name="T50" fmla="*/ 121 w 130"/>
              <a:gd name="T51" fmla="*/ 98 h 105"/>
              <a:gd name="T52" fmla="*/ 104 w 130"/>
              <a:gd name="T53" fmla="*/ 105 h 105"/>
              <a:gd name="T54" fmla="*/ 80 w 130"/>
              <a:gd name="T55" fmla="*/ 94 h 105"/>
              <a:gd name="T56" fmla="*/ 73 w 130"/>
              <a:gd name="T57" fmla="*/ 65 h 105"/>
              <a:gd name="T58" fmla="*/ 78 w 130"/>
              <a:gd name="T59" fmla="*/ 42 h 105"/>
              <a:gd name="T60" fmla="*/ 91 w 130"/>
              <a:gd name="T61" fmla="*/ 23 h 105"/>
              <a:gd name="T62" fmla="*/ 108 w 130"/>
              <a:gd name="T63" fmla="*/ 9 h 105"/>
              <a:gd name="T64" fmla="*/ 123 w 130"/>
              <a:gd name="T65" fmla="*/ 0 h 105"/>
              <a:gd name="T66" fmla="*/ 130 w 130"/>
              <a:gd name="T67" fmla="*/ 1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0" h="105">
                <a:moveTo>
                  <a:pt x="58" y="11"/>
                </a:moveTo>
                <a:cubicBezTo>
                  <a:pt x="52" y="15"/>
                  <a:pt x="47" y="18"/>
                  <a:pt x="43" y="20"/>
                </a:cubicBezTo>
                <a:cubicBezTo>
                  <a:pt x="40" y="23"/>
                  <a:pt x="36" y="26"/>
                  <a:pt x="32" y="30"/>
                </a:cubicBezTo>
                <a:cubicBezTo>
                  <a:pt x="28" y="34"/>
                  <a:pt x="25" y="38"/>
                  <a:pt x="23" y="43"/>
                </a:cubicBezTo>
                <a:cubicBezTo>
                  <a:pt x="21" y="47"/>
                  <a:pt x="20" y="52"/>
                  <a:pt x="19" y="59"/>
                </a:cubicBezTo>
                <a:cubicBezTo>
                  <a:pt x="29" y="59"/>
                  <a:pt x="29" y="59"/>
                  <a:pt x="29" y="59"/>
                </a:cubicBezTo>
                <a:cubicBezTo>
                  <a:pt x="37" y="59"/>
                  <a:pt x="43" y="61"/>
                  <a:pt x="48" y="65"/>
                </a:cubicBezTo>
                <a:cubicBezTo>
                  <a:pt x="52" y="69"/>
                  <a:pt x="55" y="75"/>
                  <a:pt x="55" y="83"/>
                </a:cubicBezTo>
                <a:cubicBezTo>
                  <a:pt x="55" y="88"/>
                  <a:pt x="53" y="93"/>
                  <a:pt x="49" y="98"/>
                </a:cubicBezTo>
                <a:cubicBezTo>
                  <a:pt x="44" y="103"/>
                  <a:pt x="39" y="105"/>
                  <a:pt x="32" y="105"/>
                </a:cubicBezTo>
                <a:cubicBezTo>
                  <a:pt x="20" y="105"/>
                  <a:pt x="12" y="101"/>
                  <a:pt x="8" y="94"/>
                </a:cubicBezTo>
                <a:cubicBezTo>
                  <a:pt x="3" y="87"/>
                  <a:pt x="0" y="77"/>
                  <a:pt x="0" y="65"/>
                </a:cubicBezTo>
                <a:cubicBezTo>
                  <a:pt x="0" y="57"/>
                  <a:pt x="2" y="49"/>
                  <a:pt x="6" y="42"/>
                </a:cubicBezTo>
                <a:cubicBezTo>
                  <a:pt x="9" y="35"/>
                  <a:pt x="14" y="29"/>
                  <a:pt x="19" y="23"/>
                </a:cubicBezTo>
                <a:cubicBezTo>
                  <a:pt x="24" y="18"/>
                  <a:pt x="30" y="13"/>
                  <a:pt x="36" y="9"/>
                </a:cubicBezTo>
                <a:cubicBezTo>
                  <a:pt x="42" y="5"/>
                  <a:pt x="47" y="2"/>
                  <a:pt x="51" y="0"/>
                </a:cubicBezTo>
                <a:lnTo>
                  <a:pt x="58" y="11"/>
                </a:lnTo>
                <a:close/>
                <a:moveTo>
                  <a:pt x="130" y="11"/>
                </a:moveTo>
                <a:cubicBezTo>
                  <a:pt x="124" y="15"/>
                  <a:pt x="119" y="18"/>
                  <a:pt x="116" y="20"/>
                </a:cubicBezTo>
                <a:cubicBezTo>
                  <a:pt x="112" y="23"/>
                  <a:pt x="108" y="26"/>
                  <a:pt x="104" y="30"/>
                </a:cubicBezTo>
                <a:cubicBezTo>
                  <a:pt x="100" y="34"/>
                  <a:pt x="97" y="39"/>
                  <a:pt x="96" y="43"/>
                </a:cubicBezTo>
                <a:cubicBezTo>
                  <a:pt x="94" y="47"/>
                  <a:pt x="92" y="52"/>
                  <a:pt x="92" y="59"/>
                </a:cubicBezTo>
                <a:cubicBezTo>
                  <a:pt x="101" y="59"/>
                  <a:pt x="101" y="59"/>
                  <a:pt x="101" y="59"/>
                </a:cubicBezTo>
                <a:cubicBezTo>
                  <a:pt x="109" y="59"/>
                  <a:pt x="115" y="61"/>
                  <a:pt x="120" y="65"/>
                </a:cubicBezTo>
                <a:cubicBezTo>
                  <a:pt x="125" y="69"/>
                  <a:pt x="127" y="75"/>
                  <a:pt x="127" y="83"/>
                </a:cubicBezTo>
                <a:cubicBezTo>
                  <a:pt x="127" y="88"/>
                  <a:pt x="125" y="93"/>
                  <a:pt x="121" y="98"/>
                </a:cubicBezTo>
                <a:cubicBezTo>
                  <a:pt x="117" y="103"/>
                  <a:pt x="111" y="105"/>
                  <a:pt x="104" y="105"/>
                </a:cubicBezTo>
                <a:cubicBezTo>
                  <a:pt x="93" y="105"/>
                  <a:pt x="85" y="101"/>
                  <a:pt x="80" y="94"/>
                </a:cubicBezTo>
                <a:cubicBezTo>
                  <a:pt x="75" y="87"/>
                  <a:pt x="73" y="77"/>
                  <a:pt x="73" y="65"/>
                </a:cubicBezTo>
                <a:cubicBezTo>
                  <a:pt x="73" y="57"/>
                  <a:pt x="74" y="49"/>
                  <a:pt x="78" y="42"/>
                </a:cubicBezTo>
                <a:cubicBezTo>
                  <a:pt x="82" y="35"/>
                  <a:pt x="86" y="29"/>
                  <a:pt x="91" y="23"/>
                </a:cubicBezTo>
                <a:cubicBezTo>
                  <a:pt x="97" y="18"/>
                  <a:pt x="102" y="13"/>
                  <a:pt x="108" y="9"/>
                </a:cubicBezTo>
                <a:cubicBezTo>
                  <a:pt x="114" y="5"/>
                  <a:pt x="119" y="2"/>
                  <a:pt x="123" y="0"/>
                </a:cubicBezTo>
                <a:lnTo>
                  <a:pt x="130" y="11"/>
                </a:lnTo>
                <a:close/>
              </a:path>
            </a:pathLst>
          </a:custGeom>
          <a:solidFill>
            <a:srgbClr val="FFFFFF">
              <a:lumMod val="75000"/>
            </a:srgbClr>
          </a:solidFill>
          <a:ln>
            <a:noFill/>
          </a:ln>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smtClean="0">
              <a:ln>
                <a:noFill/>
              </a:ln>
              <a:solidFill>
                <a:srgbClr val="000000"/>
              </a:solidFill>
              <a:effectLst/>
              <a:uLnTx/>
              <a:uFillTx/>
            </a:endParaRPr>
          </a:p>
        </p:txBody>
      </p:sp>
    </p:spTree>
    <p:extLst>
      <p:ext uri="{BB962C8B-B14F-4D97-AF65-F5344CB8AC3E}">
        <p14:creationId xmlns:p14="http://schemas.microsoft.com/office/powerpoint/2010/main" val="197556215"/>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88" dirty="0"/>
              <a:t>Value And Scope After 1-6-12 Months</a:t>
            </a:r>
          </a:p>
        </p:txBody>
      </p:sp>
      <p:sp>
        <p:nvSpPr>
          <p:cNvPr id="48" name="Rectangle 47"/>
          <p:cNvSpPr/>
          <p:nvPr/>
        </p:nvSpPr>
        <p:spPr bwMode="auto">
          <a:xfrm>
            <a:off x="599950" y="2772491"/>
            <a:ext cx="3670492" cy="1865207"/>
          </a:xfrm>
          <a:prstGeom prst="rect">
            <a:avLst/>
          </a:prstGeom>
          <a:solidFill>
            <a:srgbClr val="969696">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marL="0" marR="0" lvl="0" indent="0" defTabSz="932597" eaLnBrk="1" fontAlgn="auto" latinLnBrk="0" hangingPunct="1">
              <a:lnSpc>
                <a:spcPct val="100000"/>
              </a:lnSpc>
              <a:spcBef>
                <a:spcPts val="0"/>
              </a:spcBef>
              <a:spcAft>
                <a:spcPts val="612"/>
              </a:spcAft>
              <a:buClrTx/>
              <a:buSzTx/>
              <a:buFontTx/>
              <a:buNone/>
              <a:tabLst/>
              <a:defRPr/>
            </a:pPr>
            <a:r>
              <a:rPr kumimoji="0" lang="en-US" sz="1632" b="0" i="0" u="none" strike="noStrike" kern="0" cap="none" spc="0" normalizeH="0" baseline="0" noProof="0" dirty="0" smtClean="0">
                <a:ln>
                  <a:noFill/>
                </a:ln>
                <a:solidFill>
                  <a:srgbClr val="797A7D">
                    <a:lumMod val="50000"/>
                    <a:alpha val="99000"/>
                  </a:srgbClr>
                </a:solidFill>
                <a:effectLst/>
                <a:uLnTx/>
                <a:uFillTx/>
              </a:rPr>
              <a:t>Instant gratification</a:t>
            </a:r>
          </a:p>
        </p:txBody>
      </p:sp>
      <p:sp>
        <p:nvSpPr>
          <p:cNvPr id="49" name="Rectangle 48"/>
          <p:cNvSpPr/>
          <p:nvPr/>
        </p:nvSpPr>
        <p:spPr bwMode="auto">
          <a:xfrm>
            <a:off x="4382990" y="1691962"/>
            <a:ext cx="3670492" cy="997886"/>
          </a:xfrm>
          <a:prstGeom prst="rect">
            <a:avLst/>
          </a:prstGeom>
          <a:solidFill>
            <a:srgbClr val="0072C6"/>
          </a:solidFill>
          <a:ln w="9525" cap="flat" cmpd="sng" algn="ctr">
            <a:noFill/>
            <a:prstDash val="solid"/>
          </a:ln>
          <a:effectLst/>
        </p:spPr>
        <p:txBody>
          <a:bodyPr lIns="93260" tIns="93260" rIns="93260" bIns="93260" anchor="b"/>
          <a:lstStyle/>
          <a:p>
            <a:pPr marL="0" marR="0" lvl="0" indent="0" defTabSz="1178698" eaLnBrk="1" fontAlgn="auto" latinLnBrk="0" hangingPunct="1">
              <a:lnSpc>
                <a:spcPct val="90000"/>
              </a:lnSpc>
              <a:spcBef>
                <a:spcPct val="0"/>
              </a:spcBef>
              <a:spcAft>
                <a:spcPct val="35000"/>
              </a:spcAft>
              <a:buClrTx/>
              <a:buSzTx/>
              <a:buFontTx/>
              <a:buNone/>
              <a:tabLst/>
              <a:defRPr/>
            </a:pPr>
            <a:r>
              <a:rPr kumimoji="0" lang="en-US" sz="1836" b="0" i="0" u="none" strike="noStrike" kern="0" cap="none" spc="0" normalizeH="0" baseline="0" noProof="0" dirty="0" smtClean="0">
                <a:ln>
                  <a:noFill/>
                </a:ln>
                <a:solidFill>
                  <a:srgbClr val="FFFFFF">
                    <a:alpha val="99000"/>
                  </a:srgbClr>
                </a:solidFill>
                <a:effectLst/>
                <a:uLnTx/>
                <a:uFillTx/>
                <a:latin typeface="Segoe UI"/>
              </a:rPr>
              <a:t>Typified</a:t>
            </a:r>
          </a:p>
        </p:txBody>
      </p:sp>
      <p:sp>
        <p:nvSpPr>
          <p:cNvPr id="50" name="Rectangle 49"/>
          <p:cNvSpPr/>
          <p:nvPr/>
        </p:nvSpPr>
        <p:spPr bwMode="auto">
          <a:xfrm>
            <a:off x="599949" y="1691962"/>
            <a:ext cx="3670492" cy="997886"/>
          </a:xfrm>
          <a:prstGeom prst="rect">
            <a:avLst/>
          </a:prstGeom>
          <a:solidFill>
            <a:srgbClr val="0072C6"/>
          </a:solidFill>
          <a:ln w="9525" cap="flat" cmpd="sng" algn="ctr">
            <a:noFill/>
            <a:prstDash val="solid"/>
          </a:ln>
          <a:effectLst/>
        </p:spPr>
        <p:txBody>
          <a:bodyPr lIns="93260" tIns="93260" rIns="93260" bIns="93260" anchor="b"/>
          <a:lstStyle/>
          <a:p>
            <a:pPr marL="0" marR="0" lvl="0" indent="0" defTabSz="932597" eaLnBrk="1" fontAlgn="auto" latinLnBrk="0" hangingPunct="1">
              <a:lnSpc>
                <a:spcPct val="90000"/>
              </a:lnSpc>
              <a:spcBef>
                <a:spcPts val="0"/>
              </a:spcBef>
              <a:spcAft>
                <a:spcPts val="0"/>
              </a:spcAft>
              <a:buClrTx/>
              <a:buSzTx/>
              <a:buFontTx/>
              <a:buNone/>
              <a:tabLst/>
              <a:defRPr/>
            </a:pPr>
            <a:r>
              <a:rPr kumimoji="0" lang="en-US" sz="1836" b="0" i="0" u="none" strike="noStrike" kern="0" cap="none" spc="0" normalizeH="0" baseline="0" noProof="0" dirty="0" smtClean="0">
                <a:ln>
                  <a:noFill/>
                </a:ln>
                <a:solidFill>
                  <a:srgbClr val="FFFFFF">
                    <a:alpha val="99000"/>
                  </a:srgbClr>
                </a:solidFill>
                <a:effectLst/>
                <a:uLnTx/>
                <a:uFillTx/>
                <a:latin typeface="Segoe UI"/>
              </a:rPr>
              <a:t>Opportunistic</a:t>
            </a:r>
            <a:endParaRPr kumimoji="0" lang="en-US" sz="1224" b="0" i="0" u="none" strike="noStrike" kern="0" cap="none" spc="0" normalizeH="0" baseline="0" noProof="0" dirty="0" smtClean="0">
              <a:ln>
                <a:noFill/>
              </a:ln>
              <a:solidFill>
                <a:srgbClr val="797A7D">
                  <a:lumMod val="50000"/>
                  <a:alpha val="99000"/>
                </a:srgbClr>
              </a:solidFill>
              <a:effectLst/>
              <a:uLnTx/>
              <a:uFillTx/>
              <a:latin typeface="Segoe UI"/>
            </a:endParaRPr>
          </a:p>
        </p:txBody>
      </p:sp>
      <p:sp>
        <p:nvSpPr>
          <p:cNvPr id="51" name="Rectangle 50"/>
          <p:cNvSpPr/>
          <p:nvPr/>
        </p:nvSpPr>
        <p:spPr bwMode="auto">
          <a:xfrm>
            <a:off x="8166033" y="1691962"/>
            <a:ext cx="3670492" cy="997886"/>
          </a:xfrm>
          <a:prstGeom prst="rect">
            <a:avLst/>
          </a:prstGeom>
          <a:solidFill>
            <a:srgbClr val="0072C6"/>
          </a:solidFill>
          <a:ln w="9525" cap="flat" cmpd="sng" algn="ctr">
            <a:noFill/>
            <a:prstDash val="solid"/>
          </a:ln>
          <a:effectLst/>
        </p:spPr>
        <p:txBody>
          <a:bodyPr lIns="93260" tIns="93260" rIns="93260" bIns="93260" anchor="b"/>
          <a:lstStyle/>
          <a:p>
            <a:pPr marL="0" marR="0" lvl="0" indent="0" defTabSz="1178698" eaLnBrk="1" fontAlgn="auto" latinLnBrk="0" hangingPunct="1">
              <a:lnSpc>
                <a:spcPct val="90000"/>
              </a:lnSpc>
              <a:spcBef>
                <a:spcPct val="0"/>
              </a:spcBef>
              <a:spcAft>
                <a:spcPct val="35000"/>
              </a:spcAft>
              <a:buClrTx/>
              <a:buSzTx/>
              <a:buFontTx/>
              <a:buNone/>
              <a:tabLst/>
              <a:defRPr/>
            </a:pPr>
            <a:r>
              <a:rPr kumimoji="0" lang="en-US" sz="1836" b="0" i="0" u="none" strike="noStrike" kern="0" cap="none" spc="0" normalizeH="0" baseline="0" noProof="0" dirty="0" smtClean="0">
                <a:ln>
                  <a:noFill/>
                </a:ln>
                <a:solidFill>
                  <a:srgbClr val="FFFFFF">
                    <a:alpha val="99000"/>
                  </a:srgbClr>
                </a:solidFill>
                <a:effectLst/>
                <a:uLnTx/>
                <a:uFillTx/>
                <a:latin typeface="Segoe UI"/>
              </a:rPr>
              <a:t>Externalized</a:t>
            </a:r>
          </a:p>
        </p:txBody>
      </p:sp>
      <p:grpSp>
        <p:nvGrpSpPr>
          <p:cNvPr id="52" name="Group 51"/>
          <p:cNvGrpSpPr/>
          <p:nvPr/>
        </p:nvGrpSpPr>
        <p:grpSpPr>
          <a:xfrm>
            <a:off x="3335085" y="1804420"/>
            <a:ext cx="761004" cy="761004"/>
            <a:chOff x="688830" y="1793533"/>
            <a:chExt cx="746150" cy="746150"/>
          </a:xfrm>
        </p:grpSpPr>
        <p:sp>
          <p:nvSpPr>
            <p:cNvPr id="53" name="Oval 52"/>
            <p:cNvSpPr/>
            <p:nvPr/>
          </p:nvSpPr>
          <p:spPr>
            <a:xfrm>
              <a:off x="688830" y="1793533"/>
              <a:ext cx="746150" cy="746150"/>
            </a:xfrm>
            <a:prstGeom prst="ellipse">
              <a:avLst/>
            </a:prstGeom>
            <a:solidFill>
              <a:srgbClr val="FFFFFF"/>
            </a:solidFill>
            <a:ln>
              <a:noFill/>
            </a:ln>
            <a:effectLst/>
          </p:spPr>
        </p:sp>
        <p:sp>
          <p:nvSpPr>
            <p:cNvPr id="54" name="Chord 53"/>
            <p:cNvSpPr/>
            <p:nvPr/>
          </p:nvSpPr>
          <p:spPr>
            <a:xfrm>
              <a:off x="763446" y="1868148"/>
              <a:ext cx="596920" cy="596920"/>
            </a:xfrm>
            <a:prstGeom prst="chord">
              <a:avLst>
                <a:gd name="adj1" fmla="val 1168272"/>
                <a:gd name="adj2" fmla="val 9631728"/>
              </a:avLst>
            </a:prstGeom>
            <a:solidFill>
              <a:srgbClr val="0072C6">
                <a:lumMod val="60000"/>
                <a:lumOff val="40000"/>
              </a:srgbClr>
            </a:solidFill>
            <a:ln w="9525" cap="flat" cmpd="sng" algn="ctr">
              <a:noFill/>
              <a:prstDash val="solid"/>
            </a:ln>
            <a:effectLst/>
          </p:spPr>
        </p:sp>
      </p:grpSp>
      <p:grpSp>
        <p:nvGrpSpPr>
          <p:cNvPr id="55" name="Group 54"/>
          <p:cNvGrpSpPr/>
          <p:nvPr/>
        </p:nvGrpSpPr>
        <p:grpSpPr>
          <a:xfrm>
            <a:off x="7152039" y="1804420"/>
            <a:ext cx="761004" cy="761004"/>
            <a:chOff x="4431281" y="1793533"/>
            <a:chExt cx="746150" cy="746150"/>
          </a:xfrm>
        </p:grpSpPr>
        <p:sp>
          <p:nvSpPr>
            <p:cNvPr id="56" name="Oval 55"/>
            <p:cNvSpPr/>
            <p:nvPr/>
          </p:nvSpPr>
          <p:spPr>
            <a:xfrm>
              <a:off x="4431281" y="1793533"/>
              <a:ext cx="746150" cy="746150"/>
            </a:xfrm>
            <a:prstGeom prst="ellipse">
              <a:avLst/>
            </a:prstGeom>
            <a:solidFill>
              <a:srgbClr val="FFFFFF"/>
            </a:solidFill>
            <a:ln>
              <a:noFill/>
            </a:ln>
            <a:effectLst/>
          </p:spPr>
        </p:sp>
        <p:sp>
          <p:nvSpPr>
            <p:cNvPr id="57" name="Chord 56"/>
            <p:cNvSpPr/>
            <p:nvPr/>
          </p:nvSpPr>
          <p:spPr>
            <a:xfrm>
              <a:off x="4505895" y="1868148"/>
              <a:ext cx="596920" cy="596920"/>
            </a:xfrm>
            <a:prstGeom prst="chord">
              <a:avLst>
                <a:gd name="adj1" fmla="val 20431728"/>
                <a:gd name="adj2" fmla="val 11968272"/>
              </a:avLst>
            </a:prstGeom>
            <a:solidFill>
              <a:srgbClr val="0072C6">
                <a:lumMod val="60000"/>
                <a:lumOff val="40000"/>
              </a:srgbClr>
            </a:solidFill>
            <a:ln w="9525" cap="flat" cmpd="sng" algn="ctr">
              <a:noFill/>
              <a:prstDash val="solid"/>
            </a:ln>
            <a:effectLst/>
          </p:spPr>
        </p:sp>
      </p:grpSp>
      <p:grpSp>
        <p:nvGrpSpPr>
          <p:cNvPr id="58" name="Group 57"/>
          <p:cNvGrpSpPr/>
          <p:nvPr/>
        </p:nvGrpSpPr>
        <p:grpSpPr>
          <a:xfrm>
            <a:off x="10922492" y="1804420"/>
            <a:ext cx="761004" cy="761004"/>
            <a:chOff x="8128139" y="1793533"/>
            <a:chExt cx="746150" cy="746150"/>
          </a:xfrm>
        </p:grpSpPr>
        <p:sp>
          <p:nvSpPr>
            <p:cNvPr id="59" name="Oval 58"/>
            <p:cNvSpPr/>
            <p:nvPr/>
          </p:nvSpPr>
          <p:spPr>
            <a:xfrm>
              <a:off x="8128139" y="1793533"/>
              <a:ext cx="746150" cy="746150"/>
            </a:xfrm>
            <a:prstGeom prst="ellipse">
              <a:avLst/>
            </a:prstGeom>
            <a:solidFill>
              <a:srgbClr val="FFFFFF"/>
            </a:solidFill>
            <a:ln>
              <a:noFill/>
            </a:ln>
            <a:effectLst/>
          </p:spPr>
        </p:sp>
        <p:sp>
          <p:nvSpPr>
            <p:cNvPr id="60" name="Chord 59"/>
            <p:cNvSpPr/>
            <p:nvPr/>
          </p:nvSpPr>
          <p:spPr>
            <a:xfrm>
              <a:off x="8202754" y="1868148"/>
              <a:ext cx="596920" cy="596920"/>
            </a:xfrm>
            <a:prstGeom prst="chord">
              <a:avLst>
                <a:gd name="adj1" fmla="val 16200000"/>
                <a:gd name="adj2" fmla="val 16200000"/>
              </a:avLst>
            </a:prstGeom>
            <a:solidFill>
              <a:srgbClr val="0072C6">
                <a:lumMod val="60000"/>
                <a:lumOff val="40000"/>
              </a:srgbClr>
            </a:solidFill>
            <a:ln w="9525" cap="flat" cmpd="sng" algn="ctr">
              <a:noFill/>
              <a:prstDash val="solid"/>
            </a:ln>
            <a:effectLst/>
          </p:spPr>
        </p:sp>
      </p:grpSp>
      <p:sp>
        <p:nvSpPr>
          <p:cNvPr id="61" name="Rectangle 60"/>
          <p:cNvSpPr/>
          <p:nvPr/>
        </p:nvSpPr>
        <p:spPr bwMode="auto">
          <a:xfrm>
            <a:off x="4382990" y="2772491"/>
            <a:ext cx="3670492" cy="1865207"/>
          </a:xfrm>
          <a:prstGeom prst="rect">
            <a:avLst/>
          </a:prstGeom>
          <a:solidFill>
            <a:srgbClr val="969696">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marL="0" marR="0" lvl="0" indent="0" defTabSz="932597" eaLnBrk="1" fontAlgn="auto" latinLnBrk="0" hangingPunct="1">
              <a:lnSpc>
                <a:spcPct val="100000"/>
              </a:lnSpc>
              <a:spcBef>
                <a:spcPts val="0"/>
              </a:spcBef>
              <a:spcAft>
                <a:spcPts val="612"/>
              </a:spcAft>
              <a:buClrTx/>
              <a:buSzTx/>
              <a:buFontTx/>
              <a:buNone/>
              <a:tabLst/>
              <a:defRPr/>
            </a:pPr>
            <a:r>
              <a:rPr kumimoji="0" lang="en-US" sz="1632" b="0" i="0" u="none" strike="noStrike" kern="0" cap="none" spc="0" normalizeH="0" baseline="0" noProof="0" dirty="0" smtClean="0">
                <a:ln>
                  <a:noFill/>
                </a:ln>
                <a:solidFill>
                  <a:srgbClr val="797A7D">
                    <a:lumMod val="50000"/>
                    <a:alpha val="99000"/>
                  </a:srgbClr>
                </a:solidFill>
                <a:effectLst/>
                <a:uLnTx/>
                <a:uFillTx/>
              </a:rPr>
              <a:t>Goal oriented</a:t>
            </a:r>
          </a:p>
        </p:txBody>
      </p:sp>
      <p:sp>
        <p:nvSpPr>
          <p:cNvPr id="62" name="Rectangle 61"/>
          <p:cNvSpPr/>
          <p:nvPr/>
        </p:nvSpPr>
        <p:spPr bwMode="auto">
          <a:xfrm>
            <a:off x="8166033" y="2772491"/>
            <a:ext cx="3670492" cy="1865207"/>
          </a:xfrm>
          <a:prstGeom prst="rect">
            <a:avLst/>
          </a:prstGeom>
          <a:solidFill>
            <a:srgbClr val="969696">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marL="0" marR="0" lvl="0" indent="0" defTabSz="932597" eaLnBrk="1" fontAlgn="auto" latinLnBrk="0" hangingPunct="1">
              <a:lnSpc>
                <a:spcPct val="100000"/>
              </a:lnSpc>
              <a:spcBef>
                <a:spcPts val="0"/>
              </a:spcBef>
              <a:spcAft>
                <a:spcPts val="612"/>
              </a:spcAft>
              <a:buClrTx/>
              <a:buSzTx/>
              <a:buFontTx/>
              <a:buNone/>
              <a:tabLst/>
              <a:defRPr/>
            </a:pPr>
            <a:r>
              <a:rPr kumimoji="0" lang="en-US" sz="1632" b="0" i="0" u="none" strike="noStrike" kern="0" cap="none" spc="0" normalizeH="0" baseline="0" noProof="0" dirty="0" smtClean="0">
                <a:ln>
                  <a:noFill/>
                </a:ln>
                <a:solidFill>
                  <a:srgbClr val="797A7D">
                    <a:lumMod val="50000"/>
                    <a:alpha val="99000"/>
                  </a:srgbClr>
                </a:solidFill>
                <a:effectLst/>
                <a:uLnTx/>
                <a:uFillTx/>
              </a:rPr>
              <a:t>Cross-boundary networks</a:t>
            </a:r>
          </a:p>
        </p:txBody>
      </p:sp>
      <p:sp>
        <p:nvSpPr>
          <p:cNvPr id="63" name="Rectangle 62"/>
          <p:cNvSpPr/>
          <p:nvPr/>
        </p:nvSpPr>
        <p:spPr bwMode="auto">
          <a:xfrm>
            <a:off x="599949" y="4732749"/>
            <a:ext cx="3670492" cy="601045"/>
          </a:xfrm>
          <a:prstGeom prst="rect">
            <a:avLst/>
          </a:prstGeom>
          <a:solidFill>
            <a:srgbClr val="FFFFFF">
              <a:lumMod val="75000"/>
            </a:srgbClr>
          </a:solidFill>
          <a:ln w="9525" cap="flat" cmpd="sng" algn="ctr">
            <a:noFill/>
            <a:prstDash val="solid"/>
          </a:ln>
          <a:effectLst/>
        </p:spPr>
        <p:txBody>
          <a:bodyPr lIns="93260" tIns="93260" rIns="93260" bIns="93260" anchor="ctr"/>
          <a:lstStyle/>
          <a:p>
            <a:pPr marL="0" marR="0" lvl="0" indent="0" algn="ctr" defTabSz="932597" eaLnBrk="1" fontAlgn="auto" latinLnBrk="0" hangingPunct="1">
              <a:lnSpc>
                <a:spcPct val="90000"/>
              </a:lnSpc>
              <a:spcBef>
                <a:spcPts val="0"/>
              </a:spcBef>
              <a:spcAft>
                <a:spcPts val="0"/>
              </a:spcAft>
              <a:buClrTx/>
              <a:buSzTx/>
              <a:buFontTx/>
              <a:buNone/>
              <a:tabLst/>
              <a:defRPr/>
            </a:pPr>
            <a:r>
              <a:rPr kumimoji="0" lang="en-US" sz="1632" b="0" i="0" u="none" strike="noStrike" kern="0" cap="none" spc="0" normalizeH="0" baseline="0" noProof="0" dirty="0" smtClean="0">
                <a:ln>
                  <a:noFill/>
                </a:ln>
                <a:solidFill>
                  <a:srgbClr val="797A7D">
                    <a:lumMod val="50000"/>
                    <a:alpha val="99000"/>
                  </a:srgbClr>
                </a:solidFill>
                <a:effectLst/>
                <a:uLnTx/>
                <a:uFillTx/>
                <a:latin typeface="Segoe UI"/>
              </a:rPr>
              <a:t>Create opportunities</a:t>
            </a:r>
          </a:p>
        </p:txBody>
      </p:sp>
      <p:sp>
        <p:nvSpPr>
          <p:cNvPr id="64" name="Rectangle 63"/>
          <p:cNvSpPr/>
          <p:nvPr/>
        </p:nvSpPr>
        <p:spPr bwMode="auto">
          <a:xfrm>
            <a:off x="4382990" y="4732749"/>
            <a:ext cx="7453534" cy="601045"/>
          </a:xfrm>
          <a:prstGeom prst="rect">
            <a:avLst/>
          </a:prstGeom>
          <a:solidFill>
            <a:srgbClr val="FFFFFF">
              <a:lumMod val="75000"/>
            </a:srgbClr>
          </a:solidFill>
          <a:ln w="9525" cap="flat" cmpd="sng" algn="ctr">
            <a:noFill/>
            <a:prstDash val="solid"/>
          </a:ln>
          <a:effectLst/>
        </p:spPr>
        <p:txBody>
          <a:bodyPr lIns="93260" tIns="93260" rIns="93260" bIns="93260" anchor="ctr"/>
          <a:lstStyle/>
          <a:p>
            <a:pPr marL="0" marR="0" lvl="0" indent="0" algn="ctr" defTabSz="932597" eaLnBrk="1" fontAlgn="auto" latinLnBrk="0" hangingPunct="1">
              <a:lnSpc>
                <a:spcPct val="90000"/>
              </a:lnSpc>
              <a:spcBef>
                <a:spcPts val="0"/>
              </a:spcBef>
              <a:spcAft>
                <a:spcPts val="0"/>
              </a:spcAft>
              <a:buClrTx/>
              <a:buSzTx/>
              <a:buFontTx/>
              <a:buNone/>
              <a:tabLst/>
              <a:defRPr/>
            </a:pPr>
            <a:r>
              <a:rPr kumimoji="0" lang="en-US" sz="1632" b="0" i="0" u="none" strike="noStrike" kern="0" cap="none" spc="0" normalizeH="0" baseline="0" noProof="0" dirty="0" smtClean="0">
                <a:ln>
                  <a:noFill/>
                </a:ln>
                <a:solidFill>
                  <a:srgbClr val="797A7D">
                    <a:lumMod val="50000"/>
                    <a:alpha val="99000"/>
                  </a:srgbClr>
                </a:solidFill>
                <a:effectLst/>
                <a:uLnTx/>
                <a:uFillTx/>
                <a:latin typeface="Segoe UI"/>
              </a:rPr>
              <a:t>Save money &amp; make more money</a:t>
            </a:r>
          </a:p>
        </p:txBody>
      </p:sp>
    </p:spTree>
    <p:extLst>
      <p:ext uri="{BB962C8B-B14F-4D97-AF65-F5344CB8AC3E}">
        <p14:creationId xmlns:p14="http://schemas.microsoft.com/office/powerpoint/2010/main" val="2085783945"/>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88" dirty="0"/>
              <a:t>Value And Scope After 1-6-12 Months</a:t>
            </a:r>
          </a:p>
        </p:txBody>
      </p:sp>
      <p:sp>
        <p:nvSpPr>
          <p:cNvPr id="54" name="Rectangle 53"/>
          <p:cNvSpPr/>
          <p:nvPr/>
        </p:nvSpPr>
        <p:spPr bwMode="auto">
          <a:xfrm>
            <a:off x="599950" y="2772491"/>
            <a:ext cx="3670492" cy="1865207"/>
          </a:xfrm>
          <a:prstGeom prst="rect">
            <a:avLst/>
          </a:prstGeom>
          <a:solidFill>
            <a:srgbClr val="969696">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93260" tIns="93260" rIns="0" bIns="93260" numCol="1" spcCol="0" rtlCol="0" fromWordArt="0" anchor="t" anchorCtr="0" forceAA="0" compatLnSpc="1">
            <a:prstTxWarp prst="textNoShape">
              <a:avLst/>
            </a:prstTxWarp>
            <a:noAutofit/>
          </a:bodyPr>
          <a:lstStyle/>
          <a:p>
            <a:pPr marL="0" marR="0" lvl="0" indent="0" defTabSz="932597" eaLnBrk="1" fontAlgn="auto" latinLnBrk="0" hangingPunct="1">
              <a:lnSpc>
                <a:spcPct val="100000"/>
              </a:lnSpc>
              <a:spcBef>
                <a:spcPts val="0"/>
              </a:spcBef>
              <a:spcAft>
                <a:spcPts val="918"/>
              </a:spcAft>
              <a:buClrTx/>
              <a:buSzTx/>
              <a:buFontTx/>
              <a:buNone/>
              <a:tabLst/>
              <a:defRPr/>
            </a:pPr>
            <a:r>
              <a:rPr kumimoji="0" lang="en-US" sz="1632" b="0" i="0" u="none" strike="noStrike" kern="0" cap="none" spc="0" normalizeH="0" baseline="0" noProof="0" dirty="0" smtClean="0">
                <a:ln>
                  <a:noFill/>
                </a:ln>
                <a:solidFill>
                  <a:srgbClr val="797A7D">
                    <a:lumMod val="50000"/>
                    <a:alpha val="99000"/>
                  </a:srgbClr>
                </a:solidFill>
                <a:effectLst/>
                <a:uLnTx/>
                <a:uFillTx/>
              </a:rPr>
              <a:t>Cross-silo discovery and sharing</a:t>
            </a:r>
          </a:p>
          <a:p>
            <a:pPr marL="0" marR="0" lvl="0" indent="0" defTabSz="932597" eaLnBrk="1" fontAlgn="auto" latinLnBrk="0" hangingPunct="1">
              <a:lnSpc>
                <a:spcPct val="100000"/>
              </a:lnSpc>
              <a:spcBef>
                <a:spcPts val="0"/>
              </a:spcBef>
              <a:spcAft>
                <a:spcPts val="918"/>
              </a:spcAft>
              <a:buClrTx/>
              <a:buSzTx/>
              <a:buFontTx/>
              <a:buNone/>
              <a:tabLst/>
              <a:defRPr/>
            </a:pPr>
            <a:r>
              <a:rPr kumimoji="0" lang="en-US" sz="1632" b="0" i="0" u="none" strike="noStrike" kern="0" cap="none" spc="0" normalizeH="0" baseline="0" noProof="0" dirty="0" smtClean="0">
                <a:ln>
                  <a:noFill/>
                </a:ln>
                <a:solidFill>
                  <a:srgbClr val="797A7D">
                    <a:lumMod val="50000"/>
                    <a:alpha val="99000"/>
                  </a:srgbClr>
                </a:solidFill>
                <a:effectLst/>
                <a:uLnTx/>
                <a:uFillTx/>
              </a:rPr>
              <a:t>Twitter-style information bursts</a:t>
            </a:r>
          </a:p>
        </p:txBody>
      </p:sp>
      <p:sp>
        <p:nvSpPr>
          <p:cNvPr id="55" name="Rectangle 54"/>
          <p:cNvSpPr/>
          <p:nvPr/>
        </p:nvSpPr>
        <p:spPr bwMode="auto">
          <a:xfrm>
            <a:off x="4382990" y="2772491"/>
            <a:ext cx="3670492" cy="1865207"/>
          </a:xfrm>
          <a:prstGeom prst="rect">
            <a:avLst/>
          </a:prstGeom>
          <a:solidFill>
            <a:srgbClr val="969696">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93260" tIns="93260" rIns="0" bIns="93260" numCol="1" spcCol="0" rtlCol="0" fromWordArt="0" anchor="t" anchorCtr="0" forceAA="0" compatLnSpc="1">
            <a:prstTxWarp prst="textNoShape">
              <a:avLst/>
            </a:prstTxWarp>
            <a:noAutofit/>
          </a:bodyPr>
          <a:lstStyle/>
          <a:p>
            <a:pPr marL="0" marR="0" lvl="0" indent="0" defTabSz="932597" eaLnBrk="1" fontAlgn="auto" latinLnBrk="0" hangingPunct="1">
              <a:lnSpc>
                <a:spcPct val="100000"/>
              </a:lnSpc>
              <a:spcBef>
                <a:spcPts val="0"/>
              </a:spcBef>
              <a:spcAft>
                <a:spcPts val="918"/>
              </a:spcAft>
              <a:buClrTx/>
              <a:buSzTx/>
              <a:buFontTx/>
              <a:buNone/>
              <a:tabLst/>
              <a:defRPr/>
            </a:pPr>
            <a:r>
              <a:rPr kumimoji="0" lang="en-US" sz="1632" b="0" i="0" u="none" strike="noStrike" kern="0" cap="none" spc="0" normalizeH="0" baseline="0" noProof="0" dirty="0" smtClean="0">
                <a:ln>
                  <a:noFill/>
                </a:ln>
                <a:solidFill>
                  <a:srgbClr val="797A7D">
                    <a:lumMod val="50000"/>
                    <a:alpha val="99000"/>
                  </a:srgbClr>
                </a:solidFill>
                <a:effectLst/>
                <a:uLnTx/>
                <a:uFillTx/>
              </a:rPr>
              <a:t>Communities of Practice</a:t>
            </a:r>
          </a:p>
          <a:p>
            <a:pPr marL="0" marR="0" lvl="0" indent="0" defTabSz="932597" eaLnBrk="1" fontAlgn="auto" latinLnBrk="0" hangingPunct="1">
              <a:lnSpc>
                <a:spcPct val="100000"/>
              </a:lnSpc>
              <a:spcBef>
                <a:spcPts val="0"/>
              </a:spcBef>
              <a:spcAft>
                <a:spcPts val="918"/>
              </a:spcAft>
              <a:buClrTx/>
              <a:buSzTx/>
              <a:buFontTx/>
              <a:buNone/>
              <a:tabLst/>
              <a:defRPr/>
            </a:pPr>
            <a:r>
              <a:rPr kumimoji="0" lang="en-US" sz="1632" b="0" i="0" u="none" strike="noStrike" kern="0" cap="none" spc="0" normalizeH="0" baseline="0" noProof="0" dirty="0" smtClean="0">
                <a:ln>
                  <a:noFill/>
                </a:ln>
                <a:solidFill>
                  <a:srgbClr val="797A7D">
                    <a:lumMod val="50000"/>
                    <a:alpha val="99000"/>
                  </a:srgbClr>
                </a:solidFill>
                <a:effectLst/>
                <a:uLnTx/>
                <a:uFillTx/>
              </a:rPr>
              <a:t>Project Work</a:t>
            </a:r>
          </a:p>
          <a:p>
            <a:pPr marL="0" marR="0" lvl="0" indent="0" defTabSz="932597" eaLnBrk="1" fontAlgn="auto" latinLnBrk="0" hangingPunct="1">
              <a:lnSpc>
                <a:spcPct val="100000"/>
              </a:lnSpc>
              <a:spcBef>
                <a:spcPts val="0"/>
              </a:spcBef>
              <a:spcAft>
                <a:spcPts val="918"/>
              </a:spcAft>
              <a:buClrTx/>
              <a:buSzTx/>
              <a:buFontTx/>
              <a:buNone/>
              <a:tabLst/>
              <a:defRPr/>
            </a:pPr>
            <a:r>
              <a:rPr kumimoji="0" lang="en-US" sz="1632" b="0" i="0" u="none" strike="noStrike" kern="0" cap="none" spc="0" normalizeH="0" baseline="0" noProof="0" dirty="0" smtClean="0">
                <a:ln>
                  <a:noFill/>
                </a:ln>
                <a:solidFill>
                  <a:srgbClr val="797A7D">
                    <a:lumMod val="50000"/>
                    <a:alpha val="99000"/>
                  </a:srgbClr>
                </a:solidFill>
                <a:effectLst/>
                <a:uLnTx/>
                <a:uFillTx/>
              </a:rPr>
              <a:t>Monitored #feedback channel, </a:t>
            </a:r>
          </a:p>
        </p:txBody>
      </p:sp>
      <p:sp>
        <p:nvSpPr>
          <p:cNvPr id="56" name="Rectangle 55"/>
          <p:cNvSpPr/>
          <p:nvPr/>
        </p:nvSpPr>
        <p:spPr bwMode="auto">
          <a:xfrm>
            <a:off x="8166033" y="2772491"/>
            <a:ext cx="3670492" cy="1865207"/>
          </a:xfrm>
          <a:prstGeom prst="rect">
            <a:avLst/>
          </a:prstGeom>
          <a:solidFill>
            <a:srgbClr val="969696">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93260" tIns="93260" rIns="0" bIns="93260" numCol="1" spcCol="0" rtlCol="0" fromWordArt="0" anchor="t" anchorCtr="0" forceAA="0" compatLnSpc="1">
            <a:prstTxWarp prst="textNoShape">
              <a:avLst/>
            </a:prstTxWarp>
            <a:noAutofit/>
          </a:bodyPr>
          <a:lstStyle/>
          <a:p>
            <a:pPr marL="0" marR="0" lvl="0" indent="0" defTabSz="932597" eaLnBrk="1" fontAlgn="auto" latinLnBrk="0" hangingPunct="1">
              <a:lnSpc>
                <a:spcPct val="100000"/>
              </a:lnSpc>
              <a:spcBef>
                <a:spcPts val="0"/>
              </a:spcBef>
              <a:spcAft>
                <a:spcPts val="612"/>
              </a:spcAft>
              <a:buClrTx/>
              <a:buSzTx/>
              <a:buFontTx/>
              <a:buNone/>
              <a:tabLst/>
              <a:defRPr/>
            </a:pPr>
            <a:r>
              <a:rPr kumimoji="0" lang="en-US" sz="1632" b="0" i="0" u="none" strike="noStrike" kern="0" cap="none" spc="0" normalizeH="0" baseline="0" noProof="0" dirty="0" smtClean="0">
                <a:ln>
                  <a:noFill/>
                </a:ln>
                <a:solidFill>
                  <a:srgbClr val="797A7D">
                    <a:lumMod val="50000"/>
                    <a:alpha val="99000"/>
                  </a:srgbClr>
                </a:solidFill>
                <a:effectLst/>
                <a:uLnTx/>
                <a:uFillTx/>
              </a:rPr>
              <a:t>Including customers </a:t>
            </a:r>
            <a:br>
              <a:rPr kumimoji="0" lang="en-US" sz="1632" b="0" i="0" u="none" strike="noStrike" kern="0" cap="none" spc="0" normalizeH="0" baseline="0" noProof="0" dirty="0" smtClean="0">
                <a:ln>
                  <a:noFill/>
                </a:ln>
                <a:solidFill>
                  <a:srgbClr val="797A7D">
                    <a:lumMod val="50000"/>
                    <a:alpha val="99000"/>
                  </a:srgbClr>
                </a:solidFill>
                <a:effectLst/>
                <a:uLnTx/>
                <a:uFillTx/>
              </a:rPr>
            </a:br>
            <a:r>
              <a:rPr kumimoji="0" lang="en-US" sz="1632" b="0" i="0" u="none" strike="noStrike" kern="0" cap="none" spc="0" normalizeH="0" baseline="0" noProof="0" dirty="0" smtClean="0">
                <a:ln>
                  <a:noFill/>
                </a:ln>
                <a:solidFill>
                  <a:srgbClr val="797A7D">
                    <a:lumMod val="50000"/>
                    <a:alpha val="99000"/>
                  </a:srgbClr>
                </a:solidFill>
                <a:effectLst/>
                <a:uLnTx/>
                <a:uFillTx/>
              </a:rPr>
              <a:t>and partners: Softening the organizational c</a:t>
            </a:r>
            <a:r>
              <a:rPr kumimoji="0" lang="en-US" sz="1632" b="0" i="0" u="none" strike="noStrike" kern="0" cap="none" spc="-51" normalizeH="0" baseline="0" noProof="0" dirty="0" smtClean="0">
                <a:ln>
                  <a:noFill/>
                </a:ln>
                <a:solidFill>
                  <a:srgbClr val="797A7D">
                    <a:lumMod val="50000"/>
                    <a:alpha val="99000"/>
                  </a:srgbClr>
                </a:solidFill>
                <a:effectLst/>
                <a:uLnTx/>
                <a:uFillTx/>
              </a:rPr>
              <a:t>ommunications</a:t>
            </a:r>
            <a:r>
              <a:rPr kumimoji="0" lang="en-US" sz="1632" b="0" i="0" u="none" strike="noStrike" kern="0" cap="none" spc="0" normalizeH="0" baseline="0" noProof="0" dirty="0" smtClean="0">
                <a:ln>
                  <a:noFill/>
                </a:ln>
                <a:solidFill>
                  <a:srgbClr val="797A7D">
                    <a:lumMod val="50000"/>
                    <a:alpha val="99000"/>
                  </a:srgbClr>
                </a:solidFill>
                <a:effectLst/>
                <a:uLnTx/>
                <a:uFillTx/>
              </a:rPr>
              <a:t> </a:t>
            </a:r>
            <a:br>
              <a:rPr kumimoji="0" lang="en-US" sz="1632" b="0" i="0" u="none" strike="noStrike" kern="0" cap="none" spc="0" normalizeH="0" baseline="0" noProof="0" dirty="0" smtClean="0">
                <a:ln>
                  <a:noFill/>
                </a:ln>
                <a:solidFill>
                  <a:srgbClr val="797A7D">
                    <a:lumMod val="50000"/>
                    <a:alpha val="99000"/>
                  </a:srgbClr>
                </a:solidFill>
                <a:effectLst/>
                <a:uLnTx/>
                <a:uFillTx/>
              </a:rPr>
            </a:br>
            <a:r>
              <a:rPr kumimoji="0" lang="en-US" sz="1632" b="0" i="0" u="none" strike="noStrike" kern="0" cap="none" spc="0" normalizeH="0" baseline="0" noProof="0" dirty="0" smtClean="0">
                <a:ln>
                  <a:noFill/>
                </a:ln>
                <a:solidFill>
                  <a:srgbClr val="797A7D">
                    <a:lumMod val="50000"/>
                    <a:alpha val="99000"/>
                  </a:srgbClr>
                </a:solidFill>
                <a:effectLst/>
                <a:uLnTx/>
                <a:uFillTx/>
              </a:rPr>
              <a:t>barrier (creating richer communications at lower cost)</a:t>
            </a:r>
          </a:p>
        </p:txBody>
      </p:sp>
      <p:sp>
        <p:nvSpPr>
          <p:cNvPr id="57" name="Rectangle 56"/>
          <p:cNvSpPr/>
          <p:nvPr/>
        </p:nvSpPr>
        <p:spPr bwMode="auto">
          <a:xfrm>
            <a:off x="4382990" y="1691962"/>
            <a:ext cx="3670492" cy="997886"/>
          </a:xfrm>
          <a:prstGeom prst="rect">
            <a:avLst/>
          </a:prstGeom>
          <a:solidFill>
            <a:srgbClr val="0072C6"/>
          </a:solidFill>
          <a:ln w="9525" cap="flat" cmpd="sng" algn="ctr">
            <a:noFill/>
            <a:prstDash val="solid"/>
          </a:ln>
          <a:effectLst/>
        </p:spPr>
        <p:txBody>
          <a:bodyPr lIns="93260" tIns="93260" rIns="93260" bIns="93260" anchor="b"/>
          <a:lstStyle/>
          <a:p>
            <a:pPr marL="0" marR="0" lvl="0" indent="0" defTabSz="1178698" eaLnBrk="1" fontAlgn="auto" latinLnBrk="0" hangingPunct="1">
              <a:lnSpc>
                <a:spcPct val="90000"/>
              </a:lnSpc>
              <a:spcBef>
                <a:spcPct val="0"/>
              </a:spcBef>
              <a:spcAft>
                <a:spcPct val="35000"/>
              </a:spcAft>
              <a:buClrTx/>
              <a:buSzTx/>
              <a:buFontTx/>
              <a:buNone/>
              <a:tabLst/>
              <a:defRPr/>
            </a:pPr>
            <a:r>
              <a:rPr kumimoji="0" lang="en-US" sz="1836" b="0" i="0" u="none" strike="noStrike" kern="0" cap="none" spc="0" normalizeH="0" baseline="0" noProof="0" dirty="0" smtClean="0">
                <a:ln>
                  <a:noFill/>
                </a:ln>
                <a:solidFill>
                  <a:srgbClr val="FFFFFF">
                    <a:alpha val="99000"/>
                  </a:srgbClr>
                </a:solidFill>
                <a:effectLst/>
                <a:uLnTx/>
                <a:uFillTx/>
                <a:latin typeface="Segoe UI"/>
              </a:rPr>
              <a:t>Typified</a:t>
            </a:r>
          </a:p>
        </p:txBody>
      </p:sp>
      <p:sp>
        <p:nvSpPr>
          <p:cNvPr id="58" name="Rectangle 57"/>
          <p:cNvSpPr/>
          <p:nvPr/>
        </p:nvSpPr>
        <p:spPr bwMode="auto">
          <a:xfrm>
            <a:off x="599949" y="1691962"/>
            <a:ext cx="3670492" cy="997886"/>
          </a:xfrm>
          <a:prstGeom prst="rect">
            <a:avLst/>
          </a:prstGeom>
          <a:solidFill>
            <a:srgbClr val="0072C6"/>
          </a:solidFill>
          <a:ln w="9525" cap="flat" cmpd="sng" algn="ctr">
            <a:noFill/>
            <a:prstDash val="solid"/>
          </a:ln>
          <a:effectLst/>
        </p:spPr>
        <p:txBody>
          <a:bodyPr lIns="93260" tIns="93260" rIns="93260" bIns="93260" anchor="b"/>
          <a:lstStyle/>
          <a:p>
            <a:pPr marL="0" marR="0" lvl="0" indent="0" defTabSz="932597" eaLnBrk="1" fontAlgn="auto" latinLnBrk="0" hangingPunct="1">
              <a:lnSpc>
                <a:spcPct val="90000"/>
              </a:lnSpc>
              <a:spcBef>
                <a:spcPts val="0"/>
              </a:spcBef>
              <a:spcAft>
                <a:spcPts val="0"/>
              </a:spcAft>
              <a:buClrTx/>
              <a:buSzTx/>
              <a:buFontTx/>
              <a:buNone/>
              <a:tabLst/>
              <a:defRPr/>
            </a:pPr>
            <a:r>
              <a:rPr kumimoji="0" lang="en-US" sz="1836" b="0" i="0" u="none" strike="noStrike" kern="0" cap="none" spc="0" normalizeH="0" baseline="0" noProof="0" dirty="0" smtClean="0">
                <a:ln>
                  <a:noFill/>
                </a:ln>
                <a:solidFill>
                  <a:srgbClr val="FFFFFF">
                    <a:alpha val="99000"/>
                  </a:srgbClr>
                </a:solidFill>
                <a:effectLst/>
                <a:uLnTx/>
                <a:uFillTx/>
                <a:latin typeface="Segoe UI"/>
              </a:rPr>
              <a:t>Opportunistic</a:t>
            </a:r>
            <a:endParaRPr kumimoji="0" lang="en-US" sz="1224" b="0" i="0" u="none" strike="noStrike" kern="0" cap="none" spc="0" normalizeH="0" baseline="0" noProof="0" dirty="0" smtClean="0">
              <a:ln>
                <a:noFill/>
              </a:ln>
              <a:solidFill>
                <a:srgbClr val="797A7D">
                  <a:lumMod val="50000"/>
                  <a:alpha val="99000"/>
                </a:srgbClr>
              </a:solidFill>
              <a:effectLst/>
              <a:uLnTx/>
              <a:uFillTx/>
              <a:latin typeface="Segoe UI"/>
            </a:endParaRPr>
          </a:p>
        </p:txBody>
      </p:sp>
      <p:sp>
        <p:nvSpPr>
          <p:cNvPr id="59" name="Rectangle 58"/>
          <p:cNvSpPr/>
          <p:nvPr/>
        </p:nvSpPr>
        <p:spPr bwMode="auto">
          <a:xfrm>
            <a:off x="8166033" y="1691962"/>
            <a:ext cx="3670492" cy="997886"/>
          </a:xfrm>
          <a:prstGeom prst="rect">
            <a:avLst/>
          </a:prstGeom>
          <a:solidFill>
            <a:srgbClr val="0072C6"/>
          </a:solidFill>
          <a:ln w="9525" cap="flat" cmpd="sng" algn="ctr">
            <a:noFill/>
            <a:prstDash val="solid"/>
          </a:ln>
          <a:effectLst/>
        </p:spPr>
        <p:txBody>
          <a:bodyPr lIns="93260" tIns="93260" rIns="93260" bIns="93260" anchor="b"/>
          <a:lstStyle/>
          <a:p>
            <a:pPr marL="0" marR="0" lvl="0" indent="0" defTabSz="1178698" eaLnBrk="1" fontAlgn="auto" latinLnBrk="0" hangingPunct="1">
              <a:lnSpc>
                <a:spcPct val="90000"/>
              </a:lnSpc>
              <a:spcBef>
                <a:spcPct val="0"/>
              </a:spcBef>
              <a:spcAft>
                <a:spcPct val="35000"/>
              </a:spcAft>
              <a:buClrTx/>
              <a:buSzTx/>
              <a:buFontTx/>
              <a:buNone/>
              <a:tabLst/>
              <a:defRPr/>
            </a:pPr>
            <a:r>
              <a:rPr kumimoji="0" lang="en-US" sz="1836" b="0" i="0" u="none" strike="noStrike" kern="0" cap="none" spc="0" normalizeH="0" baseline="0" noProof="0" dirty="0" smtClean="0">
                <a:ln>
                  <a:noFill/>
                </a:ln>
                <a:solidFill>
                  <a:srgbClr val="FFFFFF">
                    <a:alpha val="99000"/>
                  </a:srgbClr>
                </a:solidFill>
                <a:effectLst/>
                <a:uLnTx/>
                <a:uFillTx/>
                <a:latin typeface="Segoe UI"/>
              </a:rPr>
              <a:t>Externalized</a:t>
            </a:r>
          </a:p>
        </p:txBody>
      </p:sp>
      <p:grpSp>
        <p:nvGrpSpPr>
          <p:cNvPr id="60" name="Group 59"/>
          <p:cNvGrpSpPr/>
          <p:nvPr/>
        </p:nvGrpSpPr>
        <p:grpSpPr>
          <a:xfrm>
            <a:off x="3335085" y="1804420"/>
            <a:ext cx="761004" cy="761004"/>
            <a:chOff x="688830" y="1793533"/>
            <a:chExt cx="746150" cy="746150"/>
          </a:xfrm>
        </p:grpSpPr>
        <p:sp>
          <p:nvSpPr>
            <p:cNvPr id="61" name="Oval 60"/>
            <p:cNvSpPr/>
            <p:nvPr/>
          </p:nvSpPr>
          <p:spPr>
            <a:xfrm>
              <a:off x="688830" y="1793533"/>
              <a:ext cx="746150" cy="746150"/>
            </a:xfrm>
            <a:prstGeom prst="ellipse">
              <a:avLst/>
            </a:prstGeom>
            <a:solidFill>
              <a:srgbClr val="FFFFFF"/>
            </a:solidFill>
            <a:ln>
              <a:noFill/>
            </a:ln>
            <a:effectLst/>
          </p:spPr>
        </p:sp>
        <p:sp>
          <p:nvSpPr>
            <p:cNvPr id="62" name="Chord 61"/>
            <p:cNvSpPr/>
            <p:nvPr/>
          </p:nvSpPr>
          <p:spPr>
            <a:xfrm>
              <a:off x="763446" y="1868148"/>
              <a:ext cx="596920" cy="596920"/>
            </a:xfrm>
            <a:prstGeom prst="chord">
              <a:avLst>
                <a:gd name="adj1" fmla="val 1168272"/>
                <a:gd name="adj2" fmla="val 9631728"/>
              </a:avLst>
            </a:prstGeom>
            <a:solidFill>
              <a:srgbClr val="0072C6">
                <a:lumMod val="60000"/>
                <a:lumOff val="40000"/>
              </a:srgbClr>
            </a:solidFill>
            <a:ln w="9525" cap="flat" cmpd="sng" algn="ctr">
              <a:noFill/>
              <a:prstDash val="solid"/>
            </a:ln>
            <a:effectLst/>
          </p:spPr>
        </p:sp>
      </p:grpSp>
      <p:grpSp>
        <p:nvGrpSpPr>
          <p:cNvPr id="63" name="Group 62"/>
          <p:cNvGrpSpPr/>
          <p:nvPr/>
        </p:nvGrpSpPr>
        <p:grpSpPr>
          <a:xfrm>
            <a:off x="7152039" y="1804420"/>
            <a:ext cx="761004" cy="761004"/>
            <a:chOff x="4431281" y="1793533"/>
            <a:chExt cx="746150" cy="746150"/>
          </a:xfrm>
        </p:grpSpPr>
        <p:sp>
          <p:nvSpPr>
            <p:cNvPr id="64" name="Oval 63"/>
            <p:cNvSpPr/>
            <p:nvPr/>
          </p:nvSpPr>
          <p:spPr>
            <a:xfrm>
              <a:off x="4431281" y="1793533"/>
              <a:ext cx="746150" cy="746150"/>
            </a:xfrm>
            <a:prstGeom prst="ellipse">
              <a:avLst/>
            </a:prstGeom>
            <a:solidFill>
              <a:srgbClr val="FFFFFF"/>
            </a:solidFill>
            <a:ln>
              <a:noFill/>
            </a:ln>
            <a:effectLst/>
          </p:spPr>
        </p:sp>
        <p:sp>
          <p:nvSpPr>
            <p:cNvPr id="65" name="Chord 64"/>
            <p:cNvSpPr/>
            <p:nvPr/>
          </p:nvSpPr>
          <p:spPr>
            <a:xfrm>
              <a:off x="4505895" y="1868148"/>
              <a:ext cx="596920" cy="596920"/>
            </a:xfrm>
            <a:prstGeom prst="chord">
              <a:avLst>
                <a:gd name="adj1" fmla="val 20431728"/>
                <a:gd name="adj2" fmla="val 11968272"/>
              </a:avLst>
            </a:prstGeom>
            <a:solidFill>
              <a:srgbClr val="0072C6">
                <a:lumMod val="60000"/>
                <a:lumOff val="40000"/>
              </a:srgbClr>
            </a:solidFill>
            <a:ln w="9525" cap="flat" cmpd="sng" algn="ctr">
              <a:noFill/>
              <a:prstDash val="solid"/>
            </a:ln>
            <a:effectLst/>
          </p:spPr>
        </p:sp>
      </p:grpSp>
      <p:grpSp>
        <p:nvGrpSpPr>
          <p:cNvPr id="66" name="Group 65"/>
          <p:cNvGrpSpPr/>
          <p:nvPr/>
        </p:nvGrpSpPr>
        <p:grpSpPr>
          <a:xfrm>
            <a:off x="10922492" y="1804420"/>
            <a:ext cx="761004" cy="761004"/>
            <a:chOff x="8128139" y="1793533"/>
            <a:chExt cx="746150" cy="746150"/>
          </a:xfrm>
        </p:grpSpPr>
        <p:sp>
          <p:nvSpPr>
            <p:cNvPr id="67" name="Oval 66"/>
            <p:cNvSpPr/>
            <p:nvPr/>
          </p:nvSpPr>
          <p:spPr>
            <a:xfrm>
              <a:off x="8128139" y="1793533"/>
              <a:ext cx="746150" cy="746150"/>
            </a:xfrm>
            <a:prstGeom prst="ellipse">
              <a:avLst/>
            </a:prstGeom>
            <a:solidFill>
              <a:srgbClr val="FFFFFF"/>
            </a:solidFill>
            <a:ln>
              <a:noFill/>
            </a:ln>
            <a:effectLst/>
          </p:spPr>
        </p:sp>
        <p:sp>
          <p:nvSpPr>
            <p:cNvPr id="68" name="Chord 67"/>
            <p:cNvSpPr/>
            <p:nvPr/>
          </p:nvSpPr>
          <p:spPr>
            <a:xfrm>
              <a:off x="8202754" y="1868148"/>
              <a:ext cx="596920" cy="596920"/>
            </a:xfrm>
            <a:prstGeom prst="chord">
              <a:avLst>
                <a:gd name="adj1" fmla="val 16200000"/>
                <a:gd name="adj2" fmla="val 16200000"/>
              </a:avLst>
            </a:prstGeom>
            <a:solidFill>
              <a:srgbClr val="0072C6">
                <a:lumMod val="60000"/>
                <a:lumOff val="40000"/>
              </a:srgbClr>
            </a:solidFill>
            <a:ln w="9525" cap="flat" cmpd="sng" algn="ctr">
              <a:noFill/>
              <a:prstDash val="solid"/>
            </a:ln>
            <a:effectLst/>
          </p:spPr>
        </p:sp>
      </p:grpSp>
      <p:sp>
        <p:nvSpPr>
          <p:cNvPr id="69" name="Rectangle 68"/>
          <p:cNvSpPr/>
          <p:nvPr/>
        </p:nvSpPr>
        <p:spPr bwMode="auto">
          <a:xfrm>
            <a:off x="599949" y="4732749"/>
            <a:ext cx="3670492" cy="601045"/>
          </a:xfrm>
          <a:prstGeom prst="rect">
            <a:avLst/>
          </a:prstGeom>
          <a:solidFill>
            <a:srgbClr val="FFFFFF">
              <a:lumMod val="75000"/>
            </a:srgbClr>
          </a:solidFill>
          <a:ln w="9525" cap="flat" cmpd="sng" algn="ctr">
            <a:noFill/>
            <a:prstDash val="solid"/>
          </a:ln>
          <a:effectLst/>
        </p:spPr>
        <p:txBody>
          <a:bodyPr lIns="93260" tIns="93260" rIns="93260" bIns="93260" anchor="ctr"/>
          <a:lstStyle/>
          <a:p>
            <a:pPr marL="0" marR="0" lvl="0" indent="0" algn="ctr" defTabSz="932597" eaLnBrk="1" fontAlgn="auto" latinLnBrk="0" hangingPunct="1">
              <a:lnSpc>
                <a:spcPct val="90000"/>
              </a:lnSpc>
              <a:spcBef>
                <a:spcPts val="0"/>
              </a:spcBef>
              <a:spcAft>
                <a:spcPts val="0"/>
              </a:spcAft>
              <a:buClrTx/>
              <a:buSzTx/>
              <a:buFontTx/>
              <a:buNone/>
              <a:tabLst/>
              <a:defRPr/>
            </a:pPr>
            <a:r>
              <a:rPr kumimoji="0" lang="en-US" sz="1632" b="0" i="0" u="none" strike="noStrike" kern="0" cap="none" spc="0" normalizeH="0" baseline="0" noProof="0" dirty="0" smtClean="0">
                <a:ln>
                  <a:noFill/>
                </a:ln>
                <a:solidFill>
                  <a:srgbClr val="797A7D">
                    <a:lumMod val="50000"/>
                    <a:alpha val="99000"/>
                  </a:srgbClr>
                </a:solidFill>
                <a:effectLst/>
                <a:uLnTx/>
                <a:uFillTx/>
                <a:latin typeface="Segoe UI"/>
              </a:rPr>
              <a:t>Create opportunities</a:t>
            </a:r>
          </a:p>
        </p:txBody>
      </p:sp>
      <p:sp>
        <p:nvSpPr>
          <p:cNvPr id="70" name="Rectangle 69"/>
          <p:cNvSpPr/>
          <p:nvPr/>
        </p:nvSpPr>
        <p:spPr bwMode="auto">
          <a:xfrm>
            <a:off x="4382990" y="4732749"/>
            <a:ext cx="7453534" cy="601045"/>
          </a:xfrm>
          <a:prstGeom prst="rect">
            <a:avLst/>
          </a:prstGeom>
          <a:solidFill>
            <a:srgbClr val="FFFFFF">
              <a:lumMod val="75000"/>
            </a:srgbClr>
          </a:solidFill>
          <a:ln w="9525" cap="flat" cmpd="sng" algn="ctr">
            <a:noFill/>
            <a:prstDash val="solid"/>
          </a:ln>
          <a:effectLst/>
        </p:spPr>
        <p:txBody>
          <a:bodyPr lIns="93260" tIns="93260" rIns="93260" bIns="93260" anchor="ctr"/>
          <a:lstStyle/>
          <a:p>
            <a:pPr marL="0" marR="0" lvl="0" indent="0" algn="ctr" defTabSz="932597" eaLnBrk="1" fontAlgn="auto" latinLnBrk="0" hangingPunct="1">
              <a:lnSpc>
                <a:spcPct val="90000"/>
              </a:lnSpc>
              <a:spcBef>
                <a:spcPts val="0"/>
              </a:spcBef>
              <a:spcAft>
                <a:spcPts val="0"/>
              </a:spcAft>
              <a:buClrTx/>
              <a:buSzTx/>
              <a:buFontTx/>
              <a:buNone/>
              <a:tabLst/>
              <a:defRPr/>
            </a:pPr>
            <a:r>
              <a:rPr kumimoji="0" lang="en-US" sz="1632" b="0" i="0" u="none" strike="noStrike" kern="0" cap="none" spc="0" normalizeH="0" baseline="0" noProof="0" dirty="0" smtClean="0">
                <a:ln>
                  <a:noFill/>
                </a:ln>
                <a:solidFill>
                  <a:srgbClr val="797A7D">
                    <a:lumMod val="50000"/>
                    <a:alpha val="99000"/>
                  </a:srgbClr>
                </a:solidFill>
                <a:effectLst/>
                <a:uLnTx/>
                <a:uFillTx/>
                <a:latin typeface="Segoe UI"/>
              </a:rPr>
              <a:t>Save money &amp; make more money</a:t>
            </a:r>
          </a:p>
        </p:txBody>
      </p:sp>
    </p:spTree>
    <p:extLst>
      <p:ext uri="{BB962C8B-B14F-4D97-AF65-F5344CB8AC3E}">
        <p14:creationId xmlns:p14="http://schemas.microsoft.com/office/powerpoint/2010/main" val="1972987557"/>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274638" y="2125662"/>
            <a:ext cx="11887200" cy="183197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8800" dirty="0" smtClean="0"/>
              <a:t>Summary</a:t>
            </a:r>
            <a:endParaRPr lang="en-US" sz="8800" dirty="0"/>
          </a:p>
        </p:txBody>
      </p:sp>
    </p:spTree>
    <p:extLst>
      <p:ext uri="{BB962C8B-B14F-4D97-AF65-F5344CB8AC3E}">
        <p14:creationId xmlns:p14="http://schemas.microsoft.com/office/powerpoint/2010/main" val="1458288081"/>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3853363"/>
          </a:xfrm>
        </p:spPr>
        <p:txBody>
          <a:bodyPr/>
          <a:lstStyle/>
          <a:p>
            <a:r>
              <a:rPr lang="en-US" dirty="0" smtClean="0"/>
              <a:t>Decide your fundamental approach</a:t>
            </a:r>
          </a:p>
          <a:p>
            <a:pPr lvl="1"/>
            <a:r>
              <a:rPr lang="en-US" dirty="0" smtClean="0"/>
              <a:t>Project based vs. strategic</a:t>
            </a:r>
          </a:p>
          <a:p>
            <a:pPr lvl="1"/>
            <a:r>
              <a:rPr lang="en-US" dirty="0" smtClean="0"/>
              <a:t>Organization design vs. application enhancement</a:t>
            </a:r>
          </a:p>
          <a:p>
            <a:r>
              <a:rPr lang="en-US" dirty="0" smtClean="0"/>
              <a:t>Always check</a:t>
            </a:r>
          </a:p>
          <a:p>
            <a:pPr lvl="1"/>
            <a:r>
              <a:rPr lang="en-US" dirty="0" smtClean="0"/>
              <a:t>Relevance for the user?</a:t>
            </a:r>
          </a:p>
          <a:p>
            <a:pPr lvl="1"/>
            <a:r>
              <a:rPr lang="en-US" dirty="0" smtClean="0"/>
              <a:t>Stimulates engagement?</a:t>
            </a:r>
          </a:p>
          <a:p>
            <a:pPr lvl="1"/>
            <a:r>
              <a:rPr lang="en-US" dirty="0" smtClean="0"/>
              <a:t>Opportunity to provide value focus (explicit goals)</a:t>
            </a:r>
          </a:p>
          <a:p>
            <a:pPr marL="342900" lvl="1" indent="0">
              <a:buNone/>
            </a:pPr>
            <a:endParaRPr lang="en-US" dirty="0"/>
          </a:p>
        </p:txBody>
      </p:sp>
      <p:sp>
        <p:nvSpPr>
          <p:cNvPr id="2" name="Title 1"/>
          <p:cNvSpPr>
            <a:spLocks noGrp="1"/>
          </p:cNvSpPr>
          <p:nvPr>
            <p:ph type="title"/>
          </p:nvPr>
        </p:nvSpPr>
        <p:spPr/>
        <p:txBody>
          <a:bodyPr/>
          <a:lstStyle/>
          <a:p>
            <a:r>
              <a:rPr lang="en-US" dirty="0" smtClean="0"/>
              <a:t>Quid ad </a:t>
            </a:r>
            <a:r>
              <a:rPr lang="en-US" dirty="0" err="1" smtClean="0"/>
              <a:t>nos</a:t>
            </a:r>
            <a:r>
              <a:rPr lang="en-US" dirty="0" smtClean="0"/>
              <a:t>?</a:t>
            </a:r>
            <a:endParaRPr lang="en-US" dirty="0"/>
          </a:p>
        </p:txBody>
      </p:sp>
    </p:spTree>
    <p:extLst>
      <p:ext uri="{BB962C8B-B14F-4D97-AF65-F5344CB8AC3E}">
        <p14:creationId xmlns:p14="http://schemas.microsoft.com/office/powerpoint/2010/main" val="3293332738"/>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Unique Motivators</a:t>
            </a:r>
            <a:endParaRPr lang="en-US" dirty="0"/>
          </a:p>
        </p:txBody>
      </p:sp>
    </p:spTree>
    <p:extLst>
      <p:ext uri="{BB962C8B-B14F-4D97-AF65-F5344CB8AC3E}">
        <p14:creationId xmlns:p14="http://schemas.microsoft.com/office/powerpoint/2010/main" val="4044766570"/>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Reading list</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0458" y="1394165"/>
            <a:ext cx="3657560" cy="4961806"/>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0896" y="1394165"/>
            <a:ext cx="3307871" cy="4961806"/>
          </a:xfrm>
          <a:prstGeom prst="rect">
            <a:avLst/>
          </a:prstGeom>
        </p:spPr>
      </p:pic>
      <p:pic>
        <p:nvPicPr>
          <p:cNvPr id="6" name="Picture 5"/>
          <p:cNvPicPr>
            <a:picLocks noChangeAspect="1"/>
          </p:cNvPicPr>
          <p:nvPr/>
        </p:nvPicPr>
        <p:blipFill>
          <a:blip r:embed="rId4"/>
          <a:stretch>
            <a:fillRect/>
          </a:stretch>
        </p:blipFill>
        <p:spPr>
          <a:xfrm>
            <a:off x="7971645" y="1394165"/>
            <a:ext cx="3667886" cy="4961806"/>
          </a:xfrm>
          <a:prstGeom prst="rect">
            <a:avLst/>
          </a:prstGeom>
        </p:spPr>
      </p:pic>
    </p:spTree>
    <p:extLst>
      <p:ext uri="{BB962C8B-B14F-4D97-AF65-F5344CB8AC3E}">
        <p14:creationId xmlns:p14="http://schemas.microsoft.com/office/powerpoint/2010/main" val="1107918647"/>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136835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 y="0"/>
            <a:ext cx="12436474" cy="7041155"/>
          </a:xfrm>
          <a:prstGeom prst="rect">
            <a:avLst/>
          </a:prstGeom>
          <a:solidFill>
            <a:srgbClr val="00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1836"/>
          </a:p>
        </p:txBody>
      </p:sp>
      <p:pic>
        <p:nvPicPr>
          <p:cNvPr id="27650" name="Picture 2" descr="http://gavinmaxwell.files.wordpress.com/2009/01/carnegie.jpg"/>
          <p:cNvPicPr>
            <a:picLocks noChangeAspect="1" noChangeArrowheads="1"/>
          </p:cNvPicPr>
          <p:nvPr/>
        </p:nvPicPr>
        <p:blipFill>
          <a:blip r:embed="rId3" cstate="print">
            <a:lum contrast="29000"/>
          </a:blip>
          <a:srcRect b="18056"/>
          <a:stretch>
            <a:fillRect/>
          </a:stretch>
        </p:blipFill>
        <p:spPr bwMode="auto">
          <a:xfrm flipH="1">
            <a:off x="7935467" y="2742431"/>
            <a:ext cx="4501008" cy="4298724"/>
          </a:xfrm>
          <a:prstGeom prst="rect">
            <a:avLst/>
          </a:prstGeom>
          <a:noFill/>
        </p:spPr>
      </p:pic>
      <p:grpSp>
        <p:nvGrpSpPr>
          <p:cNvPr id="9" name="Group 8"/>
          <p:cNvGrpSpPr/>
          <p:nvPr/>
        </p:nvGrpSpPr>
        <p:grpSpPr>
          <a:xfrm>
            <a:off x="1785737" y="401111"/>
            <a:ext cx="5734812" cy="4664305"/>
            <a:chOff x="226017" y="393282"/>
            <a:chExt cx="5622875" cy="4573263"/>
          </a:xfrm>
        </p:grpSpPr>
        <p:sp>
          <p:nvSpPr>
            <p:cNvPr id="5" name="Rectangle 4"/>
            <p:cNvSpPr/>
            <p:nvPr/>
          </p:nvSpPr>
          <p:spPr>
            <a:xfrm>
              <a:off x="226017" y="393282"/>
              <a:ext cx="567784" cy="1473480"/>
            </a:xfrm>
            <a:prstGeom prst="rect">
              <a:avLst/>
            </a:prstGeom>
          </p:spPr>
          <p:txBody>
            <a:bodyPr wrap="none">
              <a:spAutoFit/>
            </a:bodyPr>
            <a:lstStyle/>
            <a:p>
              <a:r>
                <a:rPr lang="en-US" sz="8975" dirty="0">
                  <a:solidFill>
                    <a:schemeClr val="accent2">
                      <a:lumMod val="50000"/>
                    </a:schemeClr>
                  </a:solidFill>
                  <a:latin typeface="Arial" pitchFamily="34" charset="0"/>
                  <a:cs typeface="Arial" pitchFamily="34" charset="0"/>
                </a:rPr>
                <a:t>“</a:t>
              </a:r>
              <a:endParaRPr lang="sv-SE" sz="8975" dirty="0">
                <a:solidFill>
                  <a:schemeClr val="accent2">
                    <a:lumMod val="50000"/>
                  </a:schemeClr>
                </a:solidFill>
              </a:endParaRPr>
            </a:p>
          </p:txBody>
        </p:sp>
        <p:grpSp>
          <p:nvGrpSpPr>
            <p:cNvPr id="8" name="Group 7"/>
            <p:cNvGrpSpPr/>
            <p:nvPr/>
          </p:nvGrpSpPr>
          <p:grpSpPr>
            <a:xfrm>
              <a:off x="654645" y="610366"/>
              <a:ext cx="5194247" cy="4356179"/>
              <a:chOff x="654645" y="610366"/>
              <a:chExt cx="5194247" cy="4356179"/>
            </a:xfrm>
          </p:grpSpPr>
          <p:sp>
            <p:nvSpPr>
              <p:cNvPr id="4" name="Rectangle 3"/>
              <p:cNvSpPr/>
              <p:nvPr/>
            </p:nvSpPr>
            <p:spPr>
              <a:xfrm>
                <a:off x="654645" y="610366"/>
                <a:ext cx="4857784" cy="4276447"/>
              </a:xfrm>
              <a:prstGeom prst="rect">
                <a:avLst/>
              </a:prstGeom>
            </p:spPr>
            <p:txBody>
              <a:bodyPr wrap="square">
                <a:spAutoFit/>
              </a:bodyPr>
              <a:lstStyle/>
              <a:p>
                <a:r>
                  <a:rPr lang="en-US" sz="2856" dirty="0">
                    <a:solidFill>
                      <a:schemeClr val="bg1"/>
                    </a:solidFill>
                    <a:latin typeface="Arial" pitchFamily="34" charset="0"/>
                    <a:cs typeface="Arial" pitchFamily="34" charset="0"/>
                  </a:rPr>
                  <a:t>The only irreplaceable capital an organization possesses is the knowledge and ability of its people. The productivity of that capital depends on how effectively people share their competence with those who can use it.</a:t>
                </a:r>
              </a:p>
              <a:p>
                <a:endParaRPr lang="en-US" sz="2856" dirty="0">
                  <a:solidFill>
                    <a:schemeClr val="bg1"/>
                  </a:solidFill>
                  <a:latin typeface="Arial" pitchFamily="34" charset="0"/>
                  <a:cs typeface="Arial" pitchFamily="34" charset="0"/>
                </a:endParaRPr>
              </a:p>
              <a:p>
                <a:r>
                  <a:rPr lang="en-US" sz="2040" dirty="0">
                    <a:solidFill>
                      <a:schemeClr val="bg1"/>
                    </a:solidFill>
                    <a:latin typeface="Arial" pitchFamily="34" charset="0"/>
                    <a:cs typeface="Arial" pitchFamily="34" charset="0"/>
                  </a:rPr>
                  <a:t>Andrew Carnegie</a:t>
                </a:r>
                <a:endParaRPr lang="sv-SE" sz="2040" dirty="0">
                  <a:solidFill>
                    <a:schemeClr val="bg1"/>
                  </a:solidFill>
                  <a:latin typeface="Arial" pitchFamily="34" charset="0"/>
                  <a:cs typeface="Arial" pitchFamily="34" charset="0"/>
                </a:endParaRPr>
              </a:p>
            </p:txBody>
          </p:sp>
          <p:sp>
            <p:nvSpPr>
              <p:cNvPr id="6" name="Rectangle 5"/>
              <p:cNvSpPr/>
              <p:nvPr/>
            </p:nvSpPr>
            <p:spPr>
              <a:xfrm>
                <a:off x="5281108" y="3493065"/>
                <a:ext cx="567784" cy="1473480"/>
              </a:xfrm>
              <a:prstGeom prst="rect">
                <a:avLst/>
              </a:prstGeom>
            </p:spPr>
            <p:txBody>
              <a:bodyPr wrap="none">
                <a:spAutoFit/>
              </a:bodyPr>
              <a:lstStyle/>
              <a:p>
                <a:r>
                  <a:rPr lang="en-US" sz="8975" dirty="0">
                    <a:solidFill>
                      <a:schemeClr val="accent2">
                        <a:lumMod val="50000"/>
                      </a:schemeClr>
                    </a:solidFill>
                    <a:latin typeface="Arial" pitchFamily="34" charset="0"/>
                    <a:cs typeface="Arial" pitchFamily="34" charset="0"/>
                  </a:rPr>
                  <a:t>”</a:t>
                </a:r>
                <a:endParaRPr lang="sv-SE" sz="8975" dirty="0">
                  <a:solidFill>
                    <a:schemeClr val="accent2">
                      <a:lumMod val="50000"/>
                    </a:schemeClr>
                  </a:solidFill>
                </a:endParaRPr>
              </a:p>
            </p:txBody>
          </p:sp>
        </p:grpSp>
      </p:grpSp>
    </p:spTree>
    <p:extLst>
      <p:ext uri="{BB962C8B-B14F-4D97-AF65-F5344CB8AC3E}">
        <p14:creationId xmlns:p14="http://schemas.microsoft.com/office/powerpoint/2010/main" val="20134239"/>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Scarce information is most valuable</a:t>
            </a:r>
            <a:endParaRPr lang="en-US" dirty="0"/>
          </a:p>
        </p:txBody>
      </p:sp>
      <p:pic>
        <p:nvPicPr>
          <p:cNvPr id="4" name="Picture 3"/>
          <p:cNvPicPr>
            <a:picLocks noChangeAspect="1"/>
          </p:cNvPicPr>
          <p:nvPr/>
        </p:nvPicPr>
        <p:blipFill>
          <a:blip r:embed="rId3"/>
          <a:stretch>
            <a:fillRect/>
          </a:stretch>
        </p:blipFill>
        <p:spPr>
          <a:xfrm>
            <a:off x="1280531" y="1172092"/>
            <a:ext cx="4754828" cy="5432192"/>
          </a:xfrm>
          <a:prstGeom prst="rect">
            <a:avLst/>
          </a:prstGeom>
        </p:spPr>
      </p:pic>
      <p:sp>
        <p:nvSpPr>
          <p:cNvPr id="6" name="TextBox 5"/>
          <p:cNvSpPr txBox="1"/>
          <p:nvPr/>
        </p:nvSpPr>
        <p:spPr>
          <a:xfrm>
            <a:off x="6401115" y="3680140"/>
            <a:ext cx="4404087" cy="1222451"/>
          </a:xfrm>
          <a:prstGeom prst="rect">
            <a:avLst/>
          </a:prstGeom>
          <a:noFill/>
        </p:spPr>
        <p:txBody>
          <a:bodyPr wrap="square" rtlCol="0">
            <a:spAutoFit/>
          </a:bodyPr>
          <a:lstStyle/>
          <a:p>
            <a:r>
              <a:rPr lang="en-US" sz="2448" dirty="0" smtClean="0"/>
              <a:t>Social Learning Cycle in the Information Space,</a:t>
            </a:r>
          </a:p>
          <a:p>
            <a:r>
              <a:rPr lang="en-US" sz="2448" dirty="0" smtClean="0"/>
              <a:t>Max </a:t>
            </a:r>
            <a:r>
              <a:rPr lang="en-US" sz="2448" dirty="0" err="1" smtClean="0"/>
              <a:t>Boissot</a:t>
            </a:r>
            <a:endParaRPr lang="en-US" sz="2448" dirty="0"/>
          </a:p>
        </p:txBody>
      </p:sp>
    </p:spTree>
    <p:extLst>
      <p:ext uri="{BB962C8B-B14F-4D97-AF65-F5344CB8AC3E}">
        <p14:creationId xmlns:p14="http://schemas.microsoft.com/office/powerpoint/2010/main" val="4218867260"/>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Title 1"/>
          <p:cNvSpPr>
            <a:spLocks noGrp="1"/>
          </p:cNvSpPr>
          <p:nvPr>
            <p:ph type="title"/>
          </p:nvPr>
        </p:nvSpPr>
        <p:spPr/>
        <p:txBody>
          <a:bodyPr/>
          <a:lstStyle/>
          <a:p>
            <a:r>
              <a:rPr lang="en-US" smtClean="0"/>
              <a:t>Knowledge work is increasing</a:t>
            </a:r>
          </a:p>
        </p:txBody>
      </p:sp>
      <p:sp>
        <p:nvSpPr>
          <p:cNvPr id="1028" name="Content Placeholder 2"/>
          <p:cNvSpPr>
            <a:spLocks noGrp="1"/>
          </p:cNvSpPr>
          <p:nvPr>
            <p:ph type="body" sz="quarter" idx="10"/>
          </p:nvPr>
        </p:nvSpPr>
        <p:spPr/>
        <p:txBody>
          <a:bodyPr/>
          <a:lstStyle/>
          <a:p>
            <a:r>
              <a:rPr lang="en-US"/>
              <a:t>In general </a:t>
            </a:r>
            <a:r>
              <a:rPr lang="en-US" b="1"/>
              <a:t>25 to 50 percent </a:t>
            </a:r>
            <a:r>
              <a:rPr lang="en-US"/>
              <a:t> - in some cases more - of the workforce is engaged in knowledge-based </a:t>
            </a:r>
            <a:r>
              <a:rPr lang="en-US" smtClean="0"/>
              <a:t>work</a:t>
            </a:r>
            <a:endParaRPr lang="en-US"/>
          </a:p>
        </p:txBody>
      </p:sp>
      <p:graphicFrame>
        <p:nvGraphicFramePr>
          <p:cNvPr id="1026" name="Chart 5"/>
          <p:cNvGraphicFramePr>
            <a:graphicFrameLocks/>
          </p:cNvGraphicFramePr>
          <p:nvPr/>
        </p:nvGraphicFramePr>
        <p:xfrm>
          <a:off x="3342710" y="2446465"/>
          <a:ext cx="5427233" cy="3914991"/>
        </p:xfrm>
        <a:graphic>
          <a:graphicData uri="http://schemas.openxmlformats.org/presentationml/2006/ole">
            <mc:AlternateContent xmlns:mc="http://schemas.openxmlformats.org/markup-compatibility/2006">
              <mc:Choice xmlns:v="urn:schemas-microsoft-com:vml" Requires="v">
                <p:oleObj spid="_x0000_s1148" r:id="rId5" imgW="5316173" imgH="3840813" progId="Excel.Sheet.8">
                  <p:embed/>
                </p:oleObj>
              </mc:Choice>
              <mc:Fallback>
                <p:oleObj r:id="rId5" imgW="5316173" imgH="3840813" progId="Excel.Sheet.8">
                  <p:embed/>
                  <p:pic>
                    <p:nvPicPr>
                      <p:cNvPr id="0" name=""/>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42710" y="2446465"/>
                        <a:ext cx="5427233" cy="391499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029" name="Picture 18" descr="structure.png"/>
          <p:cNvPicPr>
            <a:picLocks noChangeAspect="1"/>
          </p:cNvPicPr>
          <p:nvPr/>
        </p:nvPicPr>
        <p:blipFill>
          <a:blip r:embed="rId7" cstate="print"/>
          <a:srcRect/>
          <a:stretch>
            <a:fillRect/>
          </a:stretch>
        </p:blipFill>
        <p:spPr bwMode="auto">
          <a:xfrm>
            <a:off x="2646496" y="3686698"/>
            <a:ext cx="968224" cy="1078323"/>
          </a:xfrm>
          <a:prstGeom prst="rect">
            <a:avLst/>
          </a:prstGeom>
          <a:noFill/>
          <a:ln w="9525">
            <a:noFill/>
            <a:miter lim="800000"/>
            <a:headEnd/>
            <a:tailEnd/>
          </a:ln>
        </p:spPr>
      </p:pic>
      <p:pic>
        <p:nvPicPr>
          <p:cNvPr id="1030" name="Picture 14"/>
          <p:cNvPicPr>
            <a:picLocks noChangeAspect="1" noChangeArrowheads="1"/>
          </p:cNvPicPr>
          <p:nvPr/>
        </p:nvPicPr>
        <p:blipFill>
          <a:blip r:embed="rId8" cstate="print"/>
          <a:srcRect/>
          <a:stretch>
            <a:fillRect/>
          </a:stretch>
        </p:blipFill>
        <p:spPr bwMode="auto">
          <a:xfrm>
            <a:off x="8167638" y="3591170"/>
            <a:ext cx="1202994" cy="1173850"/>
          </a:xfrm>
          <a:prstGeom prst="rect">
            <a:avLst/>
          </a:prstGeom>
          <a:noFill/>
          <a:ln w="9525">
            <a:noFill/>
            <a:miter lim="800000"/>
            <a:headEnd/>
            <a:tailEnd/>
          </a:ln>
        </p:spPr>
      </p:pic>
      <p:sp>
        <p:nvSpPr>
          <p:cNvPr id="7" name="Rounded Rectangular Callout 6"/>
          <p:cNvSpPr/>
          <p:nvPr/>
        </p:nvSpPr>
        <p:spPr>
          <a:xfrm>
            <a:off x="2293531" y="5176892"/>
            <a:ext cx="2062488" cy="1184564"/>
          </a:xfrm>
          <a:prstGeom prst="wedgeRoundRectCallout">
            <a:avLst>
              <a:gd name="adj1" fmla="val 87862"/>
              <a:gd name="adj2" fmla="val -33076"/>
              <a:gd name="adj3" fmla="val 16667"/>
            </a:avLst>
          </a:prstGeom>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6383" algn="ctr">
              <a:defRPr/>
            </a:pPr>
            <a:r>
              <a:rPr lang="en-US" sz="1836" dirty="0">
                <a:solidFill>
                  <a:schemeClr val="bg1"/>
                </a:solidFill>
                <a:latin typeface="Avenir LT Std 55 Roman" charset="0"/>
                <a:ea typeface="Avenir LT Std 55 Roman" charset="0"/>
                <a:cs typeface="Avenir LT Std 55 Roman" charset="0"/>
                <a:sym typeface="Avenir LT Std 55 Roman" charset="0"/>
              </a:rPr>
              <a:t>The basis of the operation is the structure of the activities.</a:t>
            </a:r>
          </a:p>
        </p:txBody>
      </p:sp>
      <p:sp>
        <p:nvSpPr>
          <p:cNvPr id="8" name="Rounded Rectangular Callout 7"/>
          <p:cNvSpPr/>
          <p:nvPr/>
        </p:nvSpPr>
        <p:spPr>
          <a:xfrm>
            <a:off x="7738699" y="5176892"/>
            <a:ext cx="2062488" cy="1184564"/>
          </a:xfrm>
          <a:prstGeom prst="wedgeRoundRectCallout">
            <a:avLst>
              <a:gd name="adj1" fmla="val -86051"/>
              <a:gd name="adj2" fmla="val -41234"/>
              <a:gd name="adj3" fmla="val 16667"/>
            </a:avLst>
          </a:prstGeom>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6383" algn="ctr">
              <a:defRPr/>
            </a:pPr>
            <a:r>
              <a:rPr lang="en-US" sz="1836" dirty="0">
                <a:solidFill>
                  <a:schemeClr val="bg1"/>
                </a:solidFill>
                <a:latin typeface="Avenir LT Std 55 Roman" charset="0"/>
                <a:ea typeface="Avenir LT Std 55 Roman" charset="0"/>
                <a:cs typeface="Avenir LT Std 55 Roman" charset="0"/>
                <a:sym typeface="Avenir LT Std 55 Roman" charset="0"/>
              </a:rPr>
              <a:t>The basis of the operation is the knowledge of individuals.</a:t>
            </a:r>
          </a:p>
        </p:txBody>
      </p:sp>
    </p:spTree>
    <p:extLst>
      <p:ext uri="{BB962C8B-B14F-4D97-AF65-F5344CB8AC3E}">
        <p14:creationId xmlns:p14="http://schemas.microsoft.com/office/powerpoint/2010/main" val="2068911855"/>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Right Arrow 70"/>
          <p:cNvSpPr/>
          <p:nvPr/>
        </p:nvSpPr>
        <p:spPr>
          <a:xfrm rot="10800000">
            <a:off x="8005727" y="4939883"/>
            <a:ext cx="2373605" cy="1060512"/>
          </a:xfrm>
          <a:prstGeom prst="rightArrow">
            <a:avLst>
              <a:gd name="adj1" fmla="val 56065"/>
              <a:gd name="adj2" fmla="val 50000"/>
            </a:avLst>
          </a:prstGeom>
          <a:solidFill>
            <a:srgbClr val="C00000"/>
          </a:solidFill>
          <a:ln>
            <a:solidFill>
              <a:srgbClr val="C00000"/>
            </a:solidFill>
          </a:ln>
        </p:spPr>
        <p:style>
          <a:lnRef idx="1">
            <a:schemeClr val="accent6"/>
          </a:lnRef>
          <a:fillRef idx="3">
            <a:schemeClr val="accent6"/>
          </a:fillRef>
          <a:effectRef idx="2">
            <a:schemeClr val="accent6"/>
          </a:effectRef>
          <a:fontRef idx="minor">
            <a:schemeClr val="lt1"/>
          </a:fontRef>
        </p:style>
        <p:txBody>
          <a:bodyPr anchor="ctr"/>
          <a:lstStyle/>
          <a:p>
            <a:pPr algn="ctr">
              <a:defRPr/>
            </a:pPr>
            <a:endParaRPr lang="sv-SE" sz="2040"/>
          </a:p>
        </p:txBody>
      </p:sp>
      <p:sp>
        <p:nvSpPr>
          <p:cNvPr id="67" name="Right Arrow 66"/>
          <p:cNvSpPr/>
          <p:nvPr/>
        </p:nvSpPr>
        <p:spPr>
          <a:xfrm>
            <a:off x="1992379" y="4920454"/>
            <a:ext cx="2373605" cy="1060512"/>
          </a:xfrm>
          <a:prstGeom prst="rightArrow">
            <a:avLst>
              <a:gd name="adj1" fmla="val 56065"/>
              <a:gd name="adj2" fmla="val 50000"/>
            </a:avLst>
          </a:prstGeom>
          <a:ln/>
        </p:spPr>
        <p:style>
          <a:lnRef idx="1">
            <a:schemeClr val="accent4"/>
          </a:lnRef>
          <a:fillRef idx="3">
            <a:schemeClr val="accent4"/>
          </a:fillRef>
          <a:effectRef idx="2">
            <a:schemeClr val="accent4"/>
          </a:effectRef>
          <a:fontRef idx="minor">
            <a:schemeClr val="lt1"/>
          </a:fontRef>
        </p:style>
        <p:txBody>
          <a:bodyPr anchor="ctr"/>
          <a:lstStyle/>
          <a:p>
            <a:pPr algn="ctr">
              <a:defRPr/>
            </a:pPr>
            <a:endParaRPr lang="sv-SE" sz="2040"/>
          </a:p>
        </p:txBody>
      </p:sp>
      <p:sp>
        <p:nvSpPr>
          <p:cNvPr id="66" name="Right Arrow 65"/>
          <p:cNvSpPr/>
          <p:nvPr/>
        </p:nvSpPr>
        <p:spPr>
          <a:xfrm>
            <a:off x="2002093" y="3851846"/>
            <a:ext cx="2373605" cy="1060512"/>
          </a:xfrm>
          <a:prstGeom prst="rightArrow">
            <a:avLst>
              <a:gd name="adj1" fmla="val 56065"/>
              <a:gd name="adj2" fmla="val 50000"/>
            </a:avLst>
          </a:prstGeom>
          <a:ln/>
        </p:spPr>
        <p:style>
          <a:lnRef idx="1">
            <a:schemeClr val="accent4"/>
          </a:lnRef>
          <a:fillRef idx="3">
            <a:schemeClr val="accent4"/>
          </a:fillRef>
          <a:effectRef idx="2">
            <a:schemeClr val="accent4"/>
          </a:effectRef>
          <a:fontRef idx="minor">
            <a:schemeClr val="lt1"/>
          </a:fontRef>
        </p:style>
        <p:txBody>
          <a:bodyPr anchor="ctr"/>
          <a:lstStyle/>
          <a:p>
            <a:pPr algn="ctr">
              <a:defRPr/>
            </a:pPr>
            <a:endParaRPr lang="sv-SE" sz="2040"/>
          </a:p>
        </p:txBody>
      </p:sp>
      <p:sp>
        <p:nvSpPr>
          <p:cNvPr id="65" name="Right Arrow 64"/>
          <p:cNvSpPr/>
          <p:nvPr/>
        </p:nvSpPr>
        <p:spPr>
          <a:xfrm>
            <a:off x="1992379" y="2791334"/>
            <a:ext cx="2373605" cy="1060512"/>
          </a:xfrm>
          <a:prstGeom prst="rightArrow">
            <a:avLst>
              <a:gd name="adj1" fmla="val 56065"/>
              <a:gd name="adj2" fmla="val 50000"/>
            </a:avLst>
          </a:prstGeom>
          <a:ln/>
        </p:spPr>
        <p:style>
          <a:lnRef idx="1">
            <a:schemeClr val="accent4"/>
          </a:lnRef>
          <a:fillRef idx="3">
            <a:schemeClr val="accent4"/>
          </a:fillRef>
          <a:effectRef idx="2">
            <a:schemeClr val="accent4"/>
          </a:effectRef>
          <a:fontRef idx="minor">
            <a:schemeClr val="lt1"/>
          </a:fontRef>
        </p:style>
        <p:txBody>
          <a:bodyPr anchor="ctr"/>
          <a:lstStyle/>
          <a:p>
            <a:pPr algn="ctr">
              <a:defRPr/>
            </a:pPr>
            <a:endParaRPr lang="sv-SE" sz="2040"/>
          </a:p>
        </p:txBody>
      </p:sp>
      <p:sp>
        <p:nvSpPr>
          <p:cNvPr id="53259" name="Text Box 7"/>
          <p:cNvSpPr txBox="1">
            <a:spLocks noChangeArrowheads="1"/>
          </p:cNvSpPr>
          <p:nvPr/>
        </p:nvSpPr>
        <p:spPr bwMode="auto">
          <a:xfrm>
            <a:off x="2024011" y="3082772"/>
            <a:ext cx="1946162" cy="486681"/>
          </a:xfrm>
          <a:prstGeom prst="rect">
            <a:avLst/>
          </a:prstGeom>
          <a:noFill/>
          <a:ln w="9525">
            <a:noFill/>
            <a:miter lim="800000"/>
            <a:headEnd/>
            <a:tailEnd/>
          </a:ln>
        </p:spPr>
        <p:txBody>
          <a:bodyPr lIns="0" tIns="0" rIns="0" bIns="0">
            <a:spAutoFit/>
          </a:bodyPr>
          <a:lstStyle/>
          <a:p>
            <a:pPr algn="ctr">
              <a:lnSpc>
                <a:spcPct val="95000"/>
              </a:lnSpc>
            </a:pPr>
            <a:r>
              <a:rPr lang="en-US" sz="1632" dirty="0" err="1">
                <a:solidFill>
                  <a:srgbClr val="FFFFFF"/>
                </a:solidFill>
                <a:cs typeface="Arial" charset="0"/>
              </a:rPr>
              <a:t>Consumerization</a:t>
            </a:r>
            <a:endParaRPr lang="en-US" sz="1632" dirty="0">
              <a:solidFill>
                <a:srgbClr val="FFFFFF"/>
              </a:solidFill>
              <a:cs typeface="Arial" charset="0"/>
            </a:endParaRPr>
          </a:p>
          <a:p>
            <a:pPr algn="ctr">
              <a:lnSpc>
                <a:spcPct val="95000"/>
              </a:lnSpc>
            </a:pPr>
            <a:r>
              <a:rPr lang="en-US" sz="1632" dirty="0">
                <a:solidFill>
                  <a:srgbClr val="FFFFFF"/>
                </a:solidFill>
                <a:cs typeface="Arial" charset="0"/>
              </a:rPr>
              <a:t>of IT</a:t>
            </a:r>
          </a:p>
        </p:txBody>
      </p:sp>
      <p:sp>
        <p:nvSpPr>
          <p:cNvPr id="53260" name="Text Box 9"/>
          <p:cNvSpPr txBox="1">
            <a:spLocks noChangeArrowheads="1"/>
          </p:cNvSpPr>
          <p:nvPr/>
        </p:nvSpPr>
        <p:spPr bwMode="auto">
          <a:xfrm>
            <a:off x="2024011" y="4138427"/>
            <a:ext cx="1946162" cy="486681"/>
          </a:xfrm>
          <a:prstGeom prst="rect">
            <a:avLst/>
          </a:prstGeom>
          <a:noFill/>
          <a:ln w="9525">
            <a:noFill/>
            <a:miter lim="800000"/>
            <a:headEnd/>
            <a:tailEnd/>
          </a:ln>
        </p:spPr>
        <p:txBody>
          <a:bodyPr lIns="0" tIns="0" rIns="0" bIns="0">
            <a:spAutoFit/>
          </a:bodyPr>
          <a:lstStyle/>
          <a:p>
            <a:pPr algn="ctr">
              <a:lnSpc>
                <a:spcPct val="95000"/>
              </a:lnSpc>
            </a:pPr>
            <a:r>
              <a:rPr lang="sv-SE" sz="1632" dirty="0">
                <a:solidFill>
                  <a:srgbClr val="FFFFFF"/>
                </a:solidFill>
                <a:cs typeface="Arial" charset="0"/>
              </a:rPr>
              <a:t>Changing demographics</a:t>
            </a:r>
          </a:p>
        </p:txBody>
      </p:sp>
      <p:sp>
        <p:nvSpPr>
          <p:cNvPr id="53261" name="Text Box 11"/>
          <p:cNvSpPr txBox="1">
            <a:spLocks noChangeArrowheads="1"/>
          </p:cNvSpPr>
          <p:nvPr/>
        </p:nvSpPr>
        <p:spPr bwMode="auto">
          <a:xfrm>
            <a:off x="2006076" y="5199685"/>
            <a:ext cx="1946162" cy="486681"/>
          </a:xfrm>
          <a:prstGeom prst="rect">
            <a:avLst/>
          </a:prstGeom>
          <a:noFill/>
          <a:ln w="9525">
            <a:noFill/>
            <a:miter lim="800000"/>
            <a:headEnd/>
            <a:tailEnd/>
          </a:ln>
        </p:spPr>
        <p:txBody>
          <a:bodyPr lIns="0" tIns="0" rIns="0" bIns="0">
            <a:spAutoFit/>
          </a:bodyPr>
          <a:lstStyle/>
          <a:p>
            <a:pPr algn="ctr">
              <a:lnSpc>
                <a:spcPct val="95000"/>
              </a:lnSpc>
            </a:pPr>
            <a:r>
              <a:rPr lang="en-US" sz="1632" dirty="0">
                <a:solidFill>
                  <a:srgbClr val="FFFFFF"/>
                </a:solidFill>
                <a:cs typeface="Arial" charset="0"/>
              </a:rPr>
              <a:t>Democratization </a:t>
            </a:r>
          </a:p>
          <a:p>
            <a:pPr algn="ctr">
              <a:lnSpc>
                <a:spcPct val="95000"/>
              </a:lnSpc>
            </a:pPr>
            <a:r>
              <a:rPr lang="en-US" sz="1632" dirty="0">
                <a:solidFill>
                  <a:srgbClr val="FFFFFF"/>
                </a:solidFill>
                <a:cs typeface="Arial" charset="0"/>
              </a:rPr>
              <a:t>of media</a:t>
            </a:r>
          </a:p>
        </p:txBody>
      </p:sp>
      <p:grpSp>
        <p:nvGrpSpPr>
          <p:cNvPr id="72" name="Group 71"/>
          <p:cNvGrpSpPr/>
          <p:nvPr/>
        </p:nvGrpSpPr>
        <p:grpSpPr>
          <a:xfrm>
            <a:off x="1997236" y="1740536"/>
            <a:ext cx="2373605" cy="1060512"/>
            <a:chOff x="433388" y="1706563"/>
            <a:chExt cx="2327275" cy="1039812"/>
          </a:xfrm>
        </p:grpSpPr>
        <p:sp>
          <p:nvSpPr>
            <p:cNvPr id="64" name="Right Arrow 63"/>
            <p:cNvSpPr/>
            <p:nvPr/>
          </p:nvSpPr>
          <p:spPr>
            <a:xfrm>
              <a:off x="433388" y="1706563"/>
              <a:ext cx="2327275" cy="1039812"/>
            </a:xfrm>
            <a:prstGeom prst="rightArrow">
              <a:avLst>
                <a:gd name="adj1" fmla="val 56065"/>
                <a:gd name="adj2" fmla="val 50000"/>
              </a:avLst>
            </a:prstGeom>
            <a:ln/>
          </p:spPr>
          <p:style>
            <a:lnRef idx="1">
              <a:schemeClr val="accent4"/>
            </a:lnRef>
            <a:fillRef idx="3">
              <a:schemeClr val="accent4"/>
            </a:fillRef>
            <a:effectRef idx="2">
              <a:schemeClr val="accent4"/>
            </a:effectRef>
            <a:fontRef idx="minor">
              <a:schemeClr val="lt1"/>
            </a:fontRef>
          </p:style>
          <p:txBody>
            <a:bodyPr anchor="ctr"/>
            <a:lstStyle/>
            <a:p>
              <a:pPr algn="ctr">
                <a:defRPr/>
              </a:pPr>
              <a:endParaRPr lang="sv-SE" sz="2040"/>
            </a:p>
          </p:txBody>
        </p:sp>
        <p:sp>
          <p:nvSpPr>
            <p:cNvPr id="53258" name="Text Box 5"/>
            <p:cNvSpPr txBox="1">
              <a:spLocks noChangeArrowheads="1"/>
            </p:cNvSpPr>
            <p:nvPr/>
          </p:nvSpPr>
          <p:spPr bwMode="auto">
            <a:xfrm>
              <a:off x="459640" y="1991700"/>
              <a:ext cx="1908175" cy="477182"/>
            </a:xfrm>
            <a:prstGeom prst="rect">
              <a:avLst/>
            </a:prstGeom>
            <a:noFill/>
            <a:ln w="9525">
              <a:noFill/>
              <a:miter lim="800000"/>
              <a:headEnd/>
              <a:tailEnd/>
            </a:ln>
          </p:spPr>
          <p:txBody>
            <a:bodyPr lIns="0" tIns="0" rIns="0" bIns="0">
              <a:spAutoFit/>
            </a:bodyPr>
            <a:lstStyle/>
            <a:p>
              <a:pPr algn="ctr">
                <a:lnSpc>
                  <a:spcPct val="95000"/>
                </a:lnSpc>
              </a:pPr>
              <a:r>
                <a:rPr lang="en-US" sz="1632" dirty="0">
                  <a:solidFill>
                    <a:srgbClr val="FFFFFF"/>
                  </a:solidFill>
                  <a:cs typeface="Arial" charset="0"/>
                </a:rPr>
                <a:t>More complex work</a:t>
              </a:r>
            </a:p>
            <a:p>
              <a:pPr algn="ctr">
                <a:lnSpc>
                  <a:spcPct val="95000"/>
                </a:lnSpc>
              </a:pPr>
              <a:r>
                <a:rPr lang="en-US" sz="1632" dirty="0">
                  <a:solidFill>
                    <a:srgbClr val="FFFFFF"/>
                  </a:solidFill>
                  <a:cs typeface="Arial" charset="0"/>
                </a:rPr>
                <a:t>environments</a:t>
              </a:r>
            </a:p>
          </p:txBody>
        </p:sp>
      </p:grpSp>
      <p:grpSp>
        <p:nvGrpSpPr>
          <p:cNvPr id="75" name="Group 74"/>
          <p:cNvGrpSpPr/>
          <p:nvPr/>
        </p:nvGrpSpPr>
        <p:grpSpPr>
          <a:xfrm>
            <a:off x="8010585" y="1759965"/>
            <a:ext cx="2431893" cy="1060512"/>
            <a:chOff x="6329363" y="1725613"/>
            <a:chExt cx="2384425" cy="1039812"/>
          </a:xfrm>
        </p:grpSpPr>
        <p:sp>
          <p:nvSpPr>
            <p:cNvPr id="68" name="Right Arrow 67"/>
            <p:cNvSpPr/>
            <p:nvPr/>
          </p:nvSpPr>
          <p:spPr>
            <a:xfrm rot="10800000">
              <a:off x="6329363" y="1725613"/>
              <a:ext cx="2327275" cy="1039812"/>
            </a:xfrm>
            <a:prstGeom prst="rightArrow">
              <a:avLst>
                <a:gd name="adj1" fmla="val 56065"/>
                <a:gd name="adj2" fmla="val 50000"/>
              </a:avLst>
            </a:prstGeom>
            <a:solidFill>
              <a:srgbClr val="C00000"/>
            </a:solidFill>
            <a:ln>
              <a:solidFill>
                <a:srgbClr val="C00000"/>
              </a:solidFill>
            </a:ln>
          </p:spPr>
          <p:style>
            <a:lnRef idx="1">
              <a:schemeClr val="accent4"/>
            </a:lnRef>
            <a:fillRef idx="3">
              <a:schemeClr val="accent4"/>
            </a:fillRef>
            <a:effectRef idx="2">
              <a:schemeClr val="accent4"/>
            </a:effectRef>
            <a:fontRef idx="minor">
              <a:schemeClr val="lt1"/>
            </a:fontRef>
          </p:style>
          <p:txBody>
            <a:bodyPr anchor="ctr"/>
            <a:lstStyle/>
            <a:p>
              <a:pPr algn="ctr">
                <a:defRPr/>
              </a:pPr>
              <a:endParaRPr lang="sv-SE" sz="2040"/>
            </a:p>
          </p:txBody>
        </p:sp>
        <p:sp>
          <p:nvSpPr>
            <p:cNvPr id="53264" name="Text Box 17"/>
            <p:cNvSpPr txBox="1">
              <a:spLocks noChangeArrowheads="1"/>
            </p:cNvSpPr>
            <p:nvPr/>
          </p:nvSpPr>
          <p:spPr bwMode="auto">
            <a:xfrm>
              <a:off x="6804025" y="2130670"/>
              <a:ext cx="1909763" cy="238591"/>
            </a:xfrm>
            <a:prstGeom prst="rect">
              <a:avLst/>
            </a:prstGeom>
            <a:noFill/>
            <a:ln w="9525">
              <a:noFill/>
              <a:miter lim="800000"/>
              <a:headEnd/>
              <a:tailEnd/>
            </a:ln>
          </p:spPr>
          <p:txBody>
            <a:bodyPr lIns="0" tIns="0" rIns="0" bIns="0">
              <a:spAutoFit/>
            </a:bodyPr>
            <a:lstStyle/>
            <a:p>
              <a:pPr algn="ctr">
                <a:lnSpc>
                  <a:spcPct val="95000"/>
                </a:lnSpc>
              </a:pPr>
              <a:r>
                <a:rPr lang="en-US" sz="1632" dirty="0">
                  <a:solidFill>
                    <a:srgbClr val="FFFFFF"/>
                  </a:solidFill>
                  <a:cs typeface="Arial" charset="0"/>
                </a:rPr>
                <a:t>Ignorance</a:t>
              </a:r>
            </a:p>
          </p:txBody>
        </p:sp>
      </p:grpSp>
      <p:grpSp>
        <p:nvGrpSpPr>
          <p:cNvPr id="74" name="Group 73"/>
          <p:cNvGrpSpPr/>
          <p:nvPr/>
        </p:nvGrpSpPr>
        <p:grpSpPr>
          <a:xfrm>
            <a:off x="8010585" y="2810763"/>
            <a:ext cx="2412463" cy="1060513"/>
            <a:chOff x="6329363" y="2755900"/>
            <a:chExt cx="2365375" cy="1039813"/>
          </a:xfrm>
        </p:grpSpPr>
        <p:sp>
          <p:nvSpPr>
            <p:cNvPr id="69" name="Right Arrow 68"/>
            <p:cNvSpPr/>
            <p:nvPr/>
          </p:nvSpPr>
          <p:spPr>
            <a:xfrm rot="10800000">
              <a:off x="6329363" y="2755900"/>
              <a:ext cx="2327275" cy="1039813"/>
            </a:xfrm>
            <a:prstGeom prst="rightArrow">
              <a:avLst>
                <a:gd name="adj1" fmla="val 56065"/>
                <a:gd name="adj2" fmla="val 50000"/>
              </a:avLst>
            </a:prstGeom>
            <a:solidFill>
              <a:srgbClr val="C00000"/>
            </a:solidFill>
            <a:ln>
              <a:solidFill>
                <a:srgbClr val="C00000"/>
              </a:solidFill>
            </a:ln>
          </p:spPr>
          <p:style>
            <a:lnRef idx="1">
              <a:schemeClr val="accent6"/>
            </a:lnRef>
            <a:fillRef idx="3">
              <a:schemeClr val="accent6"/>
            </a:fillRef>
            <a:effectRef idx="2">
              <a:schemeClr val="accent6"/>
            </a:effectRef>
            <a:fontRef idx="minor">
              <a:schemeClr val="lt1"/>
            </a:fontRef>
          </p:style>
          <p:txBody>
            <a:bodyPr anchor="ctr"/>
            <a:lstStyle/>
            <a:p>
              <a:pPr algn="ctr">
                <a:defRPr/>
              </a:pPr>
              <a:endParaRPr lang="sv-SE" sz="2040"/>
            </a:p>
          </p:txBody>
        </p:sp>
        <p:sp>
          <p:nvSpPr>
            <p:cNvPr id="53265" name="Text Box 19"/>
            <p:cNvSpPr txBox="1">
              <a:spLocks noChangeArrowheads="1"/>
            </p:cNvSpPr>
            <p:nvPr/>
          </p:nvSpPr>
          <p:spPr bwMode="auto">
            <a:xfrm>
              <a:off x="6786563" y="3167185"/>
              <a:ext cx="1908175" cy="238591"/>
            </a:xfrm>
            <a:prstGeom prst="rect">
              <a:avLst/>
            </a:prstGeom>
            <a:noFill/>
            <a:ln w="9525">
              <a:noFill/>
              <a:miter lim="800000"/>
              <a:headEnd/>
              <a:tailEnd/>
            </a:ln>
          </p:spPr>
          <p:txBody>
            <a:bodyPr lIns="0" tIns="0" rIns="0" bIns="0">
              <a:spAutoFit/>
            </a:bodyPr>
            <a:lstStyle/>
            <a:p>
              <a:pPr algn="ctr">
                <a:lnSpc>
                  <a:spcPct val="95000"/>
                </a:lnSpc>
              </a:pPr>
              <a:r>
                <a:rPr lang="en-US" sz="1632" dirty="0">
                  <a:solidFill>
                    <a:srgbClr val="FFFFFF"/>
                  </a:solidFill>
                  <a:cs typeface="Arial" charset="0"/>
                </a:rPr>
                <a:t>Behavior</a:t>
              </a:r>
            </a:p>
          </p:txBody>
        </p:sp>
      </p:grpSp>
      <p:grpSp>
        <p:nvGrpSpPr>
          <p:cNvPr id="73" name="Group 72"/>
          <p:cNvGrpSpPr/>
          <p:nvPr/>
        </p:nvGrpSpPr>
        <p:grpSpPr>
          <a:xfrm>
            <a:off x="8005727" y="3851846"/>
            <a:ext cx="2399511" cy="1060512"/>
            <a:chOff x="6324600" y="3776663"/>
            <a:chExt cx="2352675" cy="1039812"/>
          </a:xfrm>
        </p:grpSpPr>
        <p:sp>
          <p:nvSpPr>
            <p:cNvPr id="70" name="Right Arrow 69"/>
            <p:cNvSpPr/>
            <p:nvPr/>
          </p:nvSpPr>
          <p:spPr>
            <a:xfrm rot="10800000">
              <a:off x="6324600" y="3776663"/>
              <a:ext cx="2327275" cy="1039812"/>
            </a:xfrm>
            <a:prstGeom prst="rightArrow">
              <a:avLst>
                <a:gd name="adj1" fmla="val 56065"/>
                <a:gd name="adj2" fmla="val 50000"/>
              </a:avLst>
            </a:prstGeom>
            <a:solidFill>
              <a:srgbClr val="C00000"/>
            </a:solidFill>
            <a:ln>
              <a:solidFill>
                <a:srgbClr val="C00000"/>
              </a:solidFill>
            </a:ln>
          </p:spPr>
          <p:style>
            <a:lnRef idx="1">
              <a:schemeClr val="accent6"/>
            </a:lnRef>
            <a:fillRef idx="3">
              <a:schemeClr val="accent6"/>
            </a:fillRef>
            <a:effectRef idx="2">
              <a:schemeClr val="accent6"/>
            </a:effectRef>
            <a:fontRef idx="minor">
              <a:schemeClr val="lt1"/>
            </a:fontRef>
          </p:style>
          <p:txBody>
            <a:bodyPr anchor="ctr"/>
            <a:lstStyle/>
            <a:p>
              <a:pPr algn="ctr">
                <a:defRPr/>
              </a:pPr>
              <a:endParaRPr lang="sv-SE" sz="2040"/>
            </a:p>
          </p:txBody>
        </p:sp>
        <p:sp>
          <p:nvSpPr>
            <p:cNvPr id="53266" name="Text Box 21"/>
            <p:cNvSpPr txBox="1">
              <a:spLocks noChangeArrowheads="1"/>
            </p:cNvSpPr>
            <p:nvPr/>
          </p:nvSpPr>
          <p:spPr bwMode="auto">
            <a:xfrm>
              <a:off x="6767513" y="4202235"/>
              <a:ext cx="1909762" cy="238591"/>
            </a:xfrm>
            <a:prstGeom prst="rect">
              <a:avLst/>
            </a:prstGeom>
            <a:noFill/>
            <a:ln w="9525">
              <a:noFill/>
              <a:miter lim="800000"/>
              <a:headEnd/>
              <a:tailEnd/>
            </a:ln>
          </p:spPr>
          <p:txBody>
            <a:bodyPr lIns="0" tIns="0" rIns="0" bIns="0">
              <a:spAutoFit/>
            </a:bodyPr>
            <a:lstStyle/>
            <a:p>
              <a:pPr algn="ctr">
                <a:lnSpc>
                  <a:spcPct val="95000"/>
                </a:lnSpc>
              </a:pPr>
              <a:r>
                <a:rPr lang="en-US" sz="1632">
                  <a:solidFill>
                    <a:srgbClr val="FFFFFF"/>
                  </a:solidFill>
                  <a:cs typeface="Arial" charset="0"/>
                </a:rPr>
                <a:t>Power</a:t>
              </a:r>
            </a:p>
          </p:txBody>
        </p:sp>
      </p:grpSp>
      <p:sp>
        <p:nvSpPr>
          <p:cNvPr id="53267" name="Text Box 23"/>
          <p:cNvSpPr txBox="1">
            <a:spLocks noChangeArrowheads="1"/>
          </p:cNvSpPr>
          <p:nvPr/>
        </p:nvSpPr>
        <p:spPr bwMode="auto">
          <a:xfrm>
            <a:off x="8476887" y="5359356"/>
            <a:ext cx="1946162" cy="243341"/>
          </a:xfrm>
          <a:prstGeom prst="rect">
            <a:avLst/>
          </a:prstGeom>
          <a:noFill/>
          <a:ln w="9525">
            <a:noFill/>
            <a:miter lim="800000"/>
            <a:headEnd/>
            <a:tailEnd/>
          </a:ln>
        </p:spPr>
        <p:txBody>
          <a:bodyPr lIns="0" tIns="0" rIns="0" bIns="0">
            <a:spAutoFit/>
          </a:bodyPr>
          <a:lstStyle/>
          <a:p>
            <a:pPr algn="ctr">
              <a:lnSpc>
                <a:spcPct val="95000"/>
              </a:lnSpc>
            </a:pPr>
            <a:r>
              <a:rPr lang="en-US" sz="1632" dirty="0">
                <a:solidFill>
                  <a:srgbClr val="FFFFFF"/>
                </a:solidFill>
                <a:cs typeface="Arial" charset="0"/>
              </a:rPr>
              <a:t>Legacy</a:t>
            </a:r>
          </a:p>
        </p:txBody>
      </p:sp>
      <p:sp>
        <p:nvSpPr>
          <p:cNvPr id="53268" name="Title 21"/>
          <p:cNvSpPr>
            <a:spLocks noGrp="1"/>
          </p:cNvSpPr>
          <p:nvPr>
            <p:ph type="title"/>
          </p:nvPr>
        </p:nvSpPr>
        <p:spPr/>
        <p:txBody>
          <a:bodyPr/>
          <a:lstStyle/>
          <a:p>
            <a:pPr eaLnBrk="1" hangingPunct="1"/>
            <a:r>
              <a:rPr lang="sv-SE" dirty="0" smtClean="0"/>
              <a:t>The work environment is changing</a:t>
            </a:r>
          </a:p>
        </p:txBody>
      </p:sp>
      <p:sp>
        <p:nvSpPr>
          <p:cNvPr id="23" name="Oval 22"/>
          <p:cNvSpPr/>
          <p:nvPr/>
        </p:nvSpPr>
        <p:spPr>
          <a:xfrm>
            <a:off x="4616945" y="2305602"/>
            <a:ext cx="3175060" cy="3173442"/>
          </a:xfrm>
          <a:prstGeom prst="ellipse">
            <a:avLst/>
          </a:prstGeom>
          <a:solidFill>
            <a:schemeClr val="bg1"/>
          </a:solid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v-SE" sz="2040" dirty="0">
              <a:cs typeface="Arial" pitchFamily="34" charset="0"/>
            </a:endParaRPr>
          </a:p>
        </p:txBody>
      </p:sp>
      <p:grpSp>
        <p:nvGrpSpPr>
          <p:cNvPr id="2" name="Group 50"/>
          <p:cNvGrpSpPr>
            <a:grpSpLocks/>
          </p:cNvGrpSpPr>
          <p:nvPr/>
        </p:nvGrpSpPr>
        <p:grpSpPr bwMode="auto">
          <a:xfrm>
            <a:off x="4744853" y="2702283"/>
            <a:ext cx="2953244" cy="2439988"/>
            <a:chOff x="6220396" y="1995615"/>
            <a:chExt cx="2895029" cy="2392363"/>
          </a:xfrm>
        </p:grpSpPr>
        <p:pic>
          <p:nvPicPr>
            <p:cNvPr id="53272" name="Picture 10"/>
            <p:cNvPicPr>
              <a:picLocks noChangeAspect="1" noChangeArrowheads="1"/>
            </p:cNvPicPr>
            <p:nvPr/>
          </p:nvPicPr>
          <p:blipFill>
            <a:blip r:embed="rId3" cstate="print">
              <a:lum bright="46000" contrast="-50000"/>
            </a:blip>
            <a:srcRect/>
            <a:stretch>
              <a:fillRect/>
            </a:stretch>
          </p:blipFill>
          <p:spPr bwMode="auto">
            <a:xfrm>
              <a:off x="6955410" y="2479803"/>
              <a:ext cx="238125" cy="479425"/>
            </a:xfrm>
            <a:prstGeom prst="rect">
              <a:avLst/>
            </a:prstGeom>
            <a:noFill/>
            <a:ln w="9525">
              <a:noFill/>
              <a:miter lim="800000"/>
              <a:headEnd/>
              <a:tailEnd/>
            </a:ln>
          </p:spPr>
        </p:pic>
        <p:pic>
          <p:nvPicPr>
            <p:cNvPr id="53273" name="Picture 11"/>
            <p:cNvPicPr>
              <a:picLocks noChangeAspect="1" noChangeArrowheads="1"/>
            </p:cNvPicPr>
            <p:nvPr/>
          </p:nvPicPr>
          <p:blipFill>
            <a:blip r:embed="rId3" cstate="print">
              <a:lum bright="46000" contrast="-50000"/>
            </a:blip>
            <a:srcRect/>
            <a:stretch>
              <a:fillRect/>
            </a:stretch>
          </p:blipFill>
          <p:spPr bwMode="auto">
            <a:xfrm>
              <a:off x="7245922" y="2475040"/>
              <a:ext cx="238125" cy="479425"/>
            </a:xfrm>
            <a:prstGeom prst="rect">
              <a:avLst/>
            </a:prstGeom>
            <a:noFill/>
            <a:ln w="9525">
              <a:noFill/>
              <a:miter lim="800000"/>
              <a:headEnd/>
              <a:tailEnd/>
            </a:ln>
          </p:spPr>
        </p:pic>
        <p:pic>
          <p:nvPicPr>
            <p:cNvPr id="53274" name="Picture 12"/>
            <p:cNvPicPr>
              <a:picLocks noChangeAspect="1" noChangeArrowheads="1"/>
            </p:cNvPicPr>
            <p:nvPr/>
          </p:nvPicPr>
          <p:blipFill>
            <a:blip r:embed="rId3" cstate="print">
              <a:lum bright="46000" contrast="-50000"/>
            </a:blip>
            <a:srcRect/>
            <a:stretch>
              <a:fillRect/>
            </a:stretch>
          </p:blipFill>
          <p:spPr bwMode="auto">
            <a:xfrm>
              <a:off x="6817297" y="2954465"/>
              <a:ext cx="238125" cy="479425"/>
            </a:xfrm>
            <a:prstGeom prst="rect">
              <a:avLst/>
            </a:prstGeom>
            <a:noFill/>
            <a:ln w="9525">
              <a:noFill/>
              <a:miter lim="800000"/>
              <a:headEnd/>
              <a:tailEnd/>
            </a:ln>
          </p:spPr>
        </p:pic>
        <p:pic>
          <p:nvPicPr>
            <p:cNvPr id="53275" name="Picture 13"/>
            <p:cNvPicPr>
              <a:picLocks noChangeAspect="1" noChangeArrowheads="1"/>
            </p:cNvPicPr>
            <p:nvPr/>
          </p:nvPicPr>
          <p:blipFill>
            <a:blip r:embed="rId3" cstate="print">
              <a:lum bright="46000" contrast="-50000"/>
            </a:blip>
            <a:srcRect/>
            <a:stretch>
              <a:fillRect/>
            </a:stretch>
          </p:blipFill>
          <p:spPr bwMode="auto">
            <a:xfrm>
              <a:off x="7118922" y="2954465"/>
              <a:ext cx="238125" cy="479425"/>
            </a:xfrm>
            <a:prstGeom prst="rect">
              <a:avLst/>
            </a:prstGeom>
            <a:noFill/>
            <a:ln w="9525">
              <a:noFill/>
              <a:miter lim="800000"/>
              <a:headEnd/>
              <a:tailEnd/>
            </a:ln>
          </p:spPr>
        </p:pic>
        <p:pic>
          <p:nvPicPr>
            <p:cNvPr id="53276" name="Picture 30"/>
            <p:cNvPicPr>
              <a:picLocks noChangeAspect="1" noChangeArrowheads="1"/>
            </p:cNvPicPr>
            <p:nvPr/>
          </p:nvPicPr>
          <p:blipFill>
            <a:blip r:embed="rId3" cstate="print">
              <a:lum bright="46000" contrast="-50000"/>
            </a:blip>
            <a:srcRect/>
            <a:stretch>
              <a:fillRect/>
            </a:stretch>
          </p:blipFill>
          <p:spPr bwMode="auto">
            <a:xfrm>
              <a:off x="7411022" y="2952878"/>
              <a:ext cx="238125" cy="481012"/>
            </a:xfrm>
            <a:prstGeom prst="rect">
              <a:avLst/>
            </a:prstGeom>
            <a:noFill/>
            <a:ln w="9525">
              <a:noFill/>
              <a:miter lim="800000"/>
              <a:headEnd/>
              <a:tailEnd/>
            </a:ln>
          </p:spPr>
        </p:pic>
        <p:pic>
          <p:nvPicPr>
            <p:cNvPr id="53277" name="Picture 31"/>
            <p:cNvPicPr>
              <a:picLocks noChangeAspect="1" noChangeArrowheads="1"/>
            </p:cNvPicPr>
            <p:nvPr/>
          </p:nvPicPr>
          <p:blipFill>
            <a:blip r:embed="rId3" cstate="print">
              <a:lum bright="46000" contrast="-50000"/>
            </a:blip>
            <a:srcRect/>
            <a:stretch>
              <a:fillRect/>
            </a:stretch>
          </p:blipFill>
          <p:spPr bwMode="auto">
            <a:xfrm>
              <a:off x="7841235" y="2475040"/>
              <a:ext cx="239712" cy="479425"/>
            </a:xfrm>
            <a:prstGeom prst="rect">
              <a:avLst/>
            </a:prstGeom>
            <a:noFill/>
            <a:ln w="9525">
              <a:noFill/>
              <a:miter lim="800000"/>
              <a:headEnd/>
              <a:tailEnd/>
            </a:ln>
          </p:spPr>
        </p:pic>
        <p:pic>
          <p:nvPicPr>
            <p:cNvPr id="53278" name="Picture 32"/>
            <p:cNvPicPr>
              <a:picLocks noChangeAspect="1" noChangeArrowheads="1"/>
            </p:cNvPicPr>
            <p:nvPr/>
          </p:nvPicPr>
          <p:blipFill>
            <a:blip r:embed="rId3" cstate="print">
              <a:lum bright="46000" contrast="-50000"/>
            </a:blip>
            <a:srcRect/>
            <a:stretch>
              <a:fillRect/>
            </a:stretch>
          </p:blipFill>
          <p:spPr bwMode="auto">
            <a:xfrm>
              <a:off x="7709472" y="2952878"/>
              <a:ext cx="238125" cy="481012"/>
            </a:xfrm>
            <a:prstGeom prst="rect">
              <a:avLst/>
            </a:prstGeom>
            <a:noFill/>
            <a:ln w="9525">
              <a:noFill/>
              <a:miter lim="800000"/>
              <a:headEnd/>
              <a:tailEnd/>
            </a:ln>
          </p:spPr>
        </p:pic>
        <p:pic>
          <p:nvPicPr>
            <p:cNvPr id="53279" name="Picture 33"/>
            <p:cNvPicPr>
              <a:picLocks noChangeAspect="1" noChangeArrowheads="1"/>
            </p:cNvPicPr>
            <p:nvPr/>
          </p:nvPicPr>
          <p:blipFill>
            <a:blip r:embed="rId3" cstate="print">
              <a:lum bright="46000" contrast="-50000"/>
            </a:blip>
            <a:srcRect/>
            <a:stretch>
              <a:fillRect/>
            </a:stretch>
          </p:blipFill>
          <p:spPr bwMode="auto">
            <a:xfrm>
              <a:off x="8131747" y="2471865"/>
              <a:ext cx="238125" cy="481013"/>
            </a:xfrm>
            <a:prstGeom prst="rect">
              <a:avLst/>
            </a:prstGeom>
            <a:noFill/>
            <a:ln w="9525">
              <a:noFill/>
              <a:miter lim="800000"/>
              <a:headEnd/>
              <a:tailEnd/>
            </a:ln>
          </p:spPr>
        </p:pic>
        <p:pic>
          <p:nvPicPr>
            <p:cNvPr id="53280" name="Picture 34"/>
            <p:cNvPicPr>
              <a:picLocks noChangeAspect="1" noChangeArrowheads="1"/>
            </p:cNvPicPr>
            <p:nvPr/>
          </p:nvPicPr>
          <p:blipFill>
            <a:blip r:embed="rId3" cstate="print">
              <a:lum bright="46000" contrast="-50000"/>
            </a:blip>
            <a:srcRect/>
            <a:stretch>
              <a:fillRect/>
            </a:stretch>
          </p:blipFill>
          <p:spPr bwMode="auto">
            <a:xfrm>
              <a:off x="7990460" y="2948115"/>
              <a:ext cx="238125" cy="481013"/>
            </a:xfrm>
            <a:prstGeom prst="rect">
              <a:avLst/>
            </a:prstGeom>
            <a:noFill/>
            <a:ln w="9525">
              <a:noFill/>
              <a:miter lim="800000"/>
              <a:headEnd/>
              <a:tailEnd/>
            </a:ln>
          </p:spPr>
        </p:pic>
        <p:pic>
          <p:nvPicPr>
            <p:cNvPr id="53281" name="Picture 35"/>
            <p:cNvPicPr>
              <a:picLocks noChangeAspect="1" noChangeArrowheads="1"/>
            </p:cNvPicPr>
            <p:nvPr/>
          </p:nvPicPr>
          <p:blipFill>
            <a:blip r:embed="rId3" cstate="print">
              <a:lum bright="46000" contrast="-50000"/>
            </a:blip>
            <a:srcRect/>
            <a:stretch>
              <a:fillRect/>
            </a:stretch>
          </p:blipFill>
          <p:spPr bwMode="auto">
            <a:xfrm>
              <a:off x="8279385" y="2952878"/>
              <a:ext cx="238125" cy="481012"/>
            </a:xfrm>
            <a:prstGeom prst="rect">
              <a:avLst/>
            </a:prstGeom>
            <a:noFill/>
            <a:ln w="9525">
              <a:noFill/>
              <a:miter lim="800000"/>
              <a:headEnd/>
              <a:tailEnd/>
            </a:ln>
          </p:spPr>
        </p:pic>
        <p:pic>
          <p:nvPicPr>
            <p:cNvPr id="53282" name="Picture 36"/>
            <p:cNvPicPr>
              <a:picLocks noChangeAspect="1" noChangeArrowheads="1"/>
            </p:cNvPicPr>
            <p:nvPr/>
          </p:nvPicPr>
          <p:blipFill>
            <a:blip r:embed="rId3" cstate="print">
              <a:lum bright="46000" contrast="-50000"/>
            </a:blip>
            <a:srcRect/>
            <a:stretch>
              <a:fillRect/>
            </a:stretch>
          </p:blipFill>
          <p:spPr bwMode="auto">
            <a:xfrm>
              <a:off x="7852347" y="3424365"/>
              <a:ext cx="238125" cy="479425"/>
            </a:xfrm>
            <a:prstGeom prst="rect">
              <a:avLst/>
            </a:prstGeom>
            <a:noFill/>
            <a:ln w="9525">
              <a:noFill/>
              <a:miter lim="800000"/>
              <a:headEnd/>
              <a:tailEnd/>
            </a:ln>
          </p:spPr>
        </p:pic>
        <p:pic>
          <p:nvPicPr>
            <p:cNvPr id="53283" name="Picture 37"/>
            <p:cNvPicPr>
              <a:picLocks noChangeAspect="1" noChangeArrowheads="1"/>
            </p:cNvPicPr>
            <p:nvPr/>
          </p:nvPicPr>
          <p:blipFill>
            <a:blip r:embed="rId3" cstate="print">
              <a:lum bright="46000" contrast="-50000"/>
            </a:blip>
            <a:srcRect/>
            <a:stretch>
              <a:fillRect/>
            </a:stretch>
          </p:blipFill>
          <p:spPr bwMode="auto">
            <a:xfrm>
              <a:off x="8144447" y="3424365"/>
              <a:ext cx="238125" cy="479425"/>
            </a:xfrm>
            <a:prstGeom prst="rect">
              <a:avLst/>
            </a:prstGeom>
            <a:noFill/>
            <a:ln w="9525">
              <a:noFill/>
              <a:miter lim="800000"/>
              <a:headEnd/>
              <a:tailEnd/>
            </a:ln>
          </p:spPr>
        </p:pic>
        <p:pic>
          <p:nvPicPr>
            <p:cNvPr id="53284" name="Picture 38"/>
            <p:cNvPicPr>
              <a:picLocks noChangeAspect="1" noChangeArrowheads="1"/>
            </p:cNvPicPr>
            <p:nvPr/>
          </p:nvPicPr>
          <p:blipFill>
            <a:blip r:embed="rId3" cstate="print">
              <a:lum bright="46000" contrast="-50000"/>
            </a:blip>
            <a:srcRect/>
            <a:stretch>
              <a:fillRect/>
            </a:stretch>
          </p:blipFill>
          <p:spPr bwMode="auto">
            <a:xfrm>
              <a:off x="7558660" y="3433890"/>
              <a:ext cx="238125" cy="479425"/>
            </a:xfrm>
            <a:prstGeom prst="rect">
              <a:avLst/>
            </a:prstGeom>
            <a:noFill/>
            <a:ln w="9525">
              <a:noFill/>
              <a:miter lim="800000"/>
              <a:headEnd/>
              <a:tailEnd/>
            </a:ln>
          </p:spPr>
        </p:pic>
        <p:pic>
          <p:nvPicPr>
            <p:cNvPr id="53285" name="Picture 39"/>
            <p:cNvPicPr>
              <a:picLocks noChangeAspect="1" noChangeArrowheads="1"/>
            </p:cNvPicPr>
            <p:nvPr/>
          </p:nvPicPr>
          <p:blipFill>
            <a:blip r:embed="rId3" cstate="print">
              <a:lum bright="46000" contrast="-50000"/>
            </a:blip>
            <a:srcRect/>
            <a:stretch>
              <a:fillRect/>
            </a:stretch>
          </p:blipFill>
          <p:spPr bwMode="auto">
            <a:xfrm>
              <a:off x="7542785" y="2478215"/>
              <a:ext cx="238125" cy="479425"/>
            </a:xfrm>
            <a:prstGeom prst="rect">
              <a:avLst/>
            </a:prstGeom>
            <a:noFill/>
            <a:ln w="9525">
              <a:noFill/>
              <a:miter lim="800000"/>
              <a:headEnd/>
              <a:tailEnd/>
            </a:ln>
          </p:spPr>
        </p:pic>
        <p:pic>
          <p:nvPicPr>
            <p:cNvPr id="53286" name="Picture 42"/>
            <p:cNvPicPr>
              <a:picLocks noChangeAspect="1" noChangeArrowheads="1"/>
            </p:cNvPicPr>
            <p:nvPr/>
          </p:nvPicPr>
          <p:blipFill>
            <a:blip r:embed="rId3" cstate="print">
              <a:lum bright="46000" contrast="-50000"/>
            </a:blip>
            <a:srcRect/>
            <a:stretch>
              <a:fillRect/>
            </a:stretch>
          </p:blipFill>
          <p:spPr bwMode="auto">
            <a:xfrm>
              <a:off x="6974460" y="3433890"/>
              <a:ext cx="238125" cy="479425"/>
            </a:xfrm>
            <a:prstGeom prst="rect">
              <a:avLst/>
            </a:prstGeom>
            <a:noFill/>
            <a:ln w="9525">
              <a:noFill/>
              <a:miter lim="800000"/>
              <a:headEnd/>
              <a:tailEnd/>
            </a:ln>
          </p:spPr>
        </p:pic>
        <p:pic>
          <p:nvPicPr>
            <p:cNvPr id="53287" name="Picture 43"/>
            <p:cNvPicPr>
              <a:picLocks noChangeAspect="1" noChangeArrowheads="1"/>
            </p:cNvPicPr>
            <p:nvPr/>
          </p:nvPicPr>
          <p:blipFill>
            <a:blip r:embed="rId3" cstate="print">
              <a:lum bright="46000" contrast="-50000"/>
            </a:blip>
            <a:srcRect/>
            <a:stretch>
              <a:fillRect/>
            </a:stretch>
          </p:blipFill>
          <p:spPr bwMode="auto">
            <a:xfrm>
              <a:off x="7264972" y="3438653"/>
              <a:ext cx="238125" cy="479425"/>
            </a:xfrm>
            <a:prstGeom prst="rect">
              <a:avLst/>
            </a:prstGeom>
            <a:noFill/>
            <a:ln w="9525">
              <a:noFill/>
              <a:miter lim="800000"/>
              <a:headEnd/>
              <a:tailEnd/>
            </a:ln>
          </p:spPr>
        </p:pic>
        <p:pic>
          <p:nvPicPr>
            <p:cNvPr id="53288" name="Picture 50"/>
            <p:cNvPicPr>
              <a:picLocks noChangeAspect="1" noChangeArrowheads="1"/>
            </p:cNvPicPr>
            <p:nvPr/>
          </p:nvPicPr>
          <p:blipFill>
            <a:blip r:embed="rId3" cstate="print">
              <a:lum bright="46000" contrast="-50000"/>
            </a:blip>
            <a:srcRect/>
            <a:stretch>
              <a:fillRect/>
            </a:stretch>
          </p:blipFill>
          <p:spPr bwMode="auto">
            <a:xfrm>
              <a:off x="7396735" y="1995615"/>
              <a:ext cx="238125" cy="479425"/>
            </a:xfrm>
            <a:prstGeom prst="rect">
              <a:avLst/>
            </a:prstGeom>
            <a:noFill/>
            <a:ln w="9525">
              <a:noFill/>
              <a:miter lim="800000"/>
              <a:headEnd/>
              <a:tailEnd/>
            </a:ln>
          </p:spPr>
        </p:pic>
        <p:pic>
          <p:nvPicPr>
            <p:cNvPr id="53289" name="Picture 51"/>
            <p:cNvPicPr>
              <a:picLocks noChangeAspect="1" noChangeArrowheads="1"/>
            </p:cNvPicPr>
            <p:nvPr/>
          </p:nvPicPr>
          <p:blipFill>
            <a:blip r:embed="rId3" cstate="print">
              <a:lum bright="46000" contrast="-50000"/>
            </a:blip>
            <a:srcRect/>
            <a:stretch>
              <a:fillRect/>
            </a:stretch>
          </p:blipFill>
          <p:spPr bwMode="auto">
            <a:xfrm>
              <a:off x="7695185" y="2001965"/>
              <a:ext cx="238125" cy="479425"/>
            </a:xfrm>
            <a:prstGeom prst="rect">
              <a:avLst/>
            </a:prstGeom>
            <a:noFill/>
            <a:ln w="9525">
              <a:noFill/>
              <a:miter lim="800000"/>
              <a:headEnd/>
              <a:tailEnd/>
            </a:ln>
          </p:spPr>
        </p:pic>
        <p:pic>
          <p:nvPicPr>
            <p:cNvPr id="53290" name="Picture 52"/>
            <p:cNvPicPr>
              <a:picLocks noChangeAspect="1" noChangeArrowheads="1"/>
            </p:cNvPicPr>
            <p:nvPr/>
          </p:nvPicPr>
          <p:blipFill>
            <a:blip r:embed="rId3" cstate="print">
              <a:lum bright="46000" contrast="-50000"/>
            </a:blip>
            <a:srcRect/>
            <a:stretch>
              <a:fillRect/>
            </a:stretch>
          </p:blipFill>
          <p:spPr bwMode="auto">
            <a:xfrm>
              <a:off x="7988872" y="2001965"/>
              <a:ext cx="238125" cy="479425"/>
            </a:xfrm>
            <a:prstGeom prst="rect">
              <a:avLst/>
            </a:prstGeom>
            <a:noFill/>
            <a:ln w="9525">
              <a:noFill/>
              <a:miter lim="800000"/>
              <a:headEnd/>
              <a:tailEnd/>
            </a:ln>
          </p:spPr>
        </p:pic>
        <p:pic>
          <p:nvPicPr>
            <p:cNvPr id="53291" name="Picture 50"/>
            <p:cNvPicPr>
              <a:picLocks noChangeAspect="1" noChangeArrowheads="1"/>
            </p:cNvPicPr>
            <p:nvPr/>
          </p:nvPicPr>
          <p:blipFill>
            <a:blip r:embed="rId3" cstate="print">
              <a:lum bright="46000" contrast="-50000"/>
            </a:blip>
            <a:srcRect/>
            <a:stretch>
              <a:fillRect/>
            </a:stretch>
          </p:blipFill>
          <p:spPr bwMode="auto">
            <a:xfrm>
              <a:off x="7099872" y="1995615"/>
              <a:ext cx="238125" cy="479425"/>
            </a:xfrm>
            <a:prstGeom prst="rect">
              <a:avLst/>
            </a:prstGeom>
            <a:noFill/>
            <a:ln w="9525">
              <a:noFill/>
              <a:miter lim="800000"/>
              <a:headEnd/>
              <a:tailEnd/>
            </a:ln>
          </p:spPr>
        </p:pic>
        <p:pic>
          <p:nvPicPr>
            <p:cNvPr id="53292" name="Picture 33"/>
            <p:cNvPicPr>
              <a:picLocks noChangeAspect="1" noChangeArrowheads="1"/>
            </p:cNvPicPr>
            <p:nvPr/>
          </p:nvPicPr>
          <p:blipFill>
            <a:blip r:embed="rId3" cstate="print">
              <a:lum bright="46000" contrast="-50000"/>
            </a:blip>
            <a:srcRect/>
            <a:stretch>
              <a:fillRect/>
            </a:stretch>
          </p:blipFill>
          <p:spPr bwMode="auto">
            <a:xfrm>
              <a:off x="8723312" y="2475040"/>
              <a:ext cx="238125" cy="481013"/>
            </a:xfrm>
            <a:prstGeom prst="rect">
              <a:avLst/>
            </a:prstGeom>
            <a:noFill/>
            <a:ln w="9525">
              <a:noFill/>
              <a:miter lim="800000"/>
              <a:headEnd/>
              <a:tailEnd/>
            </a:ln>
          </p:spPr>
        </p:pic>
        <p:pic>
          <p:nvPicPr>
            <p:cNvPr id="53293" name="Picture 33"/>
            <p:cNvPicPr>
              <a:picLocks noChangeAspect="1" noChangeArrowheads="1"/>
            </p:cNvPicPr>
            <p:nvPr/>
          </p:nvPicPr>
          <p:blipFill>
            <a:blip r:embed="rId3" cstate="print">
              <a:lum bright="46000" contrast="-50000"/>
            </a:blip>
            <a:srcRect/>
            <a:stretch>
              <a:fillRect/>
            </a:stretch>
          </p:blipFill>
          <p:spPr bwMode="auto">
            <a:xfrm>
              <a:off x="6660134" y="2475040"/>
              <a:ext cx="238125" cy="481013"/>
            </a:xfrm>
            <a:prstGeom prst="rect">
              <a:avLst/>
            </a:prstGeom>
            <a:noFill/>
            <a:ln w="9525">
              <a:noFill/>
              <a:miter lim="800000"/>
              <a:headEnd/>
              <a:tailEnd/>
            </a:ln>
          </p:spPr>
        </p:pic>
        <p:pic>
          <p:nvPicPr>
            <p:cNvPr id="53294" name="Picture 12"/>
            <p:cNvPicPr>
              <a:picLocks noChangeAspect="1" noChangeArrowheads="1"/>
            </p:cNvPicPr>
            <p:nvPr/>
          </p:nvPicPr>
          <p:blipFill>
            <a:blip r:embed="rId3" cstate="print">
              <a:lum bright="46000" contrast="-50000"/>
            </a:blip>
            <a:srcRect/>
            <a:stretch>
              <a:fillRect/>
            </a:stretch>
          </p:blipFill>
          <p:spPr bwMode="auto">
            <a:xfrm>
              <a:off x="6220396" y="2949703"/>
              <a:ext cx="238125" cy="479425"/>
            </a:xfrm>
            <a:prstGeom prst="rect">
              <a:avLst/>
            </a:prstGeom>
            <a:noFill/>
            <a:ln w="9525">
              <a:noFill/>
              <a:miter lim="800000"/>
              <a:headEnd/>
              <a:tailEnd/>
            </a:ln>
          </p:spPr>
        </p:pic>
        <p:pic>
          <p:nvPicPr>
            <p:cNvPr id="53295" name="Picture 13"/>
            <p:cNvPicPr>
              <a:picLocks noChangeAspect="1" noChangeArrowheads="1"/>
            </p:cNvPicPr>
            <p:nvPr/>
          </p:nvPicPr>
          <p:blipFill>
            <a:blip r:embed="rId3" cstate="print">
              <a:lum bright="46000" contrast="-50000"/>
            </a:blip>
            <a:srcRect/>
            <a:stretch>
              <a:fillRect/>
            </a:stretch>
          </p:blipFill>
          <p:spPr bwMode="auto">
            <a:xfrm>
              <a:off x="6522021" y="2949703"/>
              <a:ext cx="238125" cy="479425"/>
            </a:xfrm>
            <a:prstGeom prst="rect">
              <a:avLst/>
            </a:prstGeom>
            <a:noFill/>
            <a:ln w="9525">
              <a:noFill/>
              <a:miter lim="800000"/>
              <a:headEnd/>
              <a:tailEnd/>
            </a:ln>
          </p:spPr>
        </p:pic>
        <p:pic>
          <p:nvPicPr>
            <p:cNvPr id="53296" name="Picture 12"/>
            <p:cNvPicPr>
              <a:picLocks noChangeAspect="1" noChangeArrowheads="1"/>
            </p:cNvPicPr>
            <p:nvPr/>
          </p:nvPicPr>
          <p:blipFill>
            <a:blip r:embed="rId3" cstate="print">
              <a:lum bright="46000" contrast="-50000"/>
            </a:blip>
            <a:srcRect/>
            <a:stretch>
              <a:fillRect/>
            </a:stretch>
          </p:blipFill>
          <p:spPr bwMode="auto">
            <a:xfrm>
              <a:off x="8575675" y="2949703"/>
              <a:ext cx="238125" cy="479425"/>
            </a:xfrm>
            <a:prstGeom prst="rect">
              <a:avLst/>
            </a:prstGeom>
            <a:noFill/>
            <a:ln w="9525">
              <a:noFill/>
              <a:miter lim="800000"/>
              <a:headEnd/>
              <a:tailEnd/>
            </a:ln>
          </p:spPr>
        </p:pic>
        <p:pic>
          <p:nvPicPr>
            <p:cNvPr id="53297" name="Picture 13"/>
            <p:cNvPicPr>
              <a:picLocks noChangeAspect="1" noChangeArrowheads="1"/>
            </p:cNvPicPr>
            <p:nvPr/>
          </p:nvPicPr>
          <p:blipFill>
            <a:blip r:embed="rId3" cstate="print">
              <a:lum bright="46000" contrast="-50000"/>
            </a:blip>
            <a:srcRect/>
            <a:stretch>
              <a:fillRect/>
            </a:stretch>
          </p:blipFill>
          <p:spPr bwMode="auto">
            <a:xfrm>
              <a:off x="8877300" y="2949703"/>
              <a:ext cx="238125" cy="479425"/>
            </a:xfrm>
            <a:prstGeom prst="rect">
              <a:avLst/>
            </a:prstGeom>
            <a:noFill/>
            <a:ln w="9525">
              <a:noFill/>
              <a:miter lim="800000"/>
              <a:headEnd/>
              <a:tailEnd/>
            </a:ln>
          </p:spPr>
        </p:pic>
        <p:pic>
          <p:nvPicPr>
            <p:cNvPr id="53298" name="Picture 37"/>
            <p:cNvPicPr>
              <a:picLocks noChangeAspect="1" noChangeArrowheads="1"/>
            </p:cNvPicPr>
            <p:nvPr/>
          </p:nvPicPr>
          <p:blipFill>
            <a:blip r:embed="rId3" cstate="print">
              <a:lum bright="46000" contrast="-50000"/>
            </a:blip>
            <a:srcRect/>
            <a:stretch>
              <a:fillRect/>
            </a:stretch>
          </p:blipFill>
          <p:spPr bwMode="auto">
            <a:xfrm>
              <a:off x="8437562" y="3429128"/>
              <a:ext cx="238125" cy="479425"/>
            </a:xfrm>
            <a:prstGeom prst="rect">
              <a:avLst/>
            </a:prstGeom>
            <a:noFill/>
            <a:ln w="9525">
              <a:noFill/>
              <a:miter lim="800000"/>
              <a:headEnd/>
              <a:tailEnd/>
            </a:ln>
          </p:spPr>
        </p:pic>
        <p:pic>
          <p:nvPicPr>
            <p:cNvPr id="53299" name="Picture 37"/>
            <p:cNvPicPr>
              <a:picLocks noChangeAspect="1" noChangeArrowheads="1"/>
            </p:cNvPicPr>
            <p:nvPr/>
          </p:nvPicPr>
          <p:blipFill>
            <a:blip r:embed="rId3" cstate="print">
              <a:lum bright="46000" contrast="-50000"/>
            </a:blip>
            <a:srcRect/>
            <a:stretch>
              <a:fillRect/>
            </a:stretch>
          </p:blipFill>
          <p:spPr bwMode="auto">
            <a:xfrm>
              <a:off x="8728074" y="3429128"/>
              <a:ext cx="238125" cy="479425"/>
            </a:xfrm>
            <a:prstGeom prst="rect">
              <a:avLst/>
            </a:prstGeom>
            <a:noFill/>
            <a:ln w="9525">
              <a:noFill/>
              <a:miter lim="800000"/>
              <a:headEnd/>
              <a:tailEnd/>
            </a:ln>
          </p:spPr>
        </p:pic>
        <p:pic>
          <p:nvPicPr>
            <p:cNvPr id="53300" name="Picture 42"/>
            <p:cNvPicPr>
              <a:picLocks noChangeAspect="1" noChangeArrowheads="1"/>
            </p:cNvPicPr>
            <p:nvPr/>
          </p:nvPicPr>
          <p:blipFill>
            <a:blip r:embed="rId3" cstate="print">
              <a:lum bright="46000" contrast="-50000"/>
            </a:blip>
            <a:srcRect/>
            <a:stretch>
              <a:fillRect/>
            </a:stretch>
          </p:blipFill>
          <p:spPr bwMode="auto">
            <a:xfrm>
              <a:off x="6379147" y="3429128"/>
              <a:ext cx="238125" cy="479425"/>
            </a:xfrm>
            <a:prstGeom prst="rect">
              <a:avLst/>
            </a:prstGeom>
            <a:noFill/>
            <a:ln w="9525">
              <a:noFill/>
              <a:miter lim="800000"/>
              <a:headEnd/>
              <a:tailEnd/>
            </a:ln>
          </p:spPr>
        </p:pic>
        <p:pic>
          <p:nvPicPr>
            <p:cNvPr id="53301" name="Picture 43"/>
            <p:cNvPicPr>
              <a:picLocks noChangeAspect="1" noChangeArrowheads="1"/>
            </p:cNvPicPr>
            <p:nvPr/>
          </p:nvPicPr>
          <p:blipFill>
            <a:blip r:embed="rId3" cstate="print">
              <a:lum bright="46000" contrast="-50000"/>
            </a:blip>
            <a:srcRect/>
            <a:stretch>
              <a:fillRect/>
            </a:stretch>
          </p:blipFill>
          <p:spPr bwMode="auto">
            <a:xfrm>
              <a:off x="6679184" y="3424366"/>
              <a:ext cx="238125" cy="479425"/>
            </a:xfrm>
            <a:prstGeom prst="rect">
              <a:avLst/>
            </a:prstGeom>
            <a:noFill/>
            <a:ln w="9525">
              <a:noFill/>
              <a:miter lim="800000"/>
              <a:headEnd/>
              <a:tailEnd/>
            </a:ln>
          </p:spPr>
        </p:pic>
        <p:pic>
          <p:nvPicPr>
            <p:cNvPr id="53302" name="Picture 33"/>
            <p:cNvPicPr>
              <a:picLocks noChangeAspect="1" noChangeArrowheads="1"/>
            </p:cNvPicPr>
            <p:nvPr/>
          </p:nvPicPr>
          <p:blipFill>
            <a:blip r:embed="rId3" cstate="print">
              <a:lum bright="46000" contrast="-50000"/>
            </a:blip>
            <a:srcRect/>
            <a:stretch>
              <a:fillRect/>
            </a:stretch>
          </p:blipFill>
          <p:spPr bwMode="auto">
            <a:xfrm>
              <a:off x="8428037" y="2475040"/>
              <a:ext cx="238125" cy="481013"/>
            </a:xfrm>
            <a:prstGeom prst="rect">
              <a:avLst/>
            </a:prstGeom>
            <a:noFill/>
            <a:ln w="9525">
              <a:noFill/>
              <a:miter lim="800000"/>
              <a:headEnd/>
              <a:tailEnd/>
            </a:ln>
          </p:spPr>
        </p:pic>
        <p:pic>
          <p:nvPicPr>
            <p:cNvPr id="53303" name="Picture 33"/>
            <p:cNvPicPr>
              <a:picLocks noChangeAspect="1" noChangeArrowheads="1"/>
            </p:cNvPicPr>
            <p:nvPr/>
          </p:nvPicPr>
          <p:blipFill>
            <a:blip r:embed="rId3" cstate="print">
              <a:lum bright="46000" contrast="-50000"/>
            </a:blip>
            <a:srcRect/>
            <a:stretch>
              <a:fillRect/>
            </a:stretch>
          </p:blipFill>
          <p:spPr bwMode="auto">
            <a:xfrm>
              <a:off x="8289924" y="2003552"/>
              <a:ext cx="238125" cy="481013"/>
            </a:xfrm>
            <a:prstGeom prst="rect">
              <a:avLst/>
            </a:prstGeom>
            <a:noFill/>
            <a:ln w="9525">
              <a:noFill/>
              <a:miter lim="800000"/>
              <a:headEnd/>
              <a:tailEnd/>
            </a:ln>
          </p:spPr>
        </p:pic>
        <p:pic>
          <p:nvPicPr>
            <p:cNvPr id="53304" name="Picture 33"/>
            <p:cNvPicPr>
              <a:picLocks noChangeAspect="1" noChangeArrowheads="1"/>
            </p:cNvPicPr>
            <p:nvPr/>
          </p:nvPicPr>
          <p:blipFill>
            <a:blip r:embed="rId3" cstate="print">
              <a:lum bright="46000" contrast="-50000"/>
            </a:blip>
            <a:srcRect/>
            <a:stretch>
              <a:fillRect/>
            </a:stretch>
          </p:blipFill>
          <p:spPr bwMode="auto">
            <a:xfrm>
              <a:off x="6798246" y="2003552"/>
              <a:ext cx="238125" cy="481013"/>
            </a:xfrm>
            <a:prstGeom prst="rect">
              <a:avLst/>
            </a:prstGeom>
            <a:noFill/>
            <a:ln w="9525">
              <a:noFill/>
              <a:miter lim="800000"/>
              <a:headEnd/>
              <a:tailEnd/>
            </a:ln>
          </p:spPr>
        </p:pic>
        <p:pic>
          <p:nvPicPr>
            <p:cNvPr id="53305" name="Picture 33"/>
            <p:cNvPicPr>
              <a:picLocks noChangeAspect="1" noChangeArrowheads="1"/>
            </p:cNvPicPr>
            <p:nvPr/>
          </p:nvPicPr>
          <p:blipFill>
            <a:blip r:embed="rId3" cstate="print">
              <a:lum bright="46000" contrast="-50000"/>
            </a:blip>
            <a:srcRect/>
            <a:stretch>
              <a:fillRect/>
            </a:stretch>
          </p:blipFill>
          <p:spPr bwMode="auto">
            <a:xfrm>
              <a:off x="6358508" y="2467102"/>
              <a:ext cx="238125" cy="481013"/>
            </a:xfrm>
            <a:prstGeom prst="rect">
              <a:avLst/>
            </a:prstGeom>
            <a:noFill/>
            <a:ln w="9525">
              <a:noFill/>
              <a:miter lim="800000"/>
              <a:headEnd/>
              <a:tailEnd/>
            </a:ln>
          </p:spPr>
        </p:pic>
        <p:pic>
          <p:nvPicPr>
            <p:cNvPr id="53306" name="Picture 50"/>
            <p:cNvPicPr>
              <a:picLocks noChangeAspect="1" noChangeArrowheads="1"/>
            </p:cNvPicPr>
            <p:nvPr/>
          </p:nvPicPr>
          <p:blipFill>
            <a:blip r:embed="rId3" cstate="print">
              <a:lum bright="46000" contrast="-50000"/>
            </a:blip>
            <a:srcRect/>
            <a:stretch>
              <a:fillRect/>
            </a:stretch>
          </p:blipFill>
          <p:spPr bwMode="auto">
            <a:xfrm>
              <a:off x="7415785" y="3902203"/>
              <a:ext cx="238125" cy="479425"/>
            </a:xfrm>
            <a:prstGeom prst="rect">
              <a:avLst/>
            </a:prstGeom>
            <a:noFill/>
            <a:ln w="9525">
              <a:noFill/>
              <a:miter lim="800000"/>
              <a:headEnd/>
              <a:tailEnd/>
            </a:ln>
          </p:spPr>
        </p:pic>
        <p:pic>
          <p:nvPicPr>
            <p:cNvPr id="53307" name="Picture 51"/>
            <p:cNvPicPr>
              <a:picLocks noChangeAspect="1" noChangeArrowheads="1"/>
            </p:cNvPicPr>
            <p:nvPr/>
          </p:nvPicPr>
          <p:blipFill>
            <a:blip r:embed="rId3" cstate="print">
              <a:lum bright="46000" contrast="-50000"/>
            </a:blip>
            <a:srcRect/>
            <a:stretch>
              <a:fillRect/>
            </a:stretch>
          </p:blipFill>
          <p:spPr bwMode="auto">
            <a:xfrm>
              <a:off x="7714235" y="3908553"/>
              <a:ext cx="238125" cy="479425"/>
            </a:xfrm>
            <a:prstGeom prst="rect">
              <a:avLst/>
            </a:prstGeom>
            <a:noFill/>
            <a:ln w="9525">
              <a:noFill/>
              <a:miter lim="800000"/>
              <a:headEnd/>
              <a:tailEnd/>
            </a:ln>
          </p:spPr>
        </p:pic>
        <p:pic>
          <p:nvPicPr>
            <p:cNvPr id="53308" name="Picture 52"/>
            <p:cNvPicPr>
              <a:picLocks noChangeAspect="1" noChangeArrowheads="1"/>
            </p:cNvPicPr>
            <p:nvPr/>
          </p:nvPicPr>
          <p:blipFill>
            <a:blip r:embed="rId3" cstate="print">
              <a:lum bright="46000" contrast="-50000"/>
            </a:blip>
            <a:srcRect/>
            <a:stretch>
              <a:fillRect/>
            </a:stretch>
          </p:blipFill>
          <p:spPr bwMode="auto">
            <a:xfrm>
              <a:off x="8007922" y="3899028"/>
              <a:ext cx="238125" cy="479425"/>
            </a:xfrm>
            <a:prstGeom prst="rect">
              <a:avLst/>
            </a:prstGeom>
            <a:noFill/>
            <a:ln w="9525">
              <a:noFill/>
              <a:miter lim="800000"/>
              <a:headEnd/>
              <a:tailEnd/>
            </a:ln>
          </p:spPr>
        </p:pic>
        <p:pic>
          <p:nvPicPr>
            <p:cNvPr id="53309" name="Picture 50"/>
            <p:cNvPicPr>
              <a:picLocks noChangeAspect="1" noChangeArrowheads="1"/>
            </p:cNvPicPr>
            <p:nvPr/>
          </p:nvPicPr>
          <p:blipFill>
            <a:blip r:embed="rId3" cstate="print">
              <a:lum bright="46000" contrast="-50000"/>
            </a:blip>
            <a:srcRect/>
            <a:stretch>
              <a:fillRect/>
            </a:stretch>
          </p:blipFill>
          <p:spPr bwMode="auto">
            <a:xfrm>
              <a:off x="7118922" y="3902203"/>
              <a:ext cx="238125" cy="479425"/>
            </a:xfrm>
            <a:prstGeom prst="rect">
              <a:avLst/>
            </a:prstGeom>
            <a:noFill/>
            <a:ln w="9525">
              <a:noFill/>
              <a:miter lim="800000"/>
              <a:headEnd/>
              <a:tailEnd/>
            </a:ln>
          </p:spPr>
        </p:pic>
        <p:pic>
          <p:nvPicPr>
            <p:cNvPr id="53310" name="Picture 33"/>
            <p:cNvPicPr>
              <a:picLocks noChangeAspect="1" noChangeArrowheads="1"/>
            </p:cNvPicPr>
            <p:nvPr/>
          </p:nvPicPr>
          <p:blipFill>
            <a:blip r:embed="rId3" cstate="print">
              <a:lum bright="46000" contrast="-50000"/>
            </a:blip>
            <a:srcRect/>
            <a:stretch>
              <a:fillRect/>
            </a:stretch>
          </p:blipFill>
          <p:spPr bwMode="auto">
            <a:xfrm>
              <a:off x="8308974" y="3900615"/>
              <a:ext cx="238125" cy="481013"/>
            </a:xfrm>
            <a:prstGeom prst="rect">
              <a:avLst/>
            </a:prstGeom>
            <a:noFill/>
            <a:ln w="9525">
              <a:noFill/>
              <a:miter lim="800000"/>
              <a:headEnd/>
              <a:tailEnd/>
            </a:ln>
          </p:spPr>
        </p:pic>
        <p:pic>
          <p:nvPicPr>
            <p:cNvPr id="53311" name="Picture 33"/>
            <p:cNvPicPr>
              <a:picLocks noChangeAspect="1" noChangeArrowheads="1"/>
            </p:cNvPicPr>
            <p:nvPr/>
          </p:nvPicPr>
          <p:blipFill>
            <a:blip r:embed="rId3" cstate="print">
              <a:lum bright="46000" contrast="-50000"/>
            </a:blip>
            <a:srcRect/>
            <a:stretch>
              <a:fillRect/>
            </a:stretch>
          </p:blipFill>
          <p:spPr bwMode="auto">
            <a:xfrm>
              <a:off x="6817296" y="3900615"/>
              <a:ext cx="238125" cy="481013"/>
            </a:xfrm>
            <a:prstGeom prst="rect">
              <a:avLst/>
            </a:prstGeom>
            <a:noFill/>
            <a:ln w="9525">
              <a:noFill/>
              <a:miter lim="800000"/>
              <a:headEnd/>
              <a:tailEnd/>
            </a:ln>
          </p:spPr>
        </p:pic>
      </p:grpSp>
      <p:pic>
        <p:nvPicPr>
          <p:cNvPr id="53271" name="Picture 2"/>
          <p:cNvPicPr>
            <a:picLocks noChangeAspect="1" noChangeArrowheads="1"/>
          </p:cNvPicPr>
          <p:nvPr/>
        </p:nvPicPr>
        <p:blipFill>
          <a:blip r:embed="rId4" cstate="print">
            <a:lum bright="68000" contrast="26000"/>
          </a:blip>
          <a:srcRect/>
          <a:stretch>
            <a:fillRect/>
          </a:stretch>
        </p:blipFill>
        <p:spPr bwMode="auto">
          <a:xfrm>
            <a:off x="5781080" y="3087629"/>
            <a:ext cx="786884" cy="1565672"/>
          </a:xfrm>
          <a:prstGeom prst="rect">
            <a:avLst/>
          </a:prstGeom>
          <a:noFill/>
          <a:ln w="9525">
            <a:noFill/>
            <a:miter lim="800000"/>
            <a:headEnd/>
            <a:tailEnd/>
          </a:ln>
        </p:spPr>
      </p:pic>
      <p:sp>
        <p:nvSpPr>
          <p:cNvPr id="76" name="TextBox 75"/>
          <p:cNvSpPr txBox="1"/>
          <p:nvPr/>
        </p:nvSpPr>
        <p:spPr>
          <a:xfrm>
            <a:off x="5192954" y="1814388"/>
            <a:ext cx="2050772" cy="382308"/>
          </a:xfrm>
          <a:prstGeom prst="rect">
            <a:avLst/>
          </a:prstGeom>
          <a:noFill/>
        </p:spPr>
        <p:txBody>
          <a:bodyPr wrap="none" rtlCol="0">
            <a:spAutoFit/>
          </a:bodyPr>
          <a:lstStyle/>
          <a:p>
            <a:pPr algn="ctr"/>
            <a:r>
              <a:rPr lang="sv-SE" sz="1836"/>
              <a:t>Your organization</a:t>
            </a:r>
          </a:p>
        </p:txBody>
      </p:sp>
      <p:sp>
        <p:nvSpPr>
          <p:cNvPr id="77" name="TextBox 76"/>
          <p:cNvSpPr txBox="1"/>
          <p:nvPr/>
        </p:nvSpPr>
        <p:spPr>
          <a:xfrm>
            <a:off x="5893025" y="4646825"/>
            <a:ext cx="575948" cy="382308"/>
          </a:xfrm>
          <a:prstGeom prst="rect">
            <a:avLst/>
          </a:prstGeom>
          <a:noFill/>
        </p:spPr>
        <p:txBody>
          <a:bodyPr wrap="none" rtlCol="0">
            <a:spAutoFit/>
          </a:bodyPr>
          <a:lstStyle/>
          <a:p>
            <a:r>
              <a:rPr lang="sv-SE" sz="1836"/>
              <a:t>You</a:t>
            </a:r>
          </a:p>
        </p:txBody>
      </p:sp>
    </p:spTree>
    <p:extLst>
      <p:ext uri="{BB962C8B-B14F-4D97-AF65-F5344CB8AC3E}">
        <p14:creationId xmlns:p14="http://schemas.microsoft.com/office/powerpoint/2010/main" val="2708683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500"/>
                                        <p:tgtEl>
                                          <p:spTgt spid="7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fade">
                                      <p:cBhvr>
                                        <p:cTn id="11" dur="500"/>
                                        <p:tgtEl>
                                          <p:spTgt spid="6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6"/>
                                        </p:tgtEl>
                                        <p:attrNameLst>
                                          <p:attrName>style.visibility</p:attrName>
                                        </p:attrNameLst>
                                      </p:cBhvr>
                                      <p:to>
                                        <p:strVal val="visible"/>
                                      </p:to>
                                    </p:set>
                                    <p:animEffect transition="in" filter="fade">
                                      <p:cBhvr>
                                        <p:cTn id="15" dur="500"/>
                                        <p:tgtEl>
                                          <p:spTgt spid="6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500"/>
                                        <p:tgtEl>
                                          <p:spTgt spid="6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5"/>
                                        </p:tgtEl>
                                        <p:attrNameLst>
                                          <p:attrName>style.visibility</p:attrName>
                                        </p:attrNameLst>
                                      </p:cBhvr>
                                      <p:to>
                                        <p:strVal val="visible"/>
                                      </p:to>
                                    </p:set>
                                    <p:animEffect transition="in" filter="fade">
                                      <p:cBhvr>
                                        <p:cTn id="23" dur="500"/>
                                        <p:tgtEl>
                                          <p:spTgt spid="7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fade">
                                      <p:cBhvr>
                                        <p:cTn id="27" dur="500"/>
                                        <p:tgtEl>
                                          <p:spTgt spid="74"/>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73"/>
                                        </p:tgtEl>
                                        <p:attrNameLst>
                                          <p:attrName>style.visibility</p:attrName>
                                        </p:attrNameLst>
                                      </p:cBhvr>
                                      <p:to>
                                        <p:strVal val="visible"/>
                                      </p:to>
                                    </p:set>
                                    <p:animEffect transition="in" filter="fade">
                                      <p:cBhvr>
                                        <p:cTn id="31" dur="500"/>
                                        <p:tgtEl>
                                          <p:spTgt spid="73"/>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71"/>
                                        </p:tgtEl>
                                        <p:attrNameLst>
                                          <p:attrName>style.visibility</p:attrName>
                                        </p:attrNameLst>
                                      </p:cBhvr>
                                      <p:to>
                                        <p:strVal val="visible"/>
                                      </p:to>
                                    </p:set>
                                    <p:animEffect transition="in" filter="fade">
                                      <p:cBhvr>
                                        <p:cTn id="35"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67" grpId="0" animBg="1"/>
      <p:bldP spid="66" grpId="0" animBg="1"/>
      <p:bldP spid="65" grpId="0" animBg="1"/>
    </p:bldLst>
  </p:timing>
</p:sld>
</file>

<file path=ppt/theme/theme1.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2_SharePoint 15">
  <a:themeElements>
    <a:clrScheme name="Exchange-Lync-SharePoint_Template_2012_Light">
      <a:dk1>
        <a:srgbClr val="000000"/>
      </a:dk1>
      <a:lt1>
        <a:srgbClr val="FFFFFF"/>
      </a:lt1>
      <a:dk2>
        <a:srgbClr val="0072C6"/>
      </a:dk2>
      <a:lt2>
        <a:srgbClr val="797A7D"/>
      </a:lt2>
      <a:accent1>
        <a:srgbClr val="0072C6"/>
      </a:accent1>
      <a:accent2>
        <a:srgbClr val="EB3C00"/>
      </a:accent2>
      <a:accent3>
        <a:srgbClr val="FFB900"/>
      </a:accent3>
      <a:accent4>
        <a:srgbClr val="505050"/>
      </a:accent4>
      <a:accent5>
        <a:srgbClr val="969696"/>
      </a:accent5>
      <a:accent6>
        <a:srgbClr val="D2D2D2"/>
      </a:accent6>
      <a:hlink>
        <a:srgbClr val="43AFFF"/>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extLst>
    <a:ext uri="{05A4C25C-085E-4340-85A3-A5531E510DB2}">
      <thm15:themeFamily xmlns="" xmlns:thm15="http://schemas.microsoft.com/office/thememl/2012/main" name="SharePoint 15" id="{8DA284B3-37D4-4655-81A0-0012C769CC28}" vid="{24B356E4-172F-4823-A434-2D7B9EF63B99}"/>
    </a:ext>
  </a:extLst>
</a:theme>
</file>

<file path=ppt/theme/theme4.xml><?xml version="1.0" encoding="utf-8"?>
<a:theme xmlns:a="http://schemas.openxmlformats.org/drawingml/2006/main" name="3_SharePoint 15">
  <a:themeElements>
    <a:clrScheme name="Exchange-Lync-SharePoint_Template_2012_Light">
      <a:dk1>
        <a:srgbClr val="000000"/>
      </a:dk1>
      <a:lt1>
        <a:srgbClr val="FFFFFF"/>
      </a:lt1>
      <a:dk2>
        <a:srgbClr val="0072C6"/>
      </a:dk2>
      <a:lt2>
        <a:srgbClr val="797A7D"/>
      </a:lt2>
      <a:accent1>
        <a:srgbClr val="0072C6"/>
      </a:accent1>
      <a:accent2>
        <a:srgbClr val="EB3C00"/>
      </a:accent2>
      <a:accent3>
        <a:srgbClr val="FFB900"/>
      </a:accent3>
      <a:accent4>
        <a:srgbClr val="505050"/>
      </a:accent4>
      <a:accent5>
        <a:srgbClr val="969696"/>
      </a:accent5>
      <a:accent6>
        <a:srgbClr val="D2D2D2"/>
      </a:accent6>
      <a:hlink>
        <a:srgbClr val="43AFFF"/>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extLst>
    <a:ext uri="{05A4C25C-085E-4340-85A3-A5531E510DB2}">
      <thm15:themeFamily xmlns="" xmlns:thm15="http://schemas.microsoft.com/office/thememl/2012/main" name="SharePoint 15" id="{8DA284B3-37D4-4655-81A0-0012C769CC28}" vid="{24B356E4-172F-4823-A434-2D7B9EF63B99}"/>
    </a:ext>
  </a:extLst>
</a:theme>
</file>

<file path=ppt/theme/theme5.xml><?xml version="1.0" encoding="utf-8"?>
<a:theme xmlns:a="http://schemas.openxmlformats.org/drawingml/2006/main" name="4_SharePoint 15">
  <a:themeElements>
    <a:clrScheme name="Exchange-Lync-SharePoint_Template_2012_Light">
      <a:dk1>
        <a:srgbClr val="000000"/>
      </a:dk1>
      <a:lt1>
        <a:srgbClr val="FFFFFF"/>
      </a:lt1>
      <a:dk2>
        <a:srgbClr val="0072C6"/>
      </a:dk2>
      <a:lt2>
        <a:srgbClr val="797A7D"/>
      </a:lt2>
      <a:accent1>
        <a:srgbClr val="0072C6"/>
      </a:accent1>
      <a:accent2>
        <a:srgbClr val="EB3C00"/>
      </a:accent2>
      <a:accent3>
        <a:srgbClr val="FFB900"/>
      </a:accent3>
      <a:accent4>
        <a:srgbClr val="505050"/>
      </a:accent4>
      <a:accent5>
        <a:srgbClr val="969696"/>
      </a:accent5>
      <a:accent6>
        <a:srgbClr val="D2D2D2"/>
      </a:accent6>
      <a:hlink>
        <a:srgbClr val="43AFFF"/>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extLst>
    <a:ext uri="{05A4C25C-085E-4340-85A3-A5531E510DB2}">
      <thm15:themeFamily xmlns="" xmlns:thm15="http://schemas.microsoft.com/office/thememl/2012/main" name="SharePoint 15" id="{8DA284B3-37D4-4655-81A0-0012C769CC28}" vid="{24B356E4-172F-4823-A434-2D7B9EF63B99}"/>
    </a:ext>
  </a:extLst>
</a:theme>
</file>

<file path=ppt/theme/theme6.xml><?xml version="1.0" encoding="utf-8"?>
<a:theme xmlns:a="http://schemas.openxmlformats.org/drawingml/2006/main" name="2_YamPower!">
  <a:themeElements>
    <a:clrScheme name="YamPower!">
      <a:dk1>
        <a:srgbClr val="7F7F7F"/>
      </a:dk1>
      <a:lt1>
        <a:sysClr val="window" lastClr="FFFFFF"/>
      </a:lt1>
      <a:dk2>
        <a:srgbClr val="595959"/>
      </a:dk2>
      <a:lt2>
        <a:srgbClr val="EEECE1"/>
      </a:lt2>
      <a:accent1>
        <a:srgbClr val="0983AD"/>
      </a:accent1>
      <a:accent2>
        <a:srgbClr val="6EBFC7"/>
      </a:accent2>
      <a:accent3>
        <a:srgbClr val="E47C23"/>
      </a:accent3>
      <a:accent4>
        <a:srgbClr val="63AF34"/>
      </a:accent4>
      <a:accent5>
        <a:srgbClr val="F9C74A"/>
      </a:accent5>
      <a:accent6>
        <a:srgbClr val="C53321"/>
      </a:accent6>
      <a:hlink>
        <a:srgbClr val="0983AD"/>
      </a:hlink>
      <a:folHlink>
        <a:srgbClr val="E57C23"/>
      </a:folHlink>
    </a:clrScheme>
    <a:fontScheme name="Office 2">
      <a:majorFont>
        <a:latin typeface="Helvetica"/>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Helvetica"/>
        <a:ea typeface=""/>
        <a:cs typeface=""/>
        <a:font script="Jpan" typeface="ＭＳ Ｐ明朝"/>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5_SharePoint 15">
  <a:themeElements>
    <a:clrScheme name="Exchange-Lync-SharePoint_Template_2012_Light">
      <a:dk1>
        <a:srgbClr val="000000"/>
      </a:dk1>
      <a:lt1>
        <a:srgbClr val="FFFFFF"/>
      </a:lt1>
      <a:dk2>
        <a:srgbClr val="0072C6"/>
      </a:dk2>
      <a:lt2>
        <a:srgbClr val="797A7D"/>
      </a:lt2>
      <a:accent1>
        <a:srgbClr val="0072C6"/>
      </a:accent1>
      <a:accent2>
        <a:srgbClr val="EB3C00"/>
      </a:accent2>
      <a:accent3>
        <a:srgbClr val="FFB900"/>
      </a:accent3>
      <a:accent4>
        <a:srgbClr val="505050"/>
      </a:accent4>
      <a:accent5>
        <a:srgbClr val="969696"/>
      </a:accent5>
      <a:accent6>
        <a:srgbClr val="D2D2D2"/>
      </a:accent6>
      <a:hlink>
        <a:srgbClr val="43AFFF"/>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extLst>
    <a:ext uri="{05A4C25C-085E-4340-85A3-A5531E510DB2}">
      <thm15:themeFamily xmlns="" xmlns:thm15="http://schemas.microsoft.com/office/thememl/2012/main" name="SharePoint 15" id="{8DA284B3-37D4-4655-81A0-0012C769CC28}" vid="{24B356E4-172F-4823-A434-2D7B9EF63B99}"/>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AudienceTaxHTField0 xmlns="2295e2e7-0eeb-498e-8716-217bb2ee6ee3">
      <Terms xmlns="http://schemas.microsoft.com/office/infopath/2007/PartnerControls"/>
    </AudienceTaxHTField0>
    <MS_x0020_Speaker xmlns="2295e2e7-0eeb-498e-8716-217bb2ee6ee3">
      <UserInfo>
        <DisplayName/>
        <AccountId xsi:nil="true"/>
        <AccountType/>
      </UserInfo>
    </MS_x0020_Speaker>
    <External_x0020_Speaker xmlns="2295e2e7-0eeb-498e-8716-217bb2ee6ee3" xsi:nil="true"/>
    <Session_x0020_Code xmlns="2295e2e7-0eeb-498e-8716-217bb2ee6ee3">SPC003</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Speaker xmlns="032d541b-1b4e-4d91-93c7-b10533c52f73">Moritz Berger</Speaker>
    <TaxCatchAll xmlns="230e9df3-be65-4c73-a93b-d1236ebd677e">
      <Value>316</Value>
      <Value>282</Value>
      <Value>355</Value>
    </TaxCatchAll>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AverageRating xmlns="http://schemas.microsoft.com/sharepoint/v3" xsi:nil="true"/>
  </documentManagement>
</p:properties>
</file>

<file path=customXml/itemProps1.xml><?xml version="1.0" encoding="utf-8"?>
<ds:datastoreItem xmlns:ds="http://schemas.openxmlformats.org/officeDocument/2006/customXml" ds:itemID="{6B9B1955-E319-4D7A-9B19-E5D7C22EE882}">
  <ds:schemaRefs>
    <ds:schemaRef ds:uri="http://schemas.microsoft.com/sharepoint/v3/contenttype/forms"/>
  </ds:schemaRefs>
</ds:datastoreItem>
</file>

<file path=customXml/itemProps2.xml><?xml version="1.0" encoding="utf-8"?>
<ds:datastoreItem xmlns:ds="http://schemas.openxmlformats.org/officeDocument/2006/customXml" ds:itemID="{2320E18D-CFF9-4099-830C-56FFAFBFFB1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159EC1A-C07F-4422-AA51-B529798C622A}">
  <ds:schemaRefs>
    <ds:schemaRef ds:uri="http://schemas.microsoft.com/sharepoint/v3"/>
    <ds:schemaRef ds:uri="http://schemas.microsoft.com/office/2006/documentManagement/types"/>
    <ds:schemaRef ds:uri="http://purl.org/dc/dcmitype/"/>
    <ds:schemaRef ds:uri="http://purl.org/dc/elements/1.1/"/>
    <ds:schemaRef ds:uri="http://schemas.microsoft.com/office/2006/metadata/properties"/>
    <ds:schemaRef ds:uri="2295e2e7-0eeb-498e-8716-217bb2ee6ee3"/>
    <ds:schemaRef ds:uri="http://schemas.openxmlformats.org/package/2006/metadata/core-properties"/>
    <ds:schemaRef ds:uri="http://purl.org/dc/terms/"/>
    <ds:schemaRef ds:uri="http://schemas.microsoft.com/office/infopath/2007/PartnerControls"/>
    <ds:schemaRef ds:uri="230e9df3-be65-4c73-a93b-d1236ebd677e"/>
    <ds:schemaRef ds:uri="032d541b-1b4e-4d91-93c7-b10533c52f73"/>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19213</TotalTime>
  <Words>3791</Words>
  <Application>Microsoft Office PowerPoint</Application>
  <PresentationFormat>Custom</PresentationFormat>
  <Paragraphs>514</Paragraphs>
  <Slides>51</Slides>
  <Notes>38</Notes>
  <HiddenSlides>0</HiddenSlides>
  <MMClips>0</MMClips>
  <ScaleCrop>false</ScaleCrop>
  <HeadingPairs>
    <vt:vector size="6" baseType="variant">
      <vt:variant>
        <vt:lpstr>Theme</vt:lpstr>
      </vt:variant>
      <vt:variant>
        <vt:i4>7</vt:i4>
      </vt:variant>
      <vt:variant>
        <vt:lpstr>Embedded OLE Servers</vt:lpstr>
      </vt:variant>
      <vt:variant>
        <vt:i4>2</vt:i4>
      </vt:variant>
      <vt:variant>
        <vt:lpstr>Slide Titles</vt:lpstr>
      </vt:variant>
      <vt:variant>
        <vt:i4>51</vt:i4>
      </vt:variant>
    </vt:vector>
  </HeadingPairs>
  <TitlesOfParts>
    <vt:vector size="60" baseType="lpstr">
      <vt:lpstr>5-30072_SPC2012_Business_Template_16x9</vt:lpstr>
      <vt:lpstr>5-30072_SPC2012_Business_Template_16x9_Light</vt:lpstr>
      <vt:lpstr>2_SharePoint 15</vt:lpstr>
      <vt:lpstr>3_SharePoint 15</vt:lpstr>
      <vt:lpstr>4_SharePoint 15</vt:lpstr>
      <vt:lpstr>2_YamPower!</vt:lpstr>
      <vt:lpstr>5_SharePoint 15</vt:lpstr>
      <vt:lpstr>Microsoft Excel 97-2003 Worksheet</vt:lpstr>
      <vt:lpstr>Image</vt:lpstr>
      <vt:lpstr>PowerPoint Presentation</vt:lpstr>
      <vt:lpstr>Driving Business Strategy With Enterprise Social</vt:lpstr>
      <vt:lpstr>Goals of this session</vt:lpstr>
      <vt:lpstr>What are your goals?</vt:lpstr>
      <vt:lpstr>Unique Motivators</vt:lpstr>
      <vt:lpstr>PowerPoint Presentation</vt:lpstr>
      <vt:lpstr>Scarce information is most valuable</vt:lpstr>
      <vt:lpstr>Knowledge work is increasing</vt:lpstr>
      <vt:lpstr>The work environment is changing</vt:lpstr>
      <vt:lpstr>PowerPoint Presentation</vt:lpstr>
      <vt:lpstr>PowerPoint Presentation</vt:lpstr>
      <vt:lpstr>If we are more than 50 feet apart, we don’t collaborate</vt:lpstr>
      <vt:lpstr>Strong ties lead to redundancy in ideas</vt:lpstr>
      <vt:lpstr>Weak ties lead to a diversity of ideas</vt:lpstr>
      <vt:lpstr>The workforce is disconnected!</vt:lpstr>
      <vt:lpstr>The technology gap – too much broadcast and push</vt:lpstr>
      <vt:lpstr>Social computing is a game changer</vt:lpstr>
      <vt:lpstr>PowerPoint Presentation</vt:lpstr>
      <vt:lpstr>PowerPoint Presentation</vt:lpstr>
      <vt:lpstr>Principles</vt:lpstr>
      <vt:lpstr>User engagement (simplified)</vt:lpstr>
      <vt:lpstr>The bootstrap problem of adoption</vt:lpstr>
      <vt:lpstr>Behavior</vt:lpstr>
      <vt:lpstr>Group dynamics</vt:lpstr>
      <vt:lpstr>Designing for Social Norms (or How Not to Create Angry Mobs) </vt:lpstr>
      <vt:lpstr>Designing digital lifespaces</vt:lpstr>
      <vt:lpstr>Use technology to improve relevance</vt:lpstr>
      <vt:lpstr>The 4 Socials</vt:lpstr>
      <vt:lpstr>“Social” categories</vt:lpstr>
      <vt:lpstr>Group-centric social</vt:lpstr>
      <vt:lpstr>User-centric social</vt:lpstr>
      <vt:lpstr>App-centric social</vt:lpstr>
      <vt:lpstr>Marketing-centric social</vt:lpstr>
      <vt:lpstr>What is your organizational social profile?</vt:lpstr>
      <vt:lpstr>PowerPoint Presentation</vt:lpstr>
      <vt:lpstr>Organizational ambition</vt:lpstr>
      <vt:lpstr>Running social as a project (*)</vt:lpstr>
      <vt:lpstr>Social as a strategy: Start with business outcomes</vt:lpstr>
      <vt:lpstr>The Big Picture Key Milestones Summary</vt:lpstr>
      <vt:lpstr>Health: Equilibrium of Networks</vt:lpstr>
      <vt:lpstr>The tipping point: Departmental use</vt:lpstr>
      <vt:lpstr>Define Outcomes &amp; Accountabilities</vt:lpstr>
      <vt:lpstr>Prioritize Use Cases</vt:lpstr>
      <vt:lpstr>Enablers To Support Strategic Adoption</vt:lpstr>
      <vt:lpstr>Trust is key</vt:lpstr>
      <vt:lpstr>Value And Scope After 1-6-12 Months</vt:lpstr>
      <vt:lpstr>Value And Scope After 1-6-12 Months</vt:lpstr>
      <vt:lpstr>PowerPoint Presentation</vt:lpstr>
      <vt:lpstr>Quid ad nos?</vt:lpstr>
      <vt:lpstr>Reading list</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Driving Business Strategy With Enterprise Social</dc:title>
  <dc:subject>SharePoint Conference 2012</dc:subject>
  <dc:creator>Moritz Berger</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1061</cp:revision>
  <dcterms:created xsi:type="dcterms:W3CDTF">2012-05-22T07:38:31Z</dcterms:created>
  <dcterms:modified xsi:type="dcterms:W3CDTF">2012-12-06T23:11:38Z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y fmtid="{D5CDD505-2E9C-101B-9397-08002B2CF9AE}" pid="10" name="IsMyDocuments">
    <vt:bool>true</vt:bool>
  </property>
</Properties>
</file>