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4229" r:id="rId1"/>
  </p:sldMasterIdLst>
  <p:notesMasterIdLst>
    <p:notesMasterId r:id="rId6"/>
  </p:notesMasterIdLst>
  <p:handoutMasterIdLst>
    <p:handoutMasterId r:id="rId7"/>
  </p:handoutMasterIdLst>
  <p:sldIdLst>
    <p:sldId id="1408" r:id="rId2"/>
    <p:sldId id="1411" r:id="rId3"/>
    <p:sldId id="1318" r:id="rId4"/>
    <p:sldId id="1326" r:id="rId5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gnite 2016 Template Light" id="{A073DAE3-B461-442F-A3D3-6642BD875E45}">
          <p14:sldIdLst>
            <p14:sldId id="1408"/>
            <p14:sldId id="1411"/>
            <p14:sldId id="1318"/>
            <p14:sldId id="132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3B01"/>
    <a:srgbClr val="505050"/>
    <a:srgbClr val="FFB900"/>
    <a:srgbClr val="292929"/>
    <a:srgbClr val="FFFFFF"/>
    <a:srgbClr val="BAD80A"/>
    <a:srgbClr val="A80000"/>
    <a:srgbClr val="5C2D91"/>
    <a:srgbClr val="0078D7"/>
    <a:srgbClr val="107C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7" autoAdjust="0"/>
    <p:restoredTop sz="96215" autoAdjust="0"/>
  </p:normalViewPr>
  <p:slideViewPr>
    <p:cSldViewPr>
      <p:cViewPr>
        <p:scale>
          <a:sx n="90" d="100"/>
          <a:sy n="90" d="100"/>
        </p:scale>
        <p:origin x="33" y="4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1122"/>
    </p:cViewPr>
  </p:sorterViewPr>
  <p:notesViewPr>
    <p:cSldViewPr showGuides="1">
      <p:cViewPr varScale="1">
        <p:scale>
          <a:sx n="73" d="100"/>
          <a:sy n="73" d="100"/>
        </p:scale>
        <p:origin x="3174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latin typeface="Segoe UI" pitchFamily="34" charset="0"/>
              </a:rPr>
              <a:t>Microsoft Ignite 2016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10/27/2016 10:55 AM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/>
              <a:t>Microsoft Ignite 2016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10/27/2016 10:55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10/27/2016 11:04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44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A17D118-1690-458F-B4D2-F9DA5D6F5033}" type="datetime8">
              <a:rPr lang="en-US" smtClean="0">
                <a:solidFill>
                  <a:prstClr val="black"/>
                </a:solidFill>
              </a:rPr>
              <a:t>10/27/2016 10:55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2861498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Walk_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331019803"/>
              </p:ext>
            </p:extLst>
          </p:nvPr>
        </p:nvGraphicFramePr>
        <p:xfrm>
          <a:off x="0" y="0"/>
          <a:ext cx="12435839" cy="5999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Image" r:id="rId3" imgW="24380640" imgH="15238080" progId="Photoshop.Image.12">
                  <p:embed/>
                </p:oleObj>
              </mc:Choice>
              <mc:Fallback>
                <p:oleObj name="Image" r:id="rId3" imgW="24380640" imgH="15238080" progId="Photoshop.Image.1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435839" cy="5999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5589" y="6233566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241573" y="1913086"/>
            <a:ext cx="8568952" cy="1264962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Z" sz="7000" dirty="0">
                <a:solidFill>
                  <a:schemeClr val="bg1"/>
                </a:solidFill>
                <a:latin typeface="+mn-lt"/>
              </a:rPr>
              <a:t>Microsoft Ignite</a:t>
            </a:r>
            <a:r>
              <a:rPr lang="en-NZ" sz="7000" baseline="0" dirty="0">
                <a:solidFill>
                  <a:schemeClr val="bg1"/>
                </a:solidFill>
                <a:latin typeface="+mn-lt"/>
              </a:rPr>
              <a:t> NZ</a:t>
            </a:r>
            <a:endParaRPr lang="en-NZ" sz="7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1573" y="2921198"/>
            <a:ext cx="8208912" cy="148040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Z" sz="4000" dirty="0">
                <a:solidFill>
                  <a:schemeClr val="bg1"/>
                </a:solidFill>
                <a:latin typeface="+mn-lt"/>
              </a:rPr>
              <a:t>25-28</a:t>
            </a:r>
            <a:r>
              <a:rPr lang="en-NZ" sz="4000" baseline="0" dirty="0">
                <a:solidFill>
                  <a:schemeClr val="bg1"/>
                </a:solidFill>
                <a:latin typeface="+mn-lt"/>
              </a:rPr>
              <a:t> October 2016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Z" sz="4000" baseline="0" dirty="0">
                <a:solidFill>
                  <a:schemeClr val="bg1"/>
                </a:solidFill>
                <a:latin typeface="+mn-lt"/>
              </a:rPr>
              <a:t>SKYCITY, Auckland</a:t>
            </a:r>
            <a:endParaRPr lang="en-NZ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10" y="-234182"/>
            <a:ext cx="12405065" cy="220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0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80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784147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08698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74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75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59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740786856"/>
              </p:ext>
            </p:extLst>
          </p:nvPr>
        </p:nvGraphicFramePr>
        <p:xfrm>
          <a:off x="636" y="0"/>
          <a:ext cx="12435839" cy="6080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Image" r:id="rId3" imgW="24380640" imgH="15238080" progId="Photoshop.Image.12">
                  <p:embed/>
                </p:oleObj>
              </mc:Choice>
              <mc:Fallback>
                <p:oleObj name="Image" r:id="rId3" imgW="24380640" imgH="1523808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6" y="0"/>
                        <a:ext cx="12435839" cy="6080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7597" y="6285063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87481" y="182554"/>
            <a:ext cx="11672947" cy="2119277"/>
          </a:xfrm>
          <a:noFill/>
        </p:spPr>
        <p:txBody>
          <a:bodyPr lIns="146304" tIns="91440" rIns="146304" bIns="91440" anchor="t" anchorCtr="0"/>
          <a:lstStyle>
            <a:lvl1pPr>
              <a:defRPr sz="60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003" y="3497262"/>
            <a:ext cx="7640499" cy="829612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287481" y="2506609"/>
            <a:ext cx="7382067" cy="888264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16850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69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056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404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977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9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568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00" r:id="rId2"/>
    <p:sldLayoutId id="2147484295" r:id="rId3"/>
    <p:sldLayoutId id="2147484240" r:id="rId4"/>
    <p:sldLayoutId id="2147484296" r:id="rId5"/>
    <p:sldLayoutId id="2147484241" r:id="rId6"/>
    <p:sldLayoutId id="2147484297" r:id="rId7"/>
    <p:sldLayoutId id="2147484244" r:id="rId8"/>
    <p:sldLayoutId id="2147484298" r:id="rId9"/>
    <p:sldLayoutId id="2147484245" r:id="rId10"/>
    <p:sldLayoutId id="2147484247" r:id="rId11"/>
    <p:sldLayoutId id="2147484331" r:id="rId12"/>
    <p:sldLayoutId id="2147484249" r:id="rId13"/>
    <p:sldLayoutId id="2147484301" r:id="rId14"/>
    <p:sldLayoutId id="2147484251" r:id="rId15"/>
    <p:sldLayoutId id="2147484252" r:id="rId16"/>
    <p:sldLayoutId id="2147484254" r:id="rId17"/>
    <p:sldLayoutId id="2147484257" r:id="rId18"/>
    <p:sldLayoutId id="2147484258" r:id="rId19"/>
    <p:sldLayoutId id="2147484260" r:id="rId20"/>
    <p:sldLayoutId id="2147484299" r:id="rId21"/>
    <p:sldLayoutId id="2147484263" r:id="rId22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533" y="1974535"/>
            <a:ext cx="9143936" cy="1828786"/>
          </a:xfrm>
        </p:spPr>
        <p:txBody>
          <a:bodyPr/>
          <a:lstStyle/>
          <a:p>
            <a:r>
              <a:rPr lang="en-NZ" sz="8000" dirty="0">
                <a:latin typeface="+mn-lt"/>
              </a:rPr>
              <a:t>Microsoft Ignite NZ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500" y="3083633"/>
            <a:ext cx="8208912" cy="148040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Z" sz="4000" dirty="0">
                <a:solidFill>
                  <a:schemeClr val="bg1"/>
                </a:solidFill>
                <a:latin typeface="+mn-lt"/>
              </a:rPr>
              <a:t>25-28</a:t>
            </a:r>
            <a:r>
              <a:rPr lang="en-NZ" sz="4000" baseline="0" dirty="0">
                <a:solidFill>
                  <a:schemeClr val="bg1"/>
                </a:solidFill>
                <a:latin typeface="+mn-lt"/>
              </a:rPr>
              <a:t> October 2016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Z" sz="4000" baseline="0" dirty="0">
                <a:solidFill>
                  <a:schemeClr val="bg1"/>
                </a:solidFill>
                <a:latin typeface="+mn-lt"/>
              </a:rPr>
              <a:t>SKYCITY, Auckland</a:t>
            </a:r>
            <a:endParaRPr lang="en-NZ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5224"/>
            <a:ext cx="12436475" cy="221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5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014" y="472926"/>
            <a:ext cx="11672947" cy="2119277"/>
          </a:xfrm>
        </p:spPr>
        <p:txBody>
          <a:bodyPr/>
          <a:lstStyle/>
          <a:p>
            <a:r>
              <a:rPr lang="en-NZ" dirty="0"/>
              <a:t>Women in Technology Lunch Session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56372" y="2604926"/>
            <a:ext cx="7640499" cy="2160240"/>
          </a:xfrm>
        </p:spPr>
        <p:txBody>
          <a:bodyPr/>
          <a:lstStyle/>
          <a:p>
            <a:r>
              <a:rPr lang="en-NZ" dirty="0"/>
              <a:t>Kaye Harding</a:t>
            </a:r>
          </a:p>
          <a:p>
            <a:r>
              <a:rPr lang="en-NZ" dirty="0"/>
              <a:t>Nuwanthie Samarakone</a:t>
            </a:r>
          </a:p>
          <a:p>
            <a:r>
              <a:rPr lang="en-NZ" dirty="0"/>
              <a:t>Damian Sharkey</a:t>
            </a:r>
          </a:p>
          <a:p>
            <a:r>
              <a:rPr lang="en-NZ" dirty="0"/>
              <a:t>Sonia Cuff</a:t>
            </a:r>
          </a:p>
          <a:p>
            <a:r>
              <a:rPr lang="en-NZ" dirty="0"/>
              <a:t>Donna Wright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93014" y="1553046"/>
            <a:ext cx="7382067" cy="888264"/>
          </a:xfrm>
        </p:spPr>
        <p:txBody>
          <a:bodyPr/>
          <a:lstStyle/>
          <a:p>
            <a:r>
              <a:rPr lang="en-NZ" dirty="0"/>
              <a:t>WIT100</a:t>
            </a:r>
          </a:p>
        </p:txBody>
      </p:sp>
    </p:spTree>
    <p:extLst>
      <p:ext uri="{BB962C8B-B14F-4D97-AF65-F5344CB8AC3E}">
        <p14:creationId xmlns:p14="http://schemas.microsoft.com/office/powerpoint/2010/main" val="18300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895" t="19148" b="13834"/>
          <a:stretch/>
        </p:blipFill>
        <p:spPr>
          <a:xfrm>
            <a:off x="601613" y="2129110"/>
            <a:ext cx="2520280" cy="2520280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Panel…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553941" y="4787330"/>
            <a:ext cx="3096344" cy="461665"/>
          </a:xfrm>
        </p:spPr>
        <p:txBody>
          <a:bodyPr/>
          <a:lstStyle/>
          <a:p>
            <a:pPr lvl="1"/>
            <a:r>
              <a:rPr lang="en-US" dirty="0"/>
              <a:t>Damian Sharkey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7504" t="11673" r="4951" b="28297"/>
          <a:stretch/>
        </p:blipFill>
        <p:spPr>
          <a:xfrm>
            <a:off x="6506269" y="2139743"/>
            <a:ext cx="2444364" cy="25142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3941" y="2123034"/>
            <a:ext cx="2520280" cy="2520280"/>
          </a:xfrm>
          <a:prstGeom prst="rect">
            <a:avLst/>
          </a:prstGeom>
        </p:spPr>
      </p:pic>
      <p:sp>
        <p:nvSpPr>
          <p:cNvPr id="7" name="Text Placeholder 5"/>
          <p:cNvSpPr txBox="1">
            <a:spLocks/>
          </p:cNvSpPr>
          <p:nvPr/>
        </p:nvSpPr>
        <p:spPr>
          <a:xfrm>
            <a:off x="6434261" y="4771164"/>
            <a:ext cx="3096344" cy="461665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4000" kern="1200" spc="0" baseline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6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2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8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Sonia Cuff</a:t>
            </a:r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457597" y="4793406"/>
            <a:ext cx="3096344" cy="461665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4000" kern="1200" spc="0" baseline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6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2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8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Nuwanthie Samarakone</a:t>
            </a:r>
          </a:p>
        </p:txBody>
      </p:sp>
      <p:sp>
        <p:nvSpPr>
          <p:cNvPr id="9" name="Text Placeholder 5"/>
          <p:cNvSpPr txBox="1">
            <a:spLocks/>
          </p:cNvSpPr>
          <p:nvPr/>
        </p:nvSpPr>
        <p:spPr>
          <a:xfrm>
            <a:off x="9292309" y="4681071"/>
            <a:ext cx="3096344" cy="461665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4000" kern="1200" spc="0" baseline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6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2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8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Donna Wright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9002" r="7243" b="9132"/>
          <a:stretch/>
        </p:blipFill>
        <p:spPr>
          <a:xfrm>
            <a:off x="9382681" y="2133667"/>
            <a:ext cx="252028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9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07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 [Read-Only]" id="{28841E4C-3918-4368-B735-2FEE76A3D5D1}" vid="{2645CAE1-4F94-464F-93A7-E31E48A0E1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Microsoft_Ignite_2016_16x9_Template_draft</Template>
  <TotalTime>0</TotalTime>
  <Words>96</Words>
  <Application>Microsoft Office PowerPoint</Application>
  <PresentationFormat>Custom</PresentationFormat>
  <Paragraphs>21</Paragraphs>
  <Slides>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Consolas</vt:lpstr>
      <vt:lpstr>Segoe UI</vt:lpstr>
      <vt:lpstr>Segoe UI Light</vt:lpstr>
      <vt:lpstr>Wingdings</vt:lpstr>
      <vt:lpstr>5-50002_Ignite_Breakout_Template</vt:lpstr>
      <vt:lpstr>Image</vt:lpstr>
      <vt:lpstr>Microsoft Ignite NZ</vt:lpstr>
      <vt:lpstr>Women in Technology Lunch Session</vt:lpstr>
      <vt:lpstr>Your Panel… 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2016-07-14T12:34:12Z</dcterms:created>
  <dcterms:modified xsi:type="dcterms:W3CDTF">2016-10-26T22:12:26Z</dcterms:modified>
  <cp:category/>
</cp:coreProperties>
</file>