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1"/>
  </p:sldMasterIdLst>
  <p:notesMasterIdLst>
    <p:notesMasterId r:id="rId25"/>
  </p:notesMasterIdLst>
  <p:handoutMasterIdLst>
    <p:handoutMasterId r:id="rId26"/>
  </p:handoutMasterIdLst>
  <p:sldIdLst>
    <p:sldId id="1408" r:id="rId2"/>
    <p:sldId id="1411" r:id="rId3"/>
    <p:sldId id="1412" r:id="rId4"/>
    <p:sldId id="1416" r:id="rId5"/>
    <p:sldId id="1418" r:id="rId6"/>
    <p:sldId id="1423" r:id="rId7"/>
    <p:sldId id="1422" r:id="rId8"/>
    <p:sldId id="1419" r:id="rId9"/>
    <p:sldId id="1421" r:id="rId10"/>
    <p:sldId id="1433" r:id="rId11"/>
    <p:sldId id="1417" r:id="rId12"/>
    <p:sldId id="1425" r:id="rId13"/>
    <p:sldId id="1426" r:id="rId14"/>
    <p:sldId id="1427" r:id="rId15"/>
    <p:sldId id="1432" r:id="rId16"/>
    <p:sldId id="1437" r:id="rId17"/>
    <p:sldId id="1429" r:id="rId18"/>
    <p:sldId id="1438" r:id="rId19"/>
    <p:sldId id="1439" r:id="rId20"/>
    <p:sldId id="1436" r:id="rId21"/>
    <p:sldId id="1431" r:id="rId22"/>
    <p:sldId id="1420" r:id="rId23"/>
    <p:sldId id="1326" r:id="rId24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6"/>
            <p14:sldId id="1418"/>
            <p14:sldId id="1423"/>
            <p14:sldId id="1422"/>
            <p14:sldId id="1419"/>
            <p14:sldId id="1421"/>
            <p14:sldId id="1433"/>
            <p14:sldId id="1417"/>
            <p14:sldId id="1425"/>
            <p14:sldId id="1426"/>
            <p14:sldId id="1427"/>
            <p14:sldId id="1432"/>
            <p14:sldId id="1437"/>
            <p14:sldId id="1429"/>
            <p14:sldId id="1438"/>
            <p14:sldId id="1439"/>
            <p14:sldId id="1436"/>
            <p14:sldId id="1431"/>
            <p14:sldId id="1420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AD80A"/>
    <a:srgbClr val="0077D0"/>
    <a:srgbClr val="002050"/>
    <a:srgbClr val="CCCCCC"/>
    <a:srgbClr val="FFB900"/>
    <a:srgbClr val="505050"/>
    <a:srgbClr val="FFFFFF"/>
    <a:srgbClr val="D83B0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0398" autoAdjust="0"/>
  </p:normalViewPr>
  <p:slideViewPr>
    <p:cSldViewPr>
      <p:cViewPr varScale="1">
        <p:scale>
          <a:sx n="93" d="100"/>
          <a:sy n="93" d="100"/>
        </p:scale>
        <p:origin x="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10/28/2016 1:25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0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3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04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1:25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364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1:25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21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1:25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3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16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6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38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1:25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37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10/28/2016 1:25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3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1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2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4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7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8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1:25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Getting setup with Xbox One dev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717616"/>
            <a:ext cx="11887200" cy="3773341"/>
          </a:xfrm>
        </p:spPr>
        <p:txBody>
          <a:bodyPr/>
          <a:lstStyle/>
          <a:p>
            <a:r>
              <a:rPr lang="en-US" sz="3600" dirty="0">
                <a:solidFill>
                  <a:schemeClr val="accent4"/>
                </a:solidFill>
              </a:rPr>
              <a:t>Requirements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r>
              <a:rPr lang="en-US" sz="4400" dirty="0">
                <a:solidFill>
                  <a:schemeClr val="bg1"/>
                </a:solidFill>
              </a:rPr>
              <a:t>Xbox One Anniversary Update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Dev mode activation app</a:t>
            </a:r>
          </a:p>
          <a:p>
            <a:r>
              <a:rPr lang="en-US" sz="4400" dirty="0">
                <a:solidFill>
                  <a:schemeClr val="bg1"/>
                </a:solidFill>
              </a:rPr>
              <a:t>Visual Studio 2015 Update 3</a:t>
            </a:r>
          </a:p>
          <a:p>
            <a:r>
              <a:rPr lang="en-US" sz="4400" dirty="0">
                <a:solidFill>
                  <a:schemeClr val="bg1"/>
                </a:solidFill>
              </a:rPr>
              <a:t>Developer Center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581" y="3497262"/>
            <a:ext cx="2872989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1181862"/>
          </a:xfrm>
        </p:spPr>
        <p:txBody>
          <a:bodyPr/>
          <a:lstStyle/>
          <a:p>
            <a:r>
              <a:rPr lang="en-US" dirty="0"/>
              <a:t>Environment</a:t>
            </a:r>
          </a:p>
          <a:p>
            <a:r>
              <a:rPr lang="en-US" dirty="0"/>
              <a:t>File -&gt; New Project -&gt; Deploy to Xbox One</a:t>
            </a:r>
          </a:p>
        </p:txBody>
      </p:sp>
    </p:spTree>
    <p:extLst>
      <p:ext uri="{BB962C8B-B14F-4D97-AF65-F5344CB8AC3E}">
        <p14:creationId xmlns:p14="http://schemas.microsoft.com/office/powerpoint/2010/main" val="34396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581" y="403705"/>
            <a:ext cx="2447345" cy="657616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defaults for UWP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“it just works”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309499" y="4865414"/>
            <a:ext cx="3157210" cy="1872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270831" rtl="0" eaLnBrk="1" latinLnBrk="0" hangingPunct="1">
              <a:spcBef>
                <a:spcPct val="0"/>
              </a:spcBef>
              <a:buNone/>
              <a:defRPr sz="5962" kern="1200" spc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  <a:cs typeface="Segoe UI Semibold" panose="020B0702040204020203" pitchFamily="34" charset="0"/>
              </a:rPr>
              <a:t>UWP Defaults – Works on Xbox / TV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  <a:cs typeface="Segoe UI Semibold" panose="020B0702040204020203" pitchFamily="34" charset="0"/>
              </a:rPr>
              <a:t> Scale Factor applied by default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  <a:cs typeface="Segoe UI Semibold" panose="020B0702040204020203" pitchFamily="34" charset="0"/>
              </a:rPr>
              <a:t>TV safe box applied by default 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  <a:cs typeface="Segoe UI Semibold" panose="020B0702040204020203" pitchFamily="34" charset="0"/>
              </a:rPr>
              <a:t> “Mouse Emulation” with Gamepad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j-lt"/>
                <a:cs typeface="Segoe UI Semibold" panose="020B0702040204020203" pitchFamily="34" charset="0"/>
              </a:rPr>
              <a:t> Automatic TV Safe Area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95000"/>
                </a:schemeClr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1" y="1625054"/>
            <a:ext cx="4350474" cy="2900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2727" b="814"/>
          <a:stretch/>
        </p:blipFill>
        <p:spPr>
          <a:xfrm>
            <a:off x="6146229" y="1410804"/>
            <a:ext cx="5972870" cy="3238586"/>
          </a:xfrm>
          <a:prstGeom prst="rect">
            <a:avLst/>
          </a:prstGeom>
          <a:ln>
            <a:solidFill>
              <a:schemeClr val="tx1">
                <a:lumMod val="85000"/>
                <a:alpha val="43000"/>
              </a:schemeClr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551694" y="632512"/>
            <a:ext cx="3059031" cy="41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/>
                </a:solidFill>
              </a:rPr>
              <a:t>“acceptable method”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10125" y="3047382"/>
            <a:ext cx="792088" cy="17832"/>
          </a:xfrm>
          <a:prstGeom prst="straightConnector1">
            <a:avLst/>
          </a:prstGeom>
          <a:ln w="53975">
            <a:solidFill>
              <a:schemeClr val="bg2">
                <a:lumMod val="65000"/>
                <a:lumOff val="3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 txBox="1">
            <a:spLocks/>
          </p:cNvSpPr>
          <p:nvPr/>
        </p:nvSpPr>
        <p:spPr>
          <a:xfrm>
            <a:off x="1681733" y="4721398"/>
            <a:ext cx="2664296" cy="535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270831" rtl="0" eaLnBrk="1" latinLnBrk="0" hangingPunct="1">
              <a:spcBef>
                <a:spcPct val="0"/>
              </a:spcBef>
              <a:buNone/>
              <a:defRPr sz="5962" kern="1200" spc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Light" panose="020B0502040204020203" pitchFamily="34" charset="0"/>
              </a:rPr>
              <a:t>UWP desktop example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9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581" y="184894"/>
            <a:ext cx="2447345" cy="657616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optimised</a:t>
            </a:r>
            <a:r>
              <a:rPr lang="en-US" sz="2400" dirty="0">
                <a:solidFill>
                  <a:schemeClr val="bg1"/>
                </a:solidFill>
              </a:rPr>
              <a:t> for 10’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794301" y="4721398"/>
            <a:ext cx="4896544" cy="2088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270831" rtl="0" eaLnBrk="1" latinLnBrk="0" hangingPunct="1">
              <a:spcBef>
                <a:spcPct val="0"/>
              </a:spcBef>
              <a:buNone/>
              <a:defRPr sz="5962" kern="1200" spc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“UWP XBOX” – Optimized for Xbox (TV)</a:t>
            </a:r>
          </a:p>
          <a:p>
            <a:pPr marL="103504" indent="-10350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Optimize for Gamepad (“X-Y Focus”)</a:t>
            </a:r>
          </a:p>
          <a:p>
            <a:pPr marL="103535" indent="-10353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Focus Rectangle for TV</a:t>
            </a:r>
          </a:p>
          <a:p>
            <a:pPr marL="103535" indent="-10353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Account for TV Safe area</a:t>
            </a:r>
          </a:p>
          <a:p>
            <a:pPr marL="103504" indent="-10350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Use TV Safe colors</a:t>
            </a:r>
          </a:p>
          <a:p>
            <a:pPr marL="103504" indent="-10350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Less dense control layout and bigger controls</a:t>
            </a:r>
          </a:p>
          <a:p>
            <a:pPr marL="103504" indent="-10350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Integrate SMTC (or use our media controls)</a:t>
            </a:r>
          </a:p>
          <a:p>
            <a:pPr marL="103504" indent="-10350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Semibold" panose="020B0702040204020203" pitchFamily="34" charset="0"/>
              </a:rPr>
              <a:t> Use adaptive layout to account for snapped apps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1" y="1406243"/>
            <a:ext cx="4350474" cy="290031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551694" y="413701"/>
            <a:ext cx="3059031" cy="41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4"/>
                </a:solidFill>
              </a:rPr>
              <a:t>premium experience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10125" y="2828571"/>
            <a:ext cx="792088" cy="17832"/>
          </a:xfrm>
          <a:prstGeom prst="straightConnector1">
            <a:avLst/>
          </a:prstGeom>
          <a:ln w="53975">
            <a:solidFill>
              <a:schemeClr val="bg2">
                <a:lumMod val="65000"/>
                <a:lumOff val="35000"/>
              </a:schemeClr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 txBox="1">
            <a:spLocks/>
          </p:cNvSpPr>
          <p:nvPr/>
        </p:nvSpPr>
        <p:spPr>
          <a:xfrm>
            <a:off x="1825749" y="4502587"/>
            <a:ext cx="2664296" cy="535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2270831" rtl="0" eaLnBrk="1" latinLnBrk="0" hangingPunct="1">
              <a:spcBef>
                <a:spcPct val="0"/>
              </a:spcBef>
              <a:buNone/>
              <a:defRPr sz="5962" kern="1200" spc="0">
                <a:solidFill>
                  <a:schemeClr val="bg2">
                    <a:lumMod val="2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cs typeface="Segoe UI Light" panose="020B0502040204020203" pitchFamily="34" charset="0"/>
              </a:rPr>
              <a:t>UWP desktop example</a:t>
            </a:r>
          </a:p>
          <a:p>
            <a:pPr marL="103504" indent="-10350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95000"/>
                </a:schemeClr>
              </a:solidFill>
              <a:cs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12" y="1118211"/>
            <a:ext cx="607394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4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Controller and Remote Interaction Basics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81435" y="1577315"/>
            <a:ext cx="4446528" cy="2940511"/>
            <a:chOff x="1313883" y="1942797"/>
            <a:chExt cx="4447159" cy="2940928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313884" y="1942798"/>
              <a:ext cx="1371585" cy="1371585"/>
            </a:xfrm>
            <a:prstGeom prst="rect">
              <a:avLst/>
            </a:prstGeom>
            <a:solidFill>
              <a:schemeClr val="accent3"/>
            </a:solidFill>
            <a:ln w="762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848664" y="1949301"/>
              <a:ext cx="1371585" cy="137158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848664" y="3503765"/>
              <a:ext cx="1371585" cy="1371585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13883" y="3497261"/>
              <a:ext cx="1371586" cy="1371586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89457" y="3512140"/>
              <a:ext cx="1371585" cy="1371585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376677" y="1942797"/>
              <a:ext cx="1371585" cy="1371585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1177677" y="1553046"/>
            <a:ext cx="1371391" cy="1371391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698708" y="1559549"/>
            <a:ext cx="1371391" cy="137139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05474" y="3113792"/>
            <a:ext cx="1371391" cy="137139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8200" y="4784665"/>
            <a:ext cx="4390055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algn="ctr" defTabSz="9325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XY Focus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808514" y="1577316"/>
            <a:ext cx="4446528" cy="3841789"/>
            <a:chOff x="6808597" y="2026798"/>
            <a:chExt cx="4447159" cy="3842334"/>
          </a:xfrm>
        </p:grpSpPr>
        <p:grpSp>
          <p:nvGrpSpPr>
            <p:cNvPr id="21" name="Group 20"/>
            <p:cNvGrpSpPr/>
            <p:nvPr/>
          </p:nvGrpSpPr>
          <p:grpSpPr>
            <a:xfrm>
              <a:off x="6808597" y="2026798"/>
              <a:ext cx="4447159" cy="2940928"/>
              <a:chOff x="1313883" y="1942797"/>
              <a:chExt cx="4447159" cy="2940928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1313884" y="1942798"/>
                <a:ext cx="1371585" cy="1371585"/>
              </a:xfrm>
              <a:prstGeom prst="rect">
                <a:avLst/>
              </a:prstGeom>
              <a:solidFill>
                <a:schemeClr val="tx1"/>
              </a:solidFill>
              <a:ln w="7620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848664" y="1949301"/>
                <a:ext cx="1371585" cy="13715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848664" y="3503765"/>
                <a:ext cx="1371585" cy="13715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1313883" y="3497261"/>
                <a:ext cx="1371586" cy="13715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389457" y="3512140"/>
                <a:ext cx="1371585" cy="13715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4376677" y="1942797"/>
                <a:ext cx="1371585" cy="137158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293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865079" y="5234603"/>
              <a:ext cx="4390677" cy="634529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spAutoFit/>
            </a:bodyPr>
            <a:lstStyle/>
            <a:p>
              <a:pPr algn="ctr" defTabSz="932563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2400" dirty="0"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latin typeface="Segoe UI"/>
                </a:rPr>
                <a:t>Requires Pointer</a:t>
              </a: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3" y="1528794"/>
            <a:ext cx="1333311" cy="1361881"/>
          </a:xfrm>
          <a:prstGeom prst="rect">
            <a:avLst/>
          </a:prstGeom>
        </p:spPr>
      </p:pic>
      <p:sp>
        <p:nvSpPr>
          <p:cNvPr id="42" name="L-Shape 41"/>
          <p:cNvSpPr/>
          <p:nvPr/>
        </p:nvSpPr>
        <p:spPr bwMode="auto">
          <a:xfrm rot="2178911" flipH="1">
            <a:off x="1491742" y="5730971"/>
            <a:ext cx="425175" cy="850350"/>
          </a:xfrm>
          <a:prstGeom prst="corner">
            <a:avLst/>
          </a:prstGeom>
          <a:solidFill>
            <a:srgbClr val="1BD51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7427" y="5782914"/>
            <a:ext cx="3500535" cy="973456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i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Recommended for most UI surfaces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66794" y="5726011"/>
            <a:ext cx="4475470" cy="973456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i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Use for drawing canvases, web content, etc.</a:t>
            </a:r>
          </a:p>
        </p:txBody>
      </p:sp>
    </p:spTree>
    <p:extLst>
      <p:ext uri="{BB962C8B-B14F-4D97-AF65-F5344CB8AC3E}">
        <p14:creationId xmlns:p14="http://schemas.microsoft.com/office/powerpoint/2010/main" val="15696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757E-6 -2.81888E-6 L 0.06497 -2.81888E-6 C 0.0942 -2.81888E-6 0.1302 0.069 0.1302 0.12506 L 0.1302 0.25012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37" grpId="0" animBg="1"/>
      <p:bldP spid="42" grpId="0" animBg="1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2436475" cy="112099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Configuring XY Focus vs. Requires Pointer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39" y="1505016"/>
            <a:ext cx="11992270" cy="43242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Application.RequiresPointer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"Auto" : XY Focus or pointer depending on device (default)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WhenRequested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 : XY Focus, except on controls where specifically requested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For specific controls or pages where pointer makes sense: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Control.RequiresPointer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="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WhenFocused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"&gt;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   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Control.RequiresPointer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="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WhenEngaged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5822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12436475" cy="112099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NZ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Tuning XY Focus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39" y="1505016"/>
            <a:ext cx="7453218" cy="39364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//focusable control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IsTabStop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=true &amp; Visibility=Visible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//</a:t>
            </a:r>
            <a:r>
              <a:rPr lang="en-US" sz="2800" dirty="0" err="1">
                <a:solidFill>
                  <a:srgbClr val="00B050"/>
                </a:solidFill>
                <a:latin typeface="Consolas" panose="020B0609020204030204" pitchFamily="49" charset="0"/>
              </a:rPr>
              <a:t>Customise</a:t>
            </a:r>
            <a:r>
              <a:rPr lang="en-US" sz="2800" dirty="0">
                <a:solidFill>
                  <a:srgbClr val="00B050"/>
                </a:solidFill>
                <a:latin typeface="Consolas" panose="020B0609020204030204" pitchFamily="49" charset="0"/>
              </a:rPr>
              <a:t> direction focus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control1.XYFocusLeft  = control2;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control1.XYFocusRight = control2;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control1.XYFocusUp    = control2;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control1.XYFocusDown  = control2;</a:t>
            </a:r>
          </a:p>
        </p:txBody>
      </p:sp>
    </p:spTree>
    <p:extLst>
      <p:ext uri="{BB962C8B-B14F-4D97-AF65-F5344CB8AC3E}">
        <p14:creationId xmlns:p14="http://schemas.microsoft.com/office/powerpoint/2010/main" val="5454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8229599" cy="738664"/>
          </a:xfrm>
        </p:spPr>
        <p:txBody>
          <a:bodyPr/>
          <a:lstStyle/>
          <a:p>
            <a:r>
              <a:rPr lang="en-US" dirty="0" err="1"/>
              <a:t>Optimise</a:t>
            </a:r>
            <a:r>
              <a:rPr lang="en-US" dirty="0"/>
              <a:t> UWP app for Xbox</a:t>
            </a:r>
          </a:p>
        </p:txBody>
      </p:sp>
    </p:spTree>
    <p:extLst>
      <p:ext uri="{BB962C8B-B14F-4D97-AF65-F5344CB8AC3E}">
        <p14:creationId xmlns:p14="http://schemas.microsoft.com/office/powerpoint/2010/main" val="157661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89"/>
            <a:ext cx="12436475" cy="6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0"/>
            <a:ext cx="12434711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325823" cy="2119277"/>
          </a:xfrm>
        </p:spPr>
        <p:txBody>
          <a:bodyPr/>
          <a:lstStyle/>
          <a:p>
            <a:r>
              <a:rPr lang="en-NZ" dirty="0"/>
              <a:t>Universal Windows Platform apps on Xbox One OMG!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Damian Karzon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M392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Universal Windows Store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81" y="2129110"/>
            <a:ext cx="117975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Session recap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366973" y="1609322"/>
            <a:ext cx="11796389" cy="3916299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lang="en-US" sz="2400" kern="1200" spc="0" baseline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2563">
              <a:buNone/>
              <a:defRPr/>
            </a:pPr>
            <a:r>
              <a:rPr lang="en-US" sz="3199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UWP Xbox </a:t>
            </a:r>
            <a:r>
              <a:rPr lang="en-US" sz="3199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design principles</a:t>
            </a:r>
          </a:p>
          <a:p>
            <a:pPr marL="0" indent="0" defTabSz="932563">
              <a:buNone/>
              <a:defRPr/>
            </a:pPr>
            <a:endParaRPr lang="en-US" sz="20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</a:endParaRPr>
          </a:p>
          <a:p>
            <a:pPr marL="0" indent="0" defTabSz="932563">
              <a:buNone/>
              <a:defRPr/>
            </a:pPr>
            <a:r>
              <a:rPr lang="en-US" sz="3199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Controller/Remote Input (Focus)</a:t>
            </a:r>
          </a:p>
          <a:p>
            <a:pPr marL="241253" lvl="1" indent="0" defTabSz="932563">
              <a:buNone/>
              <a:defRPr/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Interaction modes	Inputs and Behaviors</a:t>
            </a:r>
          </a:p>
          <a:p>
            <a:pPr marL="241253" lvl="1" indent="0" defTabSz="932563">
              <a:buNone/>
              <a:defRPr/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Tuning XY Focus	Focus Engagement</a:t>
            </a:r>
          </a:p>
          <a:p>
            <a:pPr marL="241253" lvl="1" indent="0" defTabSz="932563">
              <a:buNone/>
              <a:defRPr/>
            </a:pPr>
            <a:r>
              <a:rPr lang="en-US" sz="1800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Focus Visualization</a:t>
            </a:r>
          </a:p>
          <a:p>
            <a:pPr marL="0" indent="0" defTabSz="932563">
              <a:buNone/>
              <a:defRPr/>
            </a:pPr>
            <a:endParaRPr lang="en-US" sz="2000" dirty="0">
              <a:gradFill>
                <a:gsLst>
                  <a:gs pos="125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</a:endParaRPr>
          </a:p>
          <a:p>
            <a:pPr marL="0" indent="0" defTabSz="932563">
              <a:buNone/>
              <a:defRPr/>
            </a:pPr>
            <a:r>
              <a:rPr lang="en-US" sz="3199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</a:rPr>
              <a:t>Presenting on the TV</a:t>
            </a:r>
          </a:p>
          <a:p>
            <a:pPr marL="241253" lvl="1" indent="0" defTabSz="932563">
              <a:buNone/>
              <a:defRPr/>
            </a:pPr>
            <a:r>
              <a:rPr lang="en-US" sz="1599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UI sizing	TV-safe area</a:t>
            </a:r>
          </a:p>
          <a:p>
            <a:pPr marL="241253" lvl="1" indent="0" defTabSz="932563">
              <a:buNone/>
              <a:defRPr/>
            </a:pPr>
            <a:r>
              <a:rPr lang="en-US" sz="1599" dirty="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Colors		Sound</a:t>
            </a:r>
          </a:p>
        </p:txBody>
      </p:sp>
      <p:pic>
        <p:nvPicPr>
          <p:cNvPr id="15" name="Picture 2" descr="http://i.imgur.com/sfnTBS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27" y="3235829"/>
            <a:ext cx="9556155" cy="41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573" y="1913086"/>
            <a:ext cx="11992271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843"/>
            <a:ext cx="12436475" cy="22109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08083" y="4753479"/>
            <a:ext cx="3528392" cy="1015663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199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NZ" sz="6000" dirty="0">
                <a:latin typeface="+mn-lt"/>
              </a:rPr>
              <a:t>/</a:t>
            </a:r>
            <a:r>
              <a:rPr lang="en-NZ" sz="6000" dirty="0" err="1">
                <a:latin typeface="+mn-lt"/>
              </a:rPr>
              <a:t>dkarzon</a:t>
            </a:r>
            <a:endParaRPr lang="en-NZ" sz="60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9" y="4904211"/>
            <a:ext cx="714200" cy="71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9" y="5952250"/>
            <a:ext cx="714200" cy="714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836075" y="5801518"/>
            <a:ext cx="3600400" cy="1015663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199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NZ" sz="6000" dirty="0">
                <a:latin typeface="+mn-lt"/>
              </a:rPr>
              <a:t>/</a:t>
            </a:r>
            <a:r>
              <a:rPr lang="en-NZ" sz="6000" dirty="0" err="1">
                <a:latin typeface="+mn-lt"/>
              </a:rPr>
              <a:t>dkarzon</a:t>
            </a:r>
            <a:endParaRPr lang="en-NZ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2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701370"/>
            <a:ext cx="11992271" cy="49642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What is UWP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What’s different about Xbox?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How do I do that?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843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7" y="498674"/>
            <a:ext cx="11887200" cy="2179058"/>
          </a:xfrm>
        </p:spPr>
        <p:txBody>
          <a:bodyPr/>
          <a:lstStyle/>
          <a:p>
            <a:r>
              <a:rPr lang="en-US" dirty="0"/>
              <a:t>What’s a Universal Windows Platform (UWP) app</a:t>
            </a:r>
            <a:endParaRPr lang="en-US" sz="72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4637" y="3209230"/>
            <a:ext cx="11704239" cy="2788456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One API set, One Package, One Store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Adaptive controls and input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Extension SDKs for device family features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27038" y="3843461"/>
            <a:ext cx="11704239" cy="2788456"/>
          </a:xfrm>
          <a:prstGeom prst="rect">
            <a:avLst/>
          </a:prstGeom>
        </p:spPr>
        <p:txBody>
          <a:bodyPr/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18189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UWP design principles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409030"/>
            <a:ext cx="11887200" cy="4653582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Keep it simple</a:t>
            </a:r>
          </a:p>
          <a:p>
            <a:pPr lvl="1"/>
            <a:r>
              <a:rPr lang="en-NZ" sz="2400" dirty="0">
                <a:solidFill>
                  <a:schemeClr val="accent4"/>
                </a:solidFill>
              </a:rPr>
              <a:t>Effortless UI</a:t>
            </a:r>
            <a:endParaRPr lang="en-US" sz="2400" dirty="0">
              <a:solidFill>
                <a:schemeClr val="accent4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Make it personal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People are people</a:t>
            </a:r>
          </a:p>
          <a:p>
            <a:r>
              <a:rPr lang="en-US" sz="4400" dirty="0">
                <a:solidFill>
                  <a:schemeClr val="bg1"/>
                </a:solidFill>
              </a:rPr>
              <a:t>Think universal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All of the world</a:t>
            </a:r>
          </a:p>
          <a:p>
            <a:r>
              <a:rPr lang="en-US" sz="4400" dirty="0">
                <a:solidFill>
                  <a:schemeClr val="bg1"/>
                </a:solidFill>
              </a:rPr>
              <a:t>Create delight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Enjoyable UX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01" y="2633166"/>
            <a:ext cx="7315834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3581" y="2849190"/>
            <a:ext cx="11889564" cy="917575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4"/>
                </a:solidFill>
                <a:latin typeface="+mn-lt"/>
              </a:rPr>
              <a:t>dev.windows.com/design</a:t>
            </a:r>
          </a:p>
        </p:txBody>
      </p:sp>
    </p:spTree>
    <p:extLst>
      <p:ext uri="{BB962C8B-B14F-4D97-AF65-F5344CB8AC3E}">
        <p14:creationId xmlns:p14="http://schemas.microsoft.com/office/powerpoint/2010/main" val="25933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10-foot design principles (~3 </a:t>
            </a:r>
            <a:r>
              <a:rPr lang="en-US" sz="6000" dirty="0" err="1">
                <a:solidFill>
                  <a:schemeClr val="bg1"/>
                </a:solidFill>
              </a:rPr>
              <a:t>metres</a:t>
            </a:r>
            <a:r>
              <a:rPr lang="en-US" sz="6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409030"/>
            <a:ext cx="11887200" cy="3502497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Simple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Double simple</a:t>
            </a:r>
          </a:p>
          <a:p>
            <a:r>
              <a:rPr lang="en-US" sz="4400" dirty="0">
                <a:solidFill>
                  <a:schemeClr val="bg1"/>
                </a:solidFill>
              </a:rPr>
              <a:t>Coherent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Easy to use</a:t>
            </a:r>
          </a:p>
          <a:p>
            <a:r>
              <a:rPr lang="en-US" sz="4400" dirty="0">
                <a:solidFill>
                  <a:schemeClr val="bg1"/>
                </a:solidFill>
              </a:rPr>
              <a:t>Captivating</a:t>
            </a:r>
          </a:p>
          <a:p>
            <a:pPr lvl="1"/>
            <a:r>
              <a:rPr lang="en-US" sz="2400" dirty="0">
                <a:solidFill>
                  <a:schemeClr val="accent4"/>
                </a:solidFill>
              </a:rPr>
              <a:t>Immersive, cinematic experiences</a:t>
            </a:r>
          </a:p>
        </p:txBody>
      </p:sp>
      <p:pic>
        <p:nvPicPr>
          <p:cNvPr id="4" name="Picture 2" descr="http://i.imgur.com/sfnTBS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27" y="3235829"/>
            <a:ext cx="9556155" cy="41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6000" dirty="0"/>
              <a:t>Controller/Remote</a:t>
            </a:r>
            <a:endParaRPr lang="en-US" sz="6000" dirty="0"/>
          </a:p>
        </p:txBody>
      </p:sp>
      <p:pic>
        <p:nvPicPr>
          <p:cNvPr id="4098" name="Picture 2" descr="Gamepad and remote button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73" y="2160118"/>
            <a:ext cx="8594502" cy="48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03" y="1573600"/>
            <a:ext cx="11887200" cy="1538883"/>
          </a:xfrm>
        </p:spPr>
        <p:txBody>
          <a:bodyPr/>
          <a:lstStyle/>
          <a:p>
            <a:r>
              <a:rPr lang="en-US" sz="4400" dirty="0"/>
              <a:t>Less is more</a:t>
            </a:r>
          </a:p>
          <a:p>
            <a:r>
              <a:rPr lang="en-US" sz="4400" dirty="0"/>
              <a:t>Focus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8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41573" y="976982"/>
            <a:ext cx="5295526" cy="917575"/>
          </a:xfrm>
        </p:spPr>
        <p:txBody>
          <a:bodyPr/>
          <a:lstStyle/>
          <a:p>
            <a:r>
              <a:rPr lang="en-NZ" sz="6000" dirty="0"/>
              <a:t>TV Safe Colours</a:t>
            </a:r>
            <a:endParaRPr lang="en-US" sz="6000" dirty="0"/>
          </a:p>
        </p:txBody>
      </p:sp>
      <p:pic>
        <p:nvPicPr>
          <p:cNvPr id="6148" name="Picture 4" descr="TV-safe color 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0913"/>
            <a:ext cx="6215101" cy="34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6"/>
          <p:cNvSpPr txBox="1">
            <a:spLocks/>
          </p:cNvSpPr>
          <p:nvPr/>
        </p:nvSpPr>
        <p:spPr>
          <a:xfrm>
            <a:off x="6938317" y="976981"/>
            <a:ext cx="5295526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NZ" sz="6000" dirty="0"/>
              <a:t>TV Safe Area</a:t>
            </a:r>
          </a:p>
        </p:txBody>
      </p:sp>
      <p:pic>
        <p:nvPicPr>
          <p:cNvPr id="6150" name="Picture 6" descr="Core window b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1" y="2300912"/>
            <a:ext cx="6215102" cy="34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1073</Words>
  <Application>Microsoft Office PowerPoint</Application>
  <PresentationFormat>Custom</PresentationFormat>
  <Paragraphs>172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Consolas</vt:lpstr>
      <vt:lpstr>Segoe UI</vt:lpstr>
      <vt:lpstr>Segoe UI Light</vt:lpstr>
      <vt:lpstr>Segoe UI Semibold</vt:lpstr>
      <vt:lpstr>Wingdings</vt:lpstr>
      <vt:lpstr>5-50002_Ignite_Breakout_Template</vt:lpstr>
      <vt:lpstr>Image</vt:lpstr>
      <vt:lpstr>Microsoft Ignite NZ</vt:lpstr>
      <vt:lpstr>Universal Windows Platform apps on Xbox One OMG!</vt:lpstr>
      <vt:lpstr>What is UWP What’s different about Xbox? How do I do that?</vt:lpstr>
      <vt:lpstr>What’s a Universal Windows Platform (UWP) app</vt:lpstr>
      <vt:lpstr>UWP design principles</vt:lpstr>
      <vt:lpstr>dev.windows.com/design</vt:lpstr>
      <vt:lpstr>10-foot design principles (~3 metres)</vt:lpstr>
      <vt:lpstr>Controller/Remote</vt:lpstr>
      <vt:lpstr>TV Safe Colours</vt:lpstr>
      <vt:lpstr>Getting setup with Xbox One dev</vt:lpstr>
      <vt:lpstr>Demo</vt:lpstr>
      <vt:lpstr>defaults for UWP “it just works”</vt:lpstr>
      <vt:lpstr>optimised for 10’</vt:lpstr>
      <vt:lpstr>Controller and Remote Interaction Basics</vt:lpstr>
      <vt:lpstr>Configuring XY Focus vs. Requires Pointer</vt:lpstr>
      <vt:lpstr>Tuning XY Focus</vt:lpstr>
      <vt:lpstr>Demo</vt:lpstr>
      <vt:lpstr>PowerPoint Presentation</vt:lpstr>
      <vt:lpstr>PowerPoint Presentation</vt:lpstr>
      <vt:lpstr>Universal Windows Store</vt:lpstr>
      <vt:lpstr>Session recap</vt:lpstr>
      <vt:lpstr>Questions?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2016-10-28T00:25:31Z</dcterms:modified>
  <cp:category/>
</cp:coreProperties>
</file>