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342" r:id="rId2"/>
  </p:sldMasterIdLst>
  <p:notesMasterIdLst>
    <p:notesMasterId r:id="rId29"/>
  </p:notesMasterIdLst>
  <p:handoutMasterIdLst>
    <p:handoutMasterId r:id="rId30"/>
  </p:handoutMasterIdLst>
  <p:sldIdLst>
    <p:sldId id="1408" r:id="rId3"/>
    <p:sldId id="1434" r:id="rId4"/>
    <p:sldId id="1409" r:id="rId5"/>
    <p:sldId id="1410" r:id="rId6"/>
    <p:sldId id="1411" r:id="rId7"/>
    <p:sldId id="1412" r:id="rId8"/>
    <p:sldId id="1413" r:id="rId9"/>
    <p:sldId id="1414" r:id="rId10"/>
    <p:sldId id="1415" r:id="rId11"/>
    <p:sldId id="1416" r:id="rId12"/>
    <p:sldId id="1417" r:id="rId13"/>
    <p:sldId id="1418" r:id="rId14"/>
    <p:sldId id="1419" r:id="rId15"/>
    <p:sldId id="1420" r:id="rId16"/>
    <p:sldId id="1433" r:id="rId17"/>
    <p:sldId id="1422" r:id="rId18"/>
    <p:sldId id="1423" r:id="rId19"/>
    <p:sldId id="1424" r:id="rId20"/>
    <p:sldId id="1425" r:id="rId21"/>
    <p:sldId id="1427" r:id="rId22"/>
    <p:sldId id="1428" r:id="rId23"/>
    <p:sldId id="1429" r:id="rId24"/>
    <p:sldId id="1430" r:id="rId25"/>
    <p:sldId id="1431" r:id="rId26"/>
    <p:sldId id="1432" r:id="rId27"/>
    <p:sldId id="1326" r:id="rId2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gnite 2016 Template Light" id="{A073DAE3-B461-442F-A3D3-6642BD875E45}">
          <p14:sldIdLst>
            <p14:sldId id="1408"/>
            <p14:sldId id="1434"/>
            <p14:sldId id="1409"/>
            <p14:sldId id="1410"/>
            <p14:sldId id="1411"/>
            <p14:sldId id="1412"/>
            <p14:sldId id="1413"/>
            <p14:sldId id="1414"/>
            <p14:sldId id="1415"/>
            <p14:sldId id="1416"/>
            <p14:sldId id="1417"/>
            <p14:sldId id="1418"/>
            <p14:sldId id="1419"/>
            <p14:sldId id="1420"/>
            <p14:sldId id="1433"/>
            <p14:sldId id="1422"/>
            <p14:sldId id="1423"/>
            <p14:sldId id="1424"/>
            <p14:sldId id="1425"/>
            <p14:sldId id="1427"/>
            <p14:sldId id="1428"/>
            <p14:sldId id="1429"/>
            <p14:sldId id="1430"/>
            <p14:sldId id="1431"/>
            <p14:sldId id="1432"/>
            <p14:sldId id="132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3B01"/>
    <a:srgbClr val="505050"/>
    <a:srgbClr val="FFB900"/>
    <a:srgbClr val="292929"/>
    <a:srgbClr val="FFFFFF"/>
    <a:srgbClr val="BAD80A"/>
    <a:srgbClr val="A80000"/>
    <a:srgbClr val="5C2D91"/>
    <a:srgbClr val="0078D7"/>
    <a:srgbClr val="107C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7" autoAdjust="0"/>
    <p:restoredTop sz="96215" autoAdjust="0"/>
  </p:normalViewPr>
  <p:slideViewPr>
    <p:cSldViewPr>
      <p:cViewPr varScale="1">
        <p:scale>
          <a:sx n="95" d="100"/>
          <a:sy n="95" d="100"/>
        </p:scale>
        <p:origin x="66" y="16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122"/>
    </p:cViewPr>
  </p:sorterViewPr>
  <p:notesViewPr>
    <p:cSldViewPr showGuides="1">
      <p:cViewPr varScale="1">
        <p:scale>
          <a:sx n="73" d="100"/>
          <a:sy n="73" d="100"/>
        </p:scale>
        <p:origin x="3174" y="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Ignite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10/27/2016 4:46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Ignite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10/27/2016 4:45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xfrm>
            <a:off x="381000" y="4826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Footer Placeholder 3"/>
          <p:cNvSpPr>
            <a:spLocks noGrp="1"/>
          </p:cNvSpPr>
          <p:nvPr>
            <p:ph type="ftr" sz="quarter" idx="4"/>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325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ea typeface="MS PGothic" pitchFamily="34" charset="-128"/>
              </a:defRPr>
            </a:lvl1pPr>
            <a:lvl2pPr marL="742950" indent="-285750">
              <a:defRPr>
                <a:solidFill>
                  <a:schemeClr val="tx1"/>
                </a:solidFill>
                <a:latin typeface="Century Gothic" panose="020B0502020202020204" pitchFamily="34" charset="0"/>
                <a:ea typeface="MS PGothic" pitchFamily="34" charset="-128"/>
              </a:defRPr>
            </a:lvl2pPr>
            <a:lvl3pPr marL="1143000" indent="-228600">
              <a:defRPr>
                <a:solidFill>
                  <a:schemeClr val="tx1"/>
                </a:solidFill>
                <a:latin typeface="Century Gothic" panose="020B0502020202020204" pitchFamily="34" charset="0"/>
                <a:ea typeface="MS PGothic" pitchFamily="34" charset="-128"/>
              </a:defRPr>
            </a:lvl3pPr>
            <a:lvl4pPr marL="1600200" indent="-228600">
              <a:defRPr>
                <a:solidFill>
                  <a:schemeClr val="tx1"/>
                </a:solidFill>
                <a:latin typeface="Century Gothic" panose="020B0502020202020204" pitchFamily="34" charset="0"/>
                <a:ea typeface="MS PGothic" pitchFamily="34" charset="-128"/>
              </a:defRPr>
            </a:lvl4pPr>
            <a:lvl5pPr marL="2057400" indent="-228600">
              <a:defRPr>
                <a:solidFill>
                  <a:schemeClr val="tx1"/>
                </a:solidFill>
                <a:latin typeface="Century Gothic" panose="020B0502020202020204"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FE9021CC-1399-43B4-BAD8-BF6922EA2AA6}" type="datetime1">
              <a:rPr kumimoji="0" lang="en-US" altLang="en-US" sz="1800" b="0" i="0" u="none" strike="noStrike" kern="0" cap="none" spc="0" normalizeH="0" baseline="0" noProof="0" smtClean="0">
                <a:ln>
                  <a:noFill/>
                </a:ln>
                <a:solidFill>
                  <a:srgbClr val="000000"/>
                </a:solidFill>
                <a:effectLst/>
                <a:uLnTx/>
                <a:uFillTx/>
                <a:latin typeface="Century Gothic" panose="020B0502020202020204" pitchFamily="34" charset="0"/>
                <a:ea typeface="MS PGothic" pitchFamily="34" charset="-128"/>
              </a:rPr>
              <a:pPr marL="0" marR="0" lvl="0" indent="0" defTabSz="914400" eaLnBrk="1" fontAlgn="auto" latinLnBrk="0" hangingPunct="1">
                <a:lnSpc>
                  <a:spcPct val="100000"/>
                </a:lnSpc>
                <a:spcBef>
                  <a:spcPts val="0"/>
                </a:spcBef>
                <a:spcAft>
                  <a:spcPts val="0"/>
                </a:spcAft>
                <a:buClrTx/>
                <a:buSzTx/>
                <a:buFontTx/>
                <a:buNone/>
                <a:tabLst/>
                <a:defRPr/>
              </a:pPr>
              <a:t>10/27/2016</a:t>
            </a:fld>
            <a:endParaRPr kumimoji="0" lang="en-US" altLang="en-US" sz="1800" b="0" i="0" u="none" strike="noStrike" kern="0" cap="none" spc="0" normalizeH="0" baseline="0" noProof="0">
              <a:ln>
                <a:noFill/>
              </a:ln>
              <a:solidFill>
                <a:srgbClr val="000000"/>
              </a:solidFill>
              <a:effectLst/>
              <a:uLnTx/>
              <a:uFillTx/>
              <a:latin typeface="Century Gothic" panose="020B0502020202020204" pitchFamily="34" charset="0"/>
              <a:ea typeface="MS PGothic" pitchFamily="34" charset="-128"/>
            </a:endParaRPr>
          </a:p>
        </p:txBody>
      </p:sp>
      <p:sp>
        <p:nvSpPr>
          <p:cNvPr id="53254"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ea typeface="MS PGothic" pitchFamily="34" charset="-128"/>
              </a:defRPr>
            </a:lvl1pPr>
            <a:lvl2pPr marL="742950" indent="-285750">
              <a:defRPr>
                <a:solidFill>
                  <a:schemeClr val="tx1"/>
                </a:solidFill>
                <a:latin typeface="Century Gothic" panose="020B0502020202020204" pitchFamily="34" charset="0"/>
                <a:ea typeface="MS PGothic" pitchFamily="34" charset="-128"/>
              </a:defRPr>
            </a:lvl2pPr>
            <a:lvl3pPr marL="1143000" indent="-228600">
              <a:defRPr>
                <a:solidFill>
                  <a:schemeClr val="tx1"/>
                </a:solidFill>
                <a:latin typeface="Century Gothic" panose="020B0502020202020204" pitchFamily="34" charset="0"/>
                <a:ea typeface="MS PGothic" pitchFamily="34" charset="-128"/>
              </a:defRPr>
            </a:lvl3pPr>
            <a:lvl4pPr marL="1600200" indent="-228600">
              <a:defRPr>
                <a:solidFill>
                  <a:schemeClr val="tx1"/>
                </a:solidFill>
                <a:latin typeface="Century Gothic" panose="020B0502020202020204" pitchFamily="34" charset="0"/>
                <a:ea typeface="MS PGothic" pitchFamily="34" charset="-128"/>
              </a:defRPr>
            </a:lvl4pPr>
            <a:lvl5pPr marL="2057400" indent="-228600">
              <a:defRPr>
                <a:solidFill>
                  <a:schemeClr val="tx1"/>
                </a:solidFill>
                <a:latin typeface="Century Gothic" panose="020B0502020202020204"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ea typeface="MS PGothic"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0AC07BB5-8C48-41FD-9DB5-017EF431A5EC}" type="slidenum">
              <a:rPr kumimoji="0" lang="en-US" altLang="en-US" sz="1800" b="0" i="0" u="none" strike="noStrike" kern="0" cap="none" spc="0" normalizeH="0" baseline="0" noProof="0" smtClean="0">
                <a:ln>
                  <a:noFill/>
                </a:ln>
                <a:solidFill>
                  <a:srgbClr val="000000"/>
                </a:solidFill>
                <a:effectLst/>
                <a:uLnTx/>
                <a:uFillTx/>
                <a:latin typeface="Century Gothic" panose="020B0502020202020204" pitchFamily="34" charset="0"/>
                <a:ea typeface="MS PGothic" pitchFamily="34" charset="-128"/>
              </a:rPr>
              <a:pPr marL="0" marR="0" lvl="0" indent="0" defTabSz="914400" eaLnBrk="1" fontAlgn="auto" latinLnBrk="0" hangingPunct="1">
                <a:lnSpc>
                  <a:spcPct val="100000"/>
                </a:lnSpc>
                <a:spcBef>
                  <a:spcPts val="0"/>
                </a:spcBef>
                <a:spcAft>
                  <a:spcPts val="0"/>
                </a:spcAft>
                <a:buClrTx/>
                <a:buSzTx/>
                <a:buFontTx/>
                <a:buNone/>
                <a:tabLst/>
                <a:defRPr/>
              </a:pPr>
              <a:t>23</a:t>
            </a:fld>
            <a:endParaRPr kumimoji="0" lang="en-US" altLang="en-US" sz="1800" b="0" i="0" u="none" strike="noStrike" kern="0" cap="none" spc="0" normalizeH="0" baseline="0" noProof="0">
              <a:ln>
                <a:noFill/>
              </a:ln>
              <a:solidFill>
                <a:srgbClr val="000000"/>
              </a:solidFill>
              <a:effectLst/>
              <a:uLnTx/>
              <a:uFillTx/>
              <a:latin typeface="Century Gothic" panose="020B0502020202020204" pitchFamily="34" charset="0"/>
              <a:ea typeface="MS PGothic" pitchFamily="34" charset="-128"/>
            </a:endParaRPr>
          </a:p>
        </p:txBody>
      </p:sp>
    </p:spTree>
    <p:extLst>
      <p:ext uri="{BB962C8B-B14F-4D97-AF65-F5344CB8AC3E}">
        <p14:creationId xmlns:p14="http://schemas.microsoft.com/office/powerpoint/2010/main" val="212288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10/27/2016 4:45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1.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1.w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_Walk_in">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userDrawn="1">
            <p:extLst>
              <p:ext uri="{D42A27DB-BD31-4B8C-83A1-F6EECF244321}">
                <p14:modId xmlns:p14="http://schemas.microsoft.com/office/powerpoint/2010/main" val="1331019803"/>
              </p:ext>
            </p:extLst>
          </p:nvPr>
        </p:nvGraphicFramePr>
        <p:xfrm>
          <a:off x="0" y="0"/>
          <a:ext cx="12435839" cy="5999384"/>
        </p:xfrm>
        <a:graphic>
          <a:graphicData uri="http://schemas.openxmlformats.org/presentationml/2006/ole">
            <mc:AlternateContent xmlns:mc="http://schemas.openxmlformats.org/markup-compatibility/2006">
              <mc:Choice xmlns:v="urn:schemas-microsoft-com:vml" Requires="v">
                <p:oleObj spid="_x0000_s2078" name="Image" r:id="rId3" imgW="24380640" imgH="15238080" progId="Photoshop.Image.12">
                  <p:embed/>
                </p:oleObj>
              </mc:Choice>
              <mc:Fallback>
                <p:oleObj name="Image" r:id="rId3" imgW="24380640" imgH="15238080" progId="Photoshop.Image.12">
                  <p:embed/>
                  <p:pic>
                    <p:nvPicPr>
                      <p:cNvPr id="2" name="Object 1"/>
                      <p:cNvPicPr/>
                      <p:nvPr/>
                    </p:nvPicPr>
                    <p:blipFill>
                      <a:blip r:embed="rId4"/>
                      <a:stretch>
                        <a:fillRect/>
                      </a:stretch>
                    </p:blipFill>
                    <p:spPr>
                      <a:xfrm>
                        <a:off x="0" y="0"/>
                        <a:ext cx="12435839" cy="5999384"/>
                      </a:xfrm>
                      <a:prstGeom prst="rect">
                        <a:avLst/>
                      </a:prstGeom>
                    </p:spPr>
                  </p:pic>
                </p:oleObj>
              </mc:Fallback>
            </mc:AlternateContent>
          </a:graphicData>
        </a:graphic>
      </p:graphicFrame>
      <p:pic>
        <p:nvPicPr>
          <p:cNvPr id="11" name="Picture 10"/>
          <p:cNvPicPr>
            <a:picLocks noChangeAspect="1"/>
          </p:cNvPicPr>
          <p:nvPr userDrawn="1"/>
        </p:nvPicPr>
        <p:blipFill>
          <a:blip r:embed="rId5"/>
          <a:stretch>
            <a:fillRect/>
          </a:stretch>
        </p:blipFill>
        <p:spPr>
          <a:xfrm>
            <a:off x="385589" y="6233566"/>
            <a:ext cx="1456418" cy="310896"/>
          </a:xfrm>
          <a:prstGeom prst="rect">
            <a:avLst/>
          </a:prstGeom>
        </p:spPr>
      </p:pic>
      <p:pic>
        <p:nvPicPr>
          <p:cNvPr id="16" name="Picture 15" hidden="1"/>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3" name="TextBox 2"/>
          <p:cNvSpPr txBox="1"/>
          <p:nvPr userDrawn="1"/>
        </p:nvSpPr>
        <p:spPr>
          <a:xfrm>
            <a:off x="241573" y="1913086"/>
            <a:ext cx="8568952" cy="1264962"/>
          </a:xfrm>
          <a:prstGeom prst="rect">
            <a:avLst/>
          </a:prstGeom>
          <a:noFill/>
        </p:spPr>
        <p:txBody>
          <a:bodyPr wrap="square" lIns="182880" tIns="146304" rIns="182880" bIns="146304" rtlCol="0">
            <a:spAutoFit/>
          </a:bodyPr>
          <a:lstStyle/>
          <a:p>
            <a:pPr>
              <a:lnSpc>
                <a:spcPct val="90000"/>
              </a:lnSpc>
              <a:spcAft>
                <a:spcPts val="600"/>
              </a:spcAft>
            </a:pPr>
            <a:r>
              <a:rPr lang="en-NZ" sz="7000" dirty="0">
                <a:solidFill>
                  <a:schemeClr val="bg1"/>
                </a:solidFill>
                <a:latin typeface="+mn-lt"/>
              </a:rPr>
              <a:t>Microsoft Ignite</a:t>
            </a:r>
            <a:r>
              <a:rPr lang="en-NZ" sz="7000" baseline="0" dirty="0">
                <a:solidFill>
                  <a:schemeClr val="bg1"/>
                </a:solidFill>
                <a:latin typeface="+mn-lt"/>
              </a:rPr>
              <a:t> NZ</a:t>
            </a:r>
            <a:endParaRPr lang="en-NZ" sz="7000" dirty="0">
              <a:solidFill>
                <a:schemeClr val="bg1"/>
              </a:solidFill>
              <a:latin typeface="+mn-lt"/>
            </a:endParaRPr>
          </a:p>
        </p:txBody>
      </p:sp>
      <p:sp>
        <p:nvSpPr>
          <p:cNvPr id="5" name="TextBox 4"/>
          <p:cNvSpPr txBox="1"/>
          <p:nvPr userDrawn="1"/>
        </p:nvSpPr>
        <p:spPr>
          <a:xfrm>
            <a:off x="241573" y="2921198"/>
            <a:ext cx="8208912" cy="1480405"/>
          </a:xfrm>
          <a:prstGeom prst="rect">
            <a:avLst/>
          </a:prstGeom>
          <a:noFill/>
        </p:spPr>
        <p:txBody>
          <a:bodyPr wrap="square" lIns="182880" tIns="146304" rIns="182880" bIns="146304" rtlCol="0">
            <a:spAutoFit/>
          </a:bodyPr>
          <a:lstStyle/>
          <a:p>
            <a:pPr>
              <a:lnSpc>
                <a:spcPct val="90000"/>
              </a:lnSpc>
              <a:spcAft>
                <a:spcPts val="600"/>
              </a:spcAft>
            </a:pPr>
            <a:r>
              <a:rPr lang="en-NZ" sz="4000" dirty="0">
                <a:solidFill>
                  <a:schemeClr val="bg1"/>
                </a:solidFill>
                <a:latin typeface="+mn-lt"/>
              </a:rPr>
              <a:t>25-28</a:t>
            </a:r>
            <a:r>
              <a:rPr lang="en-NZ" sz="4000" baseline="0" dirty="0">
                <a:solidFill>
                  <a:schemeClr val="bg1"/>
                </a:solidFill>
                <a:latin typeface="+mn-lt"/>
              </a:rPr>
              <a:t> October 2016</a:t>
            </a:r>
          </a:p>
          <a:p>
            <a:pPr>
              <a:lnSpc>
                <a:spcPct val="90000"/>
              </a:lnSpc>
              <a:spcAft>
                <a:spcPts val="600"/>
              </a:spcAft>
            </a:pPr>
            <a:r>
              <a:rPr lang="en-NZ" sz="4000" baseline="0" dirty="0">
                <a:solidFill>
                  <a:schemeClr val="bg1"/>
                </a:solidFill>
                <a:latin typeface="+mn-lt"/>
              </a:rPr>
              <a:t>SKYCITY, Auckland</a:t>
            </a:r>
            <a:endParaRPr lang="en-NZ" sz="4000" dirty="0">
              <a:solidFill>
                <a:schemeClr val="bg1"/>
              </a:solidFill>
              <a:latin typeface="+mn-lt"/>
            </a:endParaRPr>
          </a:p>
        </p:txBody>
      </p:sp>
      <p:pic>
        <p:nvPicPr>
          <p:cNvPr id="8" name="Picture 7"/>
          <p:cNvPicPr>
            <a:picLocks noChangeAspect="1"/>
          </p:cNvPicPr>
          <p:nvPr userDrawn="1"/>
        </p:nvPicPr>
        <p:blipFill>
          <a:blip r:embed="rId7"/>
          <a:stretch>
            <a:fillRect/>
          </a:stretch>
        </p:blipFill>
        <p:spPr>
          <a:xfrm>
            <a:off x="31410" y="-234182"/>
            <a:ext cx="12405065" cy="2205345"/>
          </a:xfrm>
          <a:prstGeom prst="rect">
            <a:avLst/>
          </a:prstGeom>
        </p:spPr>
      </p:pic>
    </p:spTree>
    <p:extLst>
      <p:ext uri="{BB962C8B-B14F-4D97-AF65-F5344CB8AC3E}">
        <p14:creationId xmlns:p14="http://schemas.microsoft.com/office/powerpoint/2010/main" val="2152902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Edit Master text styles</a:t>
            </a:r>
          </a:p>
        </p:txBody>
      </p:sp>
    </p:spTree>
    <p:extLst>
      <p:ext uri="{BB962C8B-B14F-4D97-AF65-F5344CB8AC3E}">
        <p14:creationId xmlns:p14="http://schemas.microsoft.com/office/powerpoint/2010/main" val="3750802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userDrawn="1">
            <p:extLst>
              <p:ext uri="{D42A27DB-BD31-4B8C-83A1-F6EECF244321}">
                <p14:modId xmlns:p14="http://schemas.microsoft.com/office/powerpoint/2010/main" val="1740786856"/>
              </p:ext>
            </p:extLst>
          </p:nvPr>
        </p:nvGraphicFramePr>
        <p:xfrm>
          <a:off x="636" y="0"/>
          <a:ext cx="12435839" cy="6080284"/>
        </p:xfrm>
        <a:graphic>
          <a:graphicData uri="http://schemas.openxmlformats.org/presentationml/2006/ole">
            <mc:AlternateContent xmlns:mc="http://schemas.openxmlformats.org/markup-compatibility/2006">
              <mc:Choice xmlns:v="urn:schemas-microsoft-com:vml" Requires="v">
                <p:oleObj spid="_x0000_s1055" name="Image" r:id="rId3" imgW="24380640" imgH="15238080" progId="Photoshop.Image.12">
                  <p:embed/>
                </p:oleObj>
              </mc:Choice>
              <mc:Fallback>
                <p:oleObj name="Image" r:id="rId3" imgW="24380640" imgH="15238080" progId="Photoshop.Image.12">
                  <p:embed/>
                  <p:pic>
                    <p:nvPicPr>
                      <p:cNvPr id="0" name=""/>
                      <p:cNvPicPr/>
                      <p:nvPr/>
                    </p:nvPicPr>
                    <p:blipFill>
                      <a:blip r:embed="rId4"/>
                      <a:stretch>
                        <a:fillRect/>
                      </a:stretch>
                    </p:blipFill>
                    <p:spPr>
                      <a:xfrm>
                        <a:off x="636" y="0"/>
                        <a:ext cx="12435839" cy="6080284"/>
                      </a:xfrm>
                      <a:prstGeom prst="rect">
                        <a:avLst/>
                      </a:prstGeom>
                    </p:spPr>
                  </p:pic>
                </p:oleObj>
              </mc:Fallback>
            </mc:AlternateContent>
          </a:graphicData>
        </a:graphic>
      </p:graphicFrame>
      <p:pic>
        <p:nvPicPr>
          <p:cNvPr id="11" name="Picture 10"/>
          <p:cNvPicPr>
            <a:picLocks noChangeAspect="1"/>
          </p:cNvPicPr>
          <p:nvPr userDrawn="1"/>
        </p:nvPicPr>
        <p:blipFill>
          <a:blip r:embed="rId5"/>
          <a:stretch>
            <a:fillRect/>
          </a:stretch>
        </p:blipFill>
        <p:spPr>
          <a:xfrm>
            <a:off x="457597" y="6285063"/>
            <a:ext cx="1456418" cy="310896"/>
          </a:xfrm>
          <a:prstGeom prst="rect">
            <a:avLst/>
          </a:prstGeom>
        </p:spPr>
      </p:pic>
      <p:pic>
        <p:nvPicPr>
          <p:cNvPr id="16" name="Picture 15" hidden="1"/>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87481" y="182554"/>
            <a:ext cx="11672947" cy="2119277"/>
          </a:xfrm>
          <a:noFill/>
        </p:spPr>
        <p:txBody>
          <a:bodyPr lIns="146304" tIns="91440" rIns="146304" bIns="91440" anchor="t" anchorCtr="0"/>
          <a:lstStyle>
            <a:lvl1pPr>
              <a:defRPr sz="6000" spc="-100" baseline="0">
                <a:solidFill>
                  <a:schemeClr val="bg1"/>
                </a:soli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003" y="3497262"/>
            <a:ext cx="7640499" cy="829612"/>
          </a:xfrm>
          <a:noFill/>
        </p:spPr>
        <p:txBody>
          <a:bodyPr lIns="146304" tIns="109728" rIns="146304" bIns="109728">
            <a:noAutofit/>
          </a:bodyPr>
          <a:lstStyle>
            <a:lvl1pPr marL="0" indent="0">
              <a:spcBef>
                <a:spcPts val="0"/>
              </a:spcBef>
              <a:buNone/>
              <a:defRPr sz="3200" spc="0" baseline="0">
                <a:solidFill>
                  <a:schemeClr val="bg1"/>
                </a:solidFill>
                <a:latin typeface="+mj-lt"/>
              </a:defRPr>
            </a:lvl1pPr>
          </a:lstStyle>
          <a:p>
            <a:pPr lvl="0"/>
            <a:r>
              <a:rPr lang="en-US" dirty="0"/>
              <a:t>Speaker Name</a:t>
            </a:r>
          </a:p>
        </p:txBody>
      </p:sp>
      <p:sp>
        <p:nvSpPr>
          <p:cNvPr id="12" name="Text Placeholder 4"/>
          <p:cNvSpPr>
            <a:spLocks noGrp="1"/>
          </p:cNvSpPr>
          <p:nvPr>
            <p:ph type="body" sz="quarter" idx="13" hasCustomPrompt="1"/>
          </p:nvPr>
        </p:nvSpPr>
        <p:spPr bwMode="white">
          <a:xfrm>
            <a:off x="287481" y="2506609"/>
            <a:ext cx="7382067" cy="888264"/>
          </a:xfrm>
          <a:noFill/>
        </p:spPr>
        <p:txBody>
          <a:bodyPr lIns="146304" tIns="109728" rIns="146304" bIns="109728">
            <a:noAutofit/>
          </a:bodyPr>
          <a:lstStyle>
            <a:lvl1pPr marL="0" indent="0">
              <a:spcBef>
                <a:spcPts val="0"/>
              </a:spcBef>
              <a:buNone/>
              <a:defRPr sz="3200" spc="0" baseline="0">
                <a:solidFill>
                  <a:schemeClr val="bg1"/>
                </a:solidFill>
                <a:latin typeface="+mj-lt"/>
              </a:defRPr>
            </a:lvl1pPr>
          </a:lstStyle>
          <a:p>
            <a:pPr lvl="0"/>
            <a:r>
              <a:rPr lang="en-US" dirty="0"/>
              <a:t>Session Code</a:t>
            </a:r>
          </a:p>
        </p:txBody>
      </p:sp>
    </p:spTree>
    <p:extLst>
      <p:ext uri="{BB962C8B-B14F-4D97-AF65-F5344CB8AC3E}">
        <p14:creationId xmlns:p14="http://schemas.microsoft.com/office/powerpoint/2010/main" val="168501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Visual Studio Live! Redmond 2014">
    <p:spTree>
      <p:nvGrpSpPr>
        <p:cNvPr id="1" name=""/>
        <p:cNvGrpSpPr/>
        <p:nvPr/>
      </p:nvGrpSpPr>
      <p:grpSpPr>
        <a:xfrm>
          <a:off x="0" y="0"/>
          <a:ext cx="0" cy="0"/>
          <a:chOff x="0" y="0"/>
          <a:chExt cx="0" cy="0"/>
        </a:xfrm>
      </p:grpSpPr>
      <p:sp>
        <p:nvSpPr>
          <p:cNvPr id="2" name="Title 1"/>
          <p:cNvSpPr>
            <a:spLocks noGrp="1"/>
          </p:cNvSpPr>
          <p:nvPr>
            <p:ph type="ctrTitle"/>
          </p:nvPr>
        </p:nvSpPr>
        <p:spPr>
          <a:xfrm>
            <a:off x="932736" y="2172842"/>
            <a:ext cx="10571004" cy="1499289"/>
          </a:xfrm>
        </p:spPr>
        <p:txBody>
          <a:bodyPr/>
          <a:lstStyle/>
          <a:p>
            <a:r>
              <a:rPr lang="en-US" dirty="0"/>
              <a:t>Click to edit Master title style</a:t>
            </a:r>
          </a:p>
        </p:txBody>
      </p:sp>
      <p:sp>
        <p:nvSpPr>
          <p:cNvPr id="3" name="Subtitle 2"/>
          <p:cNvSpPr>
            <a:spLocks noGrp="1"/>
          </p:cNvSpPr>
          <p:nvPr>
            <p:ph type="subTitle" idx="1"/>
          </p:nvPr>
        </p:nvSpPr>
        <p:spPr>
          <a:xfrm>
            <a:off x="1865471" y="3963564"/>
            <a:ext cx="8705533" cy="1787490"/>
          </a:xfrm>
        </p:spPr>
        <p:txBody>
          <a:bodyPr/>
          <a:lstStyle>
            <a:lvl1pPr marL="0" indent="0" algn="ctr">
              <a:buNone/>
              <a:defRPr>
                <a:solidFill>
                  <a:schemeClr val="tx1">
                    <a:tint val="75000"/>
                  </a:schemeClr>
                </a:solidFill>
              </a:defRPr>
            </a:lvl1pPr>
            <a:lvl2pPr marL="466298" indent="0" algn="ctr">
              <a:buNone/>
              <a:defRPr>
                <a:solidFill>
                  <a:schemeClr val="tx1">
                    <a:tint val="75000"/>
                  </a:schemeClr>
                </a:solidFill>
              </a:defRPr>
            </a:lvl2pPr>
            <a:lvl3pPr marL="932597" indent="0" algn="ctr">
              <a:buNone/>
              <a:defRPr>
                <a:solidFill>
                  <a:schemeClr val="tx1">
                    <a:tint val="75000"/>
                  </a:schemeClr>
                </a:solidFill>
              </a:defRPr>
            </a:lvl3pPr>
            <a:lvl4pPr marL="1398895" indent="0" algn="ctr">
              <a:buNone/>
              <a:defRPr>
                <a:solidFill>
                  <a:schemeClr val="tx1">
                    <a:tint val="75000"/>
                  </a:schemeClr>
                </a:solidFill>
              </a:defRPr>
            </a:lvl4pPr>
            <a:lvl5pPr marL="1865193" indent="0" algn="ctr">
              <a:buNone/>
              <a:defRPr>
                <a:solidFill>
                  <a:schemeClr val="tx1">
                    <a:tint val="75000"/>
                  </a:schemeClr>
                </a:solidFill>
              </a:defRPr>
            </a:lvl5pPr>
            <a:lvl6pPr marL="2331491" indent="0" algn="ctr">
              <a:buNone/>
              <a:defRPr>
                <a:solidFill>
                  <a:schemeClr val="tx1">
                    <a:tint val="75000"/>
                  </a:schemeClr>
                </a:solidFill>
              </a:defRPr>
            </a:lvl6pPr>
            <a:lvl7pPr marL="2797790" indent="0" algn="ctr">
              <a:buNone/>
              <a:defRPr>
                <a:solidFill>
                  <a:schemeClr val="tx1">
                    <a:tint val="75000"/>
                  </a:schemeClr>
                </a:solidFill>
              </a:defRPr>
            </a:lvl7pPr>
            <a:lvl8pPr marL="3264088" indent="0" algn="ctr">
              <a:buNone/>
              <a:defRPr>
                <a:solidFill>
                  <a:schemeClr val="tx1">
                    <a:tint val="75000"/>
                  </a:schemeClr>
                </a:solidFill>
              </a:defRPr>
            </a:lvl8pPr>
            <a:lvl9pPr marL="373038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7F63CDA3-A2DE-473C-A81C-F73D2A1BFF69}" type="datetimeFigureOut">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045827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Visual Studio Live! Washington, D.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03173A4F-54E2-42AD-AEE7-525DC08E7D5E}" type="datetimeFigureOut">
              <a:rPr lang="en-US"/>
              <a:pPr>
                <a:defRPr/>
              </a:pPr>
              <a:t>10/27/2016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1222219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82396" y="4494633"/>
            <a:ext cx="10571004" cy="1389190"/>
          </a:xfrm>
        </p:spPr>
        <p:txBody>
          <a:bodyPr anchor="t"/>
          <a:lstStyle>
            <a:lvl1pPr algn="l">
              <a:defRPr sz="4080" b="1" cap="all"/>
            </a:lvl1pPr>
          </a:lstStyle>
          <a:p>
            <a:r>
              <a:rPr lang="en-US"/>
              <a:t>Click to edit Master title style</a:t>
            </a:r>
          </a:p>
        </p:txBody>
      </p:sp>
      <p:sp>
        <p:nvSpPr>
          <p:cNvPr id="3" name="Text Placeholder 2"/>
          <p:cNvSpPr>
            <a:spLocks noGrp="1"/>
          </p:cNvSpPr>
          <p:nvPr>
            <p:ph type="body" idx="1"/>
          </p:nvPr>
        </p:nvSpPr>
        <p:spPr>
          <a:xfrm>
            <a:off x="982396" y="2964583"/>
            <a:ext cx="10571004" cy="1530052"/>
          </a:xfrm>
        </p:spPr>
        <p:txBody>
          <a:bodyPr anchor="b"/>
          <a:lstStyle>
            <a:lvl1pPr marL="0" indent="0">
              <a:buNone/>
              <a:defRPr sz="2040">
                <a:solidFill>
                  <a:schemeClr val="tx1">
                    <a:tint val="75000"/>
                  </a:schemeClr>
                </a:solidFill>
              </a:defRPr>
            </a:lvl1pPr>
            <a:lvl2pPr marL="466298" indent="0">
              <a:buNone/>
              <a:defRPr sz="1836">
                <a:solidFill>
                  <a:schemeClr val="tx1">
                    <a:tint val="75000"/>
                  </a:schemeClr>
                </a:solidFill>
              </a:defRPr>
            </a:lvl2pPr>
            <a:lvl3pPr marL="932597" indent="0">
              <a:buNone/>
              <a:defRPr sz="1632">
                <a:solidFill>
                  <a:schemeClr val="tx1">
                    <a:tint val="75000"/>
                  </a:schemeClr>
                </a:solidFill>
              </a:defRPr>
            </a:lvl3pPr>
            <a:lvl4pPr marL="1398895" indent="0">
              <a:buNone/>
              <a:defRPr sz="1428">
                <a:solidFill>
                  <a:schemeClr val="tx1">
                    <a:tint val="75000"/>
                  </a:schemeClr>
                </a:solidFill>
              </a:defRPr>
            </a:lvl4pPr>
            <a:lvl5pPr marL="1865193" indent="0">
              <a:buNone/>
              <a:defRPr sz="1428">
                <a:solidFill>
                  <a:schemeClr val="tx1">
                    <a:tint val="75000"/>
                  </a:schemeClr>
                </a:solidFill>
              </a:defRPr>
            </a:lvl5pPr>
            <a:lvl6pPr marL="2331491" indent="0">
              <a:buNone/>
              <a:defRPr sz="1428">
                <a:solidFill>
                  <a:schemeClr val="tx1">
                    <a:tint val="75000"/>
                  </a:schemeClr>
                </a:solidFill>
              </a:defRPr>
            </a:lvl6pPr>
            <a:lvl7pPr marL="2797790" indent="0">
              <a:buNone/>
              <a:defRPr sz="1428">
                <a:solidFill>
                  <a:schemeClr val="tx1">
                    <a:tint val="75000"/>
                  </a:schemeClr>
                </a:solidFill>
              </a:defRPr>
            </a:lvl7pPr>
            <a:lvl8pPr marL="3264088" indent="0">
              <a:buNone/>
              <a:defRPr sz="1428">
                <a:solidFill>
                  <a:schemeClr val="tx1">
                    <a:tint val="75000"/>
                  </a:schemeClr>
                </a:solidFill>
              </a:defRPr>
            </a:lvl8pPr>
            <a:lvl9pPr marL="3730386" indent="0">
              <a:buNone/>
              <a:defRPr sz="142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6014562E-E191-4140-8CA7-D81566904FD6}" type="datetimeFigureOut">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649152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1824" y="1224046"/>
            <a:ext cx="5492776" cy="3461642"/>
          </a:xfrm>
        </p:spPr>
        <p:txBody>
          <a:bodyPr/>
          <a:lstStyle>
            <a:lvl1pPr>
              <a:defRPr sz="2856"/>
            </a:lvl1pPr>
            <a:lvl2pPr>
              <a:defRPr sz="2448"/>
            </a:lvl2pPr>
            <a:lvl3pPr>
              <a:defRPr sz="2040"/>
            </a:lvl3pPr>
            <a:lvl4pPr>
              <a:defRPr sz="1836"/>
            </a:lvl4pPr>
            <a:lvl5pPr>
              <a:defRPr sz="1836"/>
            </a:lvl5pPr>
            <a:lvl6pPr>
              <a:defRPr sz="1836"/>
            </a:lvl6pPr>
            <a:lvl7pPr>
              <a:defRPr sz="1836"/>
            </a:lvl7pPr>
            <a:lvl8pPr>
              <a:defRPr sz="1836"/>
            </a:lvl8pPr>
            <a:lvl9pPr>
              <a:defRPr sz="183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21875" y="1224046"/>
            <a:ext cx="5492776" cy="3461642"/>
          </a:xfrm>
        </p:spPr>
        <p:txBody>
          <a:bodyPr/>
          <a:lstStyle>
            <a:lvl1pPr>
              <a:defRPr sz="2856"/>
            </a:lvl1pPr>
            <a:lvl2pPr>
              <a:defRPr sz="2448"/>
            </a:lvl2pPr>
            <a:lvl3pPr>
              <a:defRPr sz="2040"/>
            </a:lvl3pPr>
            <a:lvl4pPr>
              <a:defRPr sz="1836"/>
            </a:lvl4pPr>
            <a:lvl5pPr>
              <a:defRPr sz="1836"/>
            </a:lvl5pPr>
            <a:lvl6pPr>
              <a:defRPr sz="1836"/>
            </a:lvl6pPr>
            <a:lvl7pPr>
              <a:defRPr sz="1836"/>
            </a:lvl7pPr>
            <a:lvl8pPr>
              <a:defRPr sz="1836"/>
            </a:lvl8pPr>
            <a:lvl9pPr>
              <a:defRPr sz="183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2886AD8-D031-4E57-A880-97BEE7625BF5}" type="datetimeFigureOut">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74428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1824" y="280107"/>
            <a:ext cx="11192828" cy="1165754"/>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21824" y="1565675"/>
            <a:ext cx="5494936" cy="652499"/>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a:t>Click to edit Master text styles</a:t>
            </a:r>
          </a:p>
        </p:txBody>
      </p:sp>
      <p:sp>
        <p:nvSpPr>
          <p:cNvPr id="4" name="Content Placeholder 3"/>
          <p:cNvSpPr>
            <a:spLocks noGrp="1"/>
          </p:cNvSpPr>
          <p:nvPr>
            <p:ph sz="half" idx="2"/>
          </p:nvPr>
        </p:nvSpPr>
        <p:spPr>
          <a:xfrm>
            <a:off x="621824" y="2218171"/>
            <a:ext cx="5494936" cy="4029948"/>
          </a:xfrm>
        </p:spPr>
        <p:txBody>
          <a:bodyPr/>
          <a:lstStyle>
            <a:lvl1pPr>
              <a:defRPr sz="2448"/>
            </a:lvl1pPr>
            <a:lvl2pPr>
              <a:defRPr sz="2040"/>
            </a:lvl2pPr>
            <a:lvl3pPr>
              <a:defRPr sz="1836"/>
            </a:lvl3pPr>
            <a:lvl4pPr>
              <a:defRPr sz="1632"/>
            </a:lvl4pPr>
            <a:lvl5pPr>
              <a:defRPr sz="1632"/>
            </a:lvl5pPr>
            <a:lvl6pPr>
              <a:defRPr sz="1632"/>
            </a:lvl6pPr>
            <a:lvl7pPr>
              <a:defRPr sz="1632"/>
            </a:lvl7pPr>
            <a:lvl8pPr>
              <a:defRPr sz="1632"/>
            </a:lvl8pPr>
            <a:lvl9pPr>
              <a:defRPr sz="16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17567" y="1565675"/>
            <a:ext cx="5497094" cy="652499"/>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a:t>Click to edit Master text styles</a:t>
            </a:r>
          </a:p>
        </p:txBody>
      </p:sp>
      <p:sp>
        <p:nvSpPr>
          <p:cNvPr id="6" name="Content Placeholder 5"/>
          <p:cNvSpPr>
            <a:spLocks noGrp="1"/>
          </p:cNvSpPr>
          <p:nvPr>
            <p:ph sz="quarter" idx="4"/>
          </p:nvPr>
        </p:nvSpPr>
        <p:spPr>
          <a:xfrm>
            <a:off x="6317567" y="2218171"/>
            <a:ext cx="5497094" cy="4029948"/>
          </a:xfrm>
        </p:spPr>
        <p:txBody>
          <a:bodyPr/>
          <a:lstStyle>
            <a:lvl1pPr>
              <a:defRPr sz="2448"/>
            </a:lvl1pPr>
            <a:lvl2pPr>
              <a:defRPr sz="2040"/>
            </a:lvl2pPr>
            <a:lvl3pPr>
              <a:defRPr sz="1836"/>
            </a:lvl3pPr>
            <a:lvl4pPr>
              <a:defRPr sz="1632"/>
            </a:lvl4pPr>
            <a:lvl5pPr>
              <a:defRPr sz="1632"/>
            </a:lvl5pPr>
            <a:lvl6pPr>
              <a:defRPr sz="1632"/>
            </a:lvl6pPr>
            <a:lvl7pPr>
              <a:defRPr sz="1632"/>
            </a:lvl7pPr>
            <a:lvl8pPr>
              <a:defRPr sz="1632"/>
            </a:lvl8pPr>
            <a:lvl9pPr>
              <a:defRPr sz="16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1F146D33-8E80-4809-BCCA-EEFDCA7877C6}" type="datetimeFigureOut">
              <a:rPr lang="en-US"/>
              <a:pPr>
                <a:defRPr/>
              </a:pPr>
              <a:t>10/27/2016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1692550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3475E31E-3DDB-4319-BC51-F5022B7F3C8D}" type="datetimeFigureOut">
              <a:rPr lang="en-US"/>
              <a:pPr>
                <a:defRPr/>
              </a:pPr>
              <a:t>10/27/2016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512296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76638B8-B788-4682-A596-85CF4ED65A7B}" type="datetimeFigureOut">
              <a:rPr lang="en-US"/>
              <a:pPr>
                <a:defRPr/>
              </a:pPr>
              <a:t>10/27/2016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05998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1833" y="278489"/>
            <a:ext cx="4091515" cy="1185184"/>
          </a:xfrm>
        </p:spPr>
        <p:txBody>
          <a:bodyPr anchor="b"/>
          <a:lstStyle>
            <a:lvl1pPr algn="l">
              <a:defRPr sz="2040" b="1"/>
            </a:lvl1pPr>
          </a:lstStyle>
          <a:p>
            <a:r>
              <a:rPr lang="en-US"/>
              <a:t>Click to edit Master title style</a:t>
            </a:r>
          </a:p>
        </p:txBody>
      </p:sp>
      <p:sp>
        <p:nvSpPr>
          <p:cNvPr id="3" name="Content Placeholder 2"/>
          <p:cNvSpPr>
            <a:spLocks noGrp="1"/>
          </p:cNvSpPr>
          <p:nvPr>
            <p:ph idx="1"/>
          </p:nvPr>
        </p:nvSpPr>
        <p:spPr>
          <a:xfrm>
            <a:off x="4862317" y="278490"/>
            <a:ext cx="6952335" cy="5969633"/>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1833" y="1463674"/>
            <a:ext cx="4091515" cy="4784450"/>
          </a:xfrm>
        </p:spPr>
        <p:txBody>
          <a:bodyPr/>
          <a:lstStyle>
            <a:lvl1pPr marL="0" indent="0">
              <a:buNone/>
              <a:defRPr sz="1428"/>
            </a:lvl1pPr>
            <a:lvl2pPr marL="466298" indent="0">
              <a:buNone/>
              <a:defRPr sz="1224"/>
            </a:lvl2pPr>
            <a:lvl3pPr marL="932597" indent="0">
              <a:buNone/>
              <a:defRPr sz="1020"/>
            </a:lvl3pPr>
            <a:lvl4pPr marL="1398895" indent="0">
              <a:buNone/>
              <a:defRPr sz="918"/>
            </a:lvl4pPr>
            <a:lvl5pPr marL="1865193" indent="0">
              <a:buNone/>
              <a:defRPr sz="918"/>
            </a:lvl5pPr>
            <a:lvl6pPr marL="2331491" indent="0">
              <a:buNone/>
              <a:defRPr sz="918"/>
            </a:lvl6pPr>
            <a:lvl7pPr marL="2797790" indent="0">
              <a:buNone/>
              <a:defRPr sz="918"/>
            </a:lvl7pPr>
            <a:lvl8pPr marL="3264088" indent="0">
              <a:buNone/>
              <a:defRPr sz="918"/>
            </a:lvl8pPr>
            <a:lvl9pPr marL="3730386" indent="0">
              <a:buNone/>
              <a:defRPr sz="918"/>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A9C0D6F-86BC-4F0A-A9FD-A71A70874F57}" type="datetimeFigureOut">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0412896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7636" y="4896170"/>
            <a:ext cx="7461885" cy="578021"/>
          </a:xfrm>
        </p:spPr>
        <p:txBody>
          <a:bodyPr anchor="b"/>
          <a:lstStyle>
            <a:lvl1pPr algn="l">
              <a:defRPr sz="2040" b="1"/>
            </a:lvl1pPr>
          </a:lstStyle>
          <a:p>
            <a:r>
              <a:rPr lang="en-US"/>
              <a:t>Click to edit Master title style</a:t>
            </a:r>
          </a:p>
        </p:txBody>
      </p:sp>
      <p:sp>
        <p:nvSpPr>
          <p:cNvPr id="3" name="Picture Placeholder 2"/>
          <p:cNvSpPr>
            <a:spLocks noGrp="1"/>
          </p:cNvSpPr>
          <p:nvPr>
            <p:ph type="pic" idx="1"/>
          </p:nvPr>
        </p:nvSpPr>
        <p:spPr>
          <a:xfrm>
            <a:off x="2437636" y="624974"/>
            <a:ext cx="7461885" cy="4196715"/>
          </a:xfrm>
        </p:spPr>
        <p:txBody>
          <a:bodyPr rtlCol="0">
            <a:normAutofit/>
          </a:bodyPr>
          <a:lstStyle>
            <a:lvl1pPr marL="0" indent="0">
              <a:buNone/>
              <a:defRPr sz="3264"/>
            </a:lvl1pPr>
            <a:lvl2pPr marL="466298" indent="0">
              <a:buNone/>
              <a:defRPr sz="2856"/>
            </a:lvl2pPr>
            <a:lvl3pPr marL="932597" indent="0">
              <a:buNone/>
              <a:defRPr sz="2448"/>
            </a:lvl3pPr>
            <a:lvl4pPr marL="1398895" indent="0">
              <a:buNone/>
              <a:defRPr sz="2040"/>
            </a:lvl4pPr>
            <a:lvl5pPr marL="1865193" indent="0">
              <a:buNone/>
              <a:defRPr sz="2040"/>
            </a:lvl5pPr>
            <a:lvl6pPr marL="2331491" indent="0">
              <a:buNone/>
              <a:defRPr sz="2040"/>
            </a:lvl6pPr>
            <a:lvl7pPr marL="2797790" indent="0">
              <a:buNone/>
              <a:defRPr sz="2040"/>
            </a:lvl7pPr>
            <a:lvl8pPr marL="3264088" indent="0">
              <a:buNone/>
              <a:defRPr sz="2040"/>
            </a:lvl8pPr>
            <a:lvl9pPr marL="3730386" indent="0">
              <a:buNone/>
              <a:defRPr sz="2040"/>
            </a:lvl9pPr>
          </a:lstStyle>
          <a:p>
            <a:pPr lvl="0"/>
            <a:endParaRPr lang="en-US" noProof="0"/>
          </a:p>
        </p:txBody>
      </p:sp>
      <p:sp>
        <p:nvSpPr>
          <p:cNvPr id="4" name="Text Placeholder 3"/>
          <p:cNvSpPr>
            <a:spLocks noGrp="1"/>
          </p:cNvSpPr>
          <p:nvPr>
            <p:ph type="body" sz="half" idx="2"/>
          </p:nvPr>
        </p:nvSpPr>
        <p:spPr>
          <a:xfrm>
            <a:off x="2437636" y="5474192"/>
            <a:ext cx="7461885" cy="820886"/>
          </a:xfrm>
        </p:spPr>
        <p:txBody>
          <a:bodyPr/>
          <a:lstStyle>
            <a:lvl1pPr marL="0" indent="0">
              <a:buNone/>
              <a:defRPr sz="1428"/>
            </a:lvl1pPr>
            <a:lvl2pPr marL="466298" indent="0">
              <a:buNone/>
              <a:defRPr sz="1224"/>
            </a:lvl2pPr>
            <a:lvl3pPr marL="932597" indent="0">
              <a:buNone/>
              <a:defRPr sz="1020"/>
            </a:lvl3pPr>
            <a:lvl4pPr marL="1398895" indent="0">
              <a:buNone/>
              <a:defRPr sz="918"/>
            </a:lvl4pPr>
            <a:lvl5pPr marL="1865193" indent="0">
              <a:buNone/>
              <a:defRPr sz="918"/>
            </a:lvl5pPr>
            <a:lvl6pPr marL="2331491" indent="0">
              <a:buNone/>
              <a:defRPr sz="918"/>
            </a:lvl6pPr>
            <a:lvl7pPr marL="2797790" indent="0">
              <a:buNone/>
              <a:defRPr sz="918"/>
            </a:lvl7pPr>
            <a:lvl8pPr marL="3264088" indent="0">
              <a:buNone/>
              <a:defRPr sz="918"/>
            </a:lvl8pPr>
            <a:lvl9pPr marL="3730386" indent="0">
              <a:buNone/>
              <a:defRPr sz="918"/>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A62623F-4765-4759-9A73-D8655DC8D973}" type="datetimeFigureOut">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2219763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2ACF2FE-3FA7-4ABC-8D10-AB106564C9F6}" type="datetimeFigureOut">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037720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6444" y="210486"/>
            <a:ext cx="2798207" cy="447520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1824" y="210486"/>
            <a:ext cx="8187346" cy="44752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AD803F9-FDAA-4AD8-AB1F-AC9EA3FA17D9}" type="datetimeFigureOut">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207872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5" name="TextBox 7"/>
          <p:cNvSpPr txBox="1"/>
          <p:nvPr userDrawn="1"/>
        </p:nvSpPr>
        <p:spPr bwMode="white">
          <a:xfrm>
            <a:off x="4563471" y="6696087"/>
            <a:ext cx="3309538" cy="164668"/>
          </a:xfrm>
          <a:prstGeom prst="rect">
            <a:avLst/>
          </a:prstGeom>
          <a:noFill/>
        </p:spPr>
        <p:txBody>
          <a:bodyPr wrap="none" lIns="0" tIns="0" rIns="0"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258">
              <a:defRPr/>
            </a:pPr>
            <a:r>
              <a:rPr lang="en-US" sz="1049" spc="150" dirty="0">
                <a:gradFill>
                  <a:gsLst>
                    <a:gs pos="0">
                      <a:schemeClr val="tx1">
                        <a:alpha val="50000"/>
                      </a:schemeClr>
                    </a:gs>
                    <a:gs pos="86000">
                      <a:schemeClr val="tx1">
                        <a:alpha val="50000"/>
                      </a:schemeClr>
                    </a:gs>
                  </a:gsLst>
                  <a:lin ang="5400000" scaled="0"/>
                </a:gradFill>
              </a:rPr>
              <a:t>MICROSOFT CONFIDENTIAL – INTERNAL ONLY</a:t>
            </a:r>
          </a:p>
        </p:txBody>
      </p:sp>
      <p:sp>
        <p:nvSpPr>
          <p:cNvPr id="4" name="Text Placeholder 3"/>
          <p:cNvSpPr>
            <a:spLocks noGrp="1"/>
          </p:cNvSpPr>
          <p:nvPr>
            <p:ph type="body" sz="quarter" idx="10"/>
          </p:nvPr>
        </p:nvSpPr>
        <p:spPr>
          <a:xfrm>
            <a:off x="274639" y="1212851"/>
            <a:ext cx="11887200" cy="2305492"/>
          </a:xfrm>
          <a:prstGeom prst="rect">
            <a:avLst/>
          </a:prstGeom>
        </p:spPr>
        <p:txBody>
          <a:bodyPr>
            <a:spAutoFit/>
          </a:bodyPr>
          <a:lstStyle>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a:xfrm>
            <a:off x="274639" y="295276"/>
            <a:ext cx="11889564" cy="917575"/>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5413534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9.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341" r:id="rId1"/>
    <p:sldLayoutId id="2147484300" r:id="rId2"/>
    <p:sldLayoutId id="2147484295" r:id="rId3"/>
    <p:sldLayoutId id="2147484240" r:id="rId4"/>
    <p:sldLayoutId id="2147484296" r:id="rId5"/>
    <p:sldLayoutId id="2147484241" r:id="rId6"/>
    <p:sldLayoutId id="2147484297" r:id="rId7"/>
    <p:sldLayoutId id="2147484244" r:id="rId8"/>
    <p:sldLayoutId id="2147484298" r:id="rId9"/>
    <p:sldLayoutId id="2147484245" r:id="rId10"/>
    <p:sldLayoutId id="2147484247" r:id="rId11"/>
    <p:sldLayoutId id="2147484331" r:id="rId12"/>
    <p:sldLayoutId id="2147484249" r:id="rId13"/>
    <p:sldLayoutId id="2147484301" r:id="rId14"/>
    <p:sldLayoutId id="2147484251" r:id="rId15"/>
    <p:sldLayoutId id="2147484252" r:id="rId16"/>
    <p:sldLayoutId id="2147484254" r:id="rId17"/>
    <p:sldLayoutId id="2147484257" r:id="rId18"/>
    <p:sldLayoutId id="2147484258" r:id="rId19"/>
    <p:sldLayoutId id="2147484260" r:id="rId20"/>
    <p:sldLayoutId id="2147484299" r:id="rId21"/>
    <p:sldLayoutId id="2147484263" r:id="rId22"/>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t="-1000" b="-1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1824" y="280106"/>
            <a:ext cx="11192828" cy="116575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21824" y="1632058"/>
            <a:ext cx="11192828" cy="4616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1824" y="6482891"/>
            <a:ext cx="2901844" cy="372394"/>
          </a:xfrm>
          <a:prstGeom prst="rect">
            <a:avLst/>
          </a:prstGeom>
        </p:spPr>
        <p:txBody>
          <a:bodyPr vert="horz" lIns="91440" tIns="45720" rIns="91440" bIns="45720" rtlCol="0" anchor="ctr"/>
          <a:lstStyle>
            <a:lvl1pPr algn="l" fontAlgn="auto">
              <a:spcBef>
                <a:spcPts val="0"/>
              </a:spcBef>
              <a:spcAft>
                <a:spcPts val="0"/>
              </a:spcAft>
              <a:defRPr sz="1224" smtClean="0">
                <a:solidFill>
                  <a:schemeClr val="tx1">
                    <a:tint val="75000"/>
                  </a:schemeClr>
                </a:solidFill>
                <a:latin typeface="+mn-lt"/>
                <a:ea typeface="+mn-ea"/>
                <a:cs typeface="+mn-cs"/>
              </a:defRPr>
            </a:lvl1pPr>
          </a:lstStyle>
          <a:p>
            <a:pPr>
              <a:defRPr/>
            </a:pPr>
            <a:fld id="{AADEF755-0B60-4A3E-9C6A-4CADF1C89A5E}" type="datetimeFigureOut">
              <a:rPr lang="en-US"/>
              <a:pPr>
                <a:defRPr/>
              </a:pPr>
              <a:t>10/27/2016</a:t>
            </a:fld>
            <a:endParaRPr lang="en-US"/>
          </a:p>
        </p:txBody>
      </p:sp>
      <p:sp>
        <p:nvSpPr>
          <p:cNvPr id="5" name="Footer Placeholder 4"/>
          <p:cNvSpPr>
            <a:spLocks noGrp="1"/>
          </p:cNvSpPr>
          <p:nvPr>
            <p:ph type="ftr" sz="quarter" idx="3"/>
          </p:nvPr>
        </p:nvSpPr>
        <p:spPr>
          <a:xfrm>
            <a:off x="4249129" y="6482891"/>
            <a:ext cx="3938217" cy="372394"/>
          </a:xfrm>
          <a:prstGeom prst="rect">
            <a:avLst/>
          </a:prstGeom>
        </p:spPr>
        <p:txBody>
          <a:bodyPr vert="horz" lIns="91440" tIns="45720" rIns="91440" bIns="45720" rtlCol="0" anchor="ctr"/>
          <a:lstStyle>
            <a:lvl1pPr algn="ctr" fontAlgn="auto">
              <a:spcBef>
                <a:spcPts val="0"/>
              </a:spcBef>
              <a:spcAft>
                <a:spcPts val="0"/>
              </a:spcAft>
              <a:defRPr sz="1224">
                <a:solidFill>
                  <a:schemeClr val="tx1">
                    <a:tint val="75000"/>
                  </a:schemeClr>
                </a:solidFill>
                <a:latin typeface="+mn-lt"/>
                <a:ea typeface="+mn-ea"/>
                <a:cs typeface="+mn-cs"/>
              </a:defRPr>
            </a:lvl1pPr>
          </a:lstStyle>
          <a:p>
            <a:pPr>
              <a:defRPr/>
            </a:pPr>
            <a:endParaRPr lang="en-US"/>
          </a:p>
        </p:txBody>
      </p:sp>
    </p:spTree>
    <p:extLst>
      <p:ext uri="{BB962C8B-B14F-4D97-AF65-F5344CB8AC3E}">
        <p14:creationId xmlns:p14="http://schemas.microsoft.com/office/powerpoint/2010/main" val="2466280799"/>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 id="2147484355" r:id="rId12"/>
  </p:sldLayoutIdLst>
  <p:txStyles>
    <p:titleStyle>
      <a:lvl1pPr algn="l" rtl="0" fontAlgn="base">
        <a:spcBef>
          <a:spcPct val="0"/>
        </a:spcBef>
        <a:spcAft>
          <a:spcPct val="0"/>
        </a:spcAft>
        <a:defRPr sz="4488" kern="1200">
          <a:solidFill>
            <a:srgbClr val="F15B26"/>
          </a:solidFill>
          <a:latin typeface="Arial Bold" pitchFamily="-72" charset="0"/>
          <a:ea typeface="ＭＳ Ｐゴシック" pitchFamily="-72" charset="-128"/>
          <a:cs typeface="ＭＳ Ｐゴシック" pitchFamily="-72" charset="-128"/>
        </a:defRPr>
      </a:lvl1pPr>
      <a:lvl2pPr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2pPr>
      <a:lvl3pPr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3pPr>
      <a:lvl4pPr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4pPr>
      <a:lvl5pPr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5pPr>
      <a:lvl6pPr marL="466298"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6pPr>
      <a:lvl7pPr marL="932597"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7pPr>
      <a:lvl8pPr marL="1398895"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8pPr>
      <a:lvl9pPr marL="1865193" algn="l" rtl="0" fontAlgn="base">
        <a:spcBef>
          <a:spcPct val="0"/>
        </a:spcBef>
        <a:spcAft>
          <a:spcPct val="0"/>
        </a:spcAft>
        <a:defRPr sz="4488">
          <a:solidFill>
            <a:schemeClr val="tx2"/>
          </a:solidFill>
          <a:latin typeface="Arial Bold" pitchFamily="-72" charset="0"/>
          <a:ea typeface="ＭＳ Ｐゴシック" pitchFamily="-72" charset="-128"/>
          <a:cs typeface="ＭＳ Ｐゴシック" pitchFamily="-72" charset="-128"/>
        </a:defRPr>
      </a:lvl9pPr>
    </p:titleStyle>
    <p:bodyStyle>
      <a:lvl1pPr marL="349724" indent="-349724" algn="l" rtl="0" fontAlgn="base">
        <a:spcBef>
          <a:spcPct val="20000"/>
        </a:spcBef>
        <a:spcAft>
          <a:spcPct val="0"/>
        </a:spcAft>
        <a:buClr>
          <a:schemeClr val="accent1"/>
        </a:buClr>
        <a:buFont typeface="Arial" pitchFamily="-72" charset="0"/>
        <a:buChar char="•"/>
        <a:defRPr sz="3264" kern="1200">
          <a:solidFill>
            <a:schemeClr val="tx1"/>
          </a:solidFill>
          <a:latin typeface="Arial" pitchFamily="-72" charset="0"/>
          <a:ea typeface="ＭＳ Ｐゴシック" pitchFamily="-72" charset="-128"/>
          <a:cs typeface="ＭＳ Ｐゴシック" pitchFamily="-72" charset="-128"/>
        </a:defRPr>
      </a:lvl1pPr>
      <a:lvl2pPr marL="757735" indent="-291436" algn="l" rtl="0" fontAlgn="base">
        <a:spcBef>
          <a:spcPct val="20000"/>
        </a:spcBef>
        <a:spcAft>
          <a:spcPct val="0"/>
        </a:spcAft>
        <a:buClr>
          <a:schemeClr val="tx2"/>
        </a:buClr>
        <a:buFont typeface="Arial" pitchFamily="-72" charset="0"/>
        <a:buChar char="–"/>
        <a:defRPr sz="2856" kern="1200">
          <a:solidFill>
            <a:schemeClr val="tx1"/>
          </a:solidFill>
          <a:latin typeface="Arial" pitchFamily="-72" charset="0"/>
          <a:ea typeface="ＭＳ Ｐゴシック" pitchFamily="-72" charset="-128"/>
          <a:cs typeface="+mn-cs"/>
        </a:defRPr>
      </a:lvl2pPr>
      <a:lvl3pPr marL="1165746" indent="-233149" algn="l" rtl="0" fontAlgn="base">
        <a:spcBef>
          <a:spcPct val="20000"/>
        </a:spcBef>
        <a:spcAft>
          <a:spcPct val="0"/>
        </a:spcAft>
        <a:buClr>
          <a:schemeClr val="bg2"/>
        </a:buClr>
        <a:buFont typeface="Arial" pitchFamily="-72" charset="0"/>
        <a:buChar char="•"/>
        <a:defRPr sz="2448" kern="1200">
          <a:solidFill>
            <a:schemeClr val="tx1"/>
          </a:solidFill>
          <a:latin typeface="Arial" pitchFamily="-72" charset="0"/>
          <a:ea typeface="ＭＳ Ｐゴシック" pitchFamily="-72" charset="-128"/>
          <a:cs typeface="+mn-cs"/>
        </a:defRPr>
      </a:lvl3pPr>
      <a:lvl4pPr marL="1632044" indent="-233149" algn="l" rtl="0" fontAlgn="base">
        <a:spcBef>
          <a:spcPct val="20000"/>
        </a:spcBef>
        <a:spcAft>
          <a:spcPct val="0"/>
        </a:spcAft>
        <a:buClr>
          <a:schemeClr val="accent1"/>
        </a:buClr>
        <a:buFont typeface="Arial" pitchFamily="-72" charset="0"/>
        <a:buChar char="–"/>
        <a:defRPr sz="2040" kern="1200">
          <a:solidFill>
            <a:schemeClr val="tx1"/>
          </a:solidFill>
          <a:latin typeface="Arial" pitchFamily="-72" charset="0"/>
          <a:ea typeface="ＭＳ Ｐゴシック" pitchFamily="-72" charset="-128"/>
          <a:cs typeface="+mn-cs"/>
        </a:defRPr>
      </a:lvl4pPr>
      <a:lvl5pPr marL="2098342" indent="-233149" algn="l" rtl="0" fontAlgn="base">
        <a:spcBef>
          <a:spcPct val="20000"/>
        </a:spcBef>
        <a:spcAft>
          <a:spcPct val="0"/>
        </a:spcAft>
        <a:buClr>
          <a:schemeClr val="tx2"/>
        </a:buClr>
        <a:buFont typeface="Arial" pitchFamily="-72" charset="0"/>
        <a:buChar char="»"/>
        <a:defRPr sz="2040" kern="1200">
          <a:solidFill>
            <a:schemeClr val="tx1"/>
          </a:solidFill>
          <a:latin typeface="Arial" pitchFamily="-72" charset="0"/>
          <a:ea typeface="ＭＳ Ｐゴシック" pitchFamily="-72" charset="-128"/>
          <a:cs typeface="+mn-cs"/>
        </a:defRPr>
      </a:lvl5pPr>
      <a:lvl6pPr marL="2564641"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30939"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7237"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63535"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533" y="1974535"/>
            <a:ext cx="9143936" cy="1828786"/>
          </a:xfrm>
        </p:spPr>
        <p:txBody>
          <a:bodyPr/>
          <a:lstStyle/>
          <a:p>
            <a:r>
              <a:rPr lang="en-NZ" sz="8000" dirty="0">
                <a:latin typeface="+mn-lt"/>
              </a:rPr>
              <a:t>Microsoft Ignite NZ</a:t>
            </a:r>
          </a:p>
        </p:txBody>
      </p:sp>
      <p:sp>
        <p:nvSpPr>
          <p:cNvPr id="4" name="TextBox 3"/>
          <p:cNvSpPr txBox="1"/>
          <p:nvPr/>
        </p:nvSpPr>
        <p:spPr>
          <a:xfrm>
            <a:off x="259500" y="3083633"/>
            <a:ext cx="8208912" cy="1480405"/>
          </a:xfrm>
          <a:prstGeom prst="rect">
            <a:avLst/>
          </a:prstGeom>
          <a:noFill/>
        </p:spPr>
        <p:txBody>
          <a:bodyPr wrap="square" lIns="182880" tIns="146304" rIns="182880" bIns="146304" rtlCol="0">
            <a:spAutoFit/>
          </a:bodyPr>
          <a:lstStyle/>
          <a:p>
            <a:pPr>
              <a:lnSpc>
                <a:spcPct val="90000"/>
              </a:lnSpc>
              <a:spcAft>
                <a:spcPts val="600"/>
              </a:spcAft>
            </a:pPr>
            <a:r>
              <a:rPr lang="en-NZ" sz="4000" dirty="0">
                <a:solidFill>
                  <a:schemeClr val="bg1"/>
                </a:solidFill>
                <a:latin typeface="+mn-lt"/>
              </a:rPr>
              <a:t>25-28</a:t>
            </a:r>
            <a:r>
              <a:rPr lang="en-NZ" sz="4000" baseline="0" dirty="0">
                <a:solidFill>
                  <a:schemeClr val="bg1"/>
                </a:solidFill>
                <a:latin typeface="+mn-lt"/>
              </a:rPr>
              <a:t> October 2016</a:t>
            </a:r>
          </a:p>
          <a:p>
            <a:pPr>
              <a:lnSpc>
                <a:spcPct val="90000"/>
              </a:lnSpc>
              <a:spcAft>
                <a:spcPts val="600"/>
              </a:spcAft>
            </a:pPr>
            <a:r>
              <a:rPr lang="en-NZ" sz="4000" baseline="0" dirty="0">
                <a:solidFill>
                  <a:schemeClr val="bg1"/>
                </a:solidFill>
                <a:latin typeface="+mn-lt"/>
              </a:rPr>
              <a:t>SKYCITY, Auckland</a:t>
            </a:r>
            <a:endParaRPr lang="en-NZ" sz="4000" dirty="0">
              <a:solidFill>
                <a:schemeClr val="bg1"/>
              </a:solidFill>
              <a:latin typeface="+mn-lt"/>
            </a:endParaRPr>
          </a:p>
        </p:txBody>
      </p:sp>
      <p:pic>
        <p:nvPicPr>
          <p:cNvPr id="3" name="Picture 2"/>
          <p:cNvPicPr>
            <a:picLocks noChangeAspect="1"/>
          </p:cNvPicPr>
          <p:nvPr/>
        </p:nvPicPr>
        <p:blipFill>
          <a:blip r:embed="rId2"/>
          <a:stretch>
            <a:fillRect/>
          </a:stretch>
        </p:blipFill>
        <p:spPr>
          <a:xfrm>
            <a:off x="0" y="-205224"/>
            <a:ext cx="12436475" cy="2210929"/>
          </a:xfrm>
          <a:prstGeom prst="rect">
            <a:avLst/>
          </a:prstGeom>
        </p:spPr>
      </p:pic>
    </p:spTree>
    <p:extLst>
      <p:ext uri="{BB962C8B-B14F-4D97-AF65-F5344CB8AC3E}">
        <p14:creationId xmlns:p14="http://schemas.microsoft.com/office/powerpoint/2010/main" val="2193455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Azure VM Extensions</a:t>
            </a:r>
          </a:p>
        </p:txBody>
      </p:sp>
      <p:sp>
        <p:nvSpPr>
          <p:cNvPr id="3" name="Content Placeholder 2"/>
          <p:cNvSpPr>
            <a:spLocks noGrp="1"/>
          </p:cNvSpPr>
          <p:nvPr>
            <p:ph type="body" sz="quarter" idx="10"/>
          </p:nvPr>
        </p:nvSpPr>
        <p:spPr>
          <a:xfrm>
            <a:off x="274638" y="1212850"/>
            <a:ext cx="11887200" cy="3197542"/>
          </a:xfrm>
        </p:spPr>
        <p:txBody>
          <a:bodyPr/>
          <a:lstStyle/>
          <a:p>
            <a:pPr marL="0" indent="0">
              <a:buNone/>
            </a:pPr>
            <a:r>
              <a:rPr lang="en-US" sz="2448" dirty="0"/>
              <a:t>Provide dynamic features, supplied by Microsoft and third parties, executed by the Azure VM Agent.</a:t>
            </a:r>
          </a:p>
          <a:p>
            <a:endParaRPr lang="en-US" sz="2448" dirty="0"/>
          </a:p>
          <a:p>
            <a:pPr marL="342900" indent="-342900">
              <a:buFont typeface="Arial" panose="020B0604020202020204" pitchFamily="34" charset="0"/>
              <a:buChar char="•"/>
            </a:pPr>
            <a:r>
              <a:rPr lang="en-US" sz="2448" dirty="0"/>
              <a:t>Azure VM Agent installs, configure and execute extensions</a:t>
            </a:r>
          </a:p>
          <a:p>
            <a:pPr marL="342900" indent="-342900">
              <a:buFont typeface="Arial" panose="020B0604020202020204" pitchFamily="34" charset="0"/>
              <a:buChar char="•"/>
            </a:pPr>
            <a:r>
              <a:rPr lang="en-US" sz="2448" dirty="0"/>
              <a:t>Extensions added through portal, PowerShell, or Azure CLI</a:t>
            </a:r>
          </a:p>
          <a:p>
            <a:pPr marL="342900" indent="-342900">
              <a:buFont typeface="Arial" panose="020B0604020202020204" pitchFamily="34" charset="0"/>
              <a:buChar char="•"/>
            </a:pPr>
            <a:r>
              <a:rPr lang="en-US" sz="2448" dirty="0"/>
              <a:t>Can be run against existing or new VM’s</a:t>
            </a:r>
          </a:p>
          <a:p>
            <a:endParaRPr lang="en-US" dirty="0"/>
          </a:p>
        </p:txBody>
      </p:sp>
    </p:spTree>
    <p:extLst>
      <p:ext uri="{BB962C8B-B14F-4D97-AF65-F5344CB8AC3E}">
        <p14:creationId xmlns:p14="http://schemas.microsoft.com/office/powerpoint/2010/main" val="78664949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Extensions</a:t>
            </a:r>
          </a:p>
        </p:txBody>
      </p:sp>
      <p:sp>
        <p:nvSpPr>
          <p:cNvPr id="3" name="Content Placeholder 2"/>
          <p:cNvSpPr>
            <a:spLocks noGrp="1"/>
          </p:cNvSpPr>
          <p:nvPr>
            <p:ph type="body" sz="quarter" idx="10"/>
          </p:nvPr>
        </p:nvSpPr>
        <p:spPr>
          <a:xfrm>
            <a:off x="274638" y="1212850"/>
            <a:ext cx="11887200" cy="4440767"/>
          </a:xfrm>
        </p:spPr>
        <p:txBody>
          <a:bodyPr/>
          <a:lstStyle/>
          <a:p>
            <a:pPr marL="342900" indent="-342900">
              <a:buFont typeface="Arial" panose="020B0604020202020204" pitchFamily="34" charset="0"/>
              <a:buChar char="•"/>
            </a:pPr>
            <a:r>
              <a:rPr lang="en-US" sz="2448" dirty="0"/>
              <a:t>Custom Script Extension – executes PowerShell script locally on the VM.</a:t>
            </a:r>
          </a:p>
          <a:p>
            <a:pPr marL="342900" indent="-342900">
              <a:buFont typeface="Arial" panose="020B0604020202020204" pitchFamily="34" charset="0"/>
              <a:buChar char="•"/>
            </a:pPr>
            <a:r>
              <a:rPr lang="en-US" sz="2448" dirty="0"/>
              <a:t>DSC Extension – PowerShell DSC Extension.</a:t>
            </a:r>
          </a:p>
          <a:p>
            <a:pPr marL="342900" indent="-342900">
              <a:buFont typeface="Arial" panose="020B0604020202020204" pitchFamily="34" charset="0"/>
              <a:buChar char="•"/>
            </a:pPr>
            <a:r>
              <a:rPr lang="en-US" sz="2448" dirty="0" err="1"/>
              <a:t>BgInfo</a:t>
            </a:r>
            <a:r>
              <a:rPr lang="en-US" sz="2448" dirty="0"/>
              <a:t> Extension – enabled by default, installs and configures </a:t>
            </a:r>
            <a:r>
              <a:rPr lang="en-US" sz="2448" dirty="0" err="1"/>
              <a:t>Sysinternals</a:t>
            </a:r>
            <a:r>
              <a:rPr lang="en-US" sz="2448" dirty="0"/>
              <a:t> </a:t>
            </a:r>
            <a:r>
              <a:rPr lang="en-US" sz="2448" dirty="0" err="1"/>
              <a:t>BgInfo</a:t>
            </a:r>
            <a:r>
              <a:rPr lang="en-US" sz="2448" dirty="0"/>
              <a:t>.</a:t>
            </a:r>
          </a:p>
          <a:p>
            <a:pPr marL="342900" indent="-342900">
              <a:buFont typeface="Arial" panose="020B0604020202020204" pitchFamily="34" charset="0"/>
              <a:buChar char="•"/>
            </a:pPr>
            <a:r>
              <a:rPr lang="en-US" sz="2448" dirty="0"/>
              <a:t>Access Extension – manage remote desktop and local administrator account.</a:t>
            </a:r>
          </a:p>
          <a:p>
            <a:pPr marL="342900" indent="-342900">
              <a:buFont typeface="Arial" panose="020B0604020202020204" pitchFamily="34" charset="0"/>
              <a:buChar char="•"/>
            </a:pPr>
            <a:r>
              <a:rPr lang="en-US" sz="2448" dirty="0"/>
              <a:t>Chef Extension – creates a Chef client.</a:t>
            </a:r>
          </a:p>
          <a:p>
            <a:pPr marL="342900" indent="-342900">
              <a:buFont typeface="Arial" panose="020B0604020202020204" pitchFamily="34" charset="0"/>
              <a:buChar char="•"/>
            </a:pPr>
            <a:r>
              <a:rPr lang="en-US" sz="2448" dirty="0"/>
              <a:t>Diagnostic Extension – enables, disables and configures Azure diagnostics.</a:t>
            </a:r>
          </a:p>
          <a:p>
            <a:pPr marL="342900" indent="-342900">
              <a:buFont typeface="Arial" panose="020B0604020202020204" pitchFamily="34" charset="0"/>
              <a:buChar char="•"/>
            </a:pPr>
            <a:r>
              <a:rPr lang="en-US" sz="2448" dirty="0"/>
              <a:t>MS Enterprise Application Extensions – implements features supported by System Center.</a:t>
            </a:r>
          </a:p>
          <a:p>
            <a:pPr marL="342900" indent="-342900">
              <a:buFont typeface="Arial" panose="020B0604020202020204" pitchFamily="34" charset="0"/>
              <a:buChar char="•"/>
            </a:pPr>
            <a:r>
              <a:rPr lang="en-US" sz="2448" dirty="0"/>
              <a:t>Puppet Extension – implements Puppet features.</a:t>
            </a:r>
          </a:p>
          <a:p>
            <a:endParaRPr lang="en-US" dirty="0"/>
          </a:p>
        </p:txBody>
      </p:sp>
    </p:spTree>
    <p:extLst>
      <p:ext uri="{BB962C8B-B14F-4D97-AF65-F5344CB8AC3E}">
        <p14:creationId xmlns:p14="http://schemas.microsoft.com/office/powerpoint/2010/main" val="143921865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VM Custom Script Extension</a:t>
            </a:r>
          </a:p>
        </p:txBody>
      </p:sp>
    </p:spTree>
    <p:extLst>
      <p:ext uri="{BB962C8B-B14F-4D97-AF65-F5344CB8AC3E}">
        <p14:creationId xmlns:p14="http://schemas.microsoft.com/office/powerpoint/2010/main" val="64091647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Azure VM Custom Script Extension</a:t>
            </a:r>
          </a:p>
        </p:txBody>
      </p:sp>
      <p:sp>
        <p:nvSpPr>
          <p:cNvPr id="5" name="Content Placeholder 4"/>
          <p:cNvSpPr>
            <a:spLocks noGrp="1"/>
          </p:cNvSpPr>
          <p:nvPr>
            <p:ph type="body" sz="quarter" idx="10"/>
          </p:nvPr>
        </p:nvSpPr>
        <p:spPr>
          <a:xfrm>
            <a:off x="274638" y="1212850"/>
            <a:ext cx="11887200" cy="3687291"/>
          </a:xfrm>
        </p:spPr>
        <p:txBody>
          <a:bodyPr/>
          <a:lstStyle/>
          <a:p>
            <a:r>
              <a:rPr lang="en-US" sz="2448" dirty="0"/>
              <a:t>Scripts copied to VM and executed locally.</a:t>
            </a:r>
          </a:p>
          <a:p>
            <a:endParaRPr lang="en-US" sz="2448" dirty="0"/>
          </a:p>
          <a:p>
            <a:pPr marL="0" indent="0">
              <a:buNone/>
            </a:pPr>
            <a:r>
              <a:rPr lang="en-US" sz="2448" dirty="0"/>
              <a:t>Prerequisites:</a:t>
            </a:r>
          </a:p>
          <a:p>
            <a:pPr marL="342900" indent="-342900">
              <a:buFont typeface="Arial" panose="020B0604020202020204" pitchFamily="34" charset="0"/>
              <a:buChar char="•"/>
            </a:pPr>
            <a:r>
              <a:rPr lang="en-US" sz="2448" dirty="0"/>
              <a:t>Azure VM Agent must be running.</a:t>
            </a:r>
          </a:p>
          <a:p>
            <a:pPr marL="342900" indent="-342900">
              <a:buFont typeface="Arial" panose="020B0604020202020204" pitchFamily="34" charset="0"/>
              <a:buChar char="•"/>
            </a:pPr>
            <a:r>
              <a:rPr lang="en-US" sz="2448" dirty="0"/>
              <a:t>Must be using Azure PS module 8.0 or higher.</a:t>
            </a:r>
          </a:p>
          <a:p>
            <a:pPr marL="342900" indent="-342900">
              <a:buFont typeface="Arial" panose="020B0604020202020204" pitchFamily="34" charset="0"/>
              <a:buChar char="•"/>
            </a:pPr>
            <a:r>
              <a:rPr lang="en-US" sz="2448" dirty="0"/>
              <a:t>Scripts must be uploaded to blob storage or accessible location (GitHub).</a:t>
            </a:r>
          </a:p>
          <a:p>
            <a:pPr marL="342900" indent="-342900">
              <a:buFont typeface="Arial" panose="020B0604020202020204" pitchFamily="34" charset="0"/>
              <a:buChar char="•"/>
            </a:pPr>
            <a:r>
              <a:rPr lang="en-US" sz="2448" dirty="0"/>
              <a:t>Multiple script’s must be ‘chained’ in code, only one is executed by extension.</a:t>
            </a:r>
          </a:p>
          <a:p>
            <a:endParaRPr lang="en-US" dirty="0"/>
          </a:p>
        </p:txBody>
      </p:sp>
    </p:spTree>
    <p:extLst>
      <p:ext uri="{BB962C8B-B14F-4D97-AF65-F5344CB8AC3E}">
        <p14:creationId xmlns:p14="http://schemas.microsoft.com/office/powerpoint/2010/main" val="45467449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Azure VM Custom Script Extension</a:t>
            </a:r>
          </a:p>
        </p:txBody>
      </p:sp>
      <p:sp>
        <p:nvSpPr>
          <p:cNvPr id="3" name="Content Placeholder 2"/>
          <p:cNvSpPr>
            <a:spLocks noGrp="1"/>
          </p:cNvSpPr>
          <p:nvPr>
            <p:ph type="body" sz="quarter" idx="10"/>
          </p:nvPr>
        </p:nvSpPr>
        <p:spPr>
          <a:xfrm>
            <a:off x="274638" y="1212850"/>
            <a:ext cx="11887200" cy="4026359"/>
          </a:xfrm>
        </p:spPr>
        <p:txBody>
          <a:bodyPr/>
          <a:lstStyle/>
          <a:p>
            <a:pPr marL="0" indent="0">
              <a:buNone/>
            </a:pPr>
            <a:r>
              <a:rPr lang="en-US" sz="2448" dirty="0"/>
              <a:t>Why Azure VM Custom Script Extension:</a:t>
            </a:r>
          </a:p>
          <a:p>
            <a:pPr marL="342900" indent="-342900">
              <a:buFont typeface="Arial" panose="020B0604020202020204" pitchFamily="34" charset="0"/>
              <a:buChar char="•"/>
            </a:pPr>
            <a:r>
              <a:rPr lang="en-US" sz="2448" dirty="0"/>
              <a:t>Execute scripts on existing Azure VMs without the need of an Endpoint or PowerShell Remoting.</a:t>
            </a:r>
          </a:p>
          <a:p>
            <a:pPr marL="342900" indent="-342900">
              <a:buFont typeface="Arial" panose="020B0604020202020204" pitchFamily="34" charset="0"/>
              <a:buChar char="•"/>
            </a:pPr>
            <a:r>
              <a:rPr lang="en-US" sz="2448" dirty="0"/>
              <a:t>Execute script on new VM’s at build time.</a:t>
            </a:r>
          </a:p>
          <a:p>
            <a:endParaRPr lang="en-US" sz="2448" dirty="0"/>
          </a:p>
          <a:p>
            <a:pPr marL="0" indent="0">
              <a:buNone/>
            </a:pPr>
            <a:r>
              <a:rPr lang="en-US" sz="2448" dirty="0"/>
              <a:t>Process:</a:t>
            </a:r>
          </a:p>
          <a:p>
            <a:pPr marL="342900" indent="-342900">
              <a:buFont typeface="Arial" panose="020B0604020202020204" pitchFamily="34" charset="0"/>
              <a:buChar char="•"/>
            </a:pPr>
            <a:r>
              <a:rPr lang="en-US" sz="2448" dirty="0"/>
              <a:t>Create script and upload to Azure Blob storage or other storage.</a:t>
            </a:r>
          </a:p>
          <a:p>
            <a:pPr marL="342900" indent="-342900">
              <a:buFont typeface="Arial" panose="020B0604020202020204" pitchFamily="34" charset="0"/>
              <a:buChar char="•"/>
            </a:pPr>
            <a:r>
              <a:rPr lang="en-US" sz="2448" dirty="0"/>
              <a:t>Use Set-</a:t>
            </a:r>
            <a:r>
              <a:rPr lang="en-US" sz="2448" dirty="0" err="1"/>
              <a:t>AzureRMVMCustomScriptExecution</a:t>
            </a:r>
            <a:r>
              <a:rPr lang="en-US" sz="2448" dirty="0"/>
              <a:t> to execute script.</a:t>
            </a:r>
          </a:p>
          <a:p>
            <a:endParaRPr lang="en-US" dirty="0"/>
          </a:p>
        </p:txBody>
      </p:sp>
    </p:spTree>
    <p:extLst>
      <p:ext uri="{BB962C8B-B14F-4D97-AF65-F5344CB8AC3E}">
        <p14:creationId xmlns:p14="http://schemas.microsoft.com/office/powerpoint/2010/main" val="18332027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 – VM Custom Script Extension</a:t>
            </a:r>
          </a:p>
        </p:txBody>
      </p:sp>
    </p:spTree>
    <p:extLst>
      <p:ext uri="{BB962C8B-B14F-4D97-AF65-F5344CB8AC3E}">
        <p14:creationId xmlns:p14="http://schemas.microsoft.com/office/powerpoint/2010/main" val="235594279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VM DSC Extension</a:t>
            </a:r>
          </a:p>
        </p:txBody>
      </p:sp>
    </p:spTree>
    <p:extLst>
      <p:ext uri="{BB962C8B-B14F-4D97-AF65-F5344CB8AC3E}">
        <p14:creationId xmlns:p14="http://schemas.microsoft.com/office/powerpoint/2010/main" val="209218706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PowerShell DSC</a:t>
            </a:r>
          </a:p>
        </p:txBody>
      </p:sp>
      <p:sp>
        <p:nvSpPr>
          <p:cNvPr id="10" name="Content Placeholder 9"/>
          <p:cNvSpPr>
            <a:spLocks noGrp="1"/>
          </p:cNvSpPr>
          <p:nvPr>
            <p:ph type="body" sz="quarter" idx="10"/>
          </p:nvPr>
        </p:nvSpPr>
        <p:spPr>
          <a:xfrm>
            <a:off x="274638" y="1212850"/>
            <a:ext cx="11887200" cy="4440767"/>
          </a:xfrm>
        </p:spPr>
        <p:txBody>
          <a:bodyPr/>
          <a:lstStyle/>
          <a:p>
            <a:pPr marL="0" indent="0">
              <a:buNone/>
            </a:pPr>
            <a:r>
              <a:rPr lang="en-US" sz="2448" dirty="0"/>
              <a:t>PowerShell language extension used to declaratively specify, apply and maintain software configuration. </a:t>
            </a:r>
          </a:p>
          <a:p>
            <a:endParaRPr lang="en-US" sz="2448" dirty="0"/>
          </a:p>
          <a:p>
            <a:pPr marL="0" indent="0">
              <a:buNone/>
            </a:pPr>
            <a:r>
              <a:rPr lang="en-US" sz="2448" dirty="0"/>
              <a:t>Examples Use Cases:</a:t>
            </a:r>
          </a:p>
          <a:p>
            <a:pPr marL="342900" indent="-342900">
              <a:buFont typeface="Arial" panose="020B0604020202020204" pitchFamily="34" charset="0"/>
              <a:buChar char="•"/>
            </a:pPr>
            <a:r>
              <a:rPr lang="en-US" sz="2448" dirty="0"/>
              <a:t>Enable server roles and features</a:t>
            </a:r>
          </a:p>
          <a:p>
            <a:pPr marL="342900" indent="-342900">
              <a:buFont typeface="Arial" panose="020B0604020202020204" pitchFamily="34" charset="0"/>
              <a:buChar char="•"/>
            </a:pPr>
            <a:r>
              <a:rPr lang="en-US" sz="2448" dirty="0"/>
              <a:t>Manage registry, WMI, files and folders</a:t>
            </a:r>
          </a:p>
          <a:p>
            <a:pPr marL="342900" indent="-342900">
              <a:buFont typeface="Arial" panose="020B0604020202020204" pitchFamily="34" charset="0"/>
              <a:buChar char="•"/>
            </a:pPr>
            <a:r>
              <a:rPr lang="en-US" sz="2448" dirty="0"/>
              <a:t>Manage User, Groups, and Security</a:t>
            </a:r>
          </a:p>
          <a:p>
            <a:pPr marL="342900" indent="-342900">
              <a:buFont typeface="Arial" panose="020B0604020202020204" pitchFamily="34" charset="0"/>
              <a:buChar char="•"/>
            </a:pPr>
            <a:r>
              <a:rPr lang="en-US" sz="2448" dirty="0"/>
              <a:t>Deploy Software</a:t>
            </a:r>
          </a:p>
          <a:p>
            <a:pPr marL="342900" indent="-342900">
              <a:buFont typeface="Arial" panose="020B0604020202020204" pitchFamily="34" charset="0"/>
              <a:buChar char="•"/>
            </a:pPr>
            <a:r>
              <a:rPr lang="en-US" sz="2448" dirty="0"/>
              <a:t>Detect and remediate configuration drift</a:t>
            </a:r>
          </a:p>
          <a:p>
            <a:endParaRPr lang="en-US" dirty="0"/>
          </a:p>
        </p:txBody>
      </p:sp>
      <p:pic>
        <p:nvPicPr>
          <p:cNvPr id="1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62253" y="1913086"/>
            <a:ext cx="5451604" cy="464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459943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Azure VM DSC Extension</a:t>
            </a:r>
          </a:p>
        </p:txBody>
      </p:sp>
      <p:sp>
        <p:nvSpPr>
          <p:cNvPr id="3" name="Content Placeholder 2"/>
          <p:cNvSpPr>
            <a:spLocks noGrp="1"/>
          </p:cNvSpPr>
          <p:nvPr>
            <p:ph type="body" sz="quarter" idx="10"/>
          </p:nvPr>
        </p:nvSpPr>
        <p:spPr>
          <a:xfrm>
            <a:off x="274638" y="1212850"/>
            <a:ext cx="11887200" cy="4026359"/>
          </a:xfrm>
        </p:spPr>
        <p:txBody>
          <a:bodyPr/>
          <a:lstStyle/>
          <a:p>
            <a:pPr marL="0" indent="0">
              <a:buNone/>
            </a:pPr>
            <a:r>
              <a:rPr lang="en-US" sz="2448" dirty="0"/>
              <a:t>Upload and apply a PowerShell DSC configuration to a new or existing Azure VM.</a:t>
            </a:r>
          </a:p>
          <a:p>
            <a:endParaRPr lang="en-US" sz="2448" dirty="0"/>
          </a:p>
          <a:p>
            <a:pPr marL="0" indent="0">
              <a:buNone/>
            </a:pPr>
            <a:r>
              <a:rPr lang="en-US" sz="2448" dirty="0"/>
              <a:t>Prerequisites:</a:t>
            </a:r>
          </a:p>
          <a:p>
            <a:pPr marL="342900" indent="-342900">
              <a:buFont typeface="Arial" panose="020B0604020202020204" pitchFamily="34" charset="0"/>
              <a:buChar char="•"/>
            </a:pPr>
            <a:r>
              <a:rPr lang="en-US" sz="2448" dirty="0"/>
              <a:t>Azure VM Agent must be running.</a:t>
            </a:r>
          </a:p>
          <a:p>
            <a:pPr marL="342900" indent="-342900">
              <a:buFont typeface="Arial" panose="020B0604020202020204" pitchFamily="34" charset="0"/>
              <a:buChar char="•"/>
            </a:pPr>
            <a:r>
              <a:rPr lang="en-US" sz="2448" dirty="0"/>
              <a:t>Must be using Azure PS module 8.0 or higher.</a:t>
            </a:r>
          </a:p>
          <a:p>
            <a:pPr marL="342900" indent="-342900">
              <a:buFont typeface="Arial" panose="020B0604020202020204" pitchFamily="34" charset="0"/>
              <a:buChar char="•"/>
            </a:pPr>
            <a:r>
              <a:rPr lang="en-US" sz="2448" dirty="0"/>
              <a:t>DSC configuration script and DSC resources must be published to Azure blob storage or other accessible location (GitHub).</a:t>
            </a:r>
          </a:p>
          <a:p>
            <a:pPr marL="342900" indent="-342900">
              <a:buFont typeface="Arial" panose="020B0604020202020204" pitchFamily="34" charset="0"/>
              <a:buChar char="•"/>
            </a:pPr>
            <a:r>
              <a:rPr lang="en-US" sz="2448" dirty="0"/>
              <a:t>VM PowerShell DSC extension must be configured on VM.</a:t>
            </a:r>
          </a:p>
          <a:p>
            <a:endParaRPr lang="en-US" dirty="0"/>
          </a:p>
        </p:txBody>
      </p:sp>
    </p:spTree>
    <p:extLst>
      <p:ext uri="{BB962C8B-B14F-4D97-AF65-F5344CB8AC3E}">
        <p14:creationId xmlns:p14="http://schemas.microsoft.com/office/powerpoint/2010/main" val="218671686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Azure VM DSC Extension</a:t>
            </a:r>
          </a:p>
        </p:txBody>
      </p:sp>
      <p:sp>
        <p:nvSpPr>
          <p:cNvPr id="3" name="Content Placeholder 2"/>
          <p:cNvSpPr>
            <a:spLocks noGrp="1"/>
          </p:cNvSpPr>
          <p:nvPr>
            <p:ph type="body" sz="quarter" idx="10"/>
          </p:nvPr>
        </p:nvSpPr>
        <p:spPr>
          <a:xfrm>
            <a:off x="274638" y="1212850"/>
            <a:ext cx="11887200" cy="4516108"/>
          </a:xfrm>
        </p:spPr>
        <p:txBody>
          <a:bodyPr/>
          <a:lstStyle/>
          <a:p>
            <a:pPr marL="0" indent="0">
              <a:buNone/>
            </a:pPr>
            <a:r>
              <a:rPr lang="en-US" sz="2448" dirty="0"/>
              <a:t>Why Azure DSC Extension:</a:t>
            </a:r>
          </a:p>
          <a:p>
            <a:pPr marL="342900" indent="-342900">
              <a:buFont typeface="Arial" panose="020B0604020202020204" pitchFamily="34" charset="0"/>
              <a:buChar char="•"/>
            </a:pPr>
            <a:r>
              <a:rPr lang="en-US" sz="2448" dirty="0"/>
              <a:t>Apply DSC configuration to existing VM.</a:t>
            </a:r>
          </a:p>
          <a:p>
            <a:pPr marL="342900" indent="-342900">
              <a:buFont typeface="Arial" panose="020B0604020202020204" pitchFamily="34" charset="0"/>
              <a:buChar char="•"/>
            </a:pPr>
            <a:r>
              <a:rPr lang="en-US" sz="2448" dirty="0"/>
              <a:t>Apply DSC configuration to new VM’s at build time – think about the possibilities.</a:t>
            </a:r>
          </a:p>
          <a:p>
            <a:endParaRPr lang="en-US" sz="2448" dirty="0"/>
          </a:p>
          <a:p>
            <a:pPr marL="0" indent="0">
              <a:buNone/>
            </a:pPr>
            <a:r>
              <a:rPr lang="en-US" sz="2448" dirty="0"/>
              <a:t>Process:</a:t>
            </a:r>
          </a:p>
          <a:p>
            <a:pPr marL="342900" indent="-342900">
              <a:buFont typeface="Arial" panose="020B0604020202020204" pitchFamily="34" charset="0"/>
              <a:buChar char="•"/>
            </a:pPr>
            <a:r>
              <a:rPr lang="en-US" sz="2448" dirty="0"/>
              <a:t>Create DSC configuration.</a:t>
            </a:r>
          </a:p>
          <a:p>
            <a:pPr marL="342900" indent="-342900">
              <a:buFont typeface="Arial" panose="020B0604020202020204" pitchFamily="34" charset="0"/>
              <a:buChar char="•"/>
            </a:pPr>
            <a:r>
              <a:rPr lang="en-US" sz="2448" dirty="0"/>
              <a:t>Publish configuration to Azure using Publish-</a:t>
            </a:r>
            <a:r>
              <a:rPr lang="en-US" sz="2448" dirty="0" err="1"/>
              <a:t>AzureRMVMDscConfiguration</a:t>
            </a:r>
            <a:r>
              <a:rPr lang="en-US" sz="2448" dirty="0"/>
              <a:t>.</a:t>
            </a:r>
          </a:p>
          <a:p>
            <a:pPr marL="342900" indent="-342900">
              <a:buFont typeface="Arial" panose="020B0604020202020204" pitchFamily="34" charset="0"/>
              <a:buChar char="•"/>
            </a:pPr>
            <a:r>
              <a:rPr lang="en-US" sz="2448" dirty="0"/>
              <a:t>Execute using Set-</a:t>
            </a:r>
            <a:r>
              <a:rPr lang="en-US" sz="2448" dirty="0" err="1"/>
              <a:t>AzureRMVMDscExtension</a:t>
            </a:r>
            <a:r>
              <a:rPr lang="en-US" sz="2448" dirty="0"/>
              <a:t>.</a:t>
            </a:r>
          </a:p>
          <a:p>
            <a:pPr marL="342900" indent="-342900">
              <a:buFont typeface="Arial" panose="020B0604020202020204" pitchFamily="34" charset="0"/>
              <a:buChar char="•"/>
            </a:pPr>
            <a:r>
              <a:rPr lang="en-US" sz="2448" dirty="0"/>
              <a:t>Monitor application using Get-</a:t>
            </a:r>
            <a:r>
              <a:rPr lang="en-US" sz="2448" dirty="0" err="1"/>
              <a:t>AzureRMVMDscExtension</a:t>
            </a:r>
            <a:r>
              <a:rPr lang="en-US" sz="2448" dirty="0"/>
              <a:t>.</a:t>
            </a:r>
          </a:p>
          <a:p>
            <a:endParaRPr lang="en-US" dirty="0"/>
          </a:p>
        </p:txBody>
      </p:sp>
    </p:spTree>
    <p:extLst>
      <p:ext uri="{BB962C8B-B14F-4D97-AF65-F5344CB8AC3E}">
        <p14:creationId xmlns:p14="http://schemas.microsoft.com/office/powerpoint/2010/main" val="23311116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014" y="472926"/>
            <a:ext cx="11672947" cy="2119277"/>
          </a:xfrm>
        </p:spPr>
        <p:txBody>
          <a:bodyPr/>
          <a:lstStyle/>
          <a:p>
            <a:r>
              <a:rPr lang="en-US" b="1" dirty="0"/>
              <a:t>Automating Azure IaaS with PowerShell - Beyond the Azure PowerShell Module</a:t>
            </a:r>
            <a:endParaRPr lang="en-NZ" dirty="0"/>
          </a:p>
        </p:txBody>
      </p:sp>
      <p:sp>
        <p:nvSpPr>
          <p:cNvPr id="3" name="Text Placeholder 2"/>
          <p:cNvSpPr>
            <a:spLocks noGrp="1"/>
          </p:cNvSpPr>
          <p:nvPr>
            <p:ph type="body" sz="quarter" idx="12"/>
          </p:nvPr>
        </p:nvSpPr>
        <p:spPr>
          <a:xfrm>
            <a:off x="258187" y="4211080"/>
            <a:ext cx="7640499" cy="829612"/>
          </a:xfrm>
        </p:spPr>
        <p:txBody>
          <a:bodyPr/>
          <a:lstStyle/>
          <a:p>
            <a:r>
              <a:rPr lang="en-NZ" dirty="0"/>
              <a:t>Neil Peterson</a:t>
            </a:r>
          </a:p>
          <a:p>
            <a:r>
              <a:rPr lang="en-NZ" dirty="0"/>
              <a:t>@</a:t>
            </a:r>
            <a:r>
              <a:rPr lang="en-NZ" dirty="0" err="1"/>
              <a:t>nepeters</a:t>
            </a:r>
            <a:endParaRPr lang="en-NZ" dirty="0"/>
          </a:p>
        </p:txBody>
      </p:sp>
      <p:sp>
        <p:nvSpPr>
          <p:cNvPr id="4" name="Text Placeholder 3"/>
          <p:cNvSpPr>
            <a:spLocks noGrp="1"/>
          </p:cNvSpPr>
          <p:nvPr>
            <p:ph type="body" sz="quarter" idx="13"/>
          </p:nvPr>
        </p:nvSpPr>
        <p:spPr>
          <a:xfrm>
            <a:off x="258187" y="3209230"/>
            <a:ext cx="7382067" cy="888264"/>
          </a:xfrm>
        </p:spPr>
        <p:txBody>
          <a:bodyPr/>
          <a:lstStyle/>
          <a:p>
            <a:r>
              <a:rPr lang="en-NZ"/>
              <a:t>M346</a:t>
            </a:r>
            <a:endParaRPr lang="en-NZ" dirty="0"/>
          </a:p>
        </p:txBody>
      </p:sp>
    </p:spTree>
    <p:extLst>
      <p:ext uri="{BB962C8B-B14F-4D97-AF65-F5344CB8AC3E}">
        <p14:creationId xmlns:p14="http://schemas.microsoft.com/office/powerpoint/2010/main" val="347350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DEMO – VM Extensions</a:t>
            </a:r>
            <a:endParaRPr lang="en-US" dirty="0"/>
          </a:p>
        </p:txBody>
      </p:sp>
    </p:spTree>
    <p:extLst>
      <p:ext uri="{BB962C8B-B14F-4D97-AF65-F5344CB8AC3E}">
        <p14:creationId xmlns:p14="http://schemas.microsoft.com/office/powerpoint/2010/main" val="428438650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Azure Automation</a:t>
            </a:r>
          </a:p>
        </p:txBody>
      </p:sp>
    </p:spTree>
    <p:extLst>
      <p:ext uri="{BB962C8B-B14F-4D97-AF65-F5344CB8AC3E}">
        <p14:creationId xmlns:p14="http://schemas.microsoft.com/office/powerpoint/2010/main" val="277052091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it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47" tIns="62174" rIns="124347" bIns="62174" numCol="1" anchor="t" anchorCtr="0" compatLnSpc="1">
            <a:prstTxWarp prst="textNoShape">
              <a:avLst/>
            </a:prstTxWarp>
          </a:bodyPr>
          <a:lstStyle/>
          <a:p>
            <a:r>
              <a:rPr lang="en-US" altLang="en-US" dirty="0"/>
              <a:t>Azure Automation Introduction</a:t>
            </a:r>
            <a:endParaRPr lang="en-US" altLang="en-US" dirty="0">
              <a:solidFill>
                <a:schemeClr val="bg1"/>
              </a:solidFill>
            </a:endParaRPr>
          </a:p>
        </p:txBody>
      </p:sp>
      <p:sp>
        <p:nvSpPr>
          <p:cNvPr id="2" name="Text Placeholder 1"/>
          <p:cNvSpPr>
            <a:spLocks noGrp="1"/>
          </p:cNvSpPr>
          <p:nvPr>
            <p:ph type="body" sz="quarter" idx="10"/>
          </p:nvPr>
        </p:nvSpPr>
        <p:spPr>
          <a:xfrm>
            <a:off x="274638" y="1212850"/>
            <a:ext cx="11887200" cy="3002040"/>
          </a:xfrm>
        </p:spPr>
        <p:txBody>
          <a:bodyPr/>
          <a:lstStyle/>
          <a:p>
            <a:pPr marL="0" indent="0">
              <a:buNone/>
              <a:defRPr/>
            </a:pPr>
            <a:r>
              <a:rPr lang="en-US" sz="2448" dirty="0"/>
              <a:t>Azure automation is an Azure hosted Runbook / technical workflow system.</a:t>
            </a:r>
          </a:p>
          <a:p>
            <a:pPr marL="0" indent="0">
              <a:buNone/>
              <a:defRPr/>
            </a:pPr>
            <a:endParaRPr lang="en-US" sz="2448" dirty="0"/>
          </a:p>
          <a:p>
            <a:pPr marL="342900" indent="-342900">
              <a:buFont typeface="Arial" panose="020B0604020202020204" pitchFamily="34" charset="0"/>
              <a:buChar char="•"/>
              <a:defRPr/>
            </a:pPr>
            <a:r>
              <a:rPr lang="en-US" sz="2448" dirty="0"/>
              <a:t>Can be used for Azure management</a:t>
            </a:r>
          </a:p>
          <a:p>
            <a:pPr marL="342900" indent="-342900">
              <a:buFont typeface="Arial" panose="020B0604020202020204" pitchFamily="34" charset="0"/>
              <a:buChar char="•"/>
              <a:defRPr/>
            </a:pPr>
            <a:r>
              <a:rPr lang="en-US" sz="2448" dirty="0"/>
              <a:t>Jobs can be scheduled</a:t>
            </a:r>
          </a:p>
          <a:p>
            <a:pPr marL="342900" indent="-342900">
              <a:buFont typeface="Arial" panose="020B0604020202020204" pitchFamily="34" charset="0"/>
              <a:buChar char="•"/>
              <a:defRPr/>
            </a:pPr>
            <a:r>
              <a:rPr lang="en-US" sz="2448" dirty="0"/>
              <a:t>Automation language is PowerShell Workflow</a:t>
            </a:r>
          </a:p>
          <a:p>
            <a:pPr marL="342900" indent="-342900">
              <a:buFont typeface="Arial" panose="020B0604020202020204" pitchFamily="34" charset="0"/>
              <a:buChar char="•"/>
              <a:defRPr/>
            </a:pPr>
            <a:r>
              <a:rPr lang="en-US" sz="2448" dirty="0"/>
              <a:t>Contains secure repository for credentials and connection details</a:t>
            </a:r>
          </a:p>
          <a:p>
            <a:pPr marL="0" indent="0">
              <a:buNone/>
              <a:defRPr/>
            </a:pPr>
            <a:r>
              <a:rPr lang="en-US" sz="2400" dirty="0"/>
              <a:t> </a:t>
            </a:r>
          </a:p>
        </p:txBody>
      </p:sp>
      <p:pic>
        <p:nvPicPr>
          <p:cNvPr id="51204"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68630" y="2068135"/>
            <a:ext cx="3024483" cy="376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a:xfrm flipH="1">
            <a:off x="3941551" y="3125596"/>
            <a:ext cx="2780742"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3941551" y="6581805"/>
            <a:ext cx="5140904" cy="367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kern="0">
              <a:solidFill>
                <a:sysClr val="windowText" lastClr="000000"/>
              </a:solidFill>
            </a:endParaRPr>
          </a:p>
        </p:txBody>
      </p:sp>
    </p:spTree>
    <p:extLst>
      <p:ext uri="{BB962C8B-B14F-4D97-AF65-F5344CB8AC3E}">
        <p14:creationId xmlns:p14="http://schemas.microsoft.com/office/powerpoint/2010/main" val="58774849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it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47" tIns="62174" rIns="124347" bIns="62174" numCol="1" anchor="t" anchorCtr="0" compatLnSpc="1">
            <a:prstTxWarp prst="textNoShape">
              <a:avLst/>
            </a:prstTxWarp>
          </a:bodyPr>
          <a:lstStyle/>
          <a:p>
            <a:r>
              <a:rPr lang="en-US" dirty="0"/>
              <a:t>What is PowerShell Workflow</a:t>
            </a:r>
            <a:endParaRPr lang="en-US" altLang="en-US" dirty="0">
              <a:solidFill>
                <a:schemeClr val="bg1"/>
              </a:solidFill>
            </a:endParaRPr>
          </a:p>
        </p:txBody>
      </p:sp>
      <p:sp>
        <p:nvSpPr>
          <p:cNvPr id="4" name="Text Placeholder 3"/>
          <p:cNvSpPr>
            <a:spLocks noGrp="1"/>
          </p:cNvSpPr>
          <p:nvPr>
            <p:ph type="body" sz="quarter" idx="10"/>
          </p:nvPr>
        </p:nvSpPr>
        <p:spPr>
          <a:xfrm>
            <a:off x="274638" y="1212850"/>
            <a:ext cx="11887200" cy="5642763"/>
          </a:xfrm>
        </p:spPr>
        <p:txBody>
          <a:bodyPr/>
          <a:lstStyle/>
          <a:p>
            <a:pPr marL="342900" indent="-342900">
              <a:buFont typeface="Arial" panose="020B0604020202020204" pitchFamily="34" charset="0"/>
              <a:buChar char="•"/>
              <a:defRPr/>
            </a:pPr>
            <a:r>
              <a:rPr lang="en-US" sz="2448" dirty="0"/>
              <a:t>Introduced with PowerShell 3.0.</a:t>
            </a:r>
          </a:p>
          <a:p>
            <a:pPr marL="342900" indent="-342900">
              <a:buFont typeface="Arial" panose="020B0604020202020204" pitchFamily="34" charset="0"/>
              <a:buChar char="•"/>
              <a:defRPr/>
            </a:pPr>
            <a:r>
              <a:rPr lang="en-US" sz="2448" dirty="0"/>
              <a:t>Common PowerShell syntax and development experience.</a:t>
            </a:r>
          </a:p>
          <a:p>
            <a:pPr marL="342900" indent="-342900">
              <a:buFont typeface="Arial" panose="020B0604020202020204" pitchFamily="34" charset="0"/>
              <a:buChar char="•"/>
              <a:defRPr/>
            </a:pPr>
            <a:r>
              <a:rPr lang="en-US" sz="2448" dirty="0"/>
              <a:t>Utilizes Windows Workflow Foundation (WF).</a:t>
            </a:r>
          </a:p>
          <a:p>
            <a:pPr marL="342900" indent="-342900">
              <a:buFont typeface="Arial" panose="020B0604020202020204" pitchFamily="34" charset="0"/>
              <a:buChar char="•"/>
              <a:defRPr/>
            </a:pPr>
            <a:r>
              <a:rPr lang="en-US" sz="2448" dirty="0"/>
              <a:t>Includes capabilities that PowerShell does not:</a:t>
            </a:r>
          </a:p>
          <a:p>
            <a:pPr marL="342900" indent="-342900">
              <a:buFont typeface="Arial" panose="020B0604020202020204" pitchFamily="34" charset="0"/>
              <a:buChar char="•"/>
              <a:defRPr/>
            </a:pPr>
            <a:r>
              <a:rPr lang="en-US" sz="2448" dirty="0"/>
              <a:t>Checkpoint</a:t>
            </a:r>
          </a:p>
          <a:p>
            <a:pPr marL="342900" indent="-342900">
              <a:buFont typeface="Arial" panose="020B0604020202020204" pitchFamily="34" charset="0"/>
              <a:buChar char="•"/>
              <a:defRPr/>
            </a:pPr>
            <a:r>
              <a:rPr lang="en-US" sz="2448" dirty="0"/>
              <a:t>Suspend</a:t>
            </a:r>
          </a:p>
          <a:p>
            <a:pPr>
              <a:defRPr/>
            </a:pPr>
            <a:endParaRPr lang="en-US" sz="2000" dirty="0"/>
          </a:p>
          <a:p>
            <a:pPr marL="342860" lvl="1" indent="0">
              <a:buNone/>
              <a:defRPr/>
            </a:pPr>
            <a:endParaRPr lang="en-US" sz="2000" dirty="0"/>
          </a:p>
          <a:p>
            <a:pPr marL="0" indent="0" algn="r">
              <a:buNone/>
              <a:defRPr/>
            </a:pPr>
            <a:endParaRPr lang="en-US" sz="2000" dirty="0"/>
          </a:p>
          <a:p>
            <a:pPr marL="0" indent="0" algn="r">
              <a:buNone/>
              <a:defRPr/>
            </a:pPr>
            <a:endParaRPr lang="en-US" sz="2000" dirty="0"/>
          </a:p>
          <a:p>
            <a:pPr marL="0" indent="0">
              <a:buNone/>
              <a:defRPr/>
            </a:pPr>
            <a:endParaRPr lang="en-US" sz="2000" dirty="0"/>
          </a:p>
          <a:p>
            <a:pPr marL="0" indent="0">
              <a:buNone/>
              <a:defRPr/>
            </a:pPr>
            <a:endParaRPr lang="en-US" sz="2000" dirty="0"/>
          </a:p>
          <a:p>
            <a:pPr marL="0" indent="0">
              <a:buNone/>
              <a:defRPr/>
            </a:pPr>
            <a:endParaRPr lang="en-US" sz="2000" dirty="0"/>
          </a:p>
          <a:p>
            <a:pPr marL="0" indent="0">
              <a:buNone/>
              <a:defRPr/>
            </a:pPr>
            <a:endParaRPr lang="en-US" sz="2000" dirty="0"/>
          </a:p>
          <a:p>
            <a:pPr marL="0" indent="0">
              <a:buNone/>
              <a:defRPr/>
            </a:pPr>
            <a:endParaRPr lang="en-US" sz="2000" dirty="0"/>
          </a:p>
        </p:txBody>
      </p:sp>
      <p:pic>
        <p:nvPicPr>
          <p:cNvPr id="5222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30005" y="3569270"/>
            <a:ext cx="7494705" cy="28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353136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47" tIns="62174" rIns="124347" bIns="62174" numCol="1" anchor="t" anchorCtr="0" compatLnSpc="1">
            <a:prstTxWarp prst="textNoShape">
              <a:avLst/>
            </a:prstTxWarp>
          </a:bodyPr>
          <a:lstStyle/>
          <a:p>
            <a:r>
              <a:rPr lang="en-US" dirty="0"/>
              <a:t>Azure Automation Sample</a:t>
            </a:r>
            <a:endParaRPr lang="en-US" altLang="en-US" dirty="0">
              <a:solidFill>
                <a:schemeClr val="bg1"/>
              </a:solidFill>
            </a:endParaRPr>
          </a:p>
        </p:txBody>
      </p:sp>
      <p:sp>
        <p:nvSpPr>
          <p:cNvPr id="54274" name="Text Placeholder 1"/>
          <p:cNvSpPr>
            <a:spLocks noGrp="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47" tIns="62174" rIns="124347" bIns="62174" numCol="1" anchor="t" anchorCtr="0" compatLnSpc="1">
            <a:prstTxWarp prst="textNoShape">
              <a:avLst/>
            </a:prstTxWarp>
            <a:spAutoFit/>
          </a:bodyPr>
          <a:lstStyle/>
          <a:p>
            <a:pPr marL="0" indent="0">
              <a:buNone/>
            </a:pPr>
            <a:r>
              <a:rPr lang="en-US" altLang="en-US" sz="2448" dirty="0"/>
              <a:t>Stop all VM’s</a:t>
            </a:r>
          </a:p>
        </p:txBody>
      </p:sp>
      <p:pic>
        <p:nvPicPr>
          <p:cNvPr id="54276"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139" y="2206931"/>
            <a:ext cx="11340198" cy="3218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941551" y="6581805"/>
            <a:ext cx="5140904" cy="367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kern="0">
              <a:solidFill>
                <a:sysClr val="windowText" lastClr="000000"/>
              </a:solidFill>
            </a:endParaRPr>
          </a:p>
        </p:txBody>
      </p:sp>
    </p:spTree>
    <p:extLst>
      <p:ext uri="{BB962C8B-B14F-4D97-AF65-F5344CB8AC3E}">
        <p14:creationId xmlns:p14="http://schemas.microsoft.com/office/powerpoint/2010/main" val="263327572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 – Azure Automation</a:t>
            </a:r>
          </a:p>
        </p:txBody>
      </p:sp>
    </p:spTree>
    <p:extLst>
      <p:ext uri="{BB962C8B-B14F-4D97-AF65-F5344CB8AC3E}">
        <p14:creationId xmlns:p14="http://schemas.microsoft.com/office/powerpoint/2010/main" val="289177887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Session Topics</a:t>
            </a:r>
            <a:endParaRPr lang="en-US" dirty="0"/>
          </a:p>
        </p:txBody>
      </p:sp>
      <p:sp>
        <p:nvSpPr>
          <p:cNvPr id="3" name="Content Placeholder 2"/>
          <p:cNvSpPr>
            <a:spLocks noGrp="1"/>
          </p:cNvSpPr>
          <p:nvPr>
            <p:ph type="body" sz="quarter" idx="10"/>
          </p:nvPr>
        </p:nvSpPr>
        <p:spPr>
          <a:xfrm>
            <a:off x="274638" y="1212850"/>
            <a:ext cx="11887200" cy="2769989"/>
          </a:xfrm>
        </p:spPr>
        <p:txBody>
          <a:bodyPr/>
          <a:lstStyle/>
          <a:p>
            <a:pPr marL="571500" indent="-571500">
              <a:buFont typeface="Arial" panose="020B0604020202020204" pitchFamily="34" charset="0"/>
              <a:buChar char="•"/>
            </a:pPr>
            <a:r>
              <a:rPr lang="en-US" altLang="en-US" dirty="0"/>
              <a:t>Azure PowerShell Module</a:t>
            </a:r>
          </a:p>
          <a:p>
            <a:pPr marL="571500" indent="-571500">
              <a:buFont typeface="Arial" panose="020B0604020202020204" pitchFamily="34" charset="0"/>
              <a:buChar char="•"/>
            </a:pPr>
            <a:r>
              <a:rPr lang="en-US" altLang="en-US" dirty="0"/>
              <a:t>Azure VM Custom Script Extension</a:t>
            </a:r>
          </a:p>
          <a:p>
            <a:pPr marL="571500" indent="-571500">
              <a:buFont typeface="Arial" panose="020B0604020202020204" pitchFamily="34" charset="0"/>
              <a:buChar char="•"/>
            </a:pPr>
            <a:r>
              <a:rPr lang="en-US" altLang="en-US" dirty="0"/>
              <a:t>Azure VM DSC Extension</a:t>
            </a:r>
          </a:p>
          <a:p>
            <a:pPr marL="571500" indent="-571500">
              <a:buFont typeface="Arial" panose="020B0604020202020204" pitchFamily="34" charset="0"/>
              <a:buChar char="•"/>
            </a:pPr>
            <a:r>
              <a:rPr lang="en-US" altLang="en-US" dirty="0"/>
              <a:t>Azure Automation</a:t>
            </a:r>
          </a:p>
        </p:txBody>
      </p:sp>
    </p:spTree>
    <p:extLst>
      <p:ext uri="{BB962C8B-B14F-4D97-AF65-F5344CB8AC3E}">
        <p14:creationId xmlns:p14="http://schemas.microsoft.com/office/powerpoint/2010/main" val="412049377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Azure PowerShell Module</a:t>
            </a:r>
          </a:p>
        </p:txBody>
      </p:sp>
    </p:spTree>
    <p:extLst>
      <p:ext uri="{BB962C8B-B14F-4D97-AF65-F5344CB8AC3E}">
        <p14:creationId xmlns:p14="http://schemas.microsoft.com/office/powerpoint/2010/main" val="325398257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Azure PowerShell Module - update</a:t>
            </a:r>
          </a:p>
        </p:txBody>
      </p:sp>
      <p:sp>
        <p:nvSpPr>
          <p:cNvPr id="3" name="Content Placeholder 2"/>
          <p:cNvSpPr>
            <a:spLocks noGrp="1"/>
          </p:cNvSpPr>
          <p:nvPr>
            <p:ph type="body" sz="quarter" idx="10"/>
          </p:nvPr>
        </p:nvSpPr>
        <p:spPr>
          <a:xfrm>
            <a:off x="274638" y="1212850"/>
            <a:ext cx="11887200" cy="3579057"/>
          </a:xfrm>
        </p:spPr>
        <p:txBody>
          <a:bodyPr/>
          <a:lstStyle/>
          <a:p>
            <a:pPr marL="571500" indent="-571500">
              <a:buFont typeface="Arial" panose="020B0604020202020204" pitchFamily="34" charset="0"/>
              <a:buChar char="•"/>
            </a:pPr>
            <a:r>
              <a:rPr lang="en-US" dirty="0"/>
              <a:t>Current Version 3.0</a:t>
            </a:r>
          </a:p>
          <a:p>
            <a:pPr marL="571500" indent="-571500">
              <a:buFont typeface="Arial" panose="020B0604020202020204" pitchFamily="34" charset="0"/>
              <a:buChar char="•"/>
            </a:pPr>
            <a:r>
              <a:rPr lang="en-US" dirty="0"/>
              <a:t>Replaces 9.8 and introduces multiple modules (Azure and Azure RM).</a:t>
            </a:r>
          </a:p>
          <a:p>
            <a:pPr marL="571500" indent="-571500">
              <a:buFont typeface="Arial" panose="020B0604020202020204" pitchFamily="34" charset="0"/>
              <a:buChar char="•"/>
            </a:pPr>
            <a:r>
              <a:rPr lang="en-US" dirty="0"/>
              <a:t>Switch-</a:t>
            </a:r>
            <a:r>
              <a:rPr lang="en-US" dirty="0" err="1"/>
              <a:t>AzureMode</a:t>
            </a:r>
            <a:r>
              <a:rPr lang="en-US" dirty="0"/>
              <a:t> has been removed.</a:t>
            </a:r>
          </a:p>
          <a:p>
            <a:pPr marL="0" indent="0">
              <a:buNone/>
            </a:pPr>
            <a:endParaRPr lang="en-US" sz="1836" dirty="0"/>
          </a:p>
          <a:p>
            <a:pPr marL="0" indent="0">
              <a:buNone/>
            </a:pPr>
            <a:endParaRPr lang="en-US" sz="1836" dirty="0"/>
          </a:p>
          <a:p>
            <a:pPr marL="0" indent="0">
              <a:buNone/>
            </a:pPr>
            <a:endParaRPr lang="en-US" sz="1836" dirty="0"/>
          </a:p>
        </p:txBody>
      </p:sp>
    </p:spTree>
    <p:extLst>
      <p:ext uri="{BB962C8B-B14F-4D97-AF65-F5344CB8AC3E}">
        <p14:creationId xmlns:p14="http://schemas.microsoft.com/office/powerpoint/2010/main" val="412487093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is Azure Resource Manager</a:t>
            </a:r>
          </a:p>
        </p:txBody>
      </p:sp>
      <p:sp>
        <p:nvSpPr>
          <p:cNvPr id="2" name="Content Placeholder 1"/>
          <p:cNvSpPr>
            <a:spLocks noGrp="1"/>
          </p:cNvSpPr>
          <p:nvPr>
            <p:ph type="body" sz="quarter" idx="10"/>
          </p:nvPr>
        </p:nvSpPr>
        <p:spPr>
          <a:xfrm>
            <a:off x="274638" y="1212850"/>
            <a:ext cx="11887200" cy="4007251"/>
          </a:xfrm>
        </p:spPr>
        <p:txBody>
          <a:bodyPr/>
          <a:lstStyle/>
          <a:p>
            <a:pPr marL="342900" indent="-342900">
              <a:buFont typeface="Arial" panose="020B0604020202020204" pitchFamily="34" charset="0"/>
              <a:buChar char="•"/>
            </a:pPr>
            <a:r>
              <a:rPr lang="en-US" sz="2800" dirty="0"/>
              <a:t>Azure Assets grouped into Resource Groups</a:t>
            </a:r>
          </a:p>
          <a:p>
            <a:pPr marL="342900" indent="-342900">
              <a:buFont typeface="Arial" panose="020B0604020202020204" pitchFamily="34" charset="0"/>
              <a:buChar char="•"/>
            </a:pPr>
            <a:r>
              <a:rPr lang="en-US" sz="2800" dirty="0"/>
              <a:t>Unified management of related assets (delete, tag, ACL, etc..)</a:t>
            </a:r>
          </a:p>
          <a:p>
            <a:pPr marL="342900" indent="-342900">
              <a:buFont typeface="Arial" panose="020B0604020202020204" pitchFamily="34" charset="0"/>
              <a:buChar char="•"/>
            </a:pPr>
            <a:r>
              <a:rPr lang="en-US" sz="2800" dirty="0"/>
              <a:t>Declarative model deployment</a:t>
            </a:r>
          </a:p>
          <a:p>
            <a:pPr marL="342900" indent="-342900">
              <a:buFont typeface="Arial" panose="020B0604020202020204" pitchFamily="34" charset="0"/>
              <a:buChar char="•"/>
            </a:pPr>
            <a:r>
              <a:rPr lang="en-US" sz="2800" dirty="0"/>
              <a:t>JSON Template</a:t>
            </a:r>
          </a:p>
          <a:p>
            <a:pPr marL="342900" indent="-342900">
              <a:buFont typeface="Arial" panose="020B0604020202020204" pitchFamily="34" charset="0"/>
              <a:buChar char="•"/>
            </a:pPr>
            <a:r>
              <a:rPr lang="en-US" sz="2800" dirty="0"/>
              <a:t>Visual Studio Integration</a:t>
            </a:r>
          </a:p>
          <a:p>
            <a:pPr marL="342900" indent="-342900">
              <a:buFont typeface="Arial" panose="020B0604020202020204" pitchFamily="34" charset="0"/>
              <a:buChar char="•"/>
            </a:pPr>
            <a:r>
              <a:rPr lang="en-US" sz="2800" dirty="0"/>
              <a:t>While we can still deploy assets with PowerShell Commands, we can also deploy Resource Groups via PowerShell using the JSON template. </a:t>
            </a:r>
          </a:p>
          <a:p>
            <a:endParaRPr lang="en-US" dirty="0"/>
          </a:p>
        </p:txBody>
      </p:sp>
    </p:spTree>
    <p:extLst>
      <p:ext uri="{BB962C8B-B14F-4D97-AF65-F5344CB8AC3E}">
        <p14:creationId xmlns:p14="http://schemas.microsoft.com/office/powerpoint/2010/main" val="326009493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 – Azure PowerShell Module</a:t>
            </a:r>
          </a:p>
        </p:txBody>
      </p:sp>
    </p:spTree>
    <p:extLst>
      <p:ext uri="{BB962C8B-B14F-4D97-AF65-F5344CB8AC3E}">
        <p14:creationId xmlns:p14="http://schemas.microsoft.com/office/powerpoint/2010/main" val="186537308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Azure VM Agent</a:t>
            </a:r>
          </a:p>
        </p:txBody>
      </p:sp>
    </p:spTree>
    <p:extLst>
      <p:ext uri="{BB962C8B-B14F-4D97-AF65-F5344CB8AC3E}">
        <p14:creationId xmlns:p14="http://schemas.microsoft.com/office/powerpoint/2010/main" val="135634663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Azure VM Agent</a:t>
            </a:r>
          </a:p>
        </p:txBody>
      </p:sp>
      <p:sp>
        <p:nvSpPr>
          <p:cNvPr id="5" name="Content Placeholder 4"/>
          <p:cNvSpPr>
            <a:spLocks noGrp="1"/>
          </p:cNvSpPr>
          <p:nvPr>
            <p:ph type="body" sz="quarter" idx="10"/>
          </p:nvPr>
        </p:nvSpPr>
        <p:spPr>
          <a:xfrm>
            <a:off x="274638" y="1212850"/>
            <a:ext cx="11887200" cy="3447098"/>
          </a:xfrm>
        </p:spPr>
        <p:txBody>
          <a:bodyPr/>
          <a:lstStyle/>
          <a:p>
            <a:pPr marL="342900" indent="-342900">
              <a:buFont typeface="Arial" panose="020B0604020202020204" pitchFamily="34" charset="0"/>
              <a:buChar char="•"/>
            </a:pPr>
            <a:r>
              <a:rPr lang="en-US" dirty="0"/>
              <a:t>Lightweight process used to manage VM Extensions</a:t>
            </a:r>
          </a:p>
          <a:p>
            <a:pPr marL="342900" indent="-342900">
              <a:buFont typeface="Arial" panose="020B0604020202020204" pitchFamily="34" charset="0"/>
              <a:buChar char="•"/>
            </a:pPr>
            <a:r>
              <a:rPr lang="en-US" dirty="0"/>
              <a:t>Optional Extension to Azure VM</a:t>
            </a:r>
          </a:p>
          <a:p>
            <a:pPr marL="342900" indent="-342900">
              <a:buFont typeface="Arial" panose="020B0604020202020204" pitchFamily="34" charset="0"/>
              <a:buChar char="•"/>
            </a:pPr>
            <a:r>
              <a:rPr lang="en-US" dirty="0"/>
              <a:t>Enabled by default</a:t>
            </a:r>
          </a:p>
          <a:p>
            <a:pPr marL="342900" indent="-342900">
              <a:buFont typeface="Arial" panose="020B0604020202020204" pitchFamily="34" charset="0"/>
              <a:buChar char="•"/>
            </a:pPr>
            <a:r>
              <a:rPr lang="en-US" dirty="0"/>
              <a:t>Support for Windows and Linux</a:t>
            </a:r>
          </a:p>
          <a:p>
            <a:endParaRPr lang="en-US" dirty="0"/>
          </a:p>
        </p:txBody>
      </p:sp>
    </p:spTree>
    <p:extLst>
      <p:ext uri="{BB962C8B-B14F-4D97-AF65-F5344CB8AC3E}">
        <p14:creationId xmlns:p14="http://schemas.microsoft.com/office/powerpoint/2010/main" val="1440399226"/>
      </p:ext>
    </p:extLst>
  </p:cSld>
  <p:clrMapOvr>
    <a:masterClrMapping/>
  </p:clrMapOvr>
  <p:transition>
    <p:fade/>
  </p:transition>
</p:sld>
</file>

<file path=ppt/theme/theme1.xml><?xml version="1.0" encoding="utf-8"?>
<a:theme xmlns:a="http://schemas.openxmlformats.org/drawingml/2006/main" name="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6_16x9_Template [Read-Only]" id="{28841E4C-3918-4368-B735-2FEE76A3D5D1}" vid="{2645CAE1-4F94-464F-93A7-E31E48A0E182}"/>
    </a:ext>
  </a:extLst>
</a:theme>
</file>

<file path=ppt/theme/theme2.xml><?xml version="1.0" encoding="utf-8"?>
<a:theme xmlns:a="http://schemas.openxmlformats.org/drawingml/2006/main" name="Visual Studio Live! New York 2015">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sual Studio Live! Redmond 2014 1">
        <a:dk1>
          <a:srgbClr val="303030"/>
        </a:dk1>
        <a:lt1>
          <a:srgbClr val="FFFFFF"/>
        </a:lt1>
        <a:dk2>
          <a:srgbClr val="000000"/>
        </a:dk2>
        <a:lt2>
          <a:srgbClr val="DEDEE0"/>
        </a:lt2>
        <a:accent1>
          <a:srgbClr val="AD0101"/>
        </a:accent1>
        <a:accent2>
          <a:srgbClr val="726056"/>
        </a:accent2>
        <a:accent3>
          <a:srgbClr val="AAAAAA"/>
        </a:accent3>
        <a:accent4>
          <a:srgbClr val="DADADA"/>
        </a:accent4>
        <a:accent5>
          <a:srgbClr val="D3AAAA"/>
        </a:accent5>
        <a:accent6>
          <a:srgbClr val="67564D"/>
        </a:accent6>
        <a:hlink>
          <a:srgbClr val="D26900"/>
        </a:hlink>
        <a:folHlink>
          <a:srgbClr val="D89243"/>
        </a:folHlink>
      </a:clrScheme>
      <a:clrMap bg1="dk2" tx1="lt1" bg2="dk1" tx2="lt2" accent1="accent1" accent2="accent2" accent3="accent3" accent4="accent4" accent5="accent5" accent6="accent6" hlink="hlink" folHlink="folHlink"/>
    </a:extraClrScheme>
    <a:extraClrScheme>
      <a:clrScheme name="Visual Studio Live! Redmond 2014 2">
        <a:dk1>
          <a:srgbClr val="000000"/>
        </a:dk1>
        <a:lt1>
          <a:srgbClr val="FFFFFE"/>
        </a:lt1>
        <a:dk2>
          <a:srgbClr val="007397"/>
        </a:dk2>
        <a:lt2>
          <a:srgbClr val="636463"/>
        </a:lt2>
        <a:accent1>
          <a:srgbClr val="A01420"/>
        </a:accent1>
        <a:accent2>
          <a:srgbClr val="726056"/>
        </a:accent2>
        <a:accent3>
          <a:srgbClr val="FFFFFE"/>
        </a:accent3>
        <a:accent4>
          <a:srgbClr val="000000"/>
        </a:accent4>
        <a:accent5>
          <a:srgbClr val="CDAAAB"/>
        </a:accent5>
        <a:accent6>
          <a:srgbClr val="67564D"/>
        </a:accent6>
        <a:hlink>
          <a:srgbClr val="007397"/>
        </a:hlink>
        <a:folHlink>
          <a:srgbClr val="162F4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Microsoft_Ignite_2016_16x9_Template_draft</Template>
  <TotalTime>0</TotalTime>
  <Words>829</Words>
  <Application>Microsoft Office PowerPoint</Application>
  <PresentationFormat>Custom</PresentationFormat>
  <Paragraphs>126</Paragraphs>
  <Slides>26</Slides>
  <Notes>2</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26</vt:i4>
      </vt:variant>
    </vt:vector>
  </HeadingPairs>
  <TitlesOfParts>
    <vt:vector size="39" baseType="lpstr">
      <vt:lpstr>MS PGothic</vt:lpstr>
      <vt:lpstr>MS PGothic</vt:lpstr>
      <vt:lpstr>Arial</vt:lpstr>
      <vt:lpstr>Arial Bold</vt:lpstr>
      <vt:lpstr>Calibri</vt:lpstr>
      <vt:lpstr>Century Gothic</vt:lpstr>
      <vt:lpstr>Consolas</vt:lpstr>
      <vt:lpstr>Segoe UI</vt:lpstr>
      <vt:lpstr>Segoe UI Light</vt:lpstr>
      <vt:lpstr>Wingdings</vt:lpstr>
      <vt:lpstr>5-50002_Ignite_Breakout_Template</vt:lpstr>
      <vt:lpstr>Visual Studio Live! New York 2015</vt:lpstr>
      <vt:lpstr>Image</vt:lpstr>
      <vt:lpstr>Microsoft Ignite NZ</vt:lpstr>
      <vt:lpstr>Automating Azure IaaS with PowerShell - Beyond the Azure PowerShell Module</vt:lpstr>
      <vt:lpstr>Session Topics</vt:lpstr>
      <vt:lpstr>Azure PowerShell Module</vt:lpstr>
      <vt:lpstr>Azure PowerShell Module - update</vt:lpstr>
      <vt:lpstr>What is Azure Resource Manager</vt:lpstr>
      <vt:lpstr>DEMO – Azure PowerShell Module</vt:lpstr>
      <vt:lpstr>Azure VM Agent</vt:lpstr>
      <vt:lpstr>Azure VM Agent</vt:lpstr>
      <vt:lpstr>Azure VM Extensions</vt:lpstr>
      <vt:lpstr>Sample Extensions</vt:lpstr>
      <vt:lpstr>VM Custom Script Extension</vt:lpstr>
      <vt:lpstr>Azure VM Custom Script Extension</vt:lpstr>
      <vt:lpstr>Azure VM Custom Script Extension</vt:lpstr>
      <vt:lpstr>DEMO – VM Custom Script Extension</vt:lpstr>
      <vt:lpstr>VM DSC Extension</vt:lpstr>
      <vt:lpstr>PowerShell DSC</vt:lpstr>
      <vt:lpstr>Azure VM DSC Extension</vt:lpstr>
      <vt:lpstr>Azure VM DSC Extension</vt:lpstr>
      <vt:lpstr>DEMO – VM Extensions</vt:lpstr>
      <vt:lpstr>Azure Automation</vt:lpstr>
      <vt:lpstr>Azure Automation Introduction</vt:lpstr>
      <vt:lpstr>What is PowerShell Workflow</vt:lpstr>
      <vt:lpstr>Azure Automation Sample</vt:lpstr>
      <vt:lpstr>DEMO – Azure Automation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2016-07-14T12:34:12Z</dcterms:created>
  <dcterms:modified xsi:type="dcterms:W3CDTF">2016-10-27T03:46:50Z</dcterms:modified>
  <cp:category/>
</cp:coreProperties>
</file>