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229" r:id="rId1"/>
    <p:sldMasterId id="2147484342" r:id="rId2"/>
    <p:sldMasterId id="2147484352" r:id="rId3"/>
    <p:sldMasterId id="2147484355" r:id="rId4"/>
    <p:sldMasterId id="2147484359" r:id="rId5"/>
  </p:sldMasterIdLst>
  <p:notesMasterIdLst>
    <p:notesMasterId r:id="rId33"/>
  </p:notesMasterIdLst>
  <p:handoutMasterIdLst>
    <p:handoutMasterId r:id="rId34"/>
  </p:handoutMasterIdLst>
  <p:sldIdLst>
    <p:sldId id="1408" r:id="rId6"/>
    <p:sldId id="1411" r:id="rId7"/>
    <p:sldId id="1428" r:id="rId8"/>
    <p:sldId id="1429" r:id="rId9"/>
    <p:sldId id="1430" r:id="rId10"/>
    <p:sldId id="1414" r:id="rId11"/>
    <p:sldId id="1415" r:id="rId12"/>
    <p:sldId id="1416" r:id="rId13"/>
    <p:sldId id="1431" r:id="rId14"/>
    <p:sldId id="1434" r:id="rId15"/>
    <p:sldId id="1432" r:id="rId16"/>
    <p:sldId id="1418" r:id="rId17"/>
    <p:sldId id="1433" r:id="rId18"/>
    <p:sldId id="1419" r:id="rId19"/>
    <p:sldId id="1438" r:id="rId20"/>
    <p:sldId id="1421" r:id="rId21"/>
    <p:sldId id="1435" r:id="rId22"/>
    <p:sldId id="1436" r:id="rId23"/>
    <p:sldId id="1423" r:id="rId24"/>
    <p:sldId id="1439" r:id="rId25"/>
    <p:sldId id="1424" r:id="rId26"/>
    <p:sldId id="1437" r:id="rId27"/>
    <p:sldId id="1425" r:id="rId28"/>
    <p:sldId id="1440" r:id="rId29"/>
    <p:sldId id="1426" r:id="rId30"/>
    <p:sldId id="1427" r:id="rId31"/>
    <p:sldId id="1326" r:id="rId32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gnite 2016 Template Light" id="{A073DAE3-B461-442F-A3D3-6642BD875E45}">
          <p14:sldIdLst>
            <p14:sldId id="1408"/>
            <p14:sldId id="1411"/>
            <p14:sldId id="1428"/>
            <p14:sldId id="1429"/>
            <p14:sldId id="1430"/>
            <p14:sldId id="1414"/>
            <p14:sldId id="1415"/>
            <p14:sldId id="1416"/>
            <p14:sldId id="1431"/>
            <p14:sldId id="1434"/>
            <p14:sldId id="1432"/>
            <p14:sldId id="1418"/>
            <p14:sldId id="1433"/>
            <p14:sldId id="1419"/>
            <p14:sldId id="1438"/>
            <p14:sldId id="1421"/>
            <p14:sldId id="1435"/>
            <p14:sldId id="1436"/>
            <p14:sldId id="1423"/>
            <p14:sldId id="1439"/>
            <p14:sldId id="1424"/>
            <p14:sldId id="1437"/>
            <p14:sldId id="1425"/>
            <p14:sldId id="1440"/>
            <p14:sldId id="1426"/>
            <p14:sldId id="1427"/>
            <p14:sldId id="132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D80A"/>
    <a:srgbClr val="D83B01"/>
    <a:srgbClr val="505050"/>
    <a:srgbClr val="FFB900"/>
    <a:srgbClr val="292929"/>
    <a:srgbClr val="FFFFFF"/>
    <a:srgbClr val="A80000"/>
    <a:srgbClr val="5C2D91"/>
    <a:srgbClr val="0078D7"/>
    <a:srgbClr val="107C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97" autoAdjust="0"/>
    <p:restoredTop sz="96215" autoAdjust="0"/>
  </p:normalViewPr>
  <p:slideViewPr>
    <p:cSldViewPr>
      <p:cViewPr varScale="1">
        <p:scale>
          <a:sx n="95" d="100"/>
          <a:sy n="95" d="100"/>
        </p:scale>
        <p:origin x="6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-1122"/>
    </p:cViewPr>
  </p:sorterViewPr>
  <p:notesViewPr>
    <p:cSldViewPr showGuides="1">
      <p:cViewPr varScale="1">
        <p:scale>
          <a:sx n="73" d="100"/>
          <a:sy n="73" d="100"/>
        </p:scale>
        <p:origin x="3174" y="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Ignite 2016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10/27/2016 12:31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Ignite 2016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10/27/2016 12:31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2B9262-472A-4D31-82FE-D8A04B745A0B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MS PGothic" panose="020B0600070205080204" pitchFamily="34" charset="-128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2418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67B3D3-7574-4DAF-82A7-A6FB09AE0E89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MS PGothic" panose="020B0600070205080204" pitchFamily="34" charset="-128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7566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0B06B6-B475-45AD-B620-8A971BA5A95E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MS PGothic" panose="020B0600070205080204" pitchFamily="34" charset="-128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2325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A17D118-1690-458F-B4D2-F9DA5D6F5033}" type="datetime8">
              <a:rPr lang="en-US" smtClean="0">
                <a:solidFill>
                  <a:prstClr val="black"/>
                </a:solidFill>
              </a:rPr>
              <a:t>10/27/2016 12:31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861498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_Walk_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331019803"/>
              </p:ext>
            </p:extLst>
          </p:nvPr>
        </p:nvGraphicFramePr>
        <p:xfrm>
          <a:off x="0" y="0"/>
          <a:ext cx="12435839" cy="5999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Image" r:id="rId3" imgW="24380640" imgH="15238080" progId="Photoshop.Image.12">
                  <p:embed/>
                </p:oleObj>
              </mc:Choice>
              <mc:Fallback>
                <p:oleObj name="Image" r:id="rId3" imgW="24380640" imgH="15238080" progId="Photoshop.Image.12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435839" cy="5999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85589" y="6233566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241573" y="1913086"/>
            <a:ext cx="8568952" cy="126496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Z" sz="7000" dirty="0">
                <a:solidFill>
                  <a:schemeClr val="bg1"/>
                </a:solidFill>
                <a:latin typeface="+mn-lt"/>
              </a:rPr>
              <a:t>Microsoft Ignite</a:t>
            </a:r>
            <a:r>
              <a:rPr lang="en-NZ" sz="7000" baseline="0" dirty="0">
                <a:solidFill>
                  <a:schemeClr val="bg1"/>
                </a:solidFill>
                <a:latin typeface="+mn-lt"/>
              </a:rPr>
              <a:t> NZ</a:t>
            </a:r>
            <a:endParaRPr lang="en-NZ" sz="7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241573" y="2921198"/>
            <a:ext cx="8208912" cy="148040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Z" sz="4000" dirty="0">
                <a:solidFill>
                  <a:schemeClr val="bg1"/>
                </a:solidFill>
                <a:latin typeface="+mn-lt"/>
              </a:rPr>
              <a:t>25-28</a:t>
            </a:r>
            <a:r>
              <a:rPr lang="en-NZ" sz="4000" baseline="0" dirty="0">
                <a:solidFill>
                  <a:schemeClr val="bg1"/>
                </a:solidFill>
                <a:latin typeface="+mn-lt"/>
              </a:rPr>
              <a:t> October 2016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Z" sz="4000" baseline="0" dirty="0">
                <a:solidFill>
                  <a:schemeClr val="bg1"/>
                </a:solidFill>
                <a:latin typeface="+mn-lt"/>
              </a:rPr>
              <a:t>SKYCITY, Auckland</a:t>
            </a:r>
            <a:endParaRPr lang="en-NZ" sz="4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1410" y="-234182"/>
            <a:ext cx="12405065" cy="220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0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080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740786856"/>
              </p:ext>
            </p:extLst>
          </p:nvPr>
        </p:nvGraphicFramePr>
        <p:xfrm>
          <a:off x="636" y="0"/>
          <a:ext cx="12435839" cy="6080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Image" r:id="rId3" imgW="24380640" imgH="15238080" progId="Photoshop.Image.12">
                  <p:embed/>
                </p:oleObj>
              </mc:Choice>
              <mc:Fallback>
                <p:oleObj name="Image" r:id="rId3" imgW="24380640" imgH="1523808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6" y="0"/>
                        <a:ext cx="12435839" cy="6080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7597" y="6285063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87481" y="182554"/>
            <a:ext cx="11672947" cy="2119277"/>
          </a:xfrm>
          <a:noFill/>
        </p:spPr>
        <p:txBody>
          <a:bodyPr lIns="146304" tIns="91440" rIns="146304" bIns="91440" anchor="t" anchorCtr="0"/>
          <a:lstStyle>
            <a:lvl1pPr>
              <a:defRPr sz="600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003" y="3497262"/>
            <a:ext cx="7640499" cy="829612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287481" y="2506609"/>
            <a:ext cx="7382067" cy="888264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</p:spTree>
    <p:extLst>
      <p:ext uri="{BB962C8B-B14F-4D97-AF65-F5344CB8AC3E}">
        <p14:creationId xmlns:p14="http://schemas.microsoft.com/office/powerpoint/2010/main" val="168501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493199"/>
            <a:ext cx="11192828" cy="11657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824" y="1632057"/>
            <a:ext cx="11192828" cy="4615523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3706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396" y="3498282"/>
            <a:ext cx="10571004" cy="1390270"/>
          </a:xfrm>
          <a:prstGeom prst="rect">
            <a:avLst/>
          </a:prstGeom>
        </p:spPr>
        <p:txBody>
          <a:bodyPr anchor="t"/>
          <a:lstStyle>
            <a:lvl1pPr algn="l">
              <a:defRPr sz="5440" b="0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396" y="1967692"/>
            <a:ext cx="10571004" cy="153059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20">
                <a:solidFill>
                  <a:schemeClr val="tx1">
                    <a:tint val="75000"/>
                  </a:schemeClr>
                </a:solidFill>
              </a:defRPr>
            </a:lvl1pPr>
            <a:lvl2pPr marL="621746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2pPr>
            <a:lvl3pPr marL="1243493" indent="0">
              <a:buNone/>
              <a:defRPr sz="2176">
                <a:solidFill>
                  <a:schemeClr val="tx1">
                    <a:tint val="75000"/>
                  </a:schemeClr>
                </a:solidFill>
              </a:defRPr>
            </a:lvl3pPr>
            <a:lvl4pPr marL="1865239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4pPr>
            <a:lvl5pPr marL="2486985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5pPr>
            <a:lvl6pPr marL="3108731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6pPr>
            <a:lvl7pPr marL="3730478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7pPr>
            <a:lvl8pPr marL="4352224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8pPr>
            <a:lvl9pPr marL="4973970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68559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533053"/>
            <a:ext cx="11192828" cy="11657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1824" y="1738334"/>
            <a:ext cx="5492776" cy="4266464"/>
          </a:xfrm>
          <a:prstGeom prst="rect">
            <a:avLst/>
          </a:prstGeom>
        </p:spPr>
        <p:txBody>
          <a:bodyPr/>
          <a:lstStyle>
            <a:lvl1pPr>
              <a:defRPr sz="3808"/>
            </a:lvl1pPr>
            <a:lvl2pPr>
              <a:defRPr sz="3264"/>
            </a:lvl2pPr>
            <a:lvl3pPr>
              <a:defRPr sz="2720"/>
            </a:lvl3pPr>
            <a:lvl4pPr>
              <a:defRPr sz="2448"/>
            </a:lvl4pPr>
            <a:lvl5pPr>
              <a:defRPr sz="2448"/>
            </a:lvl5pPr>
            <a:lvl6pPr>
              <a:defRPr sz="2448"/>
            </a:lvl6pPr>
            <a:lvl7pPr>
              <a:defRPr sz="2448"/>
            </a:lvl7pPr>
            <a:lvl8pPr>
              <a:defRPr sz="2448"/>
            </a:lvl8pPr>
            <a:lvl9pPr>
              <a:defRPr sz="2448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1875" y="1738334"/>
            <a:ext cx="5492776" cy="4266463"/>
          </a:xfrm>
          <a:prstGeom prst="rect">
            <a:avLst/>
          </a:prstGeom>
        </p:spPr>
        <p:txBody>
          <a:bodyPr/>
          <a:lstStyle>
            <a:lvl1pPr>
              <a:defRPr sz="3808"/>
            </a:lvl1pPr>
            <a:lvl2pPr>
              <a:defRPr sz="3264"/>
            </a:lvl2pPr>
            <a:lvl3pPr>
              <a:defRPr sz="2720"/>
            </a:lvl3pPr>
            <a:lvl4pPr>
              <a:defRPr sz="2448"/>
            </a:lvl4pPr>
            <a:lvl5pPr>
              <a:defRPr sz="2448"/>
            </a:lvl5pPr>
            <a:lvl6pPr>
              <a:defRPr sz="2448"/>
            </a:lvl6pPr>
            <a:lvl7pPr>
              <a:defRPr sz="2448"/>
            </a:lvl7pPr>
            <a:lvl8pPr>
              <a:defRPr sz="2448"/>
            </a:lvl8pPr>
            <a:lvl9pPr>
              <a:defRPr sz="244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52909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546337"/>
            <a:ext cx="11192828" cy="116575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1824" y="2189511"/>
            <a:ext cx="5494936" cy="6541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64" b="1"/>
            </a:lvl1pPr>
            <a:lvl2pPr marL="621746" indent="0">
              <a:buNone/>
              <a:defRPr sz="2720" b="1"/>
            </a:lvl2pPr>
            <a:lvl3pPr marL="1243493" indent="0">
              <a:buNone/>
              <a:defRPr sz="2448" b="1"/>
            </a:lvl3pPr>
            <a:lvl4pPr marL="1865239" indent="0">
              <a:buNone/>
              <a:defRPr sz="2176" b="1"/>
            </a:lvl4pPr>
            <a:lvl5pPr marL="2486985" indent="0">
              <a:buNone/>
              <a:defRPr sz="2176" b="1"/>
            </a:lvl5pPr>
            <a:lvl6pPr marL="3108731" indent="0">
              <a:buNone/>
              <a:defRPr sz="2176" b="1"/>
            </a:lvl6pPr>
            <a:lvl7pPr marL="3730478" indent="0">
              <a:buNone/>
              <a:defRPr sz="2176" b="1"/>
            </a:lvl7pPr>
            <a:lvl8pPr marL="4352224" indent="0">
              <a:buNone/>
              <a:defRPr sz="2176" b="1"/>
            </a:lvl8pPr>
            <a:lvl9pPr marL="4973970" indent="0">
              <a:buNone/>
              <a:defRPr sz="2176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824" y="2697498"/>
            <a:ext cx="5494936" cy="3599561"/>
          </a:xfrm>
          <a:prstGeom prst="rect">
            <a:avLst/>
          </a:prstGeom>
        </p:spPr>
        <p:txBody>
          <a:bodyPr/>
          <a:lstStyle>
            <a:lvl1pPr>
              <a:defRPr sz="3264"/>
            </a:lvl1pPr>
            <a:lvl2pPr>
              <a:defRPr sz="2720"/>
            </a:lvl2pPr>
            <a:lvl3pPr>
              <a:defRPr sz="2448"/>
            </a:lvl3pPr>
            <a:lvl4pPr>
              <a:defRPr sz="2176"/>
            </a:lvl4pPr>
            <a:lvl5pPr>
              <a:defRPr sz="2176"/>
            </a:lvl5pPr>
            <a:lvl6pPr>
              <a:defRPr sz="2176"/>
            </a:lvl6pPr>
            <a:lvl7pPr>
              <a:defRPr sz="2176"/>
            </a:lvl7pPr>
            <a:lvl8pPr>
              <a:defRPr sz="2176"/>
            </a:lvl8pPr>
            <a:lvl9pPr>
              <a:defRPr sz="2176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7557" y="2189511"/>
            <a:ext cx="5497095" cy="6541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64" b="1"/>
            </a:lvl1pPr>
            <a:lvl2pPr marL="621746" indent="0">
              <a:buNone/>
              <a:defRPr sz="2720" b="1"/>
            </a:lvl2pPr>
            <a:lvl3pPr marL="1243493" indent="0">
              <a:buNone/>
              <a:defRPr sz="2448" b="1"/>
            </a:lvl3pPr>
            <a:lvl4pPr marL="1865239" indent="0">
              <a:buNone/>
              <a:defRPr sz="2176" b="1"/>
            </a:lvl4pPr>
            <a:lvl5pPr marL="2486985" indent="0">
              <a:buNone/>
              <a:defRPr sz="2176" b="1"/>
            </a:lvl5pPr>
            <a:lvl6pPr marL="3108731" indent="0">
              <a:buNone/>
              <a:defRPr sz="2176" b="1"/>
            </a:lvl6pPr>
            <a:lvl7pPr marL="3730478" indent="0">
              <a:buNone/>
              <a:defRPr sz="2176" b="1"/>
            </a:lvl7pPr>
            <a:lvl8pPr marL="4352224" indent="0">
              <a:buNone/>
              <a:defRPr sz="2176" b="1"/>
            </a:lvl8pPr>
            <a:lvl9pPr marL="4973970" indent="0">
              <a:buNone/>
              <a:defRPr sz="21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7557" y="2697498"/>
            <a:ext cx="5497095" cy="3599562"/>
          </a:xfrm>
          <a:prstGeom prst="rect">
            <a:avLst/>
          </a:prstGeom>
        </p:spPr>
        <p:txBody>
          <a:bodyPr/>
          <a:lstStyle>
            <a:lvl1pPr>
              <a:defRPr sz="3264"/>
            </a:lvl1pPr>
            <a:lvl2pPr>
              <a:defRPr sz="2720"/>
            </a:lvl2pPr>
            <a:lvl3pPr>
              <a:defRPr sz="2448"/>
            </a:lvl3pPr>
            <a:lvl4pPr>
              <a:defRPr sz="2176"/>
            </a:lvl4pPr>
            <a:lvl5pPr>
              <a:defRPr sz="2176"/>
            </a:lvl5pPr>
            <a:lvl6pPr>
              <a:defRPr sz="2176"/>
            </a:lvl6pPr>
            <a:lvl7pPr>
              <a:defRPr sz="2176"/>
            </a:lvl7pPr>
            <a:lvl8pPr>
              <a:defRPr sz="2176"/>
            </a:lvl8pPr>
            <a:lvl9pPr>
              <a:defRPr sz="2176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5040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533053"/>
            <a:ext cx="11192828" cy="11657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3135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72875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610603"/>
            <a:ext cx="4091515" cy="1185183"/>
          </a:xfrm>
          <a:prstGeom prst="rect">
            <a:avLst/>
          </a:prstGeom>
        </p:spPr>
        <p:txBody>
          <a:bodyPr anchor="b"/>
          <a:lstStyle>
            <a:lvl1pPr algn="l">
              <a:defRPr sz="272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2316" y="610602"/>
            <a:ext cx="6952335" cy="5636977"/>
          </a:xfrm>
          <a:prstGeom prst="rect">
            <a:avLst/>
          </a:prstGeom>
        </p:spPr>
        <p:txBody>
          <a:bodyPr/>
          <a:lstStyle>
            <a:lvl1pPr>
              <a:defRPr sz="4352"/>
            </a:lvl1pPr>
            <a:lvl2pPr>
              <a:defRPr sz="3808"/>
            </a:lvl2pPr>
            <a:lvl3pPr>
              <a:defRPr sz="3264"/>
            </a:lvl3pPr>
            <a:lvl4pPr>
              <a:defRPr sz="2720"/>
            </a:lvl4pPr>
            <a:lvl5pPr>
              <a:defRPr sz="2720"/>
            </a:lvl5pPr>
            <a:lvl6pPr>
              <a:defRPr sz="2720"/>
            </a:lvl6pPr>
            <a:lvl7pPr>
              <a:defRPr sz="2720"/>
            </a:lvl7pPr>
            <a:lvl8pPr>
              <a:defRPr sz="2720"/>
            </a:lvl8pPr>
            <a:lvl9pPr>
              <a:defRPr sz="27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1824" y="1795786"/>
            <a:ext cx="4091515" cy="44517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4"/>
            </a:lvl1pPr>
            <a:lvl2pPr marL="621746" indent="0">
              <a:buNone/>
              <a:defRPr sz="1632"/>
            </a:lvl2pPr>
            <a:lvl3pPr marL="1243493" indent="0">
              <a:buNone/>
              <a:defRPr sz="1360"/>
            </a:lvl3pPr>
            <a:lvl4pPr marL="1865239" indent="0">
              <a:buNone/>
              <a:defRPr sz="1224"/>
            </a:lvl4pPr>
            <a:lvl5pPr marL="2486985" indent="0">
              <a:buNone/>
              <a:defRPr sz="1224"/>
            </a:lvl5pPr>
            <a:lvl6pPr marL="3108731" indent="0">
              <a:buNone/>
              <a:defRPr sz="1224"/>
            </a:lvl6pPr>
            <a:lvl7pPr marL="3730478" indent="0">
              <a:buNone/>
              <a:defRPr sz="1224"/>
            </a:lvl7pPr>
            <a:lvl8pPr marL="4352224" indent="0">
              <a:buNone/>
              <a:defRPr sz="1224"/>
            </a:lvl8pPr>
            <a:lvl9pPr marL="4973970" indent="0">
              <a:buNone/>
              <a:defRPr sz="1224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25461" y="6454824"/>
            <a:ext cx="7904503" cy="371314"/>
          </a:xfrm>
        </p:spPr>
        <p:txBody>
          <a:bodyPr rtlCol="0"/>
          <a:lstStyle>
            <a:lvl1pPr defTabSz="62174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#ITDEVCON</a:t>
            </a:r>
          </a:p>
        </p:txBody>
      </p:sp>
    </p:spTree>
    <p:extLst>
      <p:ext uri="{BB962C8B-B14F-4D97-AF65-F5344CB8AC3E}">
        <p14:creationId xmlns:p14="http://schemas.microsoft.com/office/powerpoint/2010/main" val="295418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636" y="4896168"/>
            <a:ext cx="7461885" cy="578559"/>
          </a:xfrm>
          <a:prstGeom prst="rect">
            <a:avLst/>
          </a:prstGeom>
        </p:spPr>
        <p:txBody>
          <a:bodyPr anchor="b"/>
          <a:lstStyle>
            <a:lvl1pPr algn="l">
              <a:defRPr sz="272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7636" y="626053"/>
            <a:ext cx="7461885" cy="419671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4352"/>
            </a:lvl1pPr>
            <a:lvl2pPr marL="621746" indent="0">
              <a:buNone/>
              <a:defRPr sz="3808"/>
            </a:lvl2pPr>
            <a:lvl3pPr marL="1243493" indent="0">
              <a:buNone/>
              <a:defRPr sz="3264"/>
            </a:lvl3pPr>
            <a:lvl4pPr marL="1865239" indent="0">
              <a:buNone/>
              <a:defRPr sz="2720"/>
            </a:lvl4pPr>
            <a:lvl5pPr marL="2486985" indent="0">
              <a:buNone/>
              <a:defRPr sz="2720"/>
            </a:lvl5pPr>
            <a:lvl6pPr marL="3108731" indent="0">
              <a:buNone/>
              <a:defRPr sz="2720"/>
            </a:lvl6pPr>
            <a:lvl7pPr marL="3730478" indent="0">
              <a:buNone/>
              <a:defRPr sz="2720"/>
            </a:lvl7pPr>
            <a:lvl8pPr marL="4352224" indent="0">
              <a:buNone/>
              <a:defRPr sz="2720"/>
            </a:lvl8pPr>
            <a:lvl9pPr marL="4973970" indent="0">
              <a:buNone/>
              <a:defRPr sz="272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7636" y="5474727"/>
            <a:ext cx="7461885" cy="820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4"/>
            </a:lvl1pPr>
            <a:lvl2pPr marL="621746" indent="0">
              <a:buNone/>
              <a:defRPr sz="1632"/>
            </a:lvl2pPr>
            <a:lvl3pPr marL="1243493" indent="0">
              <a:buNone/>
              <a:defRPr sz="1360"/>
            </a:lvl3pPr>
            <a:lvl4pPr marL="1865239" indent="0">
              <a:buNone/>
              <a:defRPr sz="1224"/>
            </a:lvl4pPr>
            <a:lvl5pPr marL="2486985" indent="0">
              <a:buNone/>
              <a:defRPr sz="1224"/>
            </a:lvl5pPr>
            <a:lvl6pPr marL="3108731" indent="0">
              <a:buNone/>
              <a:defRPr sz="1224"/>
            </a:lvl6pPr>
            <a:lvl7pPr marL="3730478" indent="0">
              <a:buNone/>
              <a:defRPr sz="1224"/>
            </a:lvl7pPr>
            <a:lvl8pPr marL="4352224" indent="0">
              <a:buNone/>
              <a:defRPr sz="1224"/>
            </a:lvl8pPr>
            <a:lvl9pPr marL="4973970" indent="0">
              <a:buNone/>
              <a:defRPr sz="12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9462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21824" y="2629083"/>
            <a:ext cx="11192828" cy="116575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cap="all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27927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21824" y="2629083"/>
            <a:ext cx="11192828" cy="11657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cap="all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215966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493199"/>
            <a:ext cx="11192828" cy="11657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824" y="1632057"/>
            <a:ext cx="11192828" cy="4615523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0382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2736" y="3513799"/>
            <a:ext cx="10571004" cy="149821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0374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3086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493199"/>
            <a:ext cx="11192828" cy="11657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824" y="1632057"/>
            <a:ext cx="11192828" cy="4615523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987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493199"/>
            <a:ext cx="11192828" cy="11657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824" y="1632057"/>
            <a:ext cx="11192828" cy="4615523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55974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396" y="3498282"/>
            <a:ext cx="10571004" cy="1390270"/>
          </a:xfrm>
          <a:prstGeom prst="rect">
            <a:avLst/>
          </a:prstGeom>
        </p:spPr>
        <p:txBody>
          <a:bodyPr anchor="t"/>
          <a:lstStyle>
            <a:lvl1pPr algn="l">
              <a:defRPr sz="5440" b="0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396" y="1967692"/>
            <a:ext cx="10571004" cy="153059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20">
                <a:solidFill>
                  <a:schemeClr val="tx1">
                    <a:tint val="75000"/>
                  </a:schemeClr>
                </a:solidFill>
              </a:defRPr>
            </a:lvl1pPr>
            <a:lvl2pPr marL="621746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2pPr>
            <a:lvl3pPr marL="1243493" indent="0">
              <a:buNone/>
              <a:defRPr sz="2176">
                <a:solidFill>
                  <a:schemeClr val="tx1">
                    <a:tint val="75000"/>
                  </a:schemeClr>
                </a:solidFill>
              </a:defRPr>
            </a:lvl3pPr>
            <a:lvl4pPr marL="1865239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4pPr>
            <a:lvl5pPr marL="2486985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5pPr>
            <a:lvl6pPr marL="3108731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6pPr>
            <a:lvl7pPr marL="3730478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7pPr>
            <a:lvl8pPr marL="4352224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8pPr>
            <a:lvl9pPr marL="4973970" indent="0">
              <a:buNone/>
              <a:defRPr sz="19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4579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533053"/>
            <a:ext cx="11192828" cy="11657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1824" y="1738334"/>
            <a:ext cx="5492776" cy="4266464"/>
          </a:xfrm>
          <a:prstGeom prst="rect">
            <a:avLst/>
          </a:prstGeom>
        </p:spPr>
        <p:txBody>
          <a:bodyPr/>
          <a:lstStyle>
            <a:lvl1pPr>
              <a:defRPr sz="3808"/>
            </a:lvl1pPr>
            <a:lvl2pPr>
              <a:defRPr sz="3264"/>
            </a:lvl2pPr>
            <a:lvl3pPr>
              <a:defRPr sz="2720"/>
            </a:lvl3pPr>
            <a:lvl4pPr>
              <a:defRPr sz="2448"/>
            </a:lvl4pPr>
            <a:lvl5pPr>
              <a:defRPr sz="2448"/>
            </a:lvl5pPr>
            <a:lvl6pPr>
              <a:defRPr sz="2448"/>
            </a:lvl6pPr>
            <a:lvl7pPr>
              <a:defRPr sz="2448"/>
            </a:lvl7pPr>
            <a:lvl8pPr>
              <a:defRPr sz="2448"/>
            </a:lvl8pPr>
            <a:lvl9pPr>
              <a:defRPr sz="2448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1875" y="1738334"/>
            <a:ext cx="5492776" cy="4266463"/>
          </a:xfrm>
          <a:prstGeom prst="rect">
            <a:avLst/>
          </a:prstGeom>
        </p:spPr>
        <p:txBody>
          <a:bodyPr/>
          <a:lstStyle>
            <a:lvl1pPr>
              <a:defRPr sz="3808"/>
            </a:lvl1pPr>
            <a:lvl2pPr>
              <a:defRPr sz="3264"/>
            </a:lvl2pPr>
            <a:lvl3pPr>
              <a:defRPr sz="2720"/>
            </a:lvl3pPr>
            <a:lvl4pPr>
              <a:defRPr sz="2448"/>
            </a:lvl4pPr>
            <a:lvl5pPr>
              <a:defRPr sz="2448"/>
            </a:lvl5pPr>
            <a:lvl6pPr>
              <a:defRPr sz="2448"/>
            </a:lvl6pPr>
            <a:lvl7pPr>
              <a:defRPr sz="2448"/>
            </a:lvl7pPr>
            <a:lvl8pPr>
              <a:defRPr sz="2448"/>
            </a:lvl8pPr>
            <a:lvl9pPr>
              <a:defRPr sz="244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33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546337"/>
            <a:ext cx="11192828" cy="116575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1824" y="2189511"/>
            <a:ext cx="5494936" cy="6541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64" b="1"/>
            </a:lvl1pPr>
            <a:lvl2pPr marL="621746" indent="0">
              <a:buNone/>
              <a:defRPr sz="2720" b="1"/>
            </a:lvl2pPr>
            <a:lvl3pPr marL="1243493" indent="0">
              <a:buNone/>
              <a:defRPr sz="2448" b="1"/>
            </a:lvl3pPr>
            <a:lvl4pPr marL="1865239" indent="0">
              <a:buNone/>
              <a:defRPr sz="2176" b="1"/>
            </a:lvl4pPr>
            <a:lvl5pPr marL="2486985" indent="0">
              <a:buNone/>
              <a:defRPr sz="2176" b="1"/>
            </a:lvl5pPr>
            <a:lvl6pPr marL="3108731" indent="0">
              <a:buNone/>
              <a:defRPr sz="2176" b="1"/>
            </a:lvl6pPr>
            <a:lvl7pPr marL="3730478" indent="0">
              <a:buNone/>
              <a:defRPr sz="2176" b="1"/>
            </a:lvl7pPr>
            <a:lvl8pPr marL="4352224" indent="0">
              <a:buNone/>
              <a:defRPr sz="2176" b="1"/>
            </a:lvl8pPr>
            <a:lvl9pPr marL="4973970" indent="0">
              <a:buNone/>
              <a:defRPr sz="2176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824" y="2697498"/>
            <a:ext cx="5494936" cy="3599561"/>
          </a:xfrm>
          <a:prstGeom prst="rect">
            <a:avLst/>
          </a:prstGeom>
        </p:spPr>
        <p:txBody>
          <a:bodyPr/>
          <a:lstStyle>
            <a:lvl1pPr>
              <a:defRPr sz="3264"/>
            </a:lvl1pPr>
            <a:lvl2pPr>
              <a:defRPr sz="2720"/>
            </a:lvl2pPr>
            <a:lvl3pPr>
              <a:defRPr sz="2448"/>
            </a:lvl3pPr>
            <a:lvl4pPr>
              <a:defRPr sz="2176"/>
            </a:lvl4pPr>
            <a:lvl5pPr>
              <a:defRPr sz="2176"/>
            </a:lvl5pPr>
            <a:lvl6pPr>
              <a:defRPr sz="2176"/>
            </a:lvl6pPr>
            <a:lvl7pPr>
              <a:defRPr sz="2176"/>
            </a:lvl7pPr>
            <a:lvl8pPr>
              <a:defRPr sz="2176"/>
            </a:lvl8pPr>
            <a:lvl9pPr>
              <a:defRPr sz="2176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7557" y="2189511"/>
            <a:ext cx="5497095" cy="6541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64" b="1"/>
            </a:lvl1pPr>
            <a:lvl2pPr marL="621746" indent="0">
              <a:buNone/>
              <a:defRPr sz="2720" b="1"/>
            </a:lvl2pPr>
            <a:lvl3pPr marL="1243493" indent="0">
              <a:buNone/>
              <a:defRPr sz="2448" b="1"/>
            </a:lvl3pPr>
            <a:lvl4pPr marL="1865239" indent="0">
              <a:buNone/>
              <a:defRPr sz="2176" b="1"/>
            </a:lvl4pPr>
            <a:lvl5pPr marL="2486985" indent="0">
              <a:buNone/>
              <a:defRPr sz="2176" b="1"/>
            </a:lvl5pPr>
            <a:lvl6pPr marL="3108731" indent="0">
              <a:buNone/>
              <a:defRPr sz="2176" b="1"/>
            </a:lvl6pPr>
            <a:lvl7pPr marL="3730478" indent="0">
              <a:buNone/>
              <a:defRPr sz="2176" b="1"/>
            </a:lvl7pPr>
            <a:lvl8pPr marL="4352224" indent="0">
              <a:buNone/>
              <a:defRPr sz="2176" b="1"/>
            </a:lvl8pPr>
            <a:lvl9pPr marL="4973970" indent="0">
              <a:buNone/>
              <a:defRPr sz="21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7557" y="2697498"/>
            <a:ext cx="5497095" cy="3599562"/>
          </a:xfrm>
          <a:prstGeom prst="rect">
            <a:avLst/>
          </a:prstGeom>
        </p:spPr>
        <p:txBody>
          <a:bodyPr/>
          <a:lstStyle>
            <a:lvl1pPr>
              <a:defRPr sz="3264"/>
            </a:lvl1pPr>
            <a:lvl2pPr>
              <a:defRPr sz="2720"/>
            </a:lvl2pPr>
            <a:lvl3pPr>
              <a:defRPr sz="2448"/>
            </a:lvl3pPr>
            <a:lvl4pPr>
              <a:defRPr sz="2176"/>
            </a:lvl4pPr>
            <a:lvl5pPr>
              <a:defRPr sz="2176"/>
            </a:lvl5pPr>
            <a:lvl6pPr>
              <a:defRPr sz="2176"/>
            </a:lvl6pPr>
            <a:lvl7pPr>
              <a:defRPr sz="2176"/>
            </a:lvl7pPr>
            <a:lvl8pPr>
              <a:defRPr sz="2176"/>
            </a:lvl8pPr>
            <a:lvl9pPr>
              <a:defRPr sz="2176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80047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533053"/>
            <a:ext cx="11192828" cy="11657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130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1997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24" y="610603"/>
            <a:ext cx="4091515" cy="1185183"/>
          </a:xfrm>
          <a:prstGeom prst="rect">
            <a:avLst/>
          </a:prstGeom>
        </p:spPr>
        <p:txBody>
          <a:bodyPr anchor="b"/>
          <a:lstStyle>
            <a:lvl1pPr algn="l">
              <a:defRPr sz="272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2316" y="610602"/>
            <a:ext cx="6952335" cy="5636977"/>
          </a:xfrm>
          <a:prstGeom prst="rect">
            <a:avLst/>
          </a:prstGeom>
        </p:spPr>
        <p:txBody>
          <a:bodyPr/>
          <a:lstStyle>
            <a:lvl1pPr>
              <a:defRPr sz="4352"/>
            </a:lvl1pPr>
            <a:lvl2pPr>
              <a:defRPr sz="3808"/>
            </a:lvl2pPr>
            <a:lvl3pPr>
              <a:defRPr sz="3264"/>
            </a:lvl3pPr>
            <a:lvl4pPr>
              <a:defRPr sz="2720"/>
            </a:lvl4pPr>
            <a:lvl5pPr>
              <a:defRPr sz="2720"/>
            </a:lvl5pPr>
            <a:lvl6pPr>
              <a:defRPr sz="2720"/>
            </a:lvl6pPr>
            <a:lvl7pPr>
              <a:defRPr sz="2720"/>
            </a:lvl7pPr>
            <a:lvl8pPr>
              <a:defRPr sz="2720"/>
            </a:lvl8pPr>
            <a:lvl9pPr>
              <a:defRPr sz="27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1824" y="1795786"/>
            <a:ext cx="4091515" cy="44517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4"/>
            </a:lvl1pPr>
            <a:lvl2pPr marL="621746" indent="0">
              <a:buNone/>
              <a:defRPr sz="1632"/>
            </a:lvl2pPr>
            <a:lvl3pPr marL="1243493" indent="0">
              <a:buNone/>
              <a:defRPr sz="1360"/>
            </a:lvl3pPr>
            <a:lvl4pPr marL="1865239" indent="0">
              <a:buNone/>
              <a:defRPr sz="1224"/>
            </a:lvl4pPr>
            <a:lvl5pPr marL="2486985" indent="0">
              <a:buNone/>
              <a:defRPr sz="1224"/>
            </a:lvl5pPr>
            <a:lvl6pPr marL="3108731" indent="0">
              <a:buNone/>
              <a:defRPr sz="1224"/>
            </a:lvl6pPr>
            <a:lvl7pPr marL="3730478" indent="0">
              <a:buNone/>
              <a:defRPr sz="1224"/>
            </a:lvl7pPr>
            <a:lvl8pPr marL="4352224" indent="0">
              <a:buNone/>
              <a:defRPr sz="1224"/>
            </a:lvl8pPr>
            <a:lvl9pPr marL="4973970" indent="0">
              <a:buNone/>
              <a:defRPr sz="1224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25461" y="6454824"/>
            <a:ext cx="7904503" cy="371314"/>
          </a:xfrm>
        </p:spPr>
        <p:txBody>
          <a:bodyPr rtlCol="0"/>
          <a:lstStyle>
            <a:lvl1pPr defTabSz="621746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#ITDEVCON</a:t>
            </a:r>
          </a:p>
        </p:txBody>
      </p:sp>
    </p:spTree>
    <p:extLst>
      <p:ext uri="{BB962C8B-B14F-4D97-AF65-F5344CB8AC3E}">
        <p14:creationId xmlns:p14="http://schemas.microsoft.com/office/powerpoint/2010/main" val="15179616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636" y="4896168"/>
            <a:ext cx="7461885" cy="578559"/>
          </a:xfrm>
          <a:prstGeom prst="rect">
            <a:avLst/>
          </a:prstGeom>
        </p:spPr>
        <p:txBody>
          <a:bodyPr anchor="b"/>
          <a:lstStyle>
            <a:lvl1pPr algn="l">
              <a:defRPr sz="272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7636" y="626053"/>
            <a:ext cx="7461885" cy="419671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4352"/>
            </a:lvl1pPr>
            <a:lvl2pPr marL="621746" indent="0">
              <a:buNone/>
              <a:defRPr sz="3808"/>
            </a:lvl2pPr>
            <a:lvl3pPr marL="1243493" indent="0">
              <a:buNone/>
              <a:defRPr sz="3264"/>
            </a:lvl3pPr>
            <a:lvl4pPr marL="1865239" indent="0">
              <a:buNone/>
              <a:defRPr sz="2720"/>
            </a:lvl4pPr>
            <a:lvl5pPr marL="2486985" indent="0">
              <a:buNone/>
              <a:defRPr sz="2720"/>
            </a:lvl5pPr>
            <a:lvl6pPr marL="3108731" indent="0">
              <a:buNone/>
              <a:defRPr sz="2720"/>
            </a:lvl6pPr>
            <a:lvl7pPr marL="3730478" indent="0">
              <a:buNone/>
              <a:defRPr sz="2720"/>
            </a:lvl7pPr>
            <a:lvl8pPr marL="4352224" indent="0">
              <a:buNone/>
              <a:defRPr sz="2720"/>
            </a:lvl8pPr>
            <a:lvl9pPr marL="4973970" indent="0">
              <a:buNone/>
              <a:defRPr sz="272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7636" y="5474727"/>
            <a:ext cx="7461885" cy="820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4"/>
            </a:lvl1pPr>
            <a:lvl2pPr marL="621746" indent="0">
              <a:buNone/>
              <a:defRPr sz="1632"/>
            </a:lvl2pPr>
            <a:lvl3pPr marL="1243493" indent="0">
              <a:buNone/>
              <a:defRPr sz="1360"/>
            </a:lvl3pPr>
            <a:lvl4pPr marL="1865239" indent="0">
              <a:buNone/>
              <a:defRPr sz="1224"/>
            </a:lvl4pPr>
            <a:lvl5pPr marL="2486985" indent="0">
              <a:buNone/>
              <a:defRPr sz="1224"/>
            </a:lvl5pPr>
            <a:lvl6pPr marL="3108731" indent="0">
              <a:buNone/>
              <a:defRPr sz="1224"/>
            </a:lvl6pPr>
            <a:lvl7pPr marL="3730478" indent="0">
              <a:buNone/>
              <a:defRPr sz="1224"/>
            </a:lvl7pPr>
            <a:lvl8pPr marL="4352224" indent="0">
              <a:buNone/>
              <a:defRPr sz="1224"/>
            </a:lvl8pPr>
            <a:lvl9pPr marL="4973970" indent="0">
              <a:buNone/>
              <a:defRPr sz="12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3530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21824" y="2629083"/>
            <a:ext cx="11192828" cy="1165754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cap="all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3813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41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1" r:id="rId1"/>
    <p:sldLayoutId id="2147484300" r:id="rId2"/>
    <p:sldLayoutId id="2147484295" r:id="rId3"/>
    <p:sldLayoutId id="2147484240" r:id="rId4"/>
    <p:sldLayoutId id="2147484296" r:id="rId5"/>
    <p:sldLayoutId id="2147484241" r:id="rId6"/>
    <p:sldLayoutId id="2147484297" r:id="rId7"/>
    <p:sldLayoutId id="2147484244" r:id="rId8"/>
    <p:sldLayoutId id="2147484298" r:id="rId9"/>
    <p:sldLayoutId id="2147484245" r:id="rId10"/>
    <p:sldLayoutId id="2147484247" r:id="rId11"/>
    <p:sldLayoutId id="2147484331" r:id="rId12"/>
    <p:sldLayoutId id="2147484249" r:id="rId13"/>
    <p:sldLayoutId id="2147484301" r:id="rId14"/>
    <p:sldLayoutId id="2147484251" r:id="rId15"/>
    <p:sldLayoutId id="2147484252" r:id="rId16"/>
    <p:sldLayoutId id="2147484254" r:id="rId17"/>
    <p:sldLayoutId id="2147484257" r:id="rId18"/>
    <p:sldLayoutId id="2147484258" r:id="rId19"/>
    <p:sldLayoutId id="2147484260" r:id="rId20"/>
    <p:sldLayoutId id="2147484299" r:id="rId21"/>
    <p:sldLayoutId id="2147484263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4" descr="ITnDevConnections_RGB_Dark-Gray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995" y="6005793"/>
            <a:ext cx="2489455" cy="89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8"/>
          <p:cNvSpPr>
            <a:spLocks noChangeArrowheads="1"/>
          </p:cNvSpPr>
          <p:nvPr userDrawn="1"/>
        </p:nvSpPr>
        <p:spPr bwMode="auto">
          <a:xfrm>
            <a:off x="0" y="0"/>
            <a:ext cx="12436475" cy="544019"/>
          </a:xfrm>
          <a:prstGeom prst="rect">
            <a:avLst/>
          </a:prstGeom>
          <a:gradFill flip="none" rotWithShape="1">
            <a:gsLst>
              <a:gs pos="0">
                <a:srgbClr val="2D7CBB"/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anchor="ctr"/>
          <a:lstStyle/>
          <a:p>
            <a:pPr algn="ctr" defTabSz="1243493" eaLnBrk="1" hangingPunct="1">
              <a:defRPr/>
            </a:pPr>
            <a:endParaRPr lang="en-US" sz="2448">
              <a:solidFill>
                <a:srgbClr val="CECFCD"/>
              </a:solidFill>
              <a:latin typeface="Century Gothic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8" name="Title Placeholder 1"/>
          <p:cNvSpPr>
            <a:spLocks noGrp="1"/>
          </p:cNvSpPr>
          <p:nvPr>
            <p:ph type="title"/>
          </p:nvPr>
        </p:nvSpPr>
        <p:spPr bwMode="auto">
          <a:xfrm>
            <a:off x="725461" y="4393167"/>
            <a:ext cx="8914967" cy="155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7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5461" y="544019"/>
            <a:ext cx="8914967" cy="384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0" y="-153276"/>
            <a:ext cx="12436475" cy="617419"/>
          </a:xfrm>
          <a:prstGeom prst="rect">
            <a:avLst/>
          </a:prstGeom>
          <a:effectLst/>
        </p:spPr>
        <p:txBody>
          <a:bodyPr anchor="b"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 b="0" kern="1200" cap="all">
                <a:ln w="3175" cmpd="sng"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en-US" sz="1904" dirty="0">
                <a:solidFill>
                  <a:schemeClr val="bg1"/>
                </a:solidFill>
                <a:effectLst/>
              </a:rPr>
              <a:t>Session Title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725461" y="6312343"/>
            <a:ext cx="7904503" cy="37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1243493" eaLnBrk="1" hangingPunct="1">
              <a:defRPr sz="1360" b="1">
                <a:solidFill>
                  <a:srgbClr val="649840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423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44" r:id="rId2"/>
    <p:sldLayoutId id="2147484345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</p:sldLayoutIdLst>
  <p:hf sldNum="0" hdr="0" dt="0"/>
  <p:txStyles>
    <p:titleStyle>
      <a:lvl1pPr algn="ctr" defTabSz="621746" rtl="0" eaLnBrk="0" fontAlgn="base" hangingPunct="0">
        <a:spcBef>
          <a:spcPct val="0"/>
        </a:spcBef>
        <a:spcAft>
          <a:spcPct val="0"/>
        </a:spcAft>
        <a:defRPr sz="5984" kern="1200">
          <a:solidFill>
            <a:srgbClr val="2D7CBB"/>
          </a:solidFill>
          <a:latin typeface="+mj-lt"/>
          <a:ea typeface="MS PGothic" pitchFamily="34" charset="-128"/>
          <a:cs typeface="MS PGothic" charset="0"/>
        </a:defRPr>
      </a:lvl1pPr>
      <a:lvl2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D7CBB"/>
          </a:solidFill>
          <a:latin typeface="Century Gothic" charset="0"/>
          <a:ea typeface="MS PGothic" pitchFamily="34" charset="-128"/>
          <a:cs typeface="MS PGothic" charset="0"/>
        </a:defRPr>
      </a:lvl2pPr>
      <a:lvl3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D7CBB"/>
          </a:solidFill>
          <a:latin typeface="Century Gothic" charset="0"/>
          <a:ea typeface="MS PGothic" pitchFamily="34" charset="-128"/>
          <a:cs typeface="MS PGothic" charset="0"/>
        </a:defRPr>
      </a:lvl3pPr>
      <a:lvl4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D7CBB"/>
          </a:solidFill>
          <a:latin typeface="Century Gothic" charset="0"/>
          <a:ea typeface="MS PGothic" pitchFamily="34" charset="-128"/>
          <a:cs typeface="MS PGothic" charset="0"/>
        </a:defRPr>
      </a:lvl4pPr>
      <a:lvl5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D7CBB"/>
          </a:solidFill>
          <a:latin typeface="Century Gothic" charset="0"/>
          <a:ea typeface="MS PGothic" pitchFamily="34" charset="-128"/>
          <a:cs typeface="MS PGothic" charset="0"/>
        </a:defRPr>
      </a:lvl5pPr>
      <a:lvl6pPr marL="621746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6pPr>
      <a:lvl7pPr marL="1243493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7pPr>
      <a:lvl8pPr marL="1865239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8pPr>
      <a:lvl9pPr marL="2486985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466310" indent="-466310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52" kern="1200">
          <a:solidFill>
            <a:srgbClr val="2D7CBB"/>
          </a:solidFill>
          <a:latin typeface="+mn-lt"/>
          <a:ea typeface="MS PGothic" pitchFamily="34" charset="-128"/>
          <a:cs typeface="MS PGothic" charset="0"/>
        </a:defRPr>
      </a:lvl1pPr>
      <a:lvl2pPr marL="1010338" indent="-388591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808" kern="1200">
          <a:solidFill>
            <a:srgbClr val="7F7F7F"/>
          </a:solidFill>
          <a:latin typeface="+mn-lt"/>
          <a:ea typeface="MS PGothic" pitchFamily="34" charset="-128"/>
          <a:cs typeface="MS PGothic" charset="0"/>
        </a:defRPr>
      </a:lvl2pPr>
      <a:lvl3pPr marL="1554366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64" kern="1200">
          <a:solidFill>
            <a:srgbClr val="7F7F7F"/>
          </a:solidFill>
          <a:latin typeface="+mn-lt"/>
          <a:ea typeface="MS PGothic" pitchFamily="34" charset="-128"/>
          <a:cs typeface="MS PGothic" charset="0"/>
        </a:defRPr>
      </a:lvl3pPr>
      <a:lvl4pPr marL="2176112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20" kern="1200">
          <a:solidFill>
            <a:srgbClr val="7F7F7F"/>
          </a:solidFill>
          <a:latin typeface="+mn-lt"/>
          <a:ea typeface="MS PGothic" pitchFamily="34" charset="-128"/>
          <a:cs typeface="MS PGothic" charset="0"/>
        </a:defRPr>
      </a:lvl4pPr>
      <a:lvl5pPr marL="2797858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20" kern="1200">
          <a:solidFill>
            <a:srgbClr val="7F7F7F"/>
          </a:solidFill>
          <a:latin typeface="+mn-lt"/>
          <a:ea typeface="MS PGothic" pitchFamily="34" charset="-128"/>
          <a:cs typeface="MS PGothic" charset="0"/>
        </a:defRPr>
      </a:lvl5pPr>
      <a:lvl6pPr marL="3419605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6pPr>
      <a:lvl7pPr marL="4041351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7pPr>
      <a:lvl8pPr marL="4663097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8pPr>
      <a:lvl9pPr marL="5284843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1pPr>
      <a:lvl2pPr marL="621746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243493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3pPr>
      <a:lvl4pPr marL="1865239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4pPr>
      <a:lvl5pPr marL="2486985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5pPr>
      <a:lvl6pPr marL="3108731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6pPr>
      <a:lvl7pPr marL="3730478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7pPr>
      <a:lvl8pPr marL="4352224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8pPr>
      <a:lvl9pPr marL="4973970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436475" cy="6994525"/>
          </a:xfrm>
          <a:prstGeom prst="rect">
            <a:avLst/>
          </a:prstGeom>
          <a:gradFill flip="none" rotWithShape="1">
            <a:gsLst>
              <a:gs pos="0">
                <a:srgbClr val="649840"/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48"/>
          </a:p>
        </p:txBody>
      </p:sp>
    </p:spTree>
    <p:extLst>
      <p:ext uri="{BB962C8B-B14F-4D97-AF65-F5344CB8AC3E}">
        <p14:creationId xmlns:p14="http://schemas.microsoft.com/office/powerpoint/2010/main" val="1473220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3" r:id="rId1"/>
    <p:sldLayoutId id="2147484354" r:id="rId2"/>
  </p:sldLayoutIdLst>
  <p:txStyles>
    <p:titleStyle>
      <a:lvl1pPr algn="ctr" defTabSz="621746" rtl="0" eaLnBrk="0" fontAlgn="base" hangingPunct="0">
        <a:spcBef>
          <a:spcPct val="0"/>
        </a:spcBef>
        <a:spcAft>
          <a:spcPct val="0"/>
        </a:spcAft>
        <a:defRPr sz="5984" kern="1200">
          <a:solidFill>
            <a:schemeClr val="bg1"/>
          </a:solidFill>
          <a:latin typeface="Century Gothic"/>
          <a:ea typeface="MS PGothic" pitchFamily="34" charset="-128"/>
          <a:cs typeface="Century Gothic"/>
        </a:defRPr>
      </a:lvl1pPr>
      <a:lvl2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chemeClr val="bg1"/>
          </a:solidFill>
          <a:latin typeface="Century Gothic" charset="0"/>
          <a:ea typeface="MS PGothic" pitchFamily="34" charset="-128"/>
          <a:cs typeface="Century Gothic" panose="020B0502020202020204" pitchFamily="34" charset="0"/>
        </a:defRPr>
      </a:lvl2pPr>
      <a:lvl3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chemeClr val="bg1"/>
          </a:solidFill>
          <a:latin typeface="Century Gothic" charset="0"/>
          <a:ea typeface="MS PGothic" pitchFamily="34" charset="-128"/>
          <a:cs typeface="Century Gothic" panose="020B0502020202020204" pitchFamily="34" charset="0"/>
        </a:defRPr>
      </a:lvl3pPr>
      <a:lvl4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chemeClr val="bg1"/>
          </a:solidFill>
          <a:latin typeface="Century Gothic" charset="0"/>
          <a:ea typeface="MS PGothic" pitchFamily="34" charset="-128"/>
          <a:cs typeface="Century Gothic" panose="020B0502020202020204" pitchFamily="34" charset="0"/>
        </a:defRPr>
      </a:lvl4pPr>
      <a:lvl5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chemeClr val="bg1"/>
          </a:solidFill>
          <a:latin typeface="Century Gothic" charset="0"/>
          <a:ea typeface="MS PGothic" pitchFamily="34" charset="-128"/>
          <a:cs typeface="Century Gothic" panose="020B0502020202020204" pitchFamily="34" charset="0"/>
        </a:defRPr>
      </a:lvl5pPr>
      <a:lvl6pPr marL="621746" algn="ctr" defTabSz="621746" rtl="0" fontAlgn="base">
        <a:spcBef>
          <a:spcPct val="0"/>
        </a:spcBef>
        <a:spcAft>
          <a:spcPct val="0"/>
        </a:spcAft>
        <a:defRPr sz="5984">
          <a:solidFill>
            <a:schemeClr val="bg1"/>
          </a:solidFill>
          <a:latin typeface="Century Gothic" charset="0"/>
          <a:ea typeface="ＭＳ Ｐゴシック" charset="0"/>
        </a:defRPr>
      </a:lvl6pPr>
      <a:lvl7pPr marL="1243493" algn="ctr" defTabSz="621746" rtl="0" fontAlgn="base">
        <a:spcBef>
          <a:spcPct val="0"/>
        </a:spcBef>
        <a:spcAft>
          <a:spcPct val="0"/>
        </a:spcAft>
        <a:defRPr sz="5984">
          <a:solidFill>
            <a:schemeClr val="bg1"/>
          </a:solidFill>
          <a:latin typeface="Century Gothic" charset="0"/>
          <a:ea typeface="ＭＳ Ｐゴシック" charset="0"/>
        </a:defRPr>
      </a:lvl7pPr>
      <a:lvl8pPr marL="1865239" algn="ctr" defTabSz="621746" rtl="0" fontAlgn="base">
        <a:spcBef>
          <a:spcPct val="0"/>
        </a:spcBef>
        <a:spcAft>
          <a:spcPct val="0"/>
        </a:spcAft>
        <a:defRPr sz="5984">
          <a:solidFill>
            <a:schemeClr val="bg1"/>
          </a:solidFill>
          <a:latin typeface="Century Gothic" charset="0"/>
          <a:ea typeface="ＭＳ Ｐゴシック" charset="0"/>
        </a:defRPr>
      </a:lvl8pPr>
      <a:lvl9pPr marL="2486985" algn="ctr" defTabSz="621746" rtl="0" fontAlgn="base">
        <a:spcBef>
          <a:spcPct val="0"/>
        </a:spcBef>
        <a:spcAft>
          <a:spcPct val="0"/>
        </a:spcAft>
        <a:defRPr sz="5984">
          <a:solidFill>
            <a:schemeClr val="bg1"/>
          </a:solidFill>
          <a:latin typeface="Century Gothic" charset="0"/>
          <a:ea typeface="ＭＳ Ｐゴシック" charset="0"/>
        </a:defRPr>
      </a:lvl9pPr>
    </p:titleStyle>
    <p:bodyStyle>
      <a:lvl1pPr marL="466310" indent="-466310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52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1010338" indent="-388591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808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554366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64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2176112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2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797858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2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3419605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6pPr>
      <a:lvl7pPr marL="4041351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7pPr>
      <a:lvl8pPr marL="4663097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8pPr>
      <a:lvl9pPr marL="5284843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1pPr>
      <a:lvl2pPr marL="621746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243493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3pPr>
      <a:lvl4pPr marL="1865239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4pPr>
      <a:lvl5pPr marL="2486985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5pPr>
      <a:lvl6pPr marL="3108731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6pPr>
      <a:lvl7pPr marL="3730478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7pPr>
      <a:lvl8pPr marL="4352224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8pPr>
      <a:lvl9pPr marL="4973970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436475" cy="69945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48"/>
          </a:p>
        </p:txBody>
      </p:sp>
      <p:pic>
        <p:nvPicPr>
          <p:cNvPr id="1029" name="Picture 6" descr="ITnDevConnections_RGB_Dark-Gray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995" y="6005793"/>
            <a:ext cx="2489455" cy="89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436475" cy="303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 userDrawn="1"/>
        </p:nvSpPr>
        <p:spPr>
          <a:xfrm>
            <a:off x="0" y="3029872"/>
            <a:ext cx="12436475" cy="2876941"/>
          </a:xfrm>
          <a:prstGeom prst="rect">
            <a:avLst/>
          </a:prstGeom>
          <a:gradFill flip="none" rotWithShape="1">
            <a:gsLst>
              <a:gs pos="100000">
                <a:schemeClr val="tx2"/>
              </a:gs>
              <a:gs pos="0">
                <a:srgbClr val="2D7CB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48"/>
          </a:p>
        </p:txBody>
      </p:sp>
      <p:sp>
        <p:nvSpPr>
          <p:cNvPr id="1034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725461" y="6312343"/>
            <a:ext cx="7904503" cy="37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1243493" eaLnBrk="1" hangingPunct="1">
              <a:defRPr sz="1360" b="1">
                <a:solidFill>
                  <a:srgbClr val="649840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97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6" r:id="rId1"/>
    <p:sldLayoutId id="2147484357" r:id="rId2"/>
    <p:sldLayoutId id="2147484358" r:id="rId3"/>
  </p:sldLayoutIdLst>
  <p:hf sldNum="0" hdr="0" dt="0"/>
  <p:txStyles>
    <p:titleStyle>
      <a:lvl1pPr algn="ctr" defTabSz="621746" rtl="0" eaLnBrk="0" fontAlgn="base" hangingPunct="0">
        <a:spcBef>
          <a:spcPct val="0"/>
        </a:spcBef>
        <a:spcAft>
          <a:spcPct val="0"/>
        </a:spcAft>
        <a:defRPr sz="5984" kern="1200">
          <a:solidFill>
            <a:srgbClr val="2E85BD"/>
          </a:solidFill>
          <a:latin typeface="+mj-lt"/>
          <a:ea typeface="MS PGothic" pitchFamily="34" charset="-128"/>
          <a:cs typeface="MS PGothic" charset="0"/>
        </a:defRPr>
      </a:lvl1pPr>
      <a:lvl2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MS PGothic" pitchFamily="34" charset="-128"/>
          <a:cs typeface="MS PGothic" charset="0"/>
        </a:defRPr>
      </a:lvl2pPr>
      <a:lvl3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MS PGothic" pitchFamily="34" charset="-128"/>
          <a:cs typeface="MS PGothic" charset="0"/>
        </a:defRPr>
      </a:lvl3pPr>
      <a:lvl4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MS PGothic" pitchFamily="34" charset="-128"/>
          <a:cs typeface="MS PGothic" charset="0"/>
        </a:defRPr>
      </a:lvl4pPr>
      <a:lvl5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MS PGothic" pitchFamily="34" charset="-128"/>
          <a:cs typeface="MS PGothic" charset="0"/>
        </a:defRPr>
      </a:lvl5pPr>
      <a:lvl6pPr marL="621746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6pPr>
      <a:lvl7pPr marL="1243493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7pPr>
      <a:lvl8pPr marL="1865239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8pPr>
      <a:lvl9pPr marL="2486985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466310" indent="-466310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52" kern="1200">
          <a:solidFill>
            <a:srgbClr val="2E85BD"/>
          </a:solidFill>
          <a:latin typeface="+mn-lt"/>
          <a:ea typeface="MS PGothic" pitchFamily="34" charset="-128"/>
          <a:cs typeface="MS PGothic" charset="0"/>
        </a:defRPr>
      </a:lvl1pPr>
      <a:lvl2pPr marL="1010338" indent="-388591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808" kern="1200">
          <a:solidFill>
            <a:srgbClr val="737373"/>
          </a:solidFill>
          <a:latin typeface="+mn-lt"/>
          <a:ea typeface="MS PGothic" pitchFamily="34" charset="-128"/>
          <a:cs typeface="MS PGothic" charset="0"/>
        </a:defRPr>
      </a:lvl2pPr>
      <a:lvl3pPr marL="1554366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64" kern="1200">
          <a:solidFill>
            <a:srgbClr val="737373"/>
          </a:solidFill>
          <a:latin typeface="+mn-lt"/>
          <a:ea typeface="MS PGothic" pitchFamily="34" charset="-128"/>
          <a:cs typeface="MS PGothic" charset="0"/>
        </a:defRPr>
      </a:lvl3pPr>
      <a:lvl4pPr marL="2176112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20" kern="1200">
          <a:solidFill>
            <a:srgbClr val="737373"/>
          </a:solidFill>
          <a:latin typeface="+mn-lt"/>
          <a:ea typeface="MS PGothic" pitchFamily="34" charset="-128"/>
          <a:cs typeface="MS PGothic" charset="0"/>
        </a:defRPr>
      </a:lvl4pPr>
      <a:lvl5pPr marL="2797858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20" kern="1200">
          <a:solidFill>
            <a:srgbClr val="737373"/>
          </a:solidFill>
          <a:latin typeface="+mn-lt"/>
          <a:ea typeface="MS PGothic" pitchFamily="34" charset="-128"/>
          <a:cs typeface="MS PGothic" charset="0"/>
        </a:defRPr>
      </a:lvl5pPr>
      <a:lvl6pPr marL="3419605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6pPr>
      <a:lvl7pPr marL="4041351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7pPr>
      <a:lvl8pPr marL="4663097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8pPr>
      <a:lvl9pPr marL="5284843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1pPr>
      <a:lvl2pPr marL="621746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243493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3pPr>
      <a:lvl4pPr marL="1865239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4pPr>
      <a:lvl5pPr marL="2486985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5pPr>
      <a:lvl6pPr marL="3108731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6pPr>
      <a:lvl7pPr marL="3730478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7pPr>
      <a:lvl8pPr marL="4352224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8pPr>
      <a:lvl9pPr marL="4973970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4" descr="ITnDevConnections_RGB_Dark-Gray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995" y="6005793"/>
            <a:ext cx="2489455" cy="89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8"/>
          <p:cNvSpPr>
            <a:spLocks noChangeArrowheads="1"/>
          </p:cNvSpPr>
          <p:nvPr userDrawn="1"/>
        </p:nvSpPr>
        <p:spPr bwMode="auto">
          <a:xfrm>
            <a:off x="0" y="0"/>
            <a:ext cx="12436475" cy="544019"/>
          </a:xfrm>
          <a:prstGeom prst="rect">
            <a:avLst/>
          </a:prstGeom>
          <a:gradFill flip="none" rotWithShape="1">
            <a:gsLst>
              <a:gs pos="0">
                <a:srgbClr val="2D7CBB"/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anchor="ctr"/>
          <a:lstStyle/>
          <a:p>
            <a:pPr algn="ctr" defTabSz="1243493" eaLnBrk="1" hangingPunct="1">
              <a:defRPr/>
            </a:pPr>
            <a:endParaRPr lang="en-US" sz="2448">
              <a:solidFill>
                <a:srgbClr val="CECFCD"/>
              </a:solidFill>
              <a:latin typeface="Century Gothic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8" name="Title Placeholder 1"/>
          <p:cNvSpPr>
            <a:spLocks noGrp="1"/>
          </p:cNvSpPr>
          <p:nvPr>
            <p:ph type="title"/>
          </p:nvPr>
        </p:nvSpPr>
        <p:spPr bwMode="auto">
          <a:xfrm>
            <a:off x="725461" y="4393167"/>
            <a:ext cx="8914967" cy="155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7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5461" y="544019"/>
            <a:ext cx="8914967" cy="384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0" y="-153276"/>
            <a:ext cx="12436475" cy="617419"/>
          </a:xfrm>
          <a:prstGeom prst="rect">
            <a:avLst/>
          </a:prstGeom>
          <a:effectLst/>
        </p:spPr>
        <p:txBody>
          <a:bodyPr anchor="b"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 b="0" kern="1200" cap="all">
                <a:ln w="3175" cmpd="sng"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en-US" sz="1904" dirty="0">
                <a:solidFill>
                  <a:schemeClr val="bg1"/>
                </a:solidFill>
                <a:effectLst/>
              </a:rPr>
              <a:t>Session Title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725461" y="6312343"/>
            <a:ext cx="7904503" cy="37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1243493" eaLnBrk="1" hangingPunct="1">
              <a:defRPr sz="1360" b="1">
                <a:solidFill>
                  <a:srgbClr val="649840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#</a:t>
            </a:r>
            <a:r>
              <a:rPr lang="en-US" altLang="en-US" err="1"/>
              <a:t>ITDevConnections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8590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  <p:sldLayoutId id="2147484361" r:id="rId2"/>
    <p:sldLayoutId id="2147484362" r:id="rId3"/>
    <p:sldLayoutId id="2147484363" r:id="rId4"/>
    <p:sldLayoutId id="2147484364" r:id="rId5"/>
    <p:sldLayoutId id="2147484365" r:id="rId6"/>
    <p:sldLayoutId id="2147484366" r:id="rId7"/>
    <p:sldLayoutId id="2147484367" r:id="rId8"/>
    <p:sldLayoutId id="2147484368" r:id="rId9"/>
  </p:sldLayoutIdLst>
  <p:hf sldNum="0" hdr="0" dt="0"/>
  <p:txStyles>
    <p:titleStyle>
      <a:lvl1pPr algn="ctr" defTabSz="621746" rtl="0" eaLnBrk="0" fontAlgn="base" hangingPunct="0">
        <a:spcBef>
          <a:spcPct val="0"/>
        </a:spcBef>
        <a:spcAft>
          <a:spcPct val="0"/>
        </a:spcAft>
        <a:defRPr sz="5984" kern="1200">
          <a:solidFill>
            <a:srgbClr val="2D7CBB"/>
          </a:solidFill>
          <a:latin typeface="+mj-lt"/>
          <a:ea typeface="MS PGothic" pitchFamily="34" charset="-128"/>
          <a:cs typeface="MS PGothic" charset="0"/>
        </a:defRPr>
      </a:lvl1pPr>
      <a:lvl2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D7CBB"/>
          </a:solidFill>
          <a:latin typeface="Century Gothic" charset="0"/>
          <a:ea typeface="MS PGothic" pitchFamily="34" charset="-128"/>
          <a:cs typeface="MS PGothic" charset="0"/>
        </a:defRPr>
      </a:lvl2pPr>
      <a:lvl3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D7CBB"/>
          </a:solidFill>
          <a:latin typeface="Century Gothic" charset="0"/>
          <a:ea typeface="MS PGothic" pitchFamily="34" charset="-128"/>
          <a:cs typeface="MS PGothic" charset="0"/>
        </a:defRPr>
      </a:lvl3pPr>
      <a:lvl4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D7CBB"/>
          </a:solidFill>
          <a:latin typeface="Century Gothic" charset="0"/>
          <a:ea typeface="MS PGothic" pitchFamily="34" charset="-128"/>
          <a:cs typeface="MS PGothic" charset="0"/>
        </a:defRPr>
      </a:lvl4pPr>
      <a:lvl5pPr algn="ctr" defTabSz="621746" rtl="0" eaLnBrk="0" fontAlgn="base" hangingPunct="0">
        <a:spcBef>
          <a:spcPct val="0"/>
        </a:spcBef>
        <a:spcAft>
          <a:spcPct val="0"/>
        </a:spcAft>
        <a:defRPr sz="5984">
          <a:solidFill>
            <a:srgbClr val="2D7CBB"/>
          </a:solidFill>
          <a:latin typeface="Century Gothic" charset="0"/>
          <a:ea typeface="MS PGothic" pitchFamily="34" charset="-128"/>
          <a:cs typeface="MS PGothic" charset="0"/>
        </a:defRPr>
      </a:lvl5pPr>
      <a:lvl6pPr marL="621746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6pPr>
      <a:lvl7pPr marL="1243493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7pPr>
      <a:lvl8pPr marL="1865239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8pPr>
      <a:lvl9pPr marL="2486985" algn="ctr" defTabSz="621746" rtl="0" fontAlgn="base">
        <a:spcBef>
          <a:spcPct val="0"/>
        </a:spcBef>
        <a:spcAft>
          <a:spcPct val="0"/>
        </a:spcAft>
        <a:defRPr sz="5984">
          <a:solidFill>
            <a:srgbClr val="2E85BD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466310" indent="-466310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52" kern="1200">
          <a:solidFill>
            <a:srgbClr val="2D7CBB"/>
          </a:solidFill>
          <a:latin typeface="+mn-lt"/>
          <a:ea typeface="MS PGothic" pitchFamily="34" charset="-128"/>
          <a:cs typeface="MS PGothic" charset="0"/>
        </a:defRPr>
      </a:lvl1pPr>
      <a:lvl2pPr marL="1010338" indent="-388591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808" kern="1200">
          <a:solidFill>
            <a:srgbClr val="7F7F7F"/>
          </a:solidFill>
          <a:latin typeface="+mn-lt"/>
          <a:ea typeface="MS PGothic" pitchFamily="34" charset="-128"/>
          <a:cs typeface="MS PGothic" charset="0"/>
        </a:defRPr>
      </a:lvl2pPr>
      <a:lvl3pPr marL="1554366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64" kern="1200">
          <a:solidFill>
            <a:srgbClr val="7F7F7F"/>
          </a:solidFill>
          <a:latin typeface="+mn-lt"/>
          <a:ea typeface="MS PGothic" pitchFamily="34" charset="-128"/>
          <a:cs typeface="MS PGothic" charset="0"/>
        </a:defRPr>
      </a:lvl3pPr>
      <a:lvl4pPr marL="2176112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20" kern="1200">
          <a:solidFill>
            <a:srgbClr val="7F7F7F"/>
          </a:solidFill>
          <a:latin typeface="+mn-lt"/>
          <a:ea typeface="MS PGothic" pitchFamily="34" charset="-128"/>
          <a:cs typeface="MS PGothic" charset="0"/>
        </a:defRPr>
      </a:lvl4pPr>
      <a:lvl5pPr marL="2797858" indent="-310873" algn="l" defTabSz="621746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20" kern="1200">
          <a:solidFill>
            <a:srgbClr val="7F7F7F"/>
          </a:solidFill>
          <a:latin typeface="+mn-lt"/>
          <a:ea typeface="MS PGothic" pitchFamily="34" charset="-128"/>
          <a:cs typeface="MS PGothic" charset="0"/>
        </a:defRPr>
      </a:lvl5pPr>
      <a:lvl6pPr marL="3419605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6pPr>
      <a:lvl7pPr marL="4041351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7pPr>
      <a:lvl8pPr marL="4663097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8pPr>
      <a:lvl9pPr marL="5284843" indent="-310873" algn="l" defTabSz="621746" rtl="0" eaLnBrk="1" latinLnBrk="0" hangingPunct="1">
        <a:spcBef>
          <a:spcPct val="20000"/>
        </a:spcBef>
        <a:buFont typeface="Arial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1pPr>
      <a:lvl2pPr marL="621746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243493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3pPr>
      <a:lvl4pPr marL="1865239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4pPr>
      <a:lvl5pPr marL="2486985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5pPr>
      <a:lvl6pPr marL="3108731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6pPr>
      <a:lvl7pPr marL="3730478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7pPr>
      <a:lvl8pPr marL="4352224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8pPr>
      <a:lvl9pPr marL="4973970" algn="l" defTabSz="621746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533" y="1974535"/>
            <a:ext cx="9143936" cy="1828786"/>
          </a:xfrm>
        </p:spPr>
        <p:txBody>
          <a:bodyPr/>
          <a:lstStyle/>
          <a:p>
            <a:r>
              <a:rPr lang="en-NZ" sz="8000" dirty="0">
                <a:latin typeface="+mn-lt"/>
              </a:rPr>
              <a:t>Microsoft Ignite NZ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500" y="3083633"/>
            <a:ext cx="8208912" cy="148040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Z" sz="4000" dirty="0">
                <a:solidFill>
                  <a:schemeClr val="bg1"/>
                </a:solidFill>
                <a:latin typeface="+mn-lt"/>
              </a:rPr>
              <a:t>25-28</a:t>
            </a:r>
            <a:r>
              <a:rPr lang="en-NZ" sz="4000" baseline="0" dirty="0">
                <a:solidFill>
                  <a:schemeClr val="bg1"/>
                </a:solidFill>
                <a:latin typeface="+mn-lt"/>
              </a:rPr>
              <a:t> October 2016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Z" sz="4000" baseline="0" dirty="0">
                <a:solidFill>
                  <a:schemeClr val="bg1"/>
                </a:solidFill>
                <a:latin typeface="+mn-lt"/>
              </a:rPr>
              <a:t>SKYCITY, Auckland</a:t>
            </a:r>
            <a:endParaRPr lang="en-NZ" sz="4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5224"/>
            <a:ext cx="12436475" cy="221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5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638" y="2125662"/>
            <a:ext cx="11887200" cy="2179058"/>
          </a:xfrm>
        </p:spPr>
        <p:txBody>
          <a:bodyPr/>
          <a:lstStyle/>
          <a:p>
            <a:r>
              <a:rPr lang="en-US" altLang="en-US" dirty="0"/>
              <a:t>Sample Application and compute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616315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8288531" y="1476622"/>
            <a:ext cx="2344461" cy="440396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1243493">
              <a:defRPr/>
            </a:pPr>
            <a:r>
              <a:rPr lang="en-US" sz="1904" kern="0" dirty="0">
                <a:solidFill>
                  <a:schemeClr val="tx1"/>
                </a:solidFill>
              </a:rPr>
              <a:t>Availability Set</a:t>
            </a:r>
          </a:p>
        </p:txBody>
      </p:sp>
      <p:sp>
        <p:nvSpPr>
          <p:cNvPr id="22531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Music Store</a:t>
            </a:r>
          </a:p>
        </p:txBody>
      </p:sp>
      <p:sp>
        <p:nvSpPr>
          <p:cNvPr id="22532" name="Content Placeholder 5"/>
          <p:cNvSpPr>
            <a:spLocks noGrp="1"/>
          </p:cNvSpPr>
          <p:nvPr>
            <p:ph type="body" sz="quarter" idx="10"/>
          </p:nvPr>
        </p:nvSpPr>
        <p:spPr/>
        <p:txBody>
          <a:bodyPr anchor="t"/>
          <a:lstStyle/>
          <a:p>
            <a:pPr marL="0" indent="0">
              <a:buNone/>
            </a:pPr>
            <a:r>
              <a:rPr lang="en-US" altLang="en-US" sz="2448"/>
              <a:t>- Compute</a:t>
            </a:r>
          </a:p>
          <a:p>
            <a:pPr marL="0" indent="0">
              <a:buNone/>
            </a:pPr>
            <a:r>
              <a:rPr lang="en-US" altLang="en-US" sz="2448"/>
              <a:t>- Availability and Scale</a:t>
            </a:r>
          </a:p>
          <a:p>
            <a:pPr marL="0" indent="0">
              <a:buNone/>
            </a:pPr>
            <a:r>
              <a:rPr lang="en-US" altLang="en-US" sz="2448"/>
              <a:t>- Access and Security</a:t>
            </a:r>
          </a:p>
          <a:p>
            <a:pPr marL="0" indent="0">
              <a:buNone/>
            </a:pPr>
            <a:r>
              <a:rPr lang="en-US" altLang="en-US" sz="2448"/>
              <a:t>- Application</a:t>
            </a:r>
          </a:p>
          <a:p>
            <a:pPr marL="0" indent="0">
              <a:buNone/>
            </a:pPr>
            <a:endParaRPr lang="en-US" altLang="en-US"/>
          </a:p>
        </p:txBody>
      </p:sp>
      <p:sp>
        <p:nvSpPr>
          <p:cNvPr id="8" name="Rectangle 7"/>
          <p:cNvSpPr/>
          <p:nvPr/>
        </p:nvSpPr>
        <p:spPr>
          <a:xfrm>
            <a:off x="8532475" y="1852253"/>
            <a:ext cx="1865207" cy="186520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1904" kern="0" dirty="0">
                <a:solidFill>
                  <a:schemeClr val="tx1"/>
                </a:solidFill>
              </a:rPr>
              <a:t>VM </a:t>
            </a:r>
          </a:p>
          <a:p>
            <a:pPr algn="ctr" defTabSz="1243493">
              <a:defRPr/>
            </a:pPr>
            <a:r>
              <a:rPr lang="en-US" sz="1904" kern="0" dirty="0">
                <a:solidFill>
                  <a:schemeClr val="tx1"/>
                </a:solidFill>
              </a:rPr>
              <a:t>Music Store App</a:t>
            </a:r>
          </a:p>
        </p:txBody>
      </p:sp>
      <p:sp>
        <p:nvSpPr>
          <p:cNvPr id="10" name="Rectangle 9"/>
          <p:cNvSpPr/>
          <p:nvPr/>
        </p:nvSpPr>
        <p:spPr>
          <a:xfrm>
            <a:off x="8532475" y="3842670"/>
            <a:ext cx="1865207" cy="186520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1904" kern="0" dirty="0">
                <a:solidFill>
                  <a:schemeClr val="tx1"/>
                </a:solidFill>
              </a:rPr>
              <a:t>VM </a:t>
            </a:r>
          </a:p>
          <a:p>
            <a:pPr algn="ctr" defTabSz="1243493">
              <a:defRPr/>
            </a:pPr>
            <a:r>
              <a:rPr lang="en-US" sz="1904" kern="0" dirty="0">
                <a:solidFill>
                  <a:schemeClr val="tx1"/>
                </a:solidFill>
              </a:rPr>
              <a:t>Music Store App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289004" y="1476622"/>
            <a:ext cx="630371" cy="44039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defTabSz="1243493">
              <a:defRPr/>
            </a:pPr>
            <a:r>
              <a:rPr lang="en-US" sz="1904" kern="0" dirty="0">
                <a:solidFill>
                  <a:schemeClr val="tx1"/>
                </a:solidFill>
              </a:rPr>
              <a:t>Network Security Group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24019" y="1476622"/>
            <a:ext cx="630371" cy="44039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defTabSz="1243493">
              <a:defRPr/>
            </a:pPr>
            <a:r>
              <a:rPr lang="en-US" sz="1904" kern="0" dirty="0">
                <a:solidFill>
                  <a:schemeClr val="tx1"/>
                </a:solidFill>
              </a:rPr>
              <a:t>Network Load Balancer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61193" y="1476622"/>
            <a:ext cx="628211" cy="44039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defTabSz="1243493">
              <a:defRPr/>
            </a:pPr>
            <a:r>
              <a:rPr lang="en-US" sz="1904" kern="0" dirty="0">
                <a:solidFill>
                  <a:schemeClr val="tx1"/>
                </a:solidFill>
              </a:rPr>
              <a:t>Public IP Address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969765" y="1476622"/>
            <a:ext cx="628211" cy="44039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defTabSz="1243493">
              <a:defRPr/>
            </a:pPr>
            <a:r>
              <a:rPr lang="en-US" sz="1904" kern="0" dirty="0">
                <a:solidFill>
                  <a:schemeClr val="tx1"/>
                </a:solidFill>
              </a:rPr>
              <a:t>Azure SQL DB – Music Store</a:t>
            </a:r>
          </a:p>
        </p:txBody>
      </p:sp>
    </p:spTree>
    <p:extLst>
      <p:ext uri="{BB962C8B-B14F-4D97-AF65-F5344CB8AC3E}">
        <p14:creationId xmlns:p14="http://schemas.microsoft.com/office/powerpoint/2010/main" val="37868184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D0DA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D0DA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49840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4984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 dirty="0"/>
              <a:t>Compute</a:t>
            </a:r>
          </a:p>
        </p:txBody>
      </p:sp>
      <p:sp>
        <p:nvSpPr>
          <p:cNvPr id="18435" name="Conten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 anchor="t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dirty="0"/>
              <a:t>Virtual Machine – Music Store website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dirty="0"/>
              <a:t>Azure SQL Database – Music Store data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1544808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VM and Related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574441" y="2968356"/>
            <a:ext cx="1869524" cy="1755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9" name="Rectangle 8"/>
          <p:cNvSpPr/>
          <p:nvPr/>
        </p:nvSpPr>
        <p:spPr>
          <a:xfrm>
            <a:off x="3981717" y="2968356"/>
            <a:ext cx="1869524" cy="1755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NIC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97629" y="2968356"/>
            <a:ext cx="1871682" cy="1755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VNET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67164" y="2968356"/>
            <a:ext cx="1871684" cy="1755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Storage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96934" y="3741208"/>
            <a:ext cx="1673072" cy="3864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Subnet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266469" y="3734731"/>
            <a:ext cx="1673074" cy="3842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Disk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310329" y="3954928"/>
            <a:ext cx="65411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903052" y="3935500"/>
            <a:ext cx="6541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8497935" y="3935500"/>
            <a:ext cx="6541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511746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Demo – Template Creation and Compute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7599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4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n-US" altLang="en-US" dirty="0"/>
              <a:t>Availability and Scale</a:t>
            </a:r>
          </a:p>
        </p:txBody>
      </p:sp>
    </p:spTree>
    <p:extLst>
      <p:ext uri="{BB962C8B-B14F-4D97-AF65-F5344CB8AC3E}">
        <p14:creationId xmlns:p14="http://schemas.microsoft.com/office/powerpoint/2010/main" val="2378117869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Availability and Scale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 anchor="t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dirty="0"/>
              <a:t>Availability Set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dirty="0"/>
              <a:t>Network Load Balancer</a:t>
            </a:r>
          </a:p>
        </p:txBody>
      </p:sp>
    </p:spTree>
    <p:extLst>
      <p:ext uri="{BB962C8B-B14F-4D97-AF65-F5344CB8AC3E}">
        <p14:creationId xmlns:p14="http://schemas.microsoft.com/office/powerpoint/2010/main" val="1647975525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Load Balancer</a:t>
            </a:r>
          </a:p>
        </p:txBody>
      </p:sp>
      <p:sp>
        <p:nvSpPr>
          <p:cNvPr id="24579" name="Content Placeholder 5"/>
          <p:cNvSpPr>
            <a:spLocks noGrp="1"/>
          </p:cNvSpPr>
          <p:nvPr>
            <p:ph type="body" sz="quarter" idx="10"/>
          </p:nvPr>
        </p:nvSpPr>
        <p:spPr/>
        <p:txBody>
          <a:bodyPr anchor="t"/>
          <a:lstStyle/>
          <a:p>
            <a:r>
              <a:rPr lang="en-US" altLang="en-US" sz="2720"/>
              <a:t>LB Rule (Port 80)</a:t>
            </a:r>
          </a:p>
          <a:p>
            <a:r>
              <a:rPr lang="en-US" altLang="en-US" sz="2720"/>
              <a:t>LB NAT Rule (unique port)</a:t>
            </a:r>
          </a:p>
          <a:p>
            <a:r>
              <a:rPr lang="en-US" altLang="en-US" sz="2720"/>
              <a:t>LB Probe</a:t>
            </a:r>
          </a:p>
        </p:txBody>
      </p:sp>
      <p:sp>
        <p:nvSpPr>
          <p:cNvPr id="7" name="Rectangle 6"/>
          <p:cNvSpPr/>
          <p:nvPr/>
        </p:nvSpPr>
        <p:spPr>
          <a:xfrm>
            <a:off x="5896576" y="1727043"/>
            <a:ext cx="1485257" cy="39721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Public IP</a:t>
            </a:r>
          </a:p>
        </p:txBody>
      </p:sp>
      <p:sp>
        <p:nvSpPr>
          <p:cNvPr id="8" name="Rectangle 7"/>
          <p:cNvSpPr/>
          <p:nvPr/>
        </p:nvSpPr>
        <p:spPr>
          <a:xfrm>
            <a:off x="8208654" y="1727043"/>
            <a:ext cx="1485257" cy="39721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NLB</a:t>
            </a:r>
          </a:p>
        </p:txBody>
      </p:sp>
      <p:sp>
        <p:nvSpPr>
          <p:cNvPr id="9" name="Rectangle 8"/>
          <p:cNvSpPr/>
          <p:nvPr/>
        </p:nvSpPr>
        <p:spPr>
          <a:xfrm>
            <a:off x="10520734" y="3182076"/>
            <a:ext cx="1483098" cy="1062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520734" y="1718407"/>
            <a:ext cx="1483098" cy="1062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520734" y="4637110"/>
            <a:ext cx="1483098" cy="1062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7463868" y="3605202"/>
            <a:ext cx="65411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9801852" y="2273221"/>
            <a:ext cx="65195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9782423" y="3704507"/>
            <a:ext cx="65411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9782423" y="5168176"/>
            <a:ext cx="65411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590" name="TextBox 25"/>
          <p:cNvSpPr txBox="1">
            <a:spLocks noChangeArrowheads="1"/>
          </p:cNvSpPr>
          <p:nvPr/>
        </p:nvSpPr>
        <p:spPr bwMode="auto">
          <a:xfrm>
            <a:off x="7532949" y="3182076"/>
            <a:ext cx="453970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80</a:t>
            </a:r>
          </a:p>
        </p:txBody>
      </p:sp>
      <p:sp>
        <p:nvSpPr>
          <p:cNvPr id="24591" name="TextBox 26"/>
          <p:cNvSpPr txBox="1">
            <a:spLocks noChangeArrowheads="1"/>
          </p:cNvSpPr>
          <p:nvPr/>
        </p:nvSpPr>
        <p:spPr bwMode="auto">
          <a:xfrm>
            <a:off x="9845028" y="1830665"/>
            <a:ext cx="453970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80</a:t>
            </a:r>
          </a:p>
        </p:txBody>
      </p:sp>
      <p:sp>
        <p:nvSpPr>
          <p:cNvPr id="24592" name="TextBox 27"/>
          <p:cNvSpPr txBox="1">
            <a:spLocks noChangeArrowheads="1"/>
          </p:cNvSpPr>
          <p:nvPr/>
        </p:nvSpPr>
        <p:spPr bwMode="auto">
          <a:xfrm>
            <a:off x="9851505" y="3294334"/>
            <a:ext cx="453970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80</a:t>
            </a:r>
          </a:p>
        </p:txBody>
      </p:sp>
      <p:sp>
        <p:nvSpPr>
          <p:cNvPr id="24593" name="TextBox 28"/>
          <p:cNvSpPr txBox="1">
            <a:spLocks noChangeArrowheads="1"/>
          </p:cNvSpPr>
          <p:nvPr/>
        </p:nvSpPr>
        <p:spPr bwMode="auto">
          <a:xfrm>
            <a:off x="9851505" y="4749368"/>
            <a:ext cx="453970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80</a:t>
            </a:r>
          </a:p>
        </p:txBody>
      </p:sp>
      <p:sp>
        <p:nvSpPr>
          <p:cNvPr id="24594" name="TextBox 29"/>
          <p:cNvSpPr txBox="1">
            <a:spLocks noChangeArrowheads="1"/>
          </p:cNvSpPr>
          <p:nvPr/>
        </p:nvSpPr>
        <p:spPr bwMode="auto">
          <a:xfrm>
            <a:off x="7416374" y="3633267"/>
            <a:ext cx="723275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3389</a:t>
            </a:r>
          </a:p>
        </p:txBody>
      </p:sp>
      <p:sp>
        <p:nvSpPr>
          <p:cNvPr id="24595" name="TextBox 30"/>
          <p:cNvSpPr txBox="1">
            <a:spLocks noChangeArrowheads="1"/>
          </p:cNvSpPr>
          <p:nvPr/>
        </p:nvSpPr>
        <p:spPr bwMode="auto">
          <a:xfrm>
            <a:off x="9715500" y="2286174"/>
            <a:ext cx="723275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5000</a:t>
            </a:r>
          </a:p>
        </p:txBody>
      </p:sp>
      <p:sp>
        <p:nvSpPr>
          <p:cNvPr id="24596" name="TextBox 31"/>
          <p:cNvSpPr txBox="1">
            <a:spLocks noChangeArrowheads="1"/>
          </p:cNvSpPr>
          <p:nvPr/>
        </p:nvSpPr>
        <p:spPr bwMode="auto">
          <a:xfrm>
            <a:off x="9704707" y="3736890"/>
            <a:ext cx="723275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5001</a:t>
            </a:r>
          </a:p>
        </p:txBody>
      </p:sp>
      <p:sp>
        <p:nvSpPr>
          <p:cNvPr id="24597" name="TextBox 32"/>
          <p:cNvSpPr txBox="1">
            <a:spLocks noChangeArrowheads="1"/>
          </p:cNvSpPr>
          <p:nvPr/>
        </p:nvSpPr>
        <p:spPr bwMode="auto">
          <a:xfrm>
            <a:off x="9728453" y="5202717"/>
            <a:ext cx="723275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5002</a:t>
            </a:r>
          </a:p>
        </p:txBody>
      </p:sp>
    </p:spTree>
    <p:extLst>
      <p:ext uri="{BB962C8B-B14F-4D97-AF65-F5344CB8AC3E}">
        <p14:creationId xmlns:p14="http://schemas.microsoft.com/office/powerpoint/2010/main" val="31553034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Availability Set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545903" y="2659647"/>
            <a:ext cx="2022799" cy="25862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Rack / Host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643048" y="3512374"/>
            <a:ext cx="1813395" cy="3864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292112" y="2659647"/>
            <a:ext cx="2024958" cy="25862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Rack / Host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391416" y="3512374"/>
            <a:ext cx="1813395" cy="38642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040478" y="2659647"/>
            <a:ext cx="2022800" cy="25862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Rack / Host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37625" y="3512374"/>
            <a:ext cx="1813395" cy="38642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643048" y="4028328"/>
            <a:ext cx="1813395" cy="386427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643048" y="4544283"/>
            <a:ext cx="1813395" cy="38642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391416" y="4060711"/>
            <a:ext cx="1813395" cy="3842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391416" y="4606888"/>
            <a:ext cx="1813395" cy="384267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37625" y="4060711"/>
            <a:ext cx="1813395" cy="38426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137625" y="4606888"/>
            <a:ext cx="1813395" cy="3842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</p:spTree>
    <p:extLst>
      <p:ext uri="{BB962C8B-B14F-4D97-AF65-F5344CB8AC3E}">
        <p14:creationId xmlns:p14="http://schemas.microsoft.com/office/powerpoint/2010/main" val="399884098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4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n-US" altLang="en-US" dirty="0"/>
              <a:t>Demo – Availability and Scale</a:t>
            </a:r>
          </a:p>
        </p:txBody>
      </p:sp>
    </p:spTree>
    <p:extLst>
      <p:ext uri="{BB962C8B-B14F-4D97-AF65-F5344CB8AC3E}">
        <p14:creationId xmlns:p14="http://schemas.microsoft.com/office/powerpoint/2010/main" val="239204725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014" y="472926"/>
            <a:ext cx="11672947" cy="2119277"/>
          </a:xfrm>
        </p:spPr>
        <p:txBody>
          <a:bodyPr/>
          <a:lstStyle/>
          <a:p>
            <a:r>
              <a:rPr lang="en-US" altLang="en-US" dirty="0">
                <a:latin typeface="Source Sans Pro" pitchFamily="2" charset="0"/>
              </a:rPr>
              <a:t>Fully Integrated Azure Resource Manager Deployments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NZ" dirty="0"/>
              <a:t>Neil Peterson</a:t>
            </a:r>
          </a:p>
          <a:p>
            <a:r>
              <a:rPr lang="en-NZ" dirty="0"/>
              <a:t>@</a:t>
            </a:r>
            <a:r>
              <a:rPr lang="en-NZ" dirty="0" err="1"/>
              <a:t>nepeters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NZ"/>
              <a:t>M322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300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4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n-US" altLang="en-US" dirty="0"/>
              <a:t>Access and Security</a:t>
            </a:r>
          </a:p>
        </p:txBody>
      </p:sp>
    </p:spTree>
    <p:extLst>
      <p:ext uri="{BB962C8B-B14F-4D97-AF65-F5344CB8AC3E}">
        <p14:creationId xmlns:p14="http://schemas.microsoft.com/office/powerpoint/2010/main" val="1923887024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Access and Security</a:t>
            </a:r>
          </a:p>
        </p:txBody>
      </p:sp>
      <p:sp>
        <p:nvSpPr>
          <p:cNvPr id="23555" name="Conten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 anchor="t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dirty="0"/>
              <a:t>Public IP Address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dirty="0"/>
              <a:t>Network Security Group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9227764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PIP and NSG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771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311900"/>
            <a:ext cx="7904163" cy="371475"/>
          </a:xfrm>
          <a:prstGeom prst="rect">
            <a:avLst/>
          </a:prstGeom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352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1010338" indent="-388591">
              <a:spcBef>
                <a:spcPct val="20000"/>
              </a:spcBef>
              <a:buFont typeface="Arial" panose="020B0604020202020204" pitchFamily="34" charset="0"/>
              <a:buChar char="–"/>
              <a:defRPr sz="3808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554366" indent="-310873">
              <a:spcBef>
                <a:spcPct val="20000"/>
              </a:spcBef>
              <a:buFont typeface="Arial" panose="020B0604020202020204" pitchFamily="34" charset="0"/>
              <a:buChar char="•"/>
              <a:defRPr sz="3264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2176112" indent="-310873">
              <a:spcBef>
                <a:spcPct val="20000"/>
              </a:spcBef>
              <a:buFont typeface="Arial" panose="020B0604020202020204" pitchFamily="34" charset="0"/>
              <a:buChar char="–"/>
              <a:defRPr sz="272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797858" indent="-310873">
              <a:spcBef>
                <a:spcPct val="20000"/>
              </a:spcBef>
              <a:buFont typeface="Arial" panose="020B0604020202020204" pitchFamily="34" charset="0"/>
              <a:buChar char="»"/>
              <a:defRPr sz="272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3419605" indent="-31087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72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4041351" indent="-31087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72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4663097" indent="-31087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72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5284843" indent="-31087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72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1360" b="0" kern="0">
                <a:solidFill>
                  <a:srgbClr val="649840"/>
                </a:solidFill>
              </a:rPr>
              <a:t>#ITDevConnections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860086" y="1772378"/>
            <a:ext cx="1485257" cy="39721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Public IP</a:t>
            </a:r>
          </a:p>
        </p:txBody>
      </p:sp>
      <p:sp>
        <p:nvSpPr>
          <p:cNvPr id="6" name="Rectangle 5"/>
          <p:cNvSpPr/>
          <p:nvPr/>
        </p:nvSpPr>
        <p:spPr>
          <a:xfrm>
            <a:off x="3172165" y="1772378"/>
            <a:ext cx="1485257" cy="39721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NLB</a:t>
            </a:r>
          </a:p>
        </p:txBody>
      </p:sp>
      <p:sp>
        <p:nvSpPr>
          <p:cNvPr id="7" name="Rectangle 6"/>
          <p:cNvSpPr/>
          <p:nvPr/>
        </p:nvSpPr>
        <p:spPr>
          <a:xfrm>
            <a:off x="10099767" y="3227412"/>
            <a:ext cx="1483099" cy="1062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99767" y="1763743"/>
            <a:ext cx="1483099" cy="1062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sp>
        <p:nvSpPr>
          <p:cNvPr id="9" name="Rectangle 8"/>
          <p:cNvSpPr/>
          <p:nvPr/>
        </p:nvSpPr>
        <p:spPr>
          <a:xfrm>
            <a:off x="10099767" y="4682446"/>
            <a:ext cx="1483099" cy="1062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VM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427378" y="3650538"/>
            <a:ext cx="6541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9380886" y="2318555"/>
            <a:ext cx="65195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9378727" y="3749843"/>
            <a:ext cx="6541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9370092" y="5213512"/>
            <a:ext cx="6541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482086" y="1772378"/>
            <a:ext cx="1485257" cy="39721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NSG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37298" y="3650538"/>
            <a:ext cx="6541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7789846" y="1772378"/>
            <a:ext cx="1485257" cy="39721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43493">
              <a:defRPr/>
            </a:pPr>
            <a:r>
              <a:rPr lang="en-US" sz="2448" kern="0" dirty="0">
                <a:solidFill>
                  <a:schemeClr val="tx1"/>
                </a:solidFill>
              </a:rPr>
              <a:t>Subnet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7045060" y="3650538"/>
            <a:ext cx="65411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85" name="TextBox 27"/>
          <p:cNvSpPr txBox="1">
            <a:spLocks noChangeArrowheads="1"/>
          </p:cNvSpPr>
          <p:nvPr/>
        </p:nvSpPr>
        <p:spPr bwMode="auto">
          <a:xfrm>
            <a:off x="7111982" y="3225253"/>
            <a:ext cx="453970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80</a:t>
            </a:r>
          </a:p>
        </p:txBody>
      </p:sp>
      <p:sp>
        <p:nvSpPr>
          <p:cNvPr id="32786" name="TextBox 31"/>
          <p:cNvSpPr txBox="1">
            <a:spLocks noChangeArrowheads="1"/>
          </p:cNvSpPr>
          <p:nvPr/>
        </p:nvSpPr>
        <p:spPr bwMode="auto">
          <a:xfrm>
            <a:off x="6999687" y="3667808"/>
            <a:ext cx="723275" cy="38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7CBB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1243493">
              <a:spcBef>
                <a:spcPct val="0"/>
              </a:spcBef>
              <a:buNone/>
            </a:pPr>
            <a:r>
              <a:rPr lang="en-US" altLang="en-US" sz="1904" kern="0">
                <a:solidFill>
                  <a:schemeClr val="tx1"/>
                </a:solidFill>
              </a:rPr>
              <a:t>3389</a:t>
            </a:r>
          </a:p>
        </p:txBody>
      </p:sp>
    </p:spTree>
    <p:extLst>
      <p:ext uri="{BB962C8B-B14F-4D97-AF65-F5344CB8AC3E}">
        <p14:creationId xmlns:p14="http://schemas.microsoft.com/office/powerpoint/2010/main" val="1950021297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4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n-US" altLang="en-US" dirty="0"/>
              <a:t>Demo – Access and Security</a:t>
            </a:r>
          </a:p>
        </p:txBody>
      </p:sp>
    </p:spTree>
    <p:extLst>
      <p:ext uri="{BB962C8B-B14F-4D97-AF65-F5344CB8AC3E}">
        <p14:creationId xmlns:p14="http://schemas.microsoft.com/office/powerpoint/2010/main" val="4024365259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4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n-US" altLang="en-US" dirty="0"/>
              <a:t>Application Deployment</a:t>
            </a:r>
          </a:p>
        </p:txBody>
      </p:sp>
    </p:spTree>
    <p:extLst>
      <p:ext uri="{BB962C8B-B14F-4D97-AF65-F5344CB8AC3E}">
        <p14:creationId xmlns:p14="http://schemas.microsoft.com/office/powerpoint/2010/main" val="2528364465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Application Deployment</a:t>
            </a:r>
          </a:p>
        </p:txBody>
      </p:sp>
      <p:sp>
        <p:nvSpPr>
          <p:cNvPr id="25603" name="Conten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415772"/>
          </a:xfrm>
        </p:spPr>
        <p:txBody>
          <a:bodyPr anchor="t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dirty="0"/>
              <a:t>Custom Script Extension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dirty="0"/>
              <a:t>Source Control</a:t>
            </a:r>
          </a:p>
        </p:txBody>
      </p:sp>
    </p:spTree>
    <p:extLst>
      <p:ext uri="{BB962C8B-B14F-4D97-AF65-F5344CB8AC3E}">
        <p14:creationId xmlns:p14="http://schemas.microsoft.com/office/powerpoint/2010/main" val="1222157864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4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altLang="en-US" dirty="0"/>
              <a:t>Demo – Application Deployment</a:t>
            </a:r>
          </a:p>
        </p:txBody>
      </p:sp>
    </p:spTree>
    <p:extLst>
      <p:ext uri="{BB962C8B-B14F-4D97-AF65-F5344CB8AC3E}">
        <p14:creationId xmlns:p14="http://schemas.microsoft.com/office/powerpoint/2010/main" val="1663638631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07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Agenda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3399713"/>
          </a:xfrm>
        </p:spPr>
        <p:txBody>
          <a:bodyPr anchor="t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64" dirty="0"/>
              <a:t>Azure Resource Manager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64" dirty="0"/>
              <a:t>Basic Template Creation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64" dirty="0"/>
              <a:t>Compute </a:t>
            </a:r>
            <a:r>
              <a:rPr lang="en-US" altLang="en-US" sz="2448" dirty="0"/>
              <a:t>(VM, SQL)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64" dirty="0"/>
              <a:t>Availability and Scale </a:t>
            </a:r>
            <a:r>
              <a:rPr lang="en-US" altLang="en-US" sz="2448" dirty="0"/>
              <a:t>(AS, NLB)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64" dirty="0"/>
              <a:t>Access and Security </a:t>
            </a:r>
            <a:r>
              <a:rPr lang="en-US" altLang="en-US" sz="2448" dirty="0"/>
              <a:t>(PIP, NSG)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64" dirty="0"/>
              <a:t>Application Deployment </a:t>
            </a:r>
            <a:r>
              <a:rPr lang="en-US" altLang="en-US" sz="2448" dirty="0"/>
              <a:t>(Script)</a:t>
            </a:r>
          </a:p>
        </p:txBody>
      </p:sp>
    </p:spTree>
    <p:extLst>
      <p:ext uri="{BB962C8B-B14F-4D97-AF65-F5344CB8AC3E}">
        <p14:creationId xmlns:p14="http://schemas.microsoft.com/office/powerpoint/2010/main" val="928718695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Goals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847126"/>
          </a:xfrm>
        </p:spPr>
        <p:txBody>
          <a:bodyPr anchor="t"/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altLang="en-US" sz="3264" dirty="0"/>
              <a:t>Demonstrate complex template deployments.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altLang="en-US" sz="3264" dirty="0"/>
              <a:t>Demonstrate template authoring workflow.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altLang="en-US" sz="3264" dirty="0"/>
              <a:t>Connect dots between Azure resources.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altLang="en-US" sz="3264" dirty="0"/>
              <a:t>Show end to end solution.</a:t>
            </a:r>
          </a:p>
          <a:p>
            <a:pPr marL="0" indent="0">
              <a:buNone/>
              <a:defRPr/>
            </a:pPr>
            <a:endParaRPr lang="en-US" altLang="en-US" sz="3264" dirty="0"/>
          </a:p>
        </p:txBody>
      </p:sp>
    </p:spTree>
    <p:extLst>
      <p:ext uri="{BB962C8B-B14F-4D97-AF65-F5344CB8AC3E}">
        <p14:creationId xmlns:p14="http://schemas.microsoft.com/office/powerpoint/2010/main" val="1618879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Follow Along</a:t>
            </a:r>
          </a:p>
        </p:txBody>
      </p:sp>
      <p:sp>
        <p:nvSpPr>
          <p:cNvPr id="16387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292662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en-US" dirty="0"/>
              <a:t>https://github.com/Microsoft/dotnet-core-sample-templates</a:t>
            </a:r>
          </a:p>
        </p:txBody>
      </p:sp>
    </p:spTree>
    <p:extLst>
      <p:ext uri="{BB962C8B-B14F-4D97-AF65-F5344CB8AC3E}">
        <p14:creationId xmlns:p14="http://schemas.microsoft.com/office/powerpoint/2010/main" val="145262165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Resource Manager</a:t>
            </a:r>
          </a:p>
        </p:txBody>
      </p:sp>
    </p:spTree>
    <p:extLst>
      <p:ext uri="{BB962C8B-B14F-4D97-AF65-F5344CB8AC3E}">
        <p14:creationId xmlns:p14="http://schemas.microsoft.com/office/powerpoint/2010/main" val="258042271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Azure Resource Manager</a:t>
            </a:r>
          </a:p>
        </p:txBody>
      </p:sp>
      <p:sp>
        <p:nvSpPr>
          <p:cNvPr id="15363" name="Conten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3010055"/>
          </a:xfrm>
        </p:spPr>
        <p:txBody>
          <a:bodyPr anchor="t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sz="3600" dirty="0"/>
              <a:t>Deploys and managing azure resources.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sz="3600" dirty="0"/>
              <a:t>Resources organized into Resource Groups.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sz="3600" dirty="0"/>
              <a:t>Host of benefits such as tagging, access control, and bulk management.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en-US" sz="3600" dirty="0"/>
              <a:t>Deployment system built on JSON templates.</a:t>
            </a:r>
          </a:p>
        </p:txBody>
      </p:sp>
    </p:spTree>
    <p:extLst>
      <p:ext uri="{BB962C8B-B14F-4D97-AF65-F5344CB8AC3E}">
        <p14:creationId xmlns:p14="http://schemas.microsoft.com/office/powerpoint/2010/main" val="293544552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Template Deployments</a:t>
            </a:r>
          </a:p>
        </p:txBody>
      </p:sp>
      <p:sp>
        <p:nvSpPr>
          <p:cNvPr id="14339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4596771"/>
          </a:xfrm>
        </p:spPr>
        <p:txBody>
          <a:bodyPr anchor="t"/>
          <a:lstStyle/>
          <a:p>
            <a:pPr marL="0" indent="0">
              <a:buNone/>
              <a:defRPr/>
            </a:pPr>
            <a:r>
              <a:rPr lang="en-US" altLang="en-US" sz="3264" dirty="0"/>
              <a:t>Basics: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altLang="en-US" sz="2720" dirty="0"/>
              <a:t>Templates written in JSON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altLang="en-US" sz="2720" dirty="0"/>
              <a:t>Visual Studio integration</a:t>
            </a:r>
          </a:p>
          <a:p>
            <a:pPr>
              <a:defRPr/>
            </a:pPr>
            <a:endParaRPr lang="en-US" altLang="en-US" sz="3264" dirty="0"/>
          </a:p>
          <a:p>
            <a:pPr marL="0" indent="0">
              <a:buNone/>
              <a:defRPr/>
            </a:pPr>
            <a:r>
              <a:rPr lang="en-US" altLang="en-US" sz="3264" dirty="0"/>
              <a:t>What I am excited about showing: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altLang="en-US" sz="2720" dirty="0"/>
              <a:t>Template functions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altLang="en-US" sz="2720" dirty="0"/>
              <a:t>VM Extension integration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altLang="en-US" sz="2720" dirty="0"/>
              <a:t>Cross service integration</a:t>
            </a:r>
          </a:p>
          <a:p>
            <a:pPr marL="0" indent="0">
              <a:buNone/>
              <a:defRPr/>
            </a:pPr>
            <a:endParaRPr lang="en-US" altLang="en-US" sz="3264" dirty="0"/>
          </a:p>
        </p:txBody>
      </p:sp>
    </p:spTree>
    <p:extLst>
      <p:ext uri="{BB962C8B-B14F-4D97-AF65-F5344CB8AC3E}">
        <p14:creationId xmlns:p14="http://schemas.microsoft.com/office/powerpoint/2010/main" val="1061559728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Template JSON</a:t>
            </a:r>
          </a:p>
        </p:txBody>
      </p:sp>
      <p:sp>
        <p:nvSpPr>
          <p:cNvPr id="17411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241307"/>
          </a:xfrm>
        </p:spPr>
        <p:txBody>
          <a:bodyPr anchor="t"/>
          <a:lstStyle/>
          <a:p>
            <a:pPr>
              <a:defRPr/>
            </a:pPr>
            <a:r>
              <a:rPr lang="en-US" altLang="en-US" sz="3264" dirty="0"/>
              <a:t>4 Sections to a template: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1904" dirty="0"/>
              <a:t>Parameters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1904" dirty="0"/>
              <a:t>Variables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1904" dirty="0"/>
              <a:t>Resources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1904" dirty="0"/>
              <a:t>Outputs</a:t>
            </a:r>
          </a:p>
          <a:p>
            <a:pPr>
              <a:defRPr/>
            </a:pPr>
            <a:r>
              <a:rPr lang="en-US" altLang="en-US" sz="3808" dirty="0"/>
              <a:t>Templet Functions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1904" dirty="0" err="1"/>
              <a:t>toUpper</a:t>
            </a:r>
            <a:r>
              <a:rPr lang="en-US" altLang="en-US" sz="1904" dirty="0"/>
              <a:t> / </a:t>
            </a:r>
            <a:r>
              <a:rPr lang="en-US" altLang="en-US" sz="1904" dirty="0" err="1"/>
              <a:t>toLower</a:t>
            </a:r>
            <a:endParaRPr lang="en-US" altLang="en-US" sz="1904" dirty="0"/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1904" dirty="0" err="1"/>
              <a:t>resourceId</a:t>
            </a:r>
            <a:endParaRPr lang="en-US" altLang="en-US" sz="1904" dirty="0"/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1904" dirty="0" err="1"/>
              <a:t>copyIndex</a:t>
            </a:r>
            <a:endParaRPr lang="en-US" altLang="en-US" sz="1904" dirty="0"/>
          </a:p>
          <a:p>
            <a:pPr>
              <a:defRPr/>
            </a:pPr>
            <a:r>
              <a:rPr lang="en-US" altLang="en-US" sz="3808" dirty="0"/>
              <a:t>Resource Dependencies</a:t>
            </a:r>
          </a:p>
          <a:p>
            <a:pPr>
              <a:defRPr/>
            </a:pPr>
            <a:endParaRPr lang="en-US" altLang="en-US" sz="3808" dirty="0"/>
          </a:p>
          <a:p>
            <a:pPr>
              <a:defRPr/>
            </a:pPr>
            <a:endParaRPr lang="en-US" altLang="en-US" sz="2448" dirty="0"/>
          </a:p>
        </p:txBody>
      </p:sp>
    </p:spTree>
    <p:extLst>
      <p:ext uri="{BB962C8B-B14F-4D97-AF65-F5344CB8AC3E}">
        <p14:creationId xmlns:p14="http://schemas.microsoft.com/office/powerpoint/2010/main" val="289702587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 [Read-Only]" id="{28841E4C-3918-4368-B735-2FEE76A3D5D1}" vid="{2645CAE1-4F94-464F-93A7-E31E48A0E182}"/>
    </a:ext>
  </a:extLst>
</a:theme>
</file>

<file path=ppt/theme/theme2.xml><?xml version="1.0" encoding="utf-8"?>
<a:theme xmlns:a="http://schemas.openxmlformats.org/drawingml/2006/main" name="Content Master">
  <a:themeElements>
    <a:clrScheme name="Windows IT Pro 1">
      <a:dk1>
        <a:sysClr val="windowText" lastClr="000000"/>
      </a:dk1>
      <a:lt1>
        <a:sysClr val="window" lastClr="FFFFFF"/>
      </a:lt1>
      <a:dk2>
        <a:srgbClr val="0C4B72"/>
      </a:dk2>
      <a:lt2>
        <a:srgbClr val="45B8FF"/>
      </a:lt2>
      <a:accent1>
        <a:srgbClr val="969696"/>
      </a:accent1>
      <a:accent2>
        <a:srgbClr val="E6E6E6"/>
      </a:accent2>
      <a:accent3>
        <a:srgbClr val="C8C8C8"/>
      </a:accent3>
      <a:accent4>
        <a:srgbClr val="AFAFAF"/>
      </a:accent4>
      <a:accent5>
        <a:srgbClr val="7D7D7D"/>
      </a:accent5>
      <a:accent6>
        <a:srgbClr val="EEA11F"/>
      </a:accent6>
      <a:hlink>
        <a:srgbClr val="C8C8C8"/>
      </a:hlink>
      <a:folHlink>
        <a:srgbClr val="E6E6E6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itle Master">
  <a:themeElements>
    <a:clrScheme name="Connections Colors">
      <a:dk1>
        <a:sysClr val="windowText" lastClr="000000"/>
      </a:dk1>
      <a:lt1>
        <a:srgbClr val="CECFCD"/>
      </a:lt1>
      <a:dk2>
        <a:srgbClr val="0D395E"/>
      </a:dk2>
      <a:lt2>
        <a:srgbClr val="39A8FF"/>
      </a:lt2>
      <a:accent1>
        <a:srgbClr val="5D8825"/>
      </a:accent1>
      <a:accent2>
        <a:srgbClr val="E6E6E6"/>
      </a:accent2>
      <a:accent3>
        <a:srgbClr val="C8C8C8"/>
      </a:accent3>
      <a:accent4>
        <a:srgbClr val="AFAFAF"/>
      </a:accent4>
      <a:accent5>
        <a:srgbClr val="7D7D7D"/>
      </a:accent5>
      <a:accent6>
        <a:srgbClr val="E89019"/>
      </a:accent6>
      <a:hlink>
        <a:srgbClr val="C8C8C8"/>
      </a:hlink>
      <a:folHlink>
        <a:srgbClr val="E6E6E6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Content Master">
  <a:themeElements>
    <a:clrScheme name="Windows IT Pro 1">
      <a:dk1>
        <a:sysClr val="windowText" lastClr="000000"/>
      </a:dk1>
      <a:lt1>
        <a:sysClr val="window" lastClr="FFFFFF"/>
      </a:lt1>
      <a:dk2>
        <a:srgbClr val="0C4B72"/>
      </a:dk2>
      <a:lt2>
        <a:srgbClr val="45B8FF"/>
      </a:lt2>
      <a:accent1>
        <a:srgbClr val="969696"/>
      </a:accent1>
      <a:accent2>
        <a:srgbClr val="E6E6E6"/>
      </a:accent2>
      <a:accent3>
        <a:srgbClr val="C8C8C8"/>
      </a:accent3>
      <a:accent4>
        <a:srgbClr val="AFAFAF"/>
      </a:accent4>
      <a:accent5>
        <a:srgbClr val="7D7D7D"/>
      </a:accent5>
      <a:accent6>
        <a:srgbClr val="EEA11F"/>
      </a:accent6>
      <a:hlink>
        <a:srgbClr val="C8C8C8"/>
      </a:hlink>
      <a:folHlink>
        <a:srgbClr val="E6E6E6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Microsoft_Ignite_2016_16x9_Template_draft</Template>
  <TotalTime>0</TotalTime>
  <Words>391</Words>
  <Application>Microsoft Office PowerPoint</Application>
  <PresentationFormat>Custom</PresentationFormat>
  <Paragraphs>135</Paragraphs>
  <Slides>27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3" baseType="lpstr">
      <vt:lpstr>MS PGothic</vt:lpstr>
      <vt:lpstr>MS PGothic</vt:lpstr>
      <vt:lpstr>Arial</vt:lpstr>
      <vt:lpstr>Calibri</vt:lpstr>
      <vt:lpstr>Century Gothic</vt:lpstr>
      <vt:lpstr>Consolas</vt:lpstr>
      <vt:lpstr>Segoe UI</vt:lpstr>
      <vt:lpstr>Segoe UI Light</vt:lpstr>
      <vt:lpstr>Source Sans Pro</vt:lpstr>
      <vt:lpstr>Wingdings</vt:lpstr>
      <vt:lpstr>5-50002_Ignite_Breakout_Template</vt:lpstr>
      <vt:lpstr>Content Master</vt:lpstr>
      <vt:lpstr>Custom Design</vt:lpstr>
      <vt:lpstr>Title Master</vt:lpstr>
      <vt:lpstr>1_Content Master</vt:lpstr>
      <vt:lpstr>Image</vt:lpstr>
      <vt:lpstr>Microsoft Ignite NZ</vt:lpstr>
      <vt:lpstr>Fully Integrated Azure Resource Manager Deployments</vt:lpstr>
      <vt:lpstr>Agenda</vt:lpstr>
      <vt:lpstr>Goals</vt:lpstr>
      <vt:lpstr>Follow Along</vt:lpstr>
      <vt:lpstr>Azure Resource Manager</vt:lpstr>
      <vt:lpstr>Azure Resource Manager</vt:lpstr>
      <vt:lpstr>Template Deployments</vt:lpstr>
      <vt:lpstr>Template JSON</vt:lpstr>
      <vt:lpstr>Sample Application and compute</vt:lpstr>
      <vt:lpstr>Music Store</vt:lpstr>
      <vt:lpstr>Compute</vt:lpstr>
      <vt:lpstr>VM and Related</vt:lpstr>
      <vt:lpstr>Demo – Template Creation and Compute</vt:lpstr>
      <vt:lpstr>Availability and Scale</vt:lpstr>
      <vt:lpstr>Availability and Scale</vt:lpstr>
      <vt:lpstr>Load Balancer</vt:lpstr>
      <vt:lpstr>Availability Set</vt:lpstr>
      <vt:lpstr>Demo – Availability and Scale</vt:lpstr>
      <vt:lpstr>Access and Security</vt:lpstr>
      <vt:lpstr>Access and Security</vt:lpstr>
      <vt:lpstr>PIP and NSG</vt:lpstr>
      <vt:lpstr>Demo – Access and Security</vt:lpstr>
      <vt:lpstr>Application Deployment</vt:lpstr>
      <vt:lpstr>Application Deployment</vt:lpstr>
      <vt:lpstr>Demo – Application Deployment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2016-07-14T12:34:12Z</dcterms:created>
  <dcterms:modified xsi:type="dcterms:W3CDTF">2016-10-26T23:31:47Z</dcterms:modified>
  <cp:category/>
</cp:coreProperties>
</file>