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0"/>
  </p:notesMasterIdLst>
  <p:handoutMasterIdLst>
    <p:handoutMasterId r:id="rId11"/>
  </p:handoutMasterIdLst>
  <p:sldIdLst>
    <p:sldId id="1408" r:id="rId2"/>
    <p:sldId id="1411" r:id="rId3"/>
    <p:sldId id="1364" r:id="rId4"/>
    <p:sldId id="1412" r:id="rId5"/>
    <p:sldId id="1372" r:id="rId6"/>
    <p:sldId id="1413" r:id="rId7"/>
    <p:sldId id="1414" r:id="rId8"/>
    <p:sldId id="1326" r:id="rId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364"/>
            <p14:sldId id="1412"/>
            <p14:sldId id="1372"/>
            <p14:sldId id="1413"/>
            <p14:sldId id="1414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6215" autoAdjust="0"/>
  </p:normalViewPr>
  <p:slideViewPr>
    <p:cSldViewPr>
      <p:cViewPr varScale="1">
        <p:scale>
          <a:sx n="95" d="100"/>
          <a:sy n="95" d="100"/>
        </p:scale>
        <p:origin x="66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11:25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11:25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11:25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3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11:25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7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11:25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7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11:25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7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11:25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xpatter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Tips and tricks for Power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Philip Seamark  - phil@trademe.co.nz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M325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 galore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Lets get some Power!.....</a:t>
            </a:r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Rate Limits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00" y="1212849"/>
            <a:ext cx="9804242" cy="51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Handy Websites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>
                <a:hlinkClick r:id="rId3"/>
              </a:rPr>
              <a:t>www.daxpatterns.com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powerbi.tips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powerbi.microsoft.com/</a:t>
            </a:r>
            <a:r>
              <a:rPr lang="en-US" dirty="0" err="1"/>
              <a:t>en</a:t>
            </a:r>
            <a:r>
              <a:rPr lang="en-US" dirty="0"/>
              <a:t>-us/guided-learning/</a:t>
            </a:r>
          </a:p>
        </p:txBody>
      </p:sp>
    </p:spTree>
    <p:extLst>
      <p:ext uri="{BB962C8B-B14F-4D97-AF65-F5344CB8AC3E}">
        <p14:creationId xmlns:p14="http://schemas.microsoft.com/office/powerpoint/2010/main" val="1642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User Groups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Auckland</a:t>
            </a:r>
          </a:p>
          <a:p>
            <a:endParaRPr lang="en-US" dirty="0"/>
          </a:p>
          <a:p>
            <a:r>
              <a:rPr lang="en-US" dirty="0"/>
              <a:t>Wellington</a:t>
            </a:r>
          </a:p>
          <a:p>
            <a:endParaRPr lang="en-US" dirty="0"/>
          </a:p>
          <a:p>
            <a:r>
              <a:rPr lang="en-US" dirty="0"/>
              <a:t>Dunedin</a:t>
            </a:r>
          </a:p>
        </p:txBody>
      </p:sp>
    </p:spTree>
    <p:extLst>
      <p:ext uri="{BB962C8B-B14F-4D97-AF65-F5344CB8AC3E}">
        <p14:creationId xmlns:p14="http://schemas.microsoft.com/office/powerpoint/2010/main" val="325070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Tips and tricks for Power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Philip Seamark  - phil@trademe.co.nz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M325</a:t>
            </a:r>
          </a:p>
        </p:txBody>
      </p:sp>
    </p:spTree>
    <p:extLst>
      <p:ext uri="{BB962C8B-B14F-4D97-AF65-F5344CB8AC3E}">
        <p14:creationId xmlns:p14="http://schemas.microsoft.com/office/powerpoint/2010/main" val="41817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233</Words>
  <Application>Microsoft Office PowerPoint</Application>
  <PresentationFormat>Custom</PresentationFormat>
  <Paragraphs>40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Tips and tricks for Power BI</vt:lpstr>
      <vt:lpstr>Demos galore</vt:lpstr>
      <vt:lpstr>API Rate Limits</vt:lpstr>
      <vt:lpstr>Handy Websites</vt:lpstr>
      <vt:lpstr>Power BI User Groups</vt:lpstr>
      <vt:lpstr>Tips and tricks for Power BI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2016-10-26T22:26:33Z</dcterms:modified>
  <cp:category/>
</cp:coreProperties>
</file>