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43" r:id="rId2"/>
    <p:sldMasterId id="2147484426" r:id="rId3"/>
    <p:sldMasterId id="2147484561" r:id="rId4"/>
    <p:sldMasterId id="2147484614" r:id="rId5"/>
    <p:sldMasterId id="2147484647" r:id="rId6"/>
    <p:sldMasterId id="2147484671" r:id="rId7"/>
    <p:sldMasterId id="2147484695" r:id="rId8"/>
    <p:sldMasterId id="2147484705" r:id="rId9"/>
    <p:sldMasterId id="2147484744" r:id="rId10"/>
  </p:sldMasterIdLst>
  <p:notesMasterIdLst>
    <p:notesMasterId r:id="rId55"/>
  </p:notesMasterIdLst>
  <p:handoutMasterIdLst>
    <p:handoutMasterId r:id="rId56"/>
  </p:handoutMasterIdLst>
  <p:sldIdLst>
    <p:sldId id="1408" r:id="rId11"/>
    <p:sldId id="1411" r:id="rId12"/>
    <p:sldId id="1413" r:id="rId13"/>
    <p:sldId id="1438" r:id="rId14"/>
    <p:sldId id="1412" r:id="rId15"/>
    <p:sldId id="1463" r:id="rId16"/>
    <p:sldId id="1464" r:id="rId17"/>
    <p:sldId id="1465" r:id="rId18"/>
    <p:sldId id="1466" r:id="rId19"/>
    <p:sldId id="1500" r:id="rId20"/>
    <p:sldId id="1502" r:id="rId21"/>
    <p:sldId id="1503" r:id="rId22"/>
    <p:sldId id="1504" r:id="rId23"/>
    <p:sldId id="1505" r:id="rId24"/>
    <p:sldId id="1507" r:id="rId25"/>
    <p:sldId id="1508" r:id="rId26"/>
    <p:sldId id="1509" r:id="rId27"/>
    <p:sldId id="1510" r:id="rId28"/>
    <p:sldId id="1469" r:id="rId29"/>
    <p:sldId id="1470" r:id="rId30"/>
    <p:sldId id="1528" r:id="rId31"/>
    <p:sldId id="1511" r:id="rId32"/>
    <p:sldId id="1527" r:id="rId33"/>
    <p:sldId id="1520" r:id="rId34"/>
    <p:sldId id="1529" r:id="rId35"/>
    <p:sldId id="1496" r:id="rId36"/>
    <p:sldId id="1498" r:id="rId37"/>
    <p:sldId id="1499" r:id="rId38"/>
    <p:sldId id="1530" r:id="rId39"/>
    <p:sldId id="1536" r:id="rId40"/>
    <p:sldId id="1531" r:id="rId41"/>
    <p:sldId id="1533" r:id="rId42"/>
    <p:sldId id="1538" r:id="rId43"/>
    <p:sldId id="1534" r:id="rId44"/>
    <p:sldId id="1539" r:id="rId45"/>
    <p:sldId id="1521" r:id="rId46"/>
    <p:sldId id="1540" r:id="rId47"/>
    <p:sldId id="1444" r:id="rId48"/>
    <p:sldId id="1541" r:id="rId49"/>
    <p:sldId id="1474" r:id="rId50"/>
    <p:sldId id="1542" r:id="rId51"/>
    <p:sldId id="1525" r:id="rId52"/>
    <p:sldId id="1526" r:id="rId53"/>
    <p:sldId id="1326" r:id="rId54"/>
  </p:sldIdLst>
  <p:sldSz cx="12436475" cy="6994525"/>
  <p:notesSz cx="6807200" cy="9939338"/>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408"/>
            <p14:sldId id="1411"/>
            <p14:sldId id="1413"/>
            <p14:sldId id="1438"/>
            <p14:sldId id="1412"/>
            <p14:sldId id="1463"/>
            <p14:sldId id="1464"/>
            <p14:sldId id="1465"/>
            <p14:sldId id="1466"/>
            <p14:sldId id="1500"/>
            <p14:sldId id="1502"/>
            <p14:sldId id="1503"/>
            <p14:sldId id="1504"/>
            <p14:sldId id="1505"/>
            <p14:sldId id="1507"/>
            <p14:sldId id="1508"/>
            <p14:sldId id="1509"/>
            <p14:sldId id="1510"/>
            <p14:sldId id="1469"/>
            <p14:sldId id="1470"/>
            <p14:sldId id="1528"/>
            <p14:sldId id="1511"/>
            <p14:sldId id="1527"/>
            <p14:sldId id="1520"/>
            <p14:sldId id="1529"/>
            <p14:sldId id="1496"/>
            <p14:sldId id="1498"/>
            <p14:sldId id="1499"/>
            <p14:sldId id="1530"/>
            <p14:sldId id="1536"/>
            <p14:sldId id="1531"/>
            <p14:sldId id="1533"/>
            <p14:sldId id="1538"/>
            <p14:sldId id="1534"/>
            <p14:sldId id="1539"/>
            <p14:sldId id="1521"/>
            <p14:sldId id="1540"/>
            <p14:sldId id="1444"/>
            <p14:sldId id="1541"/>
            <p14:sldId id="1474"/>
            <p14:sldId id="1542"/>
            <p14:sldId id="1525"/>
            <p14:sldId id="1526"/>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4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2D2"/>
    <a:srgbClr val="002050"/>
    <a:srgbClr val="D83B01"/>
    <a:srgbClr val="FF8C00"/>
    <a:srgbClr val="7FBA00"/>
    <a:srgbClr val="0078D7"/>
    <a:srgbClr val="A80000"/>
    <a:srgbClr val="EAC31E"/>
    <a:srgbClr val="FFB900"/>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93" autoAdjust="0"/>
    <p:restoredTop sz="67515" autoAdjust="0"/>
  </p:normalViewPr>
  <p:slideViewPr>
    <p:cSldViewPr>
      <p:cViewPr varScale="1">
        <p:scale>
          <a:sx n="71" d="100"/>
          <a:sy n="71" d="100"/>
        </p:scale>
        <p:origin x="474" y="60"/>
      </p:cViewPr>
      <p:guideLst/>
    </p:cSldViewPr>
  </p:slideViewPr>
  <p:outlineViewPr>
    <p:cViewPr>
      <p:scale>
        <a:sx n="33" d="100"/>
        <a:sy n="33" d="100"/>
      </p:scale>
      <p:origin x="0" y="-6874"/>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73" d="100"/>
          <a:sy n="73" d="100"/>
        </p:scale>
        <p:origin x="3174" y="54"/>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2581"/>
            <a:ext cx="2949787" cy="496967"/>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10/27/2016 11:22 AM</a:t>
            </a:fld>
            <a:endParaRPr lang="en-US" dirty="0">
              <a:latin typeface="Segoe UI" pitchFamily="34" charset="0"/>
            </a:endParaRPr>
          </a:p>
        </p:txBody>
      </p:sp>
      <p:sp>
        <p:nvSpPr>
          <p:cNvPr id="8" name="Footer Placeholder 7"/>
          <p:cNvSpPr>
            <a:spLocks noGrp="1"/>
          </p:cNvSpPr>
          <p:nvPr>
            <p:ph type="ftr" sz="quarter" idx="2"/>
          </p:nvPr>
        </p:nvSpPr>
        <p:spPr>
          <a:xfrm>
            <a:off x="0" y="9440646"/>
            <a:ext cx="5752084" cy="361349"/>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40738" y="9440646"/>
            <a:ext cx="1064886" cy="496967"/>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9442371"/>
            <a:ext cx="5876883" cy="386925"/>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10/27/2016 11:22 AM</a:t>
            </a:fld>
            <a:endParaRPr lang="en-US" dirty="0"/>
          </a:p>
        </p:txBody>
      </p:sp>
      <p:sp>
        <p:nvSpPr>
          <p:cNvPr id="12" name="Notes Placeholder 11"/>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865537" y="9440646"/>
            <a:ext cx="940087" cy="496967"/>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290703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6318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723017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16439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698079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711887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55933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564447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111462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10262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3560294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679402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89094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312929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36212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61135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80517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384804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52714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602011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570679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65235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One Marketing Template</a:t>
            </a:r>
          </a:p>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7EB5B52-7EC8-42CE-8411-1016A4E665D7}" type="datetime1">
              <a:rPr lang="en-US" smtClean="0"/>
              <a:t>10/27/2016</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758779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625050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016162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14968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26836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652335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795243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solidFill>
                  <a:prstClr val="black"/>
                </a:solidFill>
              </a:rPr>
              <a:t>Microsoft Ignite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746637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090607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3939885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00293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228236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961547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18419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605419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484399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49787" cy="496967"/>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44</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78225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10/27/2016 11:22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1121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58" rtl="0" eaLnBrk="1" fontAlgn="auto" latinLnBrk="0" hangingPunct="1">
              <a:lnSpc>
                <a:spcPct val="90000"/>
              </a:lnSpc>
              <a:spcBef>
                <a:spcPts val="0"/>
              </a:spcBef>
              <a:spcAft>
                <a:spcPts val="25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80E2210-FCD4-4E32-922A-6DC22322192A}" type="datetime1">
              <a:rPr lang="en-US" smtClean="0">
                <a:solidFill>
                  <a:prstClr val="black"/>
                </a:solidFill>
              </a:rPr>
              <a:pPr/>
              <a:t>10/27/2016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72041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758" rtl="0" eaLnBrk="1" fontAlgn="auto" latinLnBrk="0" hangingPunct="1">
              <a:lnSpc>
                <a:spcPct val="90000"/>
              </a:lnSpc>
              <a:spcBef>
                <a:spcPts val="0"/>
              </a:spcBef>
              <a:spcAft>
                <a:spcPts val="25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80E2210-FCD4-4E32-922A-6DC22322192A}" type="datetime1">
              <a:rPr lang="en-US" smtClean="0">
                <a:solidFill>
                  <a:prstClr val="black"/>
                </a:solidFill>
              </a:rPr>
              <a:pPr/>
              <a:t>10/27/2016</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236420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10/27/2016 11:22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976514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microsoft.com/office/2007/relationships/hdphoto" Target="../media/hdphoto2.wdp"/><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7.png"/><Relationship Id="rId11" Type="http://schemas.openxmlformats.org/officeDocument/2006/relationships/image" Target="../media/image32.emf"/><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microsoft.com/office/2007/relationships/hdphoto" Target="../media/hdphoto3.wdp"/></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jpe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jpe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331019803"/>
              </p:ext>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2190"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chemeClr val="bg1"/>
                </a:solidFill>
                <a:latin typeface="+mn-lt"/>
              </a:rPr>
              <a:t>Microsoft Ignite</a:t>
            </a:r>
            <a:r>
              <a:rPr lang="en-NZ" sz="7000" baseline="0" dirty="0">
                <a:solidFill>
                  <a:schemeClr val="bg1"/>
                </a:solidFill>
                <a:latin typeface="+mn-lt"/>
              </a:rPr>
              <a:t> NZ</a:t>
            </a:r>
            <a:endParaRPr lang="en-NZ" sz="7000" dirty="0">
              <a:solidFill>
                <a:schemeClr val="bg1"/>
              </a:solidFill>
              <a:latin typeface="+mn-lt"/>
            </a:endParaRP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1529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ategories_CreateNew_WizGallery2">
    <p:spTree>
      <p:nvGrpSpPr>
        <p:cNvPr id="1" name=""/>
        <p:cNvGrpSpPr/>
        <p:nvPr/>
      </p:nvGrpSpPr>
      <p:grpSpPr>
        <a:xfrm>
          <a:off x="0" y="0"/>
          <a:ext cx="0" cy="0"/>
          <a:chOff x="0" y="0"/>
          <a:chExt cx="0" cy="0"/>
        </a:xfrm>
      </p:grpSpPr>
      <p:sp>
        <p:nvSpPr>
          <p:cNvPr id="38" name="Rectangle 37"/>
          <p:cNvSpPr/>
          <p:nvPr userDrawn="1"/>
        </p:nvSpPr>
        <p:spPr>
          <a:xfrm>
            <a:off x="2875042" y="1290445"/>
            <a:ext cx="1163219" cy="3663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65282" rtlCol="0" anchor="ctr">
            <a:spAutoFit/>
          </a:bodyPr>
          <a:lstStyle/>
          <a:p>
            <a:pPr defTabSz="930127"/>
            <a:r>
              <a:rPr lang="en-US" sz="1734" dirty="0">
                <a:solidFill>
                  <a:prstClr val="black">
                    <a:lumMod val="65000"/>
                    <a:lumOff val="35000"/>
                  </a:prstClr>
                </a:solidFill>
                <a:ea typeface="Segoe UI" pitchFamily="34" charset="0"/>
                <a:cs typeface="Segoe UI" pitchFamily="34" charset="0"/>
              </a:rPr>
              <a:t>Resources</a:t>
            </a:r>
          </a:p>
        </p:txBody>
      </p:sp>
      <p:graphicFrame>
        <p:nvGraphicFramePr>
          <p:cNvPr id="46" name="Table 45"/>
          <p:cNvGraphicFramePr>
            <a:graphicFrameLocks noGrp="1"/>
          </p:cNvGraphicFramePr>
          <p:nvPr userDrawn="1">
            <p:extLst/>
          </p:nvPr>
        </p:nvGraphicFramePr>
        <p:xfrm>
          <a:off x="2973170" y="1784429"/>
          <a:ext cx="8157441" cy="3873413"/>
        </p:xfrm>
        <a:graphic>
          <a:graphicData uri="http://schemas.openxmlformats.org/drawingml/2006/table">
            <a:tbl>
              <a:tblPr firstRow="1" bandRow="1">
                <a:tableStyleId>{5C22544A-7EE6-4342-B048-85BDC9FD1C3A}</a:tableStyleId>
              </a:tblPr>
              <a:tblGrid>
                <a:gridCol w="2079147">
                  <a:extLst>
                    <a:ext uri="{9D8B030D-6E8A-4147-A177-3AD203B41FA5}">
                      <a16:colId xmlns:a16="http://schemas.microsoft.com/office/drawing/2014/main" val="20000"/>
                    </a:ext>
                  </a:extLst>
                </a:gridCol>
                <a:gridCol w="328185">
                  <a:extLst>
                    <a:ext uri="{9D8B030D-6E8A-4147-A177-3AD203B41FA5}">
                      <a16:colId xmlns:a16="http://schemas.microsoft.com/office/drawing/2014/main" val="20001"/>
                    </a:ext>
                  </a:extLst>
                </a:gridCol>
                <a:gridCol w="1437527">
                  <a:extLst>
                    <a:ext uri="{9D8B030D-6E8A-4147-A177-3AD203B41FA5}">
                      <a16:colId xmlns:a16="http://schemas.microsoft.com/office/drawing/2014/main" val="20002"/>
                    </a:ext>
                  </a:extLst>
                </a:gridCol>
                <a:gridCol w="1437527">
                  <a:extLst>
                    <a:ext uri="{9D8B030D-6E8A-4147-A177-3AD203B41FA5}">
                      <a16:colId xmlns:a16="http://schemas.microsoft.com/office/drawing/2014/main" val="20003"/>
                    </a:ext>
                  </a:extLst>
                </a:gridCol>
                <a:gridCol w="1437527">
                  <a:extLst>
                    <a:ext uri="{9D8B030D-6E8A-4147-A177-3AD203B41FA5}">
                      <a16:colId xmlns:a16="http://schemas.microsoft.com/office/drawing/2014/main" val="20004"/>
                    </a:ext>
                  </a:extLst>
                </a:gridCol>
                <a:gridCol w="1119741">
                  <a:extLst>
                    <a:ext uri="{9D8B030D-6E8A-4147-A177-3AD203B41FA5}">
                      <a16:colId xmlns:a16="http://schemas.microsoft.com/office/drawing/2014/main" val="20005"/>
                    </a:ext>
                  </a:extLst>
                </a:gridCol>
                <a:gridCol w="317787">
                  <a:extLst>
                    <a:ext uri="{9D8B030D-6E8A-4147-A177-3AD203B41FA5}">
                      <a16:colId xmlns:a16="http://schemas.microsoft.com/office/drawing/2014/main" val="20006"/>
                    </a:ext>
                  </a:extLst>
                </a:gridCol>
              </a:tblGrid>
              <a:tr h="276672">
                <a:tc>
                  <a:txBody>
                    <a:bodyPr/>
                    <a:lstStyle/>
                    <a:p>
                      <a:pPr algn="l"/>
                      <a:r>
                        <a:rPr lang="en-US" sz="700" b="0" cap="all" baseline="0" dirty="0">
                          <a:solidFill>
                            <a:schemeClr val="tx1">
                              <a:lumMod val="75000"/>
                              <a:lumOff val="25000"/>
                            </a:schemeClr>
                          </a:solidFill>
                          <a:latin typeface="Segoe UI Semibold" pitchFamily="34" charset="0"/>
                          <a:ea typeface="Segoe UI" pitchFamily="34" charset="0"/>
                          <a:cs typeface="Segoe UI" pitchFamily="34" charset="0"/>
                        </a:rPr>
                        <a:t>NAME</a:t>
                      </a:r>
                    </a:p>
                  </a:txBody>
                  <a:tcPr marL="186547" marR="87056" marT="83934" marB="83934"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700" b="0" cap="all" baseline="0" dirty="0">
                          <a:solidFill>
                            <a:schemeClr val="tx1">
                              <a:lumMod val="75000"/>
                              <a:lumOff val="25000"/>
                            </a:schemeClr>
                          </a:solidFill>
                          <a:latin typeface="Segoe UI Semibold" pitchFamily="34" charset="0"/>
                          <a:ea typeface="Segoe UI" pitchFamily="34" charset="0"/>
                          <a:cs typeface="Segoe UI" pitchFamily="34" charset="0"/>
                          <a:sym typeface="Wingdings 3"/>
                        </a:rPr>
                        <a:t></a:t>
                      </a:r>
                      <a:endParaRPr lang="en-US" sz="700" b="0" cap="all" baseline="0" dirty="0">
                        <a:solidFill>
                          <a:schemeClr val="tx1">
                            <a:lumMod val="75000"/>
                            <a:lumOff val="25000"/>
                          </a:schemeClr>
                        </a:solidFill>
                        <a:latin typeface="Segoe UI Semibold" pitchFamily="34" charset="0"/>
                        <a:ea typeface="Segoe UI" pitchFamily="34" charset="0"/>
                        <a:cs typeface="Segoe UI" pitchFamily="34" charset="0"/>
                      </a:endParaRPr>
                    </a:p>
                  </a:txBody>
                  <a:tcPr marL="87056" marR="87056" marT="83934" marB="83934" anchor="ctr">
                    <a:lnL w="3175" cap="flat" cmpd="sng" algn="ctr">
                      <a:no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700" b="0" cap="all" baseline="0" dirty="0">
                          <a:solidFill>
                            <a:schemeClr val="tx1">
                              <a:lumMod val="75000"/>
                              <a:lumOff val="25000"/>
                            </a:schemeClr>
                          </a:solidFill>
                          <a:latin typeface="Segoe UI Semibold" pitchFamily="34" charset="0"/>
                          <a:ea typeface="Segoe UI" pitchFamily="34" charset="0"/>
                          <a:cs typeface="Segoe UI" pitchFamily="34" charset="0"/>
                        </a:rPr>
                        <a:t>STATUS</a:t>
                      </a:r>
                    </a:p>
                  </a:txBody>
                  <a:tcPr marL="87056" marR="87056" marT="83934" marB="83934"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cap="all" baseline="0" dirty="0">
                          <a:solidFill>
                            <a:schemeClr val="tx1">
                              <a:lumMod val="75000"/>
                              <a:lumOff val="25000"/>
                            </a:schemeClr>
                          </a:solidFill>
                          <a:latin typeface="Segoe UI Semibold" pitchFamily="34" charset="0"/>
                          <a:ea typeface="Segoe UI" pitchFamily="34" charset="0"/>
                          <a:cs typeface="Segoe UI" pitchFamily="34" charset="0"/>
                        </a:rPr>
                        <a:t>TYPE</a:t>
                      </a:r>
                    </a:p>
                  </a:txBody>
                  <a:tcPr marL="87056" marR="87056" marT="83934" marB="83934"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cap="all" baseline="0" dirty="0">
                          <a:solidFill>
                            <a:schemeClr val="tx1">
                              <a:lumMod val="75000"/>
                              <a:lumOff val="25000"/>
                            </a:schemeClr>
                          </a:solidFill>
                          <a:latin typeface="Segoe UI Semibold" pitchFamily="34" charset="0"/>
                          <a:ea typeface="Segoe UI" pitchFamily="34" charset="0"/>
                          <a:cs typeface="Segoe UI" pitchFamily="34" charset="0"/>
                        </a:rPr>
                        <a:t>SUBSCRIPTION</a:t>
                      </a:r>
                    </a:p>
                  </a:txBody>
                  <a:tcPr marL="87056" marR="87056" marT="83934" marB="83934"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cap="all" baseline="0" dirty="0">
                          <a:solidFill>
                            <a:schemeClr val="tx1">
                              <a:lumMod val="75000"/>
                              <a:lumOff val="25000"/>
                            </a:schemeClr>
                          </a:solidFill>
                          <a:latin typeface="Segoe UI Semibold" pitchFamily="34" charset="0"/>
                          <a:ea typeface="Segoe UI" pitchFamily="34" charset="0"/>
                          <a:cs typeface="Segoe UI" pitchFamily="34" charset="0"/>
                        </a:rPr>
                        <a:t>LOCATION</a:t>
                      </a:r>
                    </a:p>
                  </a:txBody>
                  <a:tcPr marL="87056" marR="87056" marT="83934" marB="83934"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700" b="0" cap="all" baseline="0" dirty="0">
                        <a:solidFill>
                          <a:schemeClr val="tx1">
                            <a:lumMod val="75000"/>
                            <a:lumOff val="25000"/>
                          </a:schemeClr>
                        </a:solidFill>
                        <a:latin typeface="Segoe UI Semibold" pitchFamily="34" charset="0"/>
                        <a:ea typeface="Segoe UI" pitchFamily="34" charset="0"/>
                        <a:cs typeface="Segoe UI" pitchFamily="34" charset="0"/>
                      </a:endParaRPr>
                    </a:p>
                  </a:txBody>
                  <a:tcPr marL="87056" marR="87056" marT="83934" marB="83934" anchor="ctr">
                    <a:lnL w="3175"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Blackhawk</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Cloud App</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1"/>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Freezing Fog</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Web Site</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0002"/>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Gold Dragon</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Virtual Machine</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3"/>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Argyle Dancer</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Storage</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4"/>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Jasmine</a:t>
                      </a:r>
                      <a:r>
                        <a:rPr lang="en-US" sz="700" b="0" baseline="0" dirty="0">
                          <a:solidFill>
                            <a:schemeClr val="tx1">
                              <a:lumMod val="75000"/>
                              <a:lumOff val="25000"/>
                            </a:schemeClr>
                          </a:solidFill>
                          <a:latin typeface="Segoe UI Semibold" pitchFamily="34" charset="0"/>
                          <a:ea typeface="Segoe UI" pitchFamily="34" charset="0"/>
                          <a:cs typeface="Segoe UI" pitchFamily="34" charset="0"/>
                        </a:rPr>
                        <a:t> Poet</a:t>
                      </a:r>
                      <a:endParaRPr lang="en-US" sz="700" b="0" dirty="0">
                        <a:solidFill>
                          <a:schemeClr val="tx1">
                            <a:lumMod val="75000"/>
                            <a:lumOff val="25000"/>
                          </a:schemeClr>
                        </a:solidFill>
                        <a:latin typeface="Segoe UI Semibold" pitchFamily="34" charset="0"/>
                        <a:ea typeface="Segoe UI" pitchFamily="34" charset="0"/>
                        <a:cs typeface="Segoe UI" pitchFamily="34" charset="0"/>
                      </a:endParaRP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Network</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5"/>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Frozen Lover</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Database</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6"/>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Blackhawk</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Cloud App</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7"/>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Freezing Fog</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Web Site</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8"/>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Gold Dragon</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Virtual Machine</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09"/>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Argyle Dancer</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Storage</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10"/>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Jasmine</a:t>
                      </a:r>
                      <a:r>
                        <a:rPr lang="en-US" sz="700" b="0" baseline="0" dirty="0">
                          <a:solidFill>
                            <a:schemeClr val="tx1">
                              <a:lumMod val="75000"/>
                              <a:lumOff val="25000"/>
                            </a:schemeClr>
                          </a:solidFill>
                          <a:latin typeface="Segoe UI Semibold" pitchFamily="34" charset="0"/>
                          <a:ea typeface="Segoe UI" pitchFamily="34" charset="0"/>
                          <a:cs typeface="Segoe UI" pitchFamily="34" charset="0"/>
                        </a:rPr>
                        <a:t> Poet</a:t>
                      </a:r>
                      <a:endParaRPr lang="en-US" sz="700" b="0" dirty="0">
                        <a:solidFill>
                          <a:schemeClr val="tx1">
                            <a:lumMod val="75000"/>
                            <a:lumOff val="25000"/>
                          </a:schemeClr>
                        </a:solidFill>
                        <a:latin typeface="Segoe UI Semibold" pitchFamily="34" charset="0"/>
                        <a:ea typeface="Segoe UI" pitchFamily="34" charset="0"/>
                        <a:cs typeface="Segoe UI" pitchFamily="34" charset="0"/>
                      </a:endParaRP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Network</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11"/>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Frozen Lover</a:t>
                      </a: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Database</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12"/>
                  </a:ext>
                </a:extLst>
              </a:tr>
              <a:tr h="276672">
                <a:tc gridSpan="2">
                  <a:txBody>
                    <a:bodyPr/>
                    <a:lstStyle/>
                    <a:p>
                      <a:pPr algn="l"/>
                      <a:r>
                        <a:rPr lang="en-US" sz="700" b="0" dirty="0">
                          <a:solidFill>
                            <a:schemeClr val="tx1">
                              <a:lumMod val="75000"/>
                              <a:lumOff val="25000"/>
                            </a:schemeClr>
                          </a:solidFill>
                          <a:latin typeface="Segoe UI Semibold" pitchFamily="34" charset="0"/>
                          <a:ea typeface="Segoe UI" pitchFamily="34" charset="0"/>
                          <a:cs typeface="Segoe UI" pitchFamily="34" charset="0"/>
                        </a:rPr>
                        <a:t>Jasmine</a:t>
                      </a:r>
                      <a:r>
                        <a:rPr lang="en-US" sz="700" b="0" baseline="0" dirty="0">
                          <a:solidFill>
                            <a:schemeClr val="tx1">
                              <a:lumMod val="75000"/>
                              <a:lumOff val="25000"/>
                            </a:schemeClr>
                          </a:solidFill>
                          <a:latin typeface="Segoe UI Semibold" pitchFamily="34" charset="0"/>
                          <a:ea typeface="Segoe UI" pitchFamily="34" charset="0"/>
                          <a:cs typeface="Segoe UI" pitchFamily="34" charset="0"/>
                        </a:rPr>
                        <a:t> Poet</a:t>
                      </a:r>
                      <a:endParaRPr lang="en-US" sz="700" b="0" dirty="0">
                        <a:solidFill>
                          <a:schemeClr val="tx1">
                            <a:lumMod val="75000"/>
                            <a:lumOff val="25000"/>
                          </a:schemeClr>
                        </a:solidFill>
                        <a:latin typeface="Segoe UI Semibold" pitchFamily="34" charset="0"/>
                        <a:ea typeface="Segoe UI" pitchFamily="34" charset="0"/>
                        <a:cs typeface="Segoe UI" pitchFamily="34" charset="0"/>
                      </a:endParaRPr>
                    </a:p>
                  </a:txBody>
                  <a:tcPr marL="186547"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l"/>
                      <a:r>
                        <a:rPr lang="en-US" sz="700" b="0" cap="all" baseline="0" dirty="0">
                          <a:solidFill>
                            <a:schemeClr val="tx1">
                              <a:lumMod val="75000"/>
                              <a:lumOff val="25000"/>
                            </a:schemeClr>
                          </a:solidFill>
                          <a:latin typeface="Segoe UI" pitchFamily="34" charset="0"/>
                          <a:ea typeface="Segoe UI" pitchFamily="34" charset="0"/>
                          <a:cs typeface="Segoe UI" pitchFamily="34" charset="0"/>
                        </a:rPr>
                        <a:t>Running</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Network</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Default</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Anywhere US</a:t>
                      </a:r>
                    </a:p>
                  </a:txBody>
                  <a:tcPr marL="87056"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47" name="Picture 14" descr="Search 512x512.png"/>
          <p:cNvPicPr>
            <a:picLocks noChangeAspect="1"/>
          </p:cNvPicPr>
          <p:nvPr userDrawn="1"/>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0897456" y="1844538"/>
            <a:ext cx="183810" cy="13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 name="Rectangle 47"/>
          <p:cNvSpPr/>
          <p:nvPr userDrawn="1"/>
        </p:nvSpPr>
        <p:spPr>
          <a:xfrm>
            <a:off x="2973173" y="5430483"/>
            <a:ext cx="8157437" cy="334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27"/>
            <a:endParaRPr lang="en-US" sz="1836" dirty="0">
              <a:solidFill>
                <a:prstClr val="white"/>
              </a:solidFill>
            </a:endParaRPr>
          </a:p>
        </p:txBody>
      </p:sp>
      <p:graphicFrame>
        <p:nvGraphicFramePr>
          <p:cNvPr id="49" name="Table 48"/>
          <p:cNvGraphicFramePr>
            <a:graphicFrameLocks noGrp="1"/>
          </p:cNvGraphicFramePr>
          <p:nvPr userDrawn="1">
            <p:extLst/>
          </p:nvPr>
        </p:nvGraphicFramePr>
        <p:xfrm>
          <a:off x="3011148" y="5434876"/>
          <a:ext cx="4078720" cy="276672"/>
        </p:xfrm>
        <a:graphic>
          <a:graphicData uri="http://schemas.openxmlformats.org/drawingml/2006/table">
            <a:tbl>
              <a:tblPr firstRow="1" bandRow="1">
                <a:tableStyleId>{5C22544A-7EE6-4342-B048-85BDC9FD1C3A}</a:tableStyleId>
              </a:tblPr>
              <a:tblGrid>
                <a:gridCol w="4078720">
                  <a:extLst>
                    <a:ext uri="{9D8B030D-6E8A-4147-A177-3AD203B41FA5}">
                      <a16:colId xmlns:a16="http://schemas.microsoft.com/office/drawing/2014/main" val="20000"/>
                    </a:ext>
                  </a:extLst>
                </a:gridCol>
              </a:tblGrid>
              <a:tr h="276672">
                <a:tc>
                  <a:txBody>
                    <a:bodyPr/>
                    <a:lstStyle/>
                    <a:p>
                      <a:pPr algn="l"/>
                      <a:r>
                        <a:rPr lang="en-US" sz="700" b="0" dirty="0">
                          <a:solidFill>
                            <a:schemeClr val="tx1">
                              <a:lumMod val="75000"/>
                              <a:lumOff val="25000"/>
                            </a:schemeClr>
                          </a:solidFill>
                          <a:latin typeface="Segoe UI" pitchFamily="34" charset="0"/>
                          <a:ea typeface="Segoe UI" pitchFamily="34" charset="0"/>
                          <a:cs typeface="Segoe UI" pitchFamily="34" charset="0"/>
                        </a:rPr>
                        <a:t>1002</a:t>
                      </a:r>
                      <a:r>
                        <a:rPr lang="en-US" sz="700" b="0" baseline="0" dirty="0">
                          <a:solidFill>
                            <a:schemeClr val="tx1">
                              <a:lumMod val="75000"/>
                              <a:lumOff val="25000"/>
                            </a:schemeClr>
                          </a:solidFill>
                          <a:latin typeface="Segoe UI" pitchFamily="34" charset="0"/>
                          <a:ea typeface="Segoe UI" pitchFamily="34" charset="0"/>
                          <a:cs typeface="Segoe UI" pitchFamily="34" charset="0"/>
                        </a:rPr>
                        <a:t> Items, 12 per Page</a:t>
                      </a:r>
                      <a:endParaRPr lang="en-US" sz="700" b="0" dirty="0">
                        <a:solidFill>
                          <a:schemeClr val="tx1">
                            <a:lumMod val="75000"/>
                            <a:lumOff val="25000"/>
                          </a:schemeClr>
                        </a:solidFill>
                        <a:latin typeface="Segoe UI" pitchFamily="34" charset="0"/>
                        <a:ea typeface="Segoe UI" pitchFamily="34" charset="0"/>
                        <a:cs typeface="Segoe UI" pitchFamily="34" charset="0"/>
                      </a:endParaRPr>
                    </a:p>
                  </a:txBody>
                  <a:tcPr marL="37309" marR="87056" marT="83934" marB="8393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0" name="Table 49"/>
          <p:cNvGraphicFramePr>
            <a:graphicFrameLocks noGrp="1"/>
          </p:cNvGraphicFramePr>
          <p:nvPr userDrawn="1">
            <p:extLst/>
          </p:nvPr>
        </p:nvGraphicFramePr>
        <p:xfrm>
          <a:off x="9097938" y="5440174"/>
          <a:ext cx="2039583" cy="276672"/>
        </p:xfrm>
        <a:graphic>
          <a:graphicData uri="http://schemas.openxmlformats.org/drawingml/2006/table">
            <a:tbl>
              <a:tblPr firstRow="1" bandRow="1">
                <a:tableStyleId>{5C22544A-7EE6-4342-B048-85BDC9FD1C3A}</a:tableStyleId>
              </a:tblPr>
              <a:tblGrid>
                <a:gridCol w="298476">
                  <a:extLst>
                    <a:ext uri="{9D8B030D-6E8A-4147-A177-3AD203B41FA5}">
                      <a16:colId xmlns:a16="http://schemas.microsoft.com/office/drawing/2014/main" val="20000"/>
                    </a:ext>
                  </a:extLst>
                </a:gridCol>
                <a:gridCol w="621823">
                  <a:extLst>
                    <a:ext uri="{9D8B030D-6E8A-4147-A177-3AD203B41FA5}">
                      <a16:colId xmlns:a16="http://schemas.microsoft.com/office/drawing/2014/main" val="20001"/>
                    </a:ext>
                  </a:extLst>
                </a:gridCol>
                <a:gridCol w="373095">
                  <a:extLst>
                    <a:ext uri="{9D8B030D-6E8A-4147-A177-3AD203B41FA5}">
                      <a16:colId xmlns:a16="http://schemas.microsoft.com/office/drawing/2014/main" val="20002"/>
                    </a:ext>
                  </a:extLst>
                </a:gridCol>
                <a:gridCol w="373095">
                  <a:extLst>
                    <a:ext uri="{9D8B030D-6E8A-4147-A177-3AD203B41FA5}">
                      <a16:colId xmlns:a16="http://schemas.microsoft.com/office/drawing/2014/main" val="20003"/>
                    </a:ext>
                  </a:extLst>
                </a:gridCol>
                <a:gridCol w="373095">
                  <a:extLst>
                    <a:ext uri="{9D8B030D-6E8A-4147-A177-3AD203B41FA5}">
                      <a16:colId xmlns:a16="http://schemas.microsoft.com/office/drawing/2014/main" val="20004"/>
                    </a:ext>
                  </a:extLst>
                </a:gridCol>
              </a:tblGrid>
              <a:tr h="276672">
                <a:tc>
                  <a:txBody>
                    <a:bodyPr/>
                    <a:lstStyle/>
                    <a:p>
                      <a:pPr algn="ctr"/>
                      <a:r>
                        <a:rPr lang="en-US" sz="700" b="0" dirty="0">
                          <a:solidFill>
                            <a:schemeClr val="tx1">
                              <a:lumMod val="75000"/>
                              <a:lumOff val="25000"/>
                            </a:schemeClr>
                          </a:solidFill>
                          <a:latin typeface="Segoe UI Semibold" pitchFamily="34" charset="0"/>
                          <a:ea typeface="Segoe UI" pitchFamily="34" charset="0"/>
                          <a:cs typeface="Segoe UI" pitchFamily="34" charset="0"/>
                        </a:rPr>
                        <a:t>1</a:t>
                      </a:r>
                    </a:p>
                  </a:txBody>
                  <a:tcPr marL="87056" marR="87056" marT="83934" marB="839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700" b="0" dirty="0">
                          <a:solidFill>
                            <a:schemeClr val="tx1">
                              <a:lumMod val="75000"/>
                              <a:lumOff val="25000"/>
                            </a:schemeClr>
                          </a:solidFill>
                          <a:latin typeface="Segoe UI Semibold" pitchFamily="34" charset="0"/>
                          <a:ea typeface="Segoe UI" pitchFamily="34" charset="0"/>
                          <a:cs typeface="Segoe UI" pitchFamily="34" charset="0"/>
                        </a:rPr>
                        <a:t>1</a:t>
                      </a:r>
                    </a:p>
                  </a:txBody>
                  <a:tcPr marL="87056" marR="87056" marT="83934" marB="839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a:solidFill>
                            <a:schemeClr val="tx1">
                              <a:lumMod val="75000"/>
                              <a:lumOff val="25000"/>
                            </a:schemeClr>
                          </a:solidFill>
                          <a:latin typeface="Segoe UI Semibold" pitchFamily="34" charset="0"/>
                          <a:ea typeface="Segoe UI" pitchFamily="34" charset="0"/>
                          <a:cs typeface="Segoe UI" pitchFamily="34" charset="0"/>
                        </a:rPr>
                        <a:t>20</a:t>
                      </a:r>
                    </a:p>
                  </a:txBody>
                  <a:tcPr marL="87056" marR="87056" marT="83934" marB="839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0" dirty="0">
                          <a:solidFill>
                            <a:schemeClr val="bg1">
                              <a:lumMod val="85000"/>
                            </a:schemeClr>
                          </a:solidFill>
                          <a:latin typeface="Segoe UI Semibold" pitchFamily="34" charset="0"/>
                          <a:ea typeface="Segoe UI" pitchFamily="34" charset="0"/>
                          <a:cs typeface="Segoe UI" pitchFamily="34" charset="0"/>
                          <a:sym typeface="Wingdings 3"/>
                        </a:rPr>
                        <a:t></a:t>
                      </a:r>
                      <a:endParaRPr lang="en-US" sz="700" b="0" dirty="0">
                        <a:solidFill>
                          <a:schemeClr val="bg1">
                            <a:lumMod val="85000"/>
                          </a:schemeClr>
                        </a:solidFill>
                        <a:latin typeface="Segoe UI Semibold" pitchFamily="34" charset="0"/>
                        <a:ea typeface="Segoe UI" pitchFamily="34" charset="0"/>
                        <a:cs typeface="Segoe UI" pitchFamily="34" charset="0"/>
                      </a:endParaRPr>
                    </a:p>
                  </a:txBody>
                  <a:tcPr marL="87056" marR="87056" marT="83934" marB="839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0" dirty="0">
                          <a:solidFill>
                            <a:schemeClr val="tx1">
                              <a:lumMod val="50000"/>
                              <a:lumOff val="50000"/>
                            </a:schemeClr>
                          </a:solidFill>
                          <a:latin typeface="Segoe UI Semibold" pitchFamily="34" charset="0"/>
                          <a:ea typeface="Segoe UI" pitchFamily="34" charset="0"/>
                          <a:cs typeface="Segoe UI" pitchFamily="34" charset="0"/>
                          <a:sym typeface="Wingdings 3"/>
                        </a:rPr>
                        <a:t></a:t>
                      </a:r>
                      <a:endParaRPr lang="en-US" sz="700" b="0" dirty="0">
                        <a:solidFill>
                          <a:schemeClr val="tx1">
                            <a:lumMod val="50000"/>
                            <a:lumOff val="50000"/>
                          </a:schemeClr>
                        </a:solidFill>
                        <a:latin typeface="Segoe UI Semibold" pitchFamily="34" charset="0"/>
                        <a:ea typeface="Segoe UI" pitchFamily="34" charset="0"/>
                        <a:cs typeface="Segoe UI" pitchFamily="34" charset="0"/>
                      </a:endParaRPr>
                    </a:p>
                  </a:txBody>
                  <a:tcPr marL="87056" marR="87056" marT="83934" marB="83934"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51" name="Rectangle 50"/>
          <p:cNvSpPr/>
          <p:nvPr userDrawn="1"/>
        </p:nvSpPr>
        <p:spPr>
          <a:xfrm>
            <a:off x="9429067" y="5477478"/>
            <a:ext cx="513903" cy="202064"/>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27"/>
            <a:endParaRPr lang="en-US" sz="1836" dirty="0">
              <a:solidFill>
                <a:prstClr val="white"/>
              </a:solidFill>
            </a:endParaRPr>
          </a:p>
        </p:txBody>
      </p:sp>
      <p:sp>
        <p:nvSpPr>
          <p:cNvPr id="52" name="Rectangle 51"/>
          <p:cNvSpPr/>
          <p:nvPr userDrawn="1"/>
        </p:nvSpPr>
        <p:spPr>
          <a:xfrm>
            <a:off x="2973173" y="5430482"/>
            <a:ext cx="8157437" cy="93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27"/>
            <a:endParaRPr lang="en-US" sz="1836" dirty="0">
              <a:solidFill>
                <a:prstClr val="white"/>
              </a:solidFill>
            </a:endParaRPr>
          </a:p>
        </p:txBody>
      </p:sp>
      <p:grpSp>
        <p:nvGrpSpPr>
          <p:cNvPr id="3" name="Group 2"/>
          <p:cNvGrpSpPr/>
          <p:nvPr userDrawn="1"/>
        </p:nvGrpSpPr>
        <p:grpSpPr>
          <a:xfrm>
            <a:off x="647778" y="1262154"/>
            <a:ext cx="2239302" cy="3826188"/>
            <a:chOff x="476274" y="1237507"/>
            <a:chExt cx="1646461" cy="3751504"/>
          </a:xfrm>
        </p:grpSpPr>
        <p:pic>
          <p:nvPicPr>
            <p:cNvPr id="92" name="Picture 91"/>
            <p:cNvPicPr>
              <a:picLocks noChangeAspect="1"/>
            </p:cNvPicPr>
            <p:nvPr userDrawn="1"/>
          </p:nvPicPr>
          <p:blipFill>
            <a:blip r:embed="rId4"/>
            <a:stretch>
              <a:fillRect/>
            </a:stretch>
          </p:blipFill>
          <p:spPr>
            <a:xfrm>
              <a:off x="622046" y="4314009"/>
              <a:ext cx="236927" cy="199906"/>
            </a:xfrm>
            <a:prstGeom prst="rect">
              <a:avLst/>
            </a:prstGeom>
          </p:spPr>
        </p:pic>
        <p:sp>
          <p:nvSpPr>
            <p:cNvPr id="97" name="Rectangle 96"/>
            <p:cNvSpPr/>
            <p:nvPr userDrawn="1"/>
          </p:nvSpPr>
          <p:spPr>
            <a:xfrm>
              <a:off x="476274" y="1237507"/>
              <a:ext cx="1556507" cy="42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27"/>
              <a:endParaRPr lang="en-US" sz="1836" dirty="0">
                <a:solidFill>
                  <a:prstClr val="white"/>
                </a:solidFill>
              </a:endParaRPr>
            </a:p>
          </p:txBody>
        </p:sp>
        <p:grpSp>
          <p:nvGrpSpPr>
            <p:cNvPr id="98" name="Group 97"/>
            <p:cNvGrpSpPr/>
            <p:nvPr userDrawn="1"/>
          </p:nvGrpSpPr>
          <p:grpSpPr>
            <a:xfrm>
              <a:off x="615660" y="1657622"/>
              <a:ext cx="1224849" cy="367088"/>
              <a:chOff x="615660" y="1701684"/>
              <a:chExt cx="1224849" cy="367088"/>
            </a:xfrm>
          </p:grpSpPr>
          <p:pic>
            <p:nvPicPr>
              <p:cNvPr id="99" name="Picture 98"/>
              <p:cNvPicPr>
                <a:picLocks noChangeAspect="1"/>
              </p:cNvPicPr>
              <p:nvPr userDrawn="1"/>
            </p:nvPicPr>
            <p:blipFill>
              <a:blip r:embed="rId5"/>
              <a:stretch>
                <a:fillRect/>
              </a:stretch>
            </p:blipFill>
            <p:spPr>
              <a:xfrm>
                <a:off x="615660" y="1764758"/>
                <a:ext cx="249698" cy="249698"/>
              </a:xfrm>
              <a:prstGeom prst="rect">
                <a:avLst/>
              </a:prstGeom>
            </p:spPr>
          </p:pic>
          <p:sp>
            <p:nvSpPr>
              <p:cNvPr id="100" name="Rectangle 99"/>
              <p:cNvSpPr/>
              <p:nvPr/>
            </p:nvSpPr>
            <p:spPr>
              <a:xfrm>
                <a:off x="934397" y="1701684"/>
                <a:ext cx="906112" cy="3670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white"/>
                    </a:solidFill>
                    <a:ea typeface="Segoe UI" pitchFamily="34" charset="0"/>
                    <a:cs typeface="Segoe UI" pitchFamily="34" charset="0"/>
                  </a:rPr>
                  <a:t>WEB SITES</a:t>
                </a:r>
              </a:p>
              <a:p>
                <a:pPr defTabSz="930127">
                  <a:lnSpc>
                    <a:spcPct val="150000"/>
                  </a:lnSpc>
                </a:pPr>
                <a:r>
                  <a:rPr lang="en-US" sz="714" b="1" cap="all" dirty="0">
                    <a:solidFill>
                      <a:prstClr val="white"/>
                    </a:solidFill>
                    <a:latin typeface="Segoe Light" panose="020B0302040504020203" pitchFamily="34" charset="0"/>
                    <a:ea typeface="Segoe UI" pitchFamily="34" charset="0"/>
                    <a:cs typeface="Segoe UI Light" panose="020B0502040204020203" pitchFamily="34" charset="0"/>
                  </a:rPr>
                  <a:t>128</a:t>
                </a:r>
                <a:endParaRPr lang="en-US" sz="816" b="1" cap="all" dirty="0">
                  <a:solidFill>
                    <a:prstClr val="white"/>
                  </a:solidFill>
                  <a:latin typeface="Segoe Light" panose="020B0302040504020203" pitchFamily="34" charset="0"/>
                  <a:ea typeface="Segoe UI" pitchFamily="34" charset="0"/>
                  <a:cs typeface="Segoe UI Light" panose="020B0502040204020203" pitchFamily="34" charset="0"/>
                </a:endParaRPr>
              </a:p>
            </p:txBody>
          </p:sp>
        </p:grpSp>
        <p:grpSp>
          <p:nvGrpSpPr>
            <p:cNvPr id="101" name="Group 100"/>
            <p:cNvGrpSpPr/>
            <p:nvPr userDrawn="1"/>
          </p:nvGrpSpPr>
          <p:grpSpPr>
            <a:xfrm>
              <a:off x="620254" y="2081094"/>
              <a:ext cx="1502481" cy="367088"/>
              <a:chOff x="620254" y="2168098"/>
              <a:chExt cx="1502481" cy="367088"/>
            </a:xfrm>
          </p:grpSpPr>
          <p:pic>
            <p:nvPicPr>
              <p:cNvPr id="102" name="Picture 101"/>
              <p:cNvPicPr>
                <a:picLocks noChangeAspect="1"/>
              </p:cNvPicPr>
              <p:nvPr userDrawn="1"/>
            </p:nvPicPr>
            <p:blipFill>
              <a:blip r:embed="rId6"/>
              <a:stretch>
                <a:fillRect/>
              </a:stretch>
            </p:blipFill>
            <p:spPr>
              <a:xfrm>
                <a:off x="620254" y="2228683"/>
                <a:ext cx="240511" cy="217964"/>
              </a:xfrm>
              <a:prstGeom prst="rect">
                <a:avLst/>
              </a:prstGeom>
            </p:spPr>
          </p:pic>
          <p:sp>
            <p:nvSpPr>
              <p:cNvPr id="103" name="Rectangle 102"/>
              <p:cNvSpPr/>
              <p:nvPr userDrawn="1"/>
            </p:nvSpPr>
            <p:spPr>
              <a:xfrm>
                <a:off x="934396" y="2168098"/>
                <a:ext cx="1188339" cy="3670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white"/>
                    </a:solidFill>
                    <a:ea typeface="Segoe UI" pitchFamily="34" charset="0"/>
                    <a:cs typeface="Segoe UI" pitchFamily="34" charset="0"/>
                  </a:rPr>
                  <a:t>VIRTUAL MACHINES</a:t>
                </a:r>
              </a:p>
              <a:p>
                <a:pPr defTabSz="930127">
                  <a:lnSpc>
                    <a:spcPct val="150000"/>
                  </a:lnSpc>
                </a:pPr>
                <a:r>
                  <a:rPr lang="en-US" sz="714" b="1" cap="all" dirty="0">
                    <a:solidFill>
                      <a:prstClr val="white"/>
                    </a:solidFill>
                    <a:latin typeface="Segoe Light" panose="020B0302040504020203" pitchFamily="34" charset="0"/>
                    <a:ea typeface="Segoe UI" pitchFamily="34" charset="0"/>
                    <a:cs typeface="Segoe UI Light" panose="020B0502040204020203" pitchFamily="34" charset="0"/>
                  </a:rPr>
                  <a:t>223</a:t>
                </a:r>
                <a:endParaRPr lang="en-US" sz="714" b="1" cap="all" dirty="0">
                  <a:solidFill>
                    <a:prstClr val="white"/>
                  </a:solidFill>
                  <a:ea typeface="Segoe UI" pitchFamily="34" charset="0"/>
                  <a:cs typeface="Segoe UI" pitchFamily="34" charset="0"/>
                </a:endParaRPr>
              </a:p>
            </p:txBody>
          </p:sp>
        </p:grpSp>
        <p:grpSp>
          <p:nvGrpSpPr>
            <p:cNvPr id="104" name="Group 103"/>
            <p:cNvGrpSpPr/>
            <p:nvPr userDrawn="1"/>
          </p:nvGrpSpPr>
          <p:grpSpPr>
            <a:xfrm>
              <a:off x="600507" y="2504566"/>
              <a:ext cx="1240002" cy="367088"/>
              <a:chOff x="600507" y="2588261"/>
              <a:chExt cx="1240002" cy="367088"/>
            </a:xfrm>
          </p:grpSpPr>
          <p:pic>
            <p:nvPicPr>
              <p:cNvPr id="105" name="Picture 104"/>
              <p:cNvPicPr>
                <a:picLocks noChangeAspect="1"/>
              </p:cNvPicPr>
              <p:nvPr userDrawn="1"/>
            </p:nvPicPr>
            <p:blipFill>
              <a:blip r:embed="rId7"/>
              <a:stretch>
                <a:fillRect/>
              </a:stretch>
            </p:blipFill>
            <p:spPr>
              <a:xfrm>
                <a:off x="600507" y="2653025"/>
                <a:ext cx="280004" cy="236927"/>
              </a:xfrm>
              <a:prstGeom prst="rect">
                <a:avLst/>
              </a:prstGeom>
            </p:spPr>
          </p:pic>
          <p:sp>
            <p:nvSpPr>
              <p:cNvPr id="106" name="Rectangle 105"/>
              <p:cNvSpPr/>
              <p:nvPr userDrawn="1"/>
            </p:nvSpPr>
            <p:spPr>
              <a:xfrm>
                <a:off x="934397" y="2588261"/>
                <a:ext cx="906112" cy="3670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white"/>
                    </a:solidFill>
                    <a:ea typeface="Segoe UI" pitchFamily="34" charset="0"/>
                    <a:cs typeface="Segoe UI" pitchFamily="34" charset="0"/>
                  </a:rPr>
                  <a:t>CLOUD SERVICES</a:t>
                </a:r>
              </a:p>
              <a:p>
                <a:pPr defTabSz="930127">
                  <a:lnSpc>
                    <a:spcPct val="150000"/>
                  </a:lnSpc>
                </a:pPr>
                <a:r>
                  <a:rPr lang="en-US" sz="714" b="1" cap="all" dirty="0">
                    <a:solidFill>
                      <a:prstClr val="white"/>
                    </a:solidFill>
                    <a:latin typeface="Segoe Light" panose="020B0302040504020203" pitchFamily="34" charset="0"/>
                    <a:ea typeface="Segoe UI" pitchFamily="34" charset="0"/>
                    <a:cs typeface="Segoe UI Light" panose="020B0502040204020203" pitchFamily="34" charset="0"/>
                  </a:rPr>
                  <a:t>9</a:t>
                </a:r>
                <a:endParaRPr lang="en-US" sz="714" b="1" cap="all" dirty="0">
                  <a:solidFill>
                    <a:prstClr val="white"/>
                  </a:solidFill>
                  <a:ea typeface="Segoe UI" pitchFamily="34" charset="0"/>
                  <a:cs typeface="Segoe UI" pitchFamily="34" charset="0"/>
                </a:endParaRPr>
              </a:p>
            </p:txBody>
          </p:sp>
        </p:grpSp>
        <p:grpSp>
          <p:nvGrpSpPr>
            <p:cNvPr id="107" name="Group 106"/>
            <p:cNvGrpSpPr/>
            <p:nvPr userDrawn="1"/>
          </p:nvGrpSpPr>
          <p:grpSpPr>
            <a:xfrm>
              <a:off x="649920" y="2928038"/>
              <a:ext cx="1190589" cy="367088"/>
              <a:chOff x="649920" y="3030217"/>
              <a:chExt cx="1190589" cy="367088"/>
            </a:xfrm>
          </p:grpSpPr>
          <p:pic>
            <p:nvPicPr>
              <p:cNvPr id="108" name="Picture 107"/>
              <p:cNvPicPr>
                <a:picLocks noChangeAspect="1"/>
              </p:cNvPicPr>
              <p:nvPr userDrawn="1"/>
            </p:nvPicPr>
            <p:blipFill>
              <a:blip r:embed="rId8"/>
              <a:stretch>
                <a:fillRect/>
              </a:stretch>
            </p:blipFill>
            <p:spPr>
              <a:xfrm>
                <a:off x="649920" y="3096330"/>
                <a:ext cx="181178" cy="236926"/>
              </a:xfrm>
              <a:prstGeom prst="rect">
                <a:avLst/>
              </a:prstGeom>
            </p:spPr>
          </p:pic>
          <p:sp>
            <p:nvSpPr>
              <p:cNvPr id="119" name="Rectangle 118"/>
              <p:cNvSpPr/>
              <p:nvPr userDrawn="1"/>
            </p:nvSpPr>
            <p:spPr>
              <a:xfrm>
                <a:off x="934397" y="3030217"/>
                <a:ext cx="906112" cy="3670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white"/>
                    </a:solidFill>
                    <a:ea typeface="Segoe UI" pitchFamily="34" charset="0"/>
                    <a:cs typeface="Segoe UI" pitchFamily="34" charset="0"/>
                  </a:rPr>
                  <a:t>SQL DATABASES</a:t>
                </a:r>
              </a:p>
              <a:p>
                <a:pPr defTabSz="930127">
                  <a:lnSpc>
                    <a:spcPct val="150000"/>
                  </a:lnSpc>
                </a:pPr>
                <a:r>
                  <a:rPr lang="en-US" sz="714" b="1" cap="all" dirty="0">
                    <a:solidFill>
                      <a:prstClr val="white"/>
                    </a:solidFill>
                    <a:latin typeface="Segoe Light" panose="020B0302040504020203" pitchFamily="34" charset="0"/>
                    <a:ea typeface="Segoe UI" pitchFamily="34" charset="0"/>
                    <a:cs typeface="Segoe UI Light" panose="020B0502040204020203" pitchFamily="34" charset="0"/>
                  </a:rPr>
                  <a:t>14</a:t>
                </a:r>
                <a:endParaRPr lang="en-US" sz="714" b="1" cap="all" dirty="0">
                  <a:solidFill>
                    <a:prstClr val="white"/>
                  </a:solidFill>
                  <a:ea typeface="Segoe UI" pitchFamily="34" charset="0"/>
                  <a:cs typeface="Segoe UI" pitchFamily="34" charset="0"/>
                </a:endParaRPr>
              </a:p>
            </p:txBody>
          </p:sp>
        </p:grpSp>
        <p:grpSp>
          <p:nvGrpSpPr>
            <p:cNvPr id="120" name="Group 119"/>
            <p:cNvGrpSpPr/>
            <p:nvPr userDrawn="1"/>
          </p:nvGrpSpPr>
          <p:grpSpPr>
            <a:xfrm>
              <a:off x="622046" y="3351510"/>
              <a:ext cx="1218463" cy="367088"/>
              <a:chOff x="622046" y="3456381"/>
              <a:chExt cx="1218463" cy="367088"/>
            </a:xfrm>
          </p:grpSpPr>
          <p:pic>
            <p:nvPicPr>
              <p:cNvPr id="121" name="Picture 120"/>
              <p:cNvPicPr>
                <a:picLocks noChangeAspect="1"/>
              </p:cNvPicPr>
              <p:nvPr userDrawn="1"/>
            </p:nvPicPr>
            <p:blipFill>
              <a:blip r:embed="rId9"/>
              <a:stretch>
                <a:fillRect/>
              </a:stretch>
            </p:blipFill>
            <p:spPr>
              <a:xfrm>
                <a:off x="622046" y="3539634"/>
                <a:ext cx="236927" cy="196310"/>
              </a:xfrm>
              <a:prstGeom prst="rect">
                <a:avLst/>
              </a:prstGeom>
            </p:spPr>
          </p:pic>
          <p:sp>
            <p:nvSpPr>
              <p:cNvPr id="122" name="Rectangle 121"/>
              <p:cNvSpPr/>
              <p:nvPr userDrawn="1"/>
            </p:nvSpPr>
            <p:spPr>
              <a:xfrm>
                <a:off x="934397" y="3456381"/>
                <a:ext cx="906112" cy="3670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white"/>
                    </a:solidFill>
                    <a:ea typeface="Segoe UI" pitchFamily="34" charset="0"/>
                    <a:cs typeface="Segoe UI" pitchFamily="34" charset="0"/>
                  </a:rPr>
                  <a:t>Storage</a:t>
                </a:r>
              </a:p>
              <a:p>
                <a:pPr defTabSz="930127">
                  <a:lnSpc>
                    <a:spcPct val="150000"/>
                  </a:lnSpc>
                </a:pPr>
                <a:r>
                  <a:rPr lang="en-US" sz="714" b="1" cap="all" dirty="0">
                    <a:solidFill>
                      <a:prstClr val="white"/>
                    </a:solidFill>
                    <a:latin typeface="Segoe Light" panose="020B0302040504020203" pitchFamily="34" charset="0"/>
                    <a:ea typeface="Segoe UI" pitchFamily="34" charset="0"/>
                    <a:cs typeface="Segoe UI Light" panose="020B0502040204020203" pitchFamily="34" charset="0"/>
                  </a:rPr>
                  <a:t>12</a:t>
                </a:r>
                <a:endParaRPr lang="en-US" sz="714" b="1" cap="all" dirty="0">
                  <a:solidFill>
                    <a:prstClr val="white"/>
                  </a:solidFill>
                  <a:ea typeface="Segoe UI" pitchFamily="34" charset="0"/>
                  <a:cs typeface="Segoe UI" pitchFamily="34" charset="0"/>
                </a:endParaRPr>
              </a:p>
            </p:txBody>
          </p:sp>
        </p:grpSp>
        <p:grpSp>
          <p:nvGrpSpPr>
            <p:cNvPr id="123" name="Group 122"/>
            <p:cNvGrpSpPr/>
            <p:nvPr userDrawn="1"/>
          </p:nvGrpSpPr>
          <p:grpSpPr>
            <a:xfrm>
              <a:off x="587004" y="3774982"/>
              <a:ext cx="1253505" cy="367088"/>
              <a:chOff x="587004" y="3851623"/>
              <a:chExt cx="1253505" cy="367088"/>
            </a:xfrm>
          </p:grpSpPr>
          <p:pic>
            <p:nvPicPr>
              <p:cNvPr id="124" name="Picture 123"/>
              <p:cNvPicPr>
                <a:picLocks noChangeAspect="1"/>
              </p:cNvPicPr>
              <p:nvPr userDrawn="1"/>
            </p:nvPicPr>
            <p:blipFill>
              <a:blip r:embed="rId10"/>
              <a:stretch>
                <a:fillRect/>
              </a:stretch>
            </p:blipFill>
            <p:spPr>
              <a:xfrm>
                <a:off x="587004" y="3942322"/>
                <a:ext cx="307010" cy="165312"/>
              </a:xfrm>
              <a:prstGeom prst="rect">
                <a:avLst/>
              </a:prstGeom>
            </p:spPr>
          </p:pic>
          <p:sp>
            <p:nvSpPr>
              <p:cNvPr id="125" name="Rectangle 124"/>
              <p:cNvSpPr/>
              <p:nvPr userDrawn="1"/>
            </p:nvSpPr>
            <p:spPr>
              <a:xfrm>
                <a:off x="934397" y="3851623"/>
                <a:ext cx="906112" cy="3670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white"/>
                    </a:solidFill>
                    <a:ea typeface="Segoe UI" pitchFamily="34" charset="0"/>
                    <a:cs typeface="Segoe UI" pitchFamily="34" charset="0"/>
                  </a:rPr>
                  <a:t>Network</a:t>
                </a:r>
              </a:p>
              <a:p>
                <a:pPr defTabSz="930127">
                  <a:lnSpc>
                    <a:spcPct val="150000"/>
                  </a:lnSpc>
                </a:pPr>
                <a:r>
                  <a:rPr lang="en-US" sz="714" b="1" cap="all" dirty="0">
                    <a:solidFill>
                      <a:prstClr val="white"/>
                    </a:solidFill>
                    <a:latin typeface="Segoe Light" panose="020B0302040504020203" pitchFamily="34" charset="0"/>
                    <a:ea typeface="Segoe UI" pitchFamily="34" charset="0"/>
                    <a:cs typeface="Segoe UI Light" panose="020B0502040204020203" pitchFamily="34" charset="0"/>
                  </a:rPr>
                  <a:t>4</a:t>
                </a:r>
                <a:endParaRPr lang="en-US" sz="714" b="1" cap="all" dirty="0">
                  <a:solidFill>
                    <a:prstClr val="white"/>
                  </a:solidFill>
                  <a:ea typeface="Segoe UI" pitchFamily="34" charset="0"/>
                  <a:cs typeface="Segoe UI" pitchFamily="34" charset="0"/>
                </a:endParaRPr>
              </a:p>
            </p:txBody>
          </p:sp>
        </p:grpSp>
        <p:grpSp>
          <p:nvGrpSpPr>
            <p:cNvPr id="126" name="Group 125"/>
            <p:cNvGrpSpPr/>
            <p:nvPr userDrawn="1"/>
          </p:nvGrpSpPr>
          <p:grpSpPr>
            <a:xfrm>
              <a:off x="587004" y="1288555"/>
              <a:ext cx="1253504" cy="312137"/>
              <a:chOff x="587004" y="1288555"/>
              <a:chExt cx="1253504" cy="312137"/>
            </a:xfrm>
          </p:grpSpPr>
          <p:sp>
            <p:nvSpPr>
              <p:cNvPr id="127" name="Rectangle 126"/>
              <p:cNvSpPr/>
              <p:nvPr userDrawn="1"/>
            </p:nvSpPr>
            <p:spPr>
              <a:xfrm>
                <a:off x="934396" y="1288555"/>
                <a:ext cx="906112" cy="31213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black">
                        <a:lumMod val="75000"/>
                        <a:lumOff val="25000"/>
                      </a:prstClr>
                    </a:solidFill>
                    <a:ea typeface="Segoe UI" pitchFamily="34" charset="0"/>
                    <a:cs typeface="Segoe UI" pitchFamily="34" charset="0"/>
                  </a:rPr>
                  <a:t>ALL </a:t>
                </a:r>
              </a:p>
              <a:p>
                <a:pPr defTabSz="930127"/>
                <a:r>
                  <a:rPr lang="en-US" sz="714" b="1" cap="all" dirty="0">
                    <a:solidFill>
                      <a:prstClr val="black">
                        <a:lumMod val="75000"/>
                        <a:lumOff val="25000"/>
                      </a:prstClr>
                    </a:solidFill>
                    <a:ea typeface="Segoe UI" pitchFamily="34" charset="0"/>
                    <a:cs typeface="Segoe UI" pitchFamily="34" charset="0"/>
                  </a:rPr>
                  <a:t>ITEMS</a:t>
                </a:r>
              </a:p>
            </p:txBody>
          </p:sp>
          <p:pic>
            <p:nvPicPr>
              <p:cNvPr id="128" name="Picture 127"/>
              <p:cNvPicPr>
                <a:picLocks noChangeAspect="1"/>
              </p:cNvPicPr>
              <p:nvPr userDrawn="1"/>
            </p:nvPicPr>
            <p:blipFill>
              <a:blip r:embed="rId11"/>
              <a:stretch>
                <a:fillRect/>
              </a:stretch>
            </p:blipFill>
            <p:spPr>
              <a:xfrm>
                <a:off x="587004" y="1304849"/>
                <a:ext cx="292500" cy="281250"/>
              </a:xfrm>
              <a:prstGeom prst="rect">
                <a:avLst/>
              </a:prstGeom>
            </p:spPr>
          </p:pic>
        </p:grpSp>
        <p:grpSp>
          <p:nvGrpSpPr>
            <p:cNvPr id="129" name="Group 128"/>
            <p:cNvGrpSpPr/>
            <p:nvPr userDrawn="1"/>
          </p:nvGrpSpPr>
          <p:grpSpPr>
            <a:xfrm>
              <a:off x="587524" y="4198454"/>
              <a:ext cx="1252985" cy="367088"/>
              <a:chOff x="587524" y="4233682"/>
              <a:chExt cx="1252985" cy="367088"/>
            </a:xfrm>
          </p:grpSpPr>
          <p:sp>
            <p:nvSpPr>
              <p:cNvPr id="130" name="Rectangle 129"/>
              <p:cNvSpPr/>
              <p:nvPr userDrawn="1"/>
            </p:nvSpPr>
            <p:spPr>
              <a:xfrm>
                <a:off x="934397" y="4233682"/>
                <a:ext cx="906112" cy="3670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white"/>
                    </a:solidFill>
                    <a:ea typeface="Segoe UI" pitchFamily="34" charset="0"/>
                    <a:cs typeface="Segoe UI" pitchFamily="34" charset="0"/>
                  </a:rPr>
                  <a:t>MEDIA SERVICES</a:t>
                </a:r>
              </a:p>
              <a:p>
                <a:pPr defTabSz="930127">
                  <a:lnSpc>
                    <a:spcPct val="150000"/>
                  </a:lnSpc>
                </a:pPr>
                <a:r>
                  <a:rPr lang="en-US" sz="714" b="1" cap="all" dirty="0">
                    <a:solidFill>
                      <a:prstClr val="white"/>
                    </a:solidFill>
                    <a:latin typeface="Segoe Light" panose="020B0302040504020203" pitchFamily="34" charset="0"/>
                    <a:ea typeface="Segoe UI" pitchFamily="34" charset="0"/>
                    <a:cs typeface="Segoe UI Light" panose="020B0502040204020203" pitchFamily="34" charset="0"/>
                  </a:rPr>
                  <a:t>1</a:t>
                </a:r>
                <a:endParaRPr lang="en-US" sz="714" b="1" cap="all" dirty="0">
                  <a:solidFill>
                    <a:prstClr val="white"/>
                  </a:solidFill>
                  <a:ea typeface="Segoe UI" pitchFamily="34" charset="0"/>
                  <a:cs typeface="Segoe UI" pitchFamily="34" charset="0"/>
                </a:endParaRPr>
              </a:p>
            </p:txBody>
          </p:sp>
          <p:pic>
            <p:nvPicPr>
              <p:cNvPr id="131" name="Picture 3"/>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87524" y="4242924"/>
                <a:ext cx="300022" cy="336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2" name="Group 131"/>
            <p:cNvGrpSpPr/>
            <p:nvPr userDrawn="1"/>
          </p:nvGrpSpPr>
          <p:grpSpPr>
            <a:xfrm>
              <a:off x="622046" y="4621923"/>
              <a:ext cx="1218463" cy="367088"/>
              <a:chOff x="774446" y="4386082"/>
              <a:chExt cx="1218463" cy="367088"/>
            </a:xfrm>
          </p:grpSpPr>
          <p:pic>
            <p:nvPicPr>
              <p:cNvPr id="133" name="Picture 132"/>
              <p:cNvPicPr>
                <a:picLocks noChangeAspect="1"/>
              </p:cNvPicPr>
              <p:nvPr userDrawn="1"/>
            </p:nvPicPr>
            <p:blipFill>
              <a:blip r:embed="rId4"/>
              <a:stretch>
                <a:fillRect/>
              </a:stretch>
            </p:blipFill>
            <p:spPr>
              <a:xfrm>
                <a:off x="774446" y="4466409"/>
                <a:ext cx="236927" cy="199906"/>
              </a:xfrm>
              <a:prstGeom prst="rect">
                <a:avLst/>
              </a:prstGeom>
            </p:spPr>
          </p:pic>
          <p:sp>
            <p:nvSpPr>
              <p:cNvPr id="134" name="Rectangle 133"/>
              <p:cNvSpPr/>
              <p:nvPr userDrawn="1"/>
            </p:nvSpPr>
            <p:spPr>
              <a:xfrm>
                <a:off x="1086797" y="4386082"/>
                <a:ext cx="906112" cy="3670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64008" rtlCol="0" anchor="ctr">
                <a:spAutoFit/>
              </a:bodyPr>
              <a:lstStyle/>
              <a:p>
                <a:pPr defTabSz="930127"/>
                <a:r>
                  <a:rPr lang="en-US" sz="714" b="1" cap="all" dirty="0">
                    <a:solidFill>
                      <a:prstClr val="white"/>
                    </a:solidFill>
                    <a:ea typeface="Segoe UI" pitchFamily="34" charset="0"/>
                    <a:cs typeface="Segoe UI" pitchFamily="34" charset="0"/>
                  </a:rPr>
                  <a:t>EXTENSION</a:t>
                </a:r>
              </a:p>
              <a:p>
                <a:pPr defTabSz="930127">
                  <a:lnSpc>
                    <a:spcPct val="150000"/>
                  </a:lnSpc>
                </a:pPr>
                <a:r>
                  <a:rPr lang="en-US" sz="714" b="1" cap="all" dirty="0">
                    <a:solidFill>
                      <a:prstClr val="white"/>
                    </a:solidFill>
                    <a:latin typeface="Segoe Light" panose="020B0302040504020203" pitchFamily="34" charset="0"/>
                    <a:ea typeface="Segoe UI" pitchFamily="34" charset="0"/>
                    <a:cs typeface="Segoe UI Light" panose="020B0502040204020203" pitchFamily="34" charset="0"/>
                  </a:rPr>
                  <a:t>0</a:t>
                </a:r>
                <a:endParaRPr lang="en-US" sz="714" b="1" cap="all" dirty="0">
                  <a:solidFill>
                    <a:prstClr val="white"/>
                  </a:solidFill>
                  <a:ea typeface="Segoe UI" pitchFamily="34" charset="0"/>
                  <a:cs typeface="Segoe UI" pitchFamily="34" charset="0"/>
                </a:endParaRPr>
              </a:p>
            </p:txBody>
          </p:sp>
        </p:grpSp>
      </p:grpSp>
      <p:sp>
        <p:nvSpPr>
          <p:cNvPr id="91" name="Rectangle 90"/>
          <p:cNvSpPr/>
          <p:nvPr userDrawn="1"/>
        </p:nvSpPr>
        <p:spPr>
          <a:xfrm>
            <a:off x="378088" y="881969"/>
            <a:ext cx="11680335" cy="5407652"/>
          </a:xfrm>
          <a:prstGeom prst="rect">
            <a:avLst/>
          </a:prstGeom>
          <a:gradFill flip="none" rotWithShape="1">
            <a:gsLst>
              <a:gs pos="0">
                <a:schemeClr val="tx1">
                  <a:alpha val="10000"/>
                </a:schemeClr>
              </a:gs>
              <a:gs pos="100000">
                <a:schemeClr val="tx1">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27"/>
            <a:endParaRPr lang="en-US" sz="1836" dirty="0">
              <a:solidFill>
                <a:prstClr val="white"/>
              </a:solidFill>
            </a:endParaRPr>
          </a:p>
        </p:txBody>
      </p:sp>
      <p:grpSp>
        <p:nvGrpSpPr>
          <p:cNvPr id="73" name="Group 72"/>
          <p:cNvGrpSpPr/>
          <p:nvPr userDrawn="1"/>
        </p:nvGrpSpPr>
        <p:grpSpPr>
          <a:xfrm>
            <a:off x="1863838" y="1089877"/>
            <a:ext cx="8252584" cy="4636049"/>
            <a:chOff x="1370382" y="1068591"/>
            <a:chExt cx="6067767" cy="4545559"/>
          </a:xfrm>
        </p:grpSpPr>
        <p:sp>
          <p:nvSpPr>
            <p:cNvPr id="89" name="Rectangle 88"/>
            <p:cNvSpPr/>
            <p:nvPr/>
          </p:nvSpPr>
          <p:spPr>
            <a:xfrm>
              <a:off x="1370382" y="1068591"/>
              <a:ext cx="336499" cy="4545559"/>
            </a:xfrm>
            <a:prstGeom prst="rect">
              <a:avLst/>
            </a:prstGeom>
            <a:solidFill>
              <a:srgbClr val="7AC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27"/>
              <a:endParaRPr lang="en-US" sz="1836" dirty="0">
                <a:solidFill>
                  <a:prstClr val="white"/>
                </a:solidFill>
              </a:endParaRPr>
            </a:p>
          </p:txBody>
        </p:sp>
        <p:sp>
          <p:nvSpPr>
            <p:cNvPr id="75" name="Rectangle 74"/>
            <p:cNvSpPr/>
            <p:nvPr userDrawn="1"/>
          </p:nvSpPr>
          <p:spPr>
            <a:xfrm>
              <a:off x="1705851" y="1068591"/>
              <a:ext cx="5732298" cy="454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127"/>
              <a:endParaRPr lang="en-US" sz="1836" dirty="0">
                <a:solidFill>
                  <a:prstClr val="white"/>
                </a:solidFill>
              </a:endParaRPr>
            </a:p>
          </p:txBody>
        </p:sp>
        <p:sp>
          <p:nvSpPr>
            <p:cNvPr id="77" name="TextBox 76"/>
            <p:cNvSpPr txBox="1"/>
            <p:nvPr userDrawn="1"/>
          </p:nvSpPr>
          <p:spPr>
            <a:xfrm>
              <a:off x="7243920" y="1206808"/>
              <a:ext cx="78167" cy="141257"/>
            </a:xfrm>
            <a:prstGeom prst="rect">
              <a:avLst/>
            </a:prstGeom>
            <a:noFill/>
          </p:spPr>
          <p:txBody>
            <a:bodyPr wrap="none" lIns="0" tIns="0" rIns="0" bIns="0" rtlCol="0">
              <a:spAutoFit/>
            </a:bodyPr>
            <a:lstStyle/>
            <a:p>
              <a:pPr algn="r" defTabSz="930127"/>
              <a:r>
                <a:rPr lang="en-US" sz="918" cap="all" dirty="0">
                  <a:solidFill>
                    <a:prstClr val="white">
                      <a:lumMod val="50000"/>
                    </a:prstClr>
                  </a:solidFill>
                  <a:latin typeface="Segoe UI Semibold" pitchFamily="34" charset="0"/>
                  <a:ea typeface="Segoe UI" pitchFamily="34" charset="0"/>
                  <a:cs typeface="Segoe UI" pitchFamily="34" charset="0"/>
                  <a:sym typeface="Wingdings 2"/>
                </a:rPr>
                <a:t></a:t>
              </a:r>
              <a:endParaRPr lang="en-US" sz="918" cap="all" dirty="0">
                <a:solidFill>
                  <a:prstClr val="white">
                    <a:lumMod val="50000"/>
                  </a:prstClr>
                </a:solidFill>
                <a:latin typeface="Segoe UI Semibold" pitchFamily="34" charset="0"/>
                <a:ea typeface="Segoe UI" pitchFamily="34" charset="0"/>
                <a:cs typeface="Segoe UI" pitchFamily="34" charset="0"/>
              </a:endParaRPr>
            </a:p>
          </p:txBody>
        </p:sp>
        <p:grpSp>
          <p:nvGrpSpPr>
            <p:cNvPr id="83" name="Group 82"/>
            <p:cNvGrpSpPr/>
            <p:nvPr userDrawn="1"/>
          </p:nvGrpSpPr>
          <p:grpSpPr>
            <a:xfrm>
              <a:off x="6789095" y="5290440"/>
              <a:ext cx="489103" cy="203353"/>
              <a:chOff x="5835872" y="4398900"/>
              <a:chExt cx="489103" cy="203353"/>
            </a:xfrm>
          </p:grpSpPr>
          <p:sp>
            <p:nvSpPr>
              <p:cNvPr id="84" name="Oval 83"/>
              <p:cNvSpPr>
                <a:spLocks noChangeAspect="1"/>
              </p:cNvSpPr>
              <p:nvPr/>
            </p:nvSpPr>
            <p:spPr>
              <a:xfrm>
                <a:off x="6121622" y="4398900"/>
                <a:ext cx="203353" cy="203353"/>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127"/>
                <a:endParaRPr lang="en-US" sz="1020" dirty="0">
                  <a:solidFill>
                    <a:prstClr val="white">
                      <a:lumMod val="50000"/>
                    </a:prstClr>
                  </a:solidFill>
                  <a:latin typeface="Segoe UI Light" pitchFamily="34" charset="0"/>
                </a:endParaRPr>
              </a:p>
            </p:txBody>
          </p:sp>
          <p:sp>
            <p:nvSpPr>
              <p:cNvPr id="85" name="Oval 84"/>
              <p:cNvSpPr>
                <a:spLocks noChangeAspect="1"/>
              </p:cNvSpPr>
              <p:nvPr userDrawn="1"/>
            </p:nvSpPr>
            <p:spPr>
              <a:xfrm>
                <a:off x="5835872" y="4398900"/>
                <a:ext cx="203353" cy="203353"/>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127"/>
                <a:r>
                  <a:rPr lang="en-US" sz="1020" dirty="0">
                    <a:solidFill>
                      <a:prstClr val="white">
                        <a:lumMod val="50000"/>
                      </a:prstClr>
                    </a:solidFill>
                    <a:latin typeface="Segoe UI Light" pitchFamily="34" charset="0"/>
                    <a:sym typeface="Wingdings 3"/>
                  </a:rPr>
                  <a:t></a:t>
                </a:r>
                <a:endParaRPr lang="en-US" sz="1020" dirty="0">
                  <a:solidFill>
                    <a:prstClr val="white">
                      <a:lumMod val="50000"/>
                    </a:prstClr>
                  </a:solidFill>
                  <a:latin typeface="Segoe UI Light" pitchFamily="34" charset="0"/>
                </a:endParaRPr>
              </a:p>
            </p:txBody>
          </p:sp>
          <p:pic>
            <p:nvPicPr>
              <p:cNvPr id="86" name="Picture 10"/>
              <p:cNvPicPr>
                <a:picLocks noChangeAspect="1" noChangeArrowheads="1"/>
              </p:cNvPicPr>
              <p:nvPr userDrawn="1"/>
            </p:nvPicPr>
            <p:blipFill>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63306" y="4466326"/>
                <a:ext cx="119984" cy="8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59" name="TextBox 58"/>
          <p:cNvSpPr txBox="1"/>
          <p:nvPr userDrawn="1"/>
        </p:nvSpPr>
        <p:spPr>
          <a:xfrm>
            <a:off x="2421159" y="5373909"/>
            <a:ext cx="258297" cy="254262"/>
          </a:xfrm>
          <a:prstGeom prst="rect">
            <a:avLst/>
          </a:prstGeom>
          <a:noFill/>
        </p:spPr>
        <p:txBody>
          <a:bodyPr wrap="square" rtlCol="0">
            <a:spAutoFit/>
          </a:bodyPr>
          <a:lstStyle/>
          <a:p>
            <a:pPr algn="ctr" defTabSz="930127"/>
            <a:r>
              <a:rPr lang="en-US" sz="1020" dirty="0">
                <a:solidFill>
                  <a:prstClr val="white"/>
                </a:solidFill>
                <a:latin typeface="Segoe UI Semibold" pitchFamily="34" charset="0"/>
                <a:cs typeface="Segoe UI Semibold" pitchFamily="34" charset="0"/>
              </a:rPr>
              <a:t>2</a:t>
            </a:r>
          </a:p>
        </p:txBody>
      </p:sp>
      <p:sp>
        <p:nvSpPr>
          <p:cNvPr id="60" name="TextBox 59"/>
          <p:cNvSpPr txBox="1"/>
          <p:nvPr userDrawn="1"/>
        </p:nvSpPr>
        <p:spPr>
          <a:xfrm>
            <a:off x="1963497" y="5373909"/>
            <a:ext cx="258297" cy="254262"/>
          </a:xfrm>
          <a:prstGeom prst="rect">
            <a:avLst/>
          </a:prstGeom>
          <a:noFill/>
        </p:spPr>
        <p:txBody>
          <a:bodyPr wrap="square" rtlCol="0">
            <a:spAutoFit/>
          </a:bodyPr>
          <a:lstStyle/>
          <a:p>
            <a:pPr algn="ctr" defTabSz="930127"/>
            <a:r>
              <a:rPr lang="en-US" sz="1020" dirty="0">
                <a:solidFill>
                  <a:prstClr val="white"/>
                </a:solidFill>
                <a:latin typeface="Segoe UI Semibold" pitchFamily="34" charset="0"/>
                <a:cs typeface="Segoe UI Semibold" pitchFamily="34" charset="0"/>
              </a:rPr>
              <a:t>1</a:t>
            </a:r>
          </a:p>
        </p:txBody>
      </p:sp>
    </p:spTree>
    <p:extLst>
      <p:ext uri="{BB962C8B-B14F-4D97-AF65-F5344CB8AC3E}">
        <p14:creationId xmlns:p14="http://schemas.microsoft.com/office/powerpoint/2010/main" val="17427005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Walkin">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6"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8190" y="448803"/>
            <a:ext cx="2965328" cy="1283012"/>
          </a:xfrm>
          <a:prstGeom prst="rect">
            <a:avLst/>
          </a:prstGeom>
        </p:spPr>
      </p:pic>
    </p:spTree>
    <p:extLst>
      <p:ext uri="{BB962C8B-B14F-4D97-AF65-F5344CB8AC3E}">
        <p14:creationId xmlns:p14="http://schemas.microsoft.com/office/powerpoint/2010/main" val="1614590508"/>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Photo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1028"/>
            <a:ext cx="12436474" cy="6992469"/>
          </a:xfrm>
          <a:prstGeom prst="rect">
            <a:avLst/>
          </a:prstGeom>
        </p:spPr>
      </p:pic>
      <p:sp>
        <p:nvSpPr>
          <p:cNvPr id="14" name="Dark gradation bottom"/>
          <p:cNvSpPr/>
          <p:nvPr userDrawn="1"/>
        </p:nvSpPr>
        <p:spPr bwMode="gray">
          <a:xfrm flipV="1">
            <a:off x="1" y="-3"/>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7"/>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6402388"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a:t>Speaker Name</a:t>
            </a:r>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179932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a:t>Presentation title</a:t>
            </a:r>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3"/>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3796064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3"/>
            <a:ext cx="2965328" cy="1283012"/>
          </a:xfrm>
          <a:prstGeom prst="rect">
            <a:avLst/>
          </a:prstGeom>
        </p:spPr>
      </p:pic>
    </p:spTree>
    <p:extLst>
      <p:ext uri="{BB962C8B-B14F-4D97-AF65-F5344CB8AC3E}">
        <p14:creationId xmlns:p14="http://schemas.microsoft.com/office/powerpoint/2010/main" val="3447897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3485013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a:t>Video title</a:t>
            </a:r>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22935405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a:t>Section title</a:t>
            </a:r>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1137347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a:t>Section title</a:t>
            </a:r>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318122958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7681624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a:t>Section title</a:t>
            </a:r>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3"/>
            <a:ext cx="2965328" cy="1283012"/>
          </a:xfrm>
          <a:prstGeom prst="rect">
            <a:avLst/>
          </a:prstGeom>
        </p:spPr>
      </p:pic>
    </p:spTree>
    <p:extLst>
      <p:ext uri="{BB962C8B-B14F-4D97-AF65-F5344CB8AC3E}">
        <p14:creationId xmlns:p14="http://schemas.microsoft.com/office/powerpoint/2010/main" val="239738858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020934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2"/>
                    </a:gs>
                    <a:gs pos="39000">
                      <a:schemeClr val="tx2"/>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228628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758153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28303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1513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5109">
                      <a:schemeClr val="tx2"/>
                    </a:gs>
                    <a:gs pos="25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100000">
                      <a:schemeClr val="tx2"/>
                    </a:gs>
                    <a:gs pos="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484208"/>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069552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215419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26368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a:t>Click to edit Master title style</a:t>
            </a:r>
            <a:endParaRPr lang="en-US" dirty="0"/>
          </a:p>
        </p:txBody>
      </p:sp>
    </p:spTree>
    <p:extLst>
      <p:ext uri="{BB962C8B-B14F-4D97-AF65-F5344CB8AC3E}">
        <p14:creationId xmlns:p14="http://schemas.microsoft.com/office/powerpoint/2010/main" val="156074705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Tree>
    <p:extLst>
      <p:ext uri="{BB962C8B-B14F-4D97-AF65-F5344CB8AC3E}">
        <p14:creationId xmlns:p14="http://schemas.microsoft.com/office/powerpoint/2010/main" val="284778398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1">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Tree>
    <p:extLst>
      <p:ext uri="{BB962C8B-B14F-4D97-AF65-F5344CB8AC3E}">
        <p14:creationId xmlns:p14="http://schemas.microsoft.com/office/powerpoint/2010/main" val="160936266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619571466"/>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Quote Layout_Accent Color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226476218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82358791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11114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9492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164391"/>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4678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980536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lack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627916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89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279" y="3168585"/>
            <a:ext cx="1137877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31279" y="4749130"/>
            <a:ext cx="1137877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237522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91" r="-291"/>
          <a:stretch/>
        </p:blipFill>
        <p:spPr bwMode="ltGray">
          <a:xfrm>
            <a:off x="391895" y="764567"/>
            <a:ext cx="5256410" cy="546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p:nvSpPr>
        <p:spPr bwMode="auto">
          <a:xfrm>
            <a:off x="-128" y="0"/>
            <a:ext cx="12436605" cy="6994525"/>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214998" y="2151538"/>
            <a:ext cx="5695057" cy="2034095"/>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214998" y="4507583"/>
            <a:ext cx="5695057" cy="508524"/>
          </a:xfrm>
        </p:spPr>
        <p:txBody>
          <a:bodyPr>
            <a:noAutofit/>
          </a:bodyPr>
          <a:lstStyle>
            <a:lvl1pPr marL="0" indent="0">
              <a:spcBef>
                <a:spcPts val="0"/>
              </a:spcBef>
              <a:buNone/>
              <a:defRPr sz="2856" spc="-71"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5965290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279" y="3168585"/>
            <a:ext cx="11378776" cy="1017048"/>
          </a:xfrm>
        </p:spPr>
        <p:txBody>
          <a:bodyPr anchor="b" anchorCtr="0"/>
          <a:lstStyle>
            <a:lvl1pPr>
              <a:defRPr sz="7343" spc="-153"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31279" y="4749130"/>
            <a:ext cx="11378776" cy="508524"/>
          </a:xfrm>
        </p:spPr>
        <p:txBody>
          <a:bodyPr>
            <a:noAutofit/>
          </a:bodyPr>
          <a:lstStyle>
            <a:lvl1pPr marL="0" indent="0">
              <a:spcBef>
                <a:spcPts val="0"/>
              </a:spcBef>
              <a:buNone/>
              <a:defRPr spc="-71"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228284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1_Title Slide_Option 4">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91" r="-291"/>
          <a:stretch/>
        </p:blipFill>
        <p:spPr bwMode="ltGray">
          <a:xfrm>
            <a:off x="391895" y="764567"/>
            <a:ext cx="5256410" cy="546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p:nvSpPr>
        <p:spPr bwMode="auto">
          <a:xfrm>
            <a:off x="-128" y="0"/>
            <a:ext cx="12436605" cy="6994525"/>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214998" y="2151538"/>
            <a:ext cx="5695057" cy="2034095"/>
          </a:xfrm>
        </p:spPr>
        <p:txBody>
          <a:bodyPr anchor="b" anchorCtr="0"/>
          <a:lstStyle>
            <a:lvl1pPr>
              <a:defRPr sz="7343" spc="-153"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214998" y="4507583"/>
            <a:ext cx="5695057" cy="508524"/>
          </a:xfrm>
        </p:spPr>
        <p:txBody>
          <a:bodyPr>
            <a:noAutofit/>
          </a:bodyPr>
          <a:lstStyle>
            <a:lvl1pPr marL="0" indent="0">
              <a:spcBef>
                <a:spcPts val="0"/>
              </a:spcBef>
              <a:buNone/>
              <a:defRPr sz="2856" spc="-71"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236650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436475" cy="6994525"/>
          </a:xfrm>
          <a:prstGeom prst="rect">
            <a:avLst/>
          </a:prstGeom>
          <a:noFill/>
        </p:spPr>
        <p:txBody>
          <a:bodyPr lIns="274320" tIns="274320" rIns="274320">
            <a:noAutofit/>
          </a:bodyPr>
          <a:lstStyle>
            <a:lvl1pPr marL="0" indent="0">
              <a:buNone/>
              <a:defRPr sz="2448"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22876" y="938270"/>
            <a:ext cx="5125828"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6119" b="0" kern="1200" cap="none" spc="-204"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32597"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3108344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22876" y="941007"/>
            <a:ext cx="5125828" cy="5115249"/>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6119" spc="-204" dirty="0">
                <a:gradFill>
                  <a:gsLst>
                    <a:gs pos="100000">
                      <a:schemeClr val="accent1"/>
                    </a:gs>
                    <a:gs pos="0">
                      <a:schemeClr val="accent1"/>
                    </a:gs>
                  </a:gsLst>
                  <a:lin ang="5400000" scaled="0"/>
                </a:gradFill>
              </a:defRPr>
            </a:lvl1pPr>
          </a:lstStyle>
          <a:p>
            <a:pPr marL="0" lvl="0" indent="0" defTabSz="932597"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214998" y="4345843"/>
            <a:ext cx="5695057" cy="1037452"/>
          </a:xfrm>
        </p:spPr>
        <p:txBody>
          <a:bodyPr>
            <a:spAutoFit/>
          </a:bodyPr>
          <a:lstStyle>
            <a:lvl1pPr marL="0" indent="0" algn="l">
              <a:lnSpc>
                <a:spcPct val="90000"/>
              </a:lnSpc>
              <a:spcBef>
                <a:spcPts val="0"/>
              </a:spcBef>
              <a:buNone/>
              <a:defRPr lang="en-US" sz="3672" kern="1200" spc="-71" baseline="0" dirty="0">
                <a:gradFill>
                  <a:gsLst>
                    <a:gs pos="100000">
                      <a:schemeClr val="bg1"/>
                    </a:gs>
                    <a:gs pos="0">
                      <a:schemeClr val="bg1"/>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214998" y="1137281"/>
            <a:ext cx="5695057" cy="2796881"/>
          </a:xfrm>
        </p:spPr>
        <p:txBody>
          <a:bodyPr wrap="square" anchor="b">
            <a:spAutoFit/>
          </a:bodyPr>
          <a:lstStyle>
            <a:lvl1pPr marL="0" indent="0">
              <a:buNone/>
              <a:defRPr sz="6731" spc="-153">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3101654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1" y="233154"/>
            <a:ext cx="11375536" cy="762786"/>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29661"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spc="-51" baseline="0">
                <a:latin typeface="+mn-lt"/>
              </a:defRPr>
            </a:lvl2pPr>
            <a:lvl3pPr marL="756116" indent="-228292">
              <a:buFont typeface="Wingdings" pitchFamily="2" charset="2"/>
              <a:buChar char=""/>
              <a:tabLst/>
              <a:defRPr spc="-51" baseline="0">
                <a:latin typeface="+mn-lt"/>
              </a:defRPr>
            </a:lvl3pPr>
            <a:lvl4pPr marL="932597" indent="-176481">
              <a:buFont typeface="Wingdings" pitchFamily="2" charset="2"/>
              <a:buChar char=""/>
              <a:defRPr spc="-51" baseline="0">
                <a:latin typeface="+mn-lt"/>
              </a:defRPr>
            </a:lvl4pPr>
            <a:lvl5pPr marL="1109078" indent="-176481">
              <a:buFont typeface="Wingdings" pitchFamily="2" charset="2"/>
              <a:buChar char=""/>
              <a:tabLst/>
              <a:defRPr spc="-51"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8436976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29661"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spc="-51" baseline="0">
                <a:gradFill>
                  <a:gsLst>
                    <a:gs pos="100000">
                      <a:schemeClr val="tx1"/>
                    </a:gs>
                    <a:gs pos="6000">
                      <a:schemeClr val="tx1"/>
                    </a:gs>
                  </a:gsLst>
                  <a:lin ang="5400000" scaled="0"/>
                </a:gradFill>
              </a:defRPr>
            </a:lvl2pPr>
            <a:lvl3pPr marL="236387" indent="0">
              <a:buNone/>
              <a:defRPr sz="2040" spc="-51" baseline="0">
                <a:gradFill>
                  <a:gsLst>
                    <a:gs pos="100000">
                      <a:schemeClr val="tx1"/>
                    </a:gs>
                    <a:gs pos="6000">
                      <a:schemeClr val="tx1"/>
                    </a:gs>
                  </a:gsLst>
                  <a:lin ang="5400000" scaled="0"/>
                </a:gradFill>
              </a:defRPr>
            </a:lvl3pPr>
            <a:lvl4pPr marL="466298" indent="0">
              <a:buNone/>
              <a:defRPr sz="2040" spc="-51" baseline="0">
                <a:gradFill>
                  <a:gsLst>
                    <a:gs pos="100000">
                      <a:schemeClr val="tx1"/>
                    </a:gs>
                    <a:gs pos="6000">
                      <a:schemeClr val="tx1"/>
                    </a:gs>
                  </a:gsLst>
                  <a:lin ang="5400000" scaled="0"/>
                </a:gradFill>
              </a:defRPr>
            </a:lvl4pPr>
            <a:lvl5pPr marL="707543" indent="0">
              <a:buNone/>
              <a:defRPr sz="2040" spc="-51"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7417008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29661" y="1476621"/>
            <a:ext cx="11375536" cy="2015262"/>
          </a:xfrm>
          <a:prstGeom prst="rect">
            <a:avLst/>
          </a:prstGeom>
        </p:spPr>
        <p:txBody>
          <a:bodyPr/>
          <a:lstStyle>
            <a:lvl1pPr marL="0" indent="0">
              <a:spcBef>
                <a:spcPts val="2448"/>
              </a:spcBef>
              <a:buNone/>
              <a:defRPr sz="4080">
                <a:gradFill>
                  <a:gsLst>
                    <a:gs pos="100000">
                      <a:schemeClr val="tx1"/>
                    </a:gs>
                    <a:gs pos="0">
                      <a:schemeClr val="tx1"/>
                    </a:gs>
                  </a:gsLst>
                  <a:lin ang="5400000" scaled="0"/>
                </a:gradFill>
                <a:latin typeface="+mj-lt"/>
              </a:defRPr>
            </a:lvl1pPr>
            <a:lvl2pPr marL="0" indent="0">
              <a:buNone/>
              <a:defRPr sz="2040" spc="-51" baseline="0">
                <a:gradFill>
                  <a:gsLst>
                    <a:gs pos="100000">
                      <a:schemeClr val="tx1"/>
                    </a:gs>
                    <a:gs pos="0">
                      <a:schemeClr val="tx1"/>
                    </a:gs>
                  </a:gsLst>
                  <a:lin ang="5400000" scaled="0"/>
                </a:gradFill>
              </a:defRPr>
            </a:lvl2pPr>
            <a:lvl3pPr marL="236387" indent="0">
              <a:buNone/>
              <a:defRPr sz="2040" spc="-51" baseline="0">
                <a:gradFill>
                  <a:gsLst>
                    <a:gs pos="100000">
                      <a:schemeClr val="tx1"/>
                    </a:gs>
                    <a:gs pos="0">
                      <a:schemeClr val="tx1"/>
                    </a:gs>
                  </a:gsLst>
                  <a:lin ang="5400000" scaled="0"/>
                </a:gradFill>
              </a:defRPr>
            </a:lvl3pPr>
            <a:lvl4pPr marL="466298" indent="0">
              <a:buNone/>
              <a:defRPr sz="2040" spc="-51" baseline="0">
                <a:gradFill>
                  <a:gsLst>
                    <a:gs pos="100000">
                      <a:schemeClr val="tx1"/>
                    </a:gs>
                    <a:gs pos="0">
                      <a:schemeClr val="tx1"/>
                    </a:gs>
                  </a:gsLst>
                  <a:lin ang="5400000" scaled="0"/>
                </a:gradFill>
              </a:defRPr>
            </a:lvl4pPr>
            <a:lvl5pPr marL="707543" indent="0">
              <a:buNone/>
              <a:defRPr sz="2040" spc="-51"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92945889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31281" y="1476624"/>
            <a:ext cx="5504573" cy="2398224"/>
          </a:xfrm>
        </p:spPr>
        <p:txBody>
          <a:bodyPr>
            <a:spAutoFit/>
          </a:bodyPr>
          <a:lstStyle>
            <a:lvl1pPr marL="297913" indent="-297913">
              <a:spcBef>
                <a:spcPts val="1224"/>
              </a:spcBef>
              <a:buClr>
                <a:schemeClr val="tx1"/>
              </a:buClr>
              <a:buFont typeface="Wingdings" pitchFamily="2" charset="2"/>
              <a:buChar char=""/>
              <a:defRPr/>
            </a:lvl1pPr>
            <a:lvl2pPr marL="531062" indent="-233149">
              <a:defRPr sz="2040" spc="-51" baseline="0"/>
            </a:lvl2pPr>
            <a:lvl3pPr marL="699447" indent="-168385">
              <a:tabLst/>
              <a:defRPr sz="2040" spc="-51" baseline="0"/>
            </a:lvl3pPr>
            <a:lvl4pPr marL="880786" indent="-181338">
              <a:defRPr spc="-51" baseline="0"/>
            </a:lvl4pPr>
            <a:lvl5pPr marL="1049171" indent="-168385">
              <a:tabLst/>
              <a:defRPr spc="-51"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405483" y="1476624"/>
            <a:ext cx="5504573" cy="2446094"/>
          </a:xfrm>
        </p:spPr>
        <p:txBody>
          <a:bodyPr>
            <a:spAutoFit/>
          </a:bodyPr>
          <a:lstStyle>
            <a:lvl1pPr marL="346486" indent="-346486">
              <a:spcBef>
                <a:spcPts val="1224"/>
              </a:spcBef>
              <a:buFont typeface="Wingdings" pitchFamily="2" charset="2"/>
              <a:buChar char=""/>
              <a:defRPr lang="en-US" sz="3672" kern="1200" spc="-71" baseline="0" dirty="0" smtClean="0">
                <a:gradFill>
                  <a:gsLst>
                    <a:gs pos="1250">
                      <a:schemeClr val="tx1"/>
                    </a:gs>
                    <a:gs pos="100000">
                      <a:schemeClr val="tx1"/>
                    </a:gs>
                  </a:gsLst>
                  <a:lin ang="5400000" scaled="0"/>
                </a:gradFill>
                <a:latin typeface="+mj-lt"/>
                <a:ea typeface="+mn-ea"/>
                <a:cs typeface="+mn-cs"/>
              </a:defRPr>
            </a:lvl1pPr>
            <a:lvl2pPr marL="647637" indent="-349724">
              <a:defRPr lang="en-US" sz="2040" kern="1200" spc="-51" baseline="0" dirty="0" smtClean="0">
                <a:gradFill>
                  <a:gsLst>
                    <a:gs pos="1250">
                      <a:schemeClr val="tx1"/>
                    </a:gs>
                    <a:gs pos="100000">
                      <a:schemeClr val="tx1"/>
                    </a:gs>
                  </a:gsLst>
                  <a:lin ang="5400000" scaled="0"/>
                </a:gradFill>
                <a:latin typeface="+mn-lt"/>
                <a:ea typeface="+mn-ea"/>
                <a:cs typeface="+mn-cs"/>
              </a:defRPr>
            </a:lvl2pPr>
            <a:lvl3pPr marL="880786" indent="-349724">
              <a:defRPr lang="en-US" sz="2040" kern="1200" spc="-51" baseline="0" dirty="0" smtClean="0">
                <a:gradFill>
                  <a:gsLst>
                    <a:gs pos="1250">
                      <a:schemeClr val="tx1"/>
                    </a:gs>
                    <a:gs pos="100000">
                      <a:schemeClr val="tx1"/>
                    </a:gs>
                  </a:gsLst>
                  <a:lin ang="5400000" scaled="0"/>
                </a:gradFill>
                <a:latin typeface="+mn-lt"/>
                <a:ea typeface="+mn-ea"/>
                <a:cs typeface="+mn-cs"/>
              </a:defRPr>
            </a:lvl3pPr>
            <a:lvl4pPr marL="1049171" indent="-349724">
              <a:defRPr lang="en-US" sz="2040" kern="1200" spc="-51" baseline="0" dirty="0" smtClean="0">
                <a:gradFill>
                  <a:gsLst>
                    <a:gs pos="1250">
                      <a:schemeClr val="tx1"/>
                    </a:gs>
                    <a:gs pos="100000">
                      <a:schemeClr val="tx1"/>
                    </a:gs>
                  </a:gsLst>
                  <a:lin ang="5400000" scaled="0"/>
                </a:gradFill>
                <a:latin typeface="+mn-lt"/>
                <a:ea typeface="+mn-ea"/>
                <a:cs typeface="+mn-cs"/>
              </a:defRPr>
            </a:lvl4pPr>
            <a:lvl5pPr marL="1230509" indent="-349724">
              <a:defRPr lang="en-US" sz="2040" kern="1200" spc="-51" baseline="0" dirty="0">
                <a:gradFill>
                  <a:gsLst>
                    <a:gs pos="1250">
                      <a:schemeClr val="tx1"/>
                    </a:gs>
                    <a:gs pos="100000">
                      <a:schemeClr val="tx1"/>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31062" marR="0" lvl="1" indent="-233149"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99447" marR="0" lvl="2" indent="-168385"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80786" marR="0" lvl="3" indent="-181338"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49171" marR="0" lvl="4" indent="-168385"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12003894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31281" y="1476626"/>
            <a:ext cx="5504573"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spc="-51" baseline="0"/>
            </a:lvl2pPr>
            <a:lvl3pPr marL="238007" indent="0">
              <a:buNone/>
              <a:defRPr sz="2040" spc="-51" baseline="0"/>
            </a:lvl3pPr>
            <a:lvl4pPr marL="466298" indent="0">
              <a:buNone/>
              <a:defRPr sz="2040" spc="-51" baseline="0"/>
            </a:lvl4pPr>
            <a:lvl5pPr marL="707543" indent="0">
              <a:buNone/>
              <a:defRPr sz="2040" spc="-51"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405483" y="1476626"/>
            <a:ext cx="5504573" cy="2561323"/>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250">
                      <a:schemeClr val="tx1"/>
                    </a:gs>
                    <a:gs pos="100000">
                      <a:schemeClr val="tx1"/>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250">
                      <a:schemeClr val="tx1"/>
                    </a:gs>
                    <a:gs pos="100000">
                      <a:schemeClr val="tx1"/>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250">
                      <a:schemeClr val="tx1"/>
                    </a:gs>
                    <a:gs pos="100000">
                      <a:schemeClr val="tx1"/>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18809699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31281" y="1476626"/>
            <a:ext cx="5504573" cy="2511229"/>
          </a:xfrm>
        </p:spPr>
        <p:txBody>
          <a:bodyPr/>
          <a:lstStyle>
            <a:lvl1pPr marL="0" indent="0">
              <a:spcBef>
                <a:spcPts val="1224"/>
              </a:spcBef>
              <a:buNone/>
              <a:defRPr sz="4080">
                <a:gradFill>
                  <a:gsLst>
                    <a:gs pos="1000">
                      <a:schemeClr val="tx1"/>
                    </a:gs>
                    <a:gs pos="98000">
                      <a:schemeClr val="tx1"/>
                    </a:gs>
                  </a:gsLst>
                  <a:lin ang="5400000" scaled="0"/>
                </a:gradFill>
                <a:latin typeface="+mj-lt"/>
              </a:defRPr>
            </a:lvl1pPr>
            <a:lvl2pPr marL="0" indent="0">
              <a:buNone/>
              <a:defRPr sz="2040" spc="-51" baseline="0">
                <a:gradFill>
                  <a:gsLst>
                    <a:gs pos="1000">
                      <a:schemeClr val="tx1"/>
                    </a:gs>
                    <a:gs pos="98000">
                      <a:schemeClr val="tx1"/>
                    </a:gs>
                  </a:gsLst>
                  <a:lin ang="5400000" scaled="0"/>
                </a:gradFill>
              </a:defRPr>
            </a:lvl2pPr>
            <a:lvl3pPr marL="238007" indent="0">
              <a:buNone/>
              <a:defRPr sz="2040" spc="-51" baseline="0">
                <a:gradFill>
                  <a:gsLst>
                    <a:gs pos="1000">
                      <a:schemeClr val="tx1"/>
                    </a:gs>
                    <a:gs pos="98000">
                      <a:schemeClr val="tx1"/>
                    </a:gs>
                  </a:gsLst>
                  <a:lin ang="5400000" scaled="0"/>
                </a:gradFill>
              </a:defRPr>
            </a:lvl3pPr>
            <a:lvl4pPr marL="466298" indent="0">
              <a:buNone/>
              <a:defRPr sz="2040" spc="-51" baseline="0">
                <a:gradFill>
                  <a:gsLst>
                    <a:gs pos="1000">
                      <a:schemeClr val="tx1"/>
                    </a:gs>
                    <a:gs pos="98000">
                      <a:schemeClr val="tx1"/>
                    </a:gs>
                  </a:gsLst>
                  <a:lin ang="5400000" scaled="0"/>
                </a:gradFill>
              </a:defRPr>
            </a:lvl4pPr>
            <a:lvl5pPr marL="707543" indent="0">
              <a:buNone/>
              <a:defRPr sz="2040" spc="-51"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405483" y="1476626"/>
            <a:ext cx="5504573" cy="2561323"/>
          </a:xfrm>
        </p:spPr>
        <p:txBody>
          <a:bodyPr/>
          <a:lstStyle>
            <a:lvl1pPr marL="0" indent="0">
              <a:spcBef>
                <a:spcPts val="1224"/>
              </a:spcBef>
              <a:buNone/>
              <a:defRPr lang="en-US" sz="4080" kern="1200" spc="-71" baseline="0" dirty="0" smtClean="0">
                <a:gradFill>
                  <a:gsLst>
                    <a:gs pos="1000">
                      <a:schemeClr val="tx1"/>
                    </a:gs>
                    <a:gs pos="98000">
                      <a:schemeClr val="tx1"/>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000">
                      <a:schemeClr val="tx1"/>
                    </a:gs>
                    <a:gs pos="98000">
                      <a:schemeClr val="tx1"/>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000">
                      <a:schemeClr val="tx1"/>
                    </a:gs>
                    <a:gs pos="98000">
                      <a:schemeClr val="tx1"/>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000">
                      <a:schemeClr val="tx1"/>
                    </a:gs>
                    <a:gs pos="98000">
                      <a:schemeClr val="tx1"/>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83886061"/>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07995258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43912699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Rectangle 2"/>
          <p:cNvSpPr/>
          <p:nvPr/>
        </p:nvSpPr>
        <p:spPr bwMode="hidden">
          <a:xfrm>
            <a:off x="0"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28851" y="1476625"/>
            <a:ext cx="11378776" cy="2027818"/>
          </a:xfrm>
        </p:spPr>
        <p:txBody>
          <a:bodyPr/>
          <a:lstStyle>
            <a:lvl1pPr marL="0" indent="0">
              <a:buNone/>
              <a:defRPr sz="3264">
                <a:gradFill>
                  <a:gsLst>
                    <a:gs pos="1250">
                      <a:schemeClr val="tx1"/>
                    </a:gs>
                    <a:gs pos="100000">
                      <a:schemeClr val="tx1"/>
                    </a:gs>
                  </a:gsLst>
                  <a:lin ang="5400000" scaled="0"/>
                </a:gradFill>
                <a:latin typeface="Consolas" pitchFamily="49" charset="0"/>
                <a:cs typeface="Consolas" pitchFamily="49" charset="0"/>
              </a:defRPr>
            </a:lvl1pPr>
            <a:lvl2pPr marL="346486" indent="0">
              <a:buNone/>
              <a:defRPr>
                <a:gradFill>
                  <a:gsLst>
                    <a:gs pos="1250">
                      <a:schemeClr val="tx1"/>
                    </a:gs>
                    <a:gs pos="100000">
                      <a:schemeClr val="tx1"/>
                    </a:gs>
                  </a:gsLst>
                  <a:lin ang="5400000" scaled="0"/>
                </a:gradFill>
                <a:latin typeface="Consolas" pitchFamily="49" charset="0"/>
                <a:cs typeface="Consolas" pitchFamily="49" charset="0"/>
              </a:defRPr>
            </a:lvl2pPr>
            <a:lvl3pPr marL="584492" indent="0">
              <a:buNone/>
              <a:defRPr>
                <a:gradFill>
                  <a:gsLst>
                    <a:gs pos="1250">
                      <a:schemeClr val="tx1"/>
                    </a:gs>
                    <a:gs pos="100000">
                      <a:schemeClr val="tx1"/>
                    </a:gs>
                  </a:gsLst>
                  <a:lin ang="5400000" scaled="0"/>
                </a:gradFill>
                <a:latin typeface="Consolas" pitchFamily="49" charset="0"/>
                <a:cs typeface="Consolas" pitchFamily="49" charset="0"/>
              </a:defRPr>
            </a:lvl3pPr>
            <a:lvl4pPr marL="814403" indent="0">
              <a:buNone/>
              <a:defRPr>
                <a:gradFill>
                  <a:gsLst>
                    <a:gs pos="1250">
                      <a:schemeClr val="tx1"/>
                    </a:gs>
                    <a:gs pos="100000">
                      <a:schemeClr val="tx1"/>
                    </a:gs>
                  </a:gsLst>
                  <a:lin ang="5400000" scaled="0"/>
                </a:gradFill>
                <a:latin typeface="Consolas" pitchFamily="49" charset="0"/>
                <a:cs typeface="Consolas" pitchFamily="49" charset="0"/>
              </a:defRPr>
            </a:lvl4pPr>
            <a:lvl5pPr marL="1050791"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635904"/>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5039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4"/>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29661"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80"/>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0169380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3" y="2082166"/>
            <a:ext cx="11456577" cy="1017048"/>
          </a:xfrm>
        </p:spPr>
        <p:txBody>
          <a:bodyPr/>
          <a:lstStyle>
            <a:lvl1pPr marL="0" indent="0">
              <a:buNone/>
              <a:defRPr sz="7343" i="0" spc="-76"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sp>
        <p:nvSpPr>
          <p:cNvPr id="9" name="Text Placeholder 8"/>
          <p:cNvSpPr>
            <a:spLocks noGrp="1"/>
          </p:cNvSpPr>
          <p:nvPr>
            <p:ph type="body" sz="quarter" idx="11" hasCustomPrompt="1"/>
          </p:nvPr>
        </p:nvSpPr>
        <p:spPr>
          <a:xfrm>
            <a:off x="523182" y="3179296"/>
            <a:ext cx="7666298" cy="508524"/>
          </a:xfrm>
        </p:spPr>
        <p:txBody>
          <a:bodyPr/>
          <a:lstStyle>
            <a:lvl1pPr marL="0" indent="0">
              <a:buNone/>
              <a:defRPr spc="-76" baseline="0">
                <a:gradFill>
                  <a:gsLst>
                    <a:gs pos="0">
                      <a:schemeClr val="tx1"/>
                    </a:gs>
                    <a:gs pos="100000">
                      <a:schemeClr val="tx1"/>
                    </a:gs>
                  </a:gsLst>
                  <a:lin ang="5400000" scaled="0"/>
                </a:gradFill>
                <a:latin typeface="Segoe UI Light" pitchFamily="34" charset="0"/>
              </a:defRPr>
            </a:lvl1pPr>
          </a:lstStyle>
          <a:p>
            <a:pPr lvl="0"/>
            <a:r>
              <a:rPr lang="en-US" dirty="0"/>
              <a:t>Speaker Title</a:t>
            </a:r>
          </a:p>
        </p:txBody>
      </p:sp>
    </p:spTree>
    <p:extLst>
      <p:ext uri="{BB962C8B-B14F-4D97-AF65-F5344CB8AC3E}">
        <p14:creationId xmlns:p14="http://schemas.microsoft.com/office/powerpoint/2010/main" val="322982648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2_Title and Content">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18187" y="1439653"/>
            <a:ext cx="11400103" cy="2040374"/>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6640271"/>
      </p:ext>
    </p:extLst>
  </p:cSld>
  <p:clrMapOvr>
    <a:masterClrMapping/>
  </p:clrMapOvr>
  <p:transition spd="slow">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3"/>
            <a:ext cx="11375536" cy="762786"/>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29662" y="1476623"/>
            <a:ext cx="11375536" cy="2027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1"/>
          </p:nvPr>
        </p:nvSpPr>
        <p:spPr>
          <a:xfrm>
            <a:off x="11670346" y="1"/>
            <a:ext cx="766132" cy="224114"/>
          </a:xfrm>
          <a:prstGeom prst="rect">
            <a:avLst/>
          </a:prstGeom>
        </p:spPr>
        <p:txBody>
          <a:bodyPr/>
          <a:lstStyle>
            <a:lvl1pPr>
              <a:defRPr sz="1428"/>
            </a:lvl1pPr>
          </a:lstStyle>
          <a:p>
            <a:pPr defTabSz="932380"/>
            <a:fld id="{7AE1772D-5D02-45F1-9CEE-C02AF742B23E}" type="slidenum">
              <a:rPr lang="en-NZ" smtClean="0">
                <a:solidFill>
                  <a:srgbClr val="505050"/>
                </a:solidFill>
              </a:rPr>
              <a:pPr defTabSz="932380"/>
              <a:t>‹#›</a:t>
            </a:fld>
            <a:r>
              <a:rPr lang="en-NZ">
                <a:solidFill>
                  <a:srgbClr val="505050"/>
                </a:solidFill>
              </a:rPr>
              <a:t> of x</a:t>
            </a:r>
            <a:endParaRPr lang="en-NZ" dirty="0">
              <a:solidFill>
                <a:srgbClr val="505050"/>
              </a:solidFill>
            </a:endParaRPr>
          </a:p>
        </p:txBody>
      </p:sp>
    </p:spTree>
    <p:extLst>
      <p:ext uri="{BB962C8B-B14F-4D97-AF65-F5344CB8AC3E}">
        <p14:creationId xmlns:p14="http://schemas.microsoft.com/office/powerpoint/2010/main" val="226985843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57201" y="6565392"/>
            <a:ext cx="3937000" cy="137160"/>
          </a:xfrm>
          <a:prstGeom prst="rect">
            <a:avLst/>
          </a:prstGeom>
        </p:spPr>
        <p:txBody>
          <a:bodyPr/>
          <a:lstStyle/>
          <a:p>
            <a:pPr defTabSz="932597"/>
            <a:r>
              <a:rPr lang="en-NZ">
                <a:solidFill>
                  <a:srgbClr val="505050"/>
                </a:solidFill>
              </a:rPr>
              <a:t>Microsoft Confidential</a:t>
            </a:r>
          </a:p>
        </p:txBody>
      </p:sp>
      <p:sp>
        <p:nvSpPr>
          <p:cNvPr id="3" name="Slide Number Placeholder 2"/>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265817165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2732361"/>
            <a:ext cx="9327356" cy="847476"/>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339067"/>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a:xfrm>
            <a:off x="855008" y="6482889"/>
            <a:ext cx="2798207" cy="372394"/>
          </a:xfrm>
          <a:prstGeom prst="rect">
            <a:avLst/>
          </a:prstGeom>
        </p:spPr>
        <p:txBody>
          <a:bodyPr/>
          <a:lstStyle/>
          <a:p>
            <a:pPr defTabSz="932597"/>
            <a:fld id="{9675363B-B506-4ABC-BC59-2D62466FFBE2}" type="datetimeFigureOut">
              <a:rPr lang="en-US" smtClean="0">
                <a:solidFill>
                  <a:srgbClr val="505050"/>
                </a:solidFill>
              </a:rPr>
              <a:pPr defTabSz="932597"/>
              <a:t>10/27/2016</a:t>
            </a:fld>
            <a:endParaRPr lang="en-US">
              <a:solidFill>
                <a:srgbClr val="505050"/>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505050"/>
              </a:solidFill>
            </a:endParaRPr>
          </a:p>
        </p:txBody>
      </p:sp>
      <p:sp>
        <p:nvSpPr>
          <p:cNvPr id="6" name="Slide Number Placeholder 5"/>
          <p:cNvSpPr>
            <a:spLocks noGrp="1"/>
          </p:cNvSpPr>
          <p:nvPr>
            <p:ph type="sldNum" sz="quarter" idx="12"/>
          </p:nvPr>
        </p:nvSpPr>
        <p:spPr/>
        <p:txBody>
          <a:bodyPr/>
          <a:lstStyle/>
          <a:p>
            <a:fld id="{E5FCA79D-811C-44B9-BF62-ACF4DD7460D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767117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Title Slide_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279" y="3168585"/>
            <a:ext cx="1137877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31279" y="4749130"/>
            <a:ext cx="1137877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714669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Title Slide_Option 2">
    <p:bg>
      <p:bgPr>
        <a:solidFill>
          <a:schemeClr val="accent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91" r="-291"/>
          <a:stretch/>
        </p:blipFill>
        <p:spPr bwMode="ltGray">
          <a:xfrm>
            <a:off x="391895" y="764567"/>
            <a:ext cx="5256410" cy="546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p:nvSpPr>
        <p:spPr bwMode="auto">
          <a:xfrm>
            <a:off x="-128" y="0"/>
            <a:ext cx="12436605" cy="6994525"/>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214998" y="2151538"/>
            <a:ext cx="5695057" cy="2034095"/>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214998" y="4507583"/>
            <a:ext cx="5695057" cy="508524"/>
          </a:xfrm>
        </p:spPr>
        <p:txBody>
          <a:bodyPr>
            <a:noAutofit/>
          </a:bodyPr>
          <a:lstStyle>
            <a:lvl1pPr marL="0" indent="0">
              <a:spcBef>
                <a:spcPts val="0"/>
              </a:spcBef>
              <a:buNone/>
              <a:defRPr sz="2856" spc="-71" baseline="0">
                <a:gradFill>
                  <a:gsLst>
                    <a:gs pos="125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639440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279" y="3168585"/>
            <a:ext cx="11378776" cy="1017048"/>
          </a:xfrm>
        </p:spPr>
        <p:txBody>
          <a:bodyPr anchor="b" anchorCtr="0"/>
          <a:lstStyle>
            <a:lvl1pPr>
              <a:defRPr sz="7343" spc="-153"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531279" y="4749130"/>
            <a:ext cx="11378776" cy="508524"/>
          </a:xfrm>
        </p:spPr>
        <p:txBody>
          <a:bodyPr>
            <a:noAutofit/>
          </a:bodyPr>
          <a:lstStyle>
            <a:lvl1pPr marL="0" indent="0">
              <a:spcBef>
                <a:spcPts val="0"/>
              </a:spcBef>
              <a:buNone/>
              <a:defRPr spc="-71"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293777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1_Title Slide_Option 4">
    <p:bg>
      <p:bgPr>
        <a:solidFill>
          <a:srgbClr val="FFFFFF"/>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91" r="-291"/>
          <a:stretch/>
        </p:blipFill>
        <p:spPr bwMode="ltGray">
          <a:xfrm>
            <a:off x="391895" y="764567"/>
            <a:ext cx="5256410" cy="546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1"/>
          <p:cNvSpPr/>
          <p:nvPr/>
        </p:nvSpPr>
        <p:spPr bwMode="auto">
          <a:xfrm>
            <a:off x="-128" y="0"/>
            <a:ext cx="12436605" cy="6994525"/>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rgbClr val="EFEFEF"/>
                  </a:gs>
                  <a:gs pos="100000">
                    <a:srgbClr val="EFEFEF"/>
                  </a:gs>
                </a:gsLst>
                <a:lin ang="5400000" scaled="0"/>
              </a:gradFill>
            </a:endParaRPr>
          </a:p>
        </p:txBody>
      </p:sp>
      <p:sp>
        <p:nvSpPr>
          <p:cNvPr id="2" name="Title 1"/>
          <p:cNvSpPr>
            <a:spLocks noGrp="1"/>
          </p:cNvSpPr>
          <p:nvPr>
            <p:ph type="title" hasCustomPrompt="1"/>
          </p:nvPr>
        </p:nvSpPr>
        <p:spPr>
          <a:xfrm>
            <a:off x="6214998" y="2151538"/>
            <a:ext cx="5695057" cy="2034095"/>
          </a:xfrm>
        </p:spPr>
        <p:txBody>
          <a:bodyPr anchor="b" anchorCtr="0"/>
          <a:lstStyle>
            <a:lvl1pPr>
              <a:defRPr sz="7343" spc="-153" baseline="0">
                <a:gradFill>
                  <a:gsLst>
                    <a:gs pos="1250">
                      <a:schemeClr val="accent1"/>
                    </a:gs>
                    <a:gs pos="100000">
                      <a:schemeClr val="accent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6214998" y="4507583"/>
            <a:ext cx="5695057" cy="508524"/>
          </a:xfrm>
        </p:spPr>
        <p:txBody>
          <a:bodyPr>
            <a:noAutofit/>
          </a:bodyPr>
          <a:lstStyle>
            <a:lvl1pPr marL="0" indent="0">
              <a:spcBef>
                <a:spcPts val="0"/>
              </a:spcBef>
              <a:buNone/>
              <a:defRPr sz="2856" spc="-71" baseline="0">
                <a:gradFill>
                  <a:gsLst>
                    <a:gs pos="1250">
                      <a:schemeClr val="accent1"/>
                    </a:gs>
                    <a:gs pos="100000">
                      <a:schemeClr val="accent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2582337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436475" cy="6994525"/>
          </a:xfrm>
          <a:prstGeom prst="rect">
            <a:avLst/>
          </a:prstGeom>
          <a:noFill/>
        </p:spPr>
        <p:txBody>
          <a:bodyPr lIns="274320" tIns="274320" rIns="274320">
            <a:noAutofit/>
          </a:bodyPr>
          <a:lstStyle>
            <a:lvl1pPr marL="0" indent="0">
              <a:buNone/>
              <a:defRPr sz="2448" baseline="0">
                <a:gradFill>
                  <a:gsLst>
                    <a:gs pos="1250">
                      <a:schemeClr val="accent1"/>
                    </a:gs>
                    <a:gs pos="100000">
                      <a:schemeClr val="accent1"/>
                    </a:gs>
                  </a:gsLst>
                  <a:lin ang="5400000" scaled="0"/>
                </a:gradFill>
              </a:defRPr>
            </a:lvl1pPr>
          </a:lstStyle>
          <a:p>
            <a:r>
              <a:rPr lang="en-US" dirty="0"/>
              <a:t>Picture placeholder</a:t>
            </a:r>
          </a:p>
        </p:txBody>
      </p:sp>
      <p:sp>
        <p:nvSpPr>
          <p:cNvPr id="10" name="Title 1"/>
          <p:cNvSpPr>
            <a:spLocks noGrp="1"/>
          </p:cNvSpPr>
          <p:nvPr>
            <p:ph type="ctrTitle"/>
          </p:nvPr>
        </p:nvSpPr>
        <p:spPr bwMode="ltGray">
          <a:xfrm>
            <a:off x="522876" y="938270"/>
            <a:ext cx="5125828"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0040" tIns="868680" rIns="1234440" bIns="868680" numCol="1" anchor="ctr" anchorCtr="0" compatLnSpc="1">
            <a:prstTxWarp prst="textNoShape">
              <a:avLst/>
            </a:prstTxWarp>
            <a:noAutofit/>
          </a:bodyPr>
          <a:lstStyle>
            <a:lvl1pPr algn="l">
              <a:defRPr lang="en-US" sz="6119" b="0" kern="1200" cap="none" spc="-204"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32597" rtl="0" eaLnBrk="1" fontAlgn="base" latinLnBrk="0" hangingPunct="1">
              <a:lnSpc>
                <a:spcPct val="100000"/>
              </a:lnSpc>
              <a:spcBef>
                <a:spcPct val="0"/>
              </a:spcBef>
              <a:spcAft>
                <a:spcPct val="0"/>
              </a:spcAft>
              <a:buFontTx/>
              <a:buNone/>
            </a:pPr>
            <a:r>
              <a:rPr lang="en-US"/>
              <a:t>Click to edit Master title style</a:t>
            </a:r>
            <a:endParaRPr lang="en-US" dirty="0"/>
          </a:p>
        </p:txBody>
      </p:sp>
    </p:spTree>
    <p:extLst>
      <p:ext uri="{BB962C8B-B14F-4D97-AF65-F5344CB8AC3E}">
        <p14:creationId xmlns:p14="http://schemas.microsoft.com/office/powerpoint/2010/main" val="140366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522876" y="941007"/>
            <a:ext cx="5125828" cy="5115249"/>
          </a:xfrm>
          <a:prstGeom prst="rect">
            <a:avLst/>
          </a:prstGeom>
          <a:noFill/>
          <a:ln>
            <a:noFill/>
          </a:ln>
          <a:extLst/>
        </p:spPr>
        <p:txBody>
          <a:bodyPr vert="horz" wrap="square" lIns="320040" tIns="868680" rIns="1234440" bIns="868680" numCol="1" rtlCol="0" anchor="ctr" anchorCtr="0" compatLnSpc="1">
            <a:prstTxWarp prst="textNoShape">
              <a:avLst/>
            </a:prstTxWarp>
            <a:noAutofit/>
          </a:bodyPr>
          <a:lstStyle>
            <a:lvl1pPr>
              <a:defRPr lang="en-US" sz="6119" spc="-204" dirty="0">
                <a:gradFill>
                  <a:gsLst>
                    <a:gs pos="100000">
                      <a:schemeClr val="accent1"/>
                    </a:gs>
                    <a:gs pos="0">
                      <a:schemeClr val="accent1"/>
                    </a:gs>
                  </a:gsLst>
                  <a:lin ang="5400000" scaled="0"/>
                </a:gradFill>
              </a:defRPr>
            </a:lvl1pPr>
          </a:lstStyle>
          <a:p>
            <a:pPr marL="0" lvl="0" indent="0" defTabSz="932597" fontAlgn="base">
              <a:lnSpc>
                <a:spcPct val="100000"/>
              </a:lnSpc>
              <a:spcAft>
                <a:spcPct val="0"/>
              </a:spcAft>
              <a:buFontTx/>
            </a:pPr>
            <a:r>
              <a:rPr lang="en-US"/>
              <a:t>Click to edit Master title style</a:t>
            </a:r>
            <a:endParaRPr lang="en-US" dirty="0"/>
          </a:p>
        </p:txBody>
      </p:sp>
      <p:sp>
        <p:nvSpPr>
          <p:cNvPr id="3" name="Subtitle 2"/>
          <p:cNvSpPr>
            <a:spLocks noGrp="1"/>
          </p:cNvSpPr>
          <p:nvPr>
            <p:ph type="subTitle" idx="1" hasCustomPrompt="1"/>
          </p:nvPr>
        </p:nvSpPr>
        <p:spPr>
          <a:xfrm>
            <a:off x="6214998" y="4345843"/>
            <a:ext cx="5695057" cy="1037452"/>
          </a:xfrm>
        </p:spPr>
        <p:txBody>
          <a:bodyPr>
            <a:spAutoFit/>
          </a:bodyPr>
          <a:lstStyle>
            <a:lvl1pPr marL="0" indent="0" algn="l">
              <a:lnSpc>
                <a:spcPct val="90000"/>
              </a:lnSpc>
              <a:spcBef>
                <a:spcPts val="0"/>
              </a:spcBef>
              <a:buNone/>
              <a:defRPr lang="en-US" sz="3672" kern="1200" spc="-71" baseline="0" dirty="0">
                <a:gradFill>
                  <a:gsLst>
                    <a:gs pos="100000">
                      <a:schemeClr val="bg1"/>
                    </a:gs>
                    <a:gs pos="0">
                      <a:schemeClr val="bg1"/>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5" name="Text Placeholder 4"/>
          <p:cNvSpPr>
            <a:spLocks noGrp="1"/>
          </p:cNvSpPr>
          <p:nvPr>
            <p:ph type="body" sz="quarter" idx="11" hasCustomPrompt="1"/>
          </p:nvPr>
        </p:nvSpPr>
        <p:spPr>
          <a:xfrm>
            <a:off x="6214998" y="1137281"/>
            <a:ext cx="5695057" cy="2796881"/>
          </a:xfrm>
        </p:spPr>
        <p:txBody>
          <a:bodyPr wrap="square" anchor="b">
            <a:spAutoFit/>
          </a:bodyPr>
          <a:lstStyle>
            <a:lvl1pPr marL="0" indent="0">
              <a:buNone/>
              <a:defRPr sz="6731" spc="-153">
                <a:gradFill>
                  <a:gsLst>
                    <a:gs pos="100000">
                      <a:schemeClr val="bg1"/>
                    </a:gs>
                    <a:gs pos="0">
                      <a:schemeClr val="bg1"/>
                    </a:gs>
                  </a:gsLst>
                  <a:lin ang="5400000" scaled="0"/>
                </a:gradFill>
              </a:defRPr>
            </a:lvl1pPr>
          </a:lstStyle>
          <a:p>
            <a:pPr lvl="0"/>
            <a:r>
              <a:rPr lang="en-US" dirty="0"/>
              <a:t>Click to edit master text styles</a:t>
            </a:r>
          </a:p>
        </p:txBody>
      </p:sp>
    </p:spTree>
    <p:extLst>
      <p:ext uri="{BB962C8B-B14F-4D97-AF65-F5344CB8AC3E}">
        <p14:creationId xmlns:p14="http://schemas.microsoft.com/office/powerpoint/2010/main" val="2233641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1" y="233154"/>
            <a:ext cx="11375536" cy="762786"/>
          </a:xfrm>
        </p:spPr>
        <p:txBody>
          <a:bodyPr/>
          <a:lstStyle/>
          <a:p>
            <a:r>
              <a:rPr lang="en-US" dirty="0"/>
              <a:t>Click to edit master title style</a:t>
            </a:r>
          </a:p>
        </p:txBody>
      </p:sp>
      <p:sp>
        <p:nvSpPr>
          <p:cNvPr id="5" name="Text Placeholder 4"/>
          <p:cNvSpPr>
            <a:spLocks noGrp="1"/>
          </p:cNvSpPr>
          <p:nvPr>
            <p:ph type="body" sz="quarter" idx="10" hasCustomPrompt="1"/>
          </p:nvPr>
        </p:nvSpPr>
        <p:spPr>
          <a:xfrm>
            <a:off x="529661"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spc="-51" baseline="0">
                <a:latin typeface="+mn-lt"/>
              </a:defRPr>
            </a:lvl2pPr>
            <a:lvl3pPr marL="756116" indent="-228292">
              <a:buFont typeface="Wingdings" pitchFamily="2" charset="2"/>
              <a:buChar char=""/>
              <a:tabLst/>
              <a:defRPr spc="-51" baseline="0">
                <a:latin typeface="+mn-lt"/>
              </a:defRPr>
            </a:lvl3pPr>
            <a:lvl4pPr marL="932597" indent="-176481">
              <a:buFont typeface="Wingdings" pitchFamily="2" charset="2"/>
              <a:buChar char=""/>
              <a:defRPr spc="-51" baseline="0">
                <a:latin typeface="+mn-lt"/>
              </a:defRPr>
            </a:lvl4pPr>
            <a:lvl5pPr marL="1109078" indent="-176481">
              <a:buFont typeface="Wingdings" pitchFamily="2" charset="2"/>
              <a:buChar char=""/>
              <a:tabLst/>
              <a:defRPr spc="-51"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56419566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29661"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spc="-51" baseline="0">
                <a:gradFill>
                  <a:gsLst>
                    <a:gs pos="100000">
                      <a:schemeClr val="tx1"/>
                    </a:gs>
                    <a:gs pos="6000">
                      <a:schemeClr val="tx1"/>
                    </a:gs>
                  </a:gsLst>
                  <a:lin ang="5400000" scaled="0"/>
                </a:gradFill>
              </a:defRPr>
            </a:lvl2pPr>
            <a:lvl3pPr marL="236387" indent="0">
              <a:buNone/>
              <a:defRPr sz="2040" spc="-51" baseline="0">
                <a:gradFill>
                  <a:gsLst>
                    <a:gs pos="100000">
                      <a:schemeClr val="tx1"/>
                    </a:gs>
                    <a:gs pos="6000">
                      <a:schemeClr val="tx1"/>
                    </a:gs>
                  </a:gsLst>
                  <a:lin ang="5400000" scaled="0"/>
                </a:gradFill>
              </a:defRPr>
            </a:lvl3pPr>
            <a:lvl4pPr marL="466298" indent="0">
              <a:buNone/>
              <a:defRPr sz="2040" spc="-51" baseline="0">
                <a:gradFill>
                  <a:gsLst>
                    <a:gs pos="100000">
                      <a:schemeClr val="tx1"/>
                    </a:gs>
                    <a:gs pos="6000">
                      <a:schemeClr val="tx1"/>
                    </a:gs>
                  </a:gsLst>
                  <a:lin ang="5400000" scaled="0"/>
                </a:gradFill>
              </a:defRPr>
            </a:lvl4pPr>
            <a:lvl5pPr marL="707543" indent="0">
              <a:buNone/>
              <a:defRPr sz="2040" spc="-51"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37021863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29661" y="1476621"/>
            <a:ext cx="11375536" cy="2015262"/>
          </a:xfrm>
          <a:prstGeom prst="rect">
            <a:avLst/>
          </a:prstGeom>
        </p:spPr>
        <p:txBody>
          <a:bodyPr/>
          <a:lstStyle>
            <a:lvl1pPr marL="0" indent="0">
              <a:spcBef>
                <a:spcPts val="2448"/>
              </a:spcBef>
              <a:buNone/>
              <a:defRPr sz="4080">
                <a:gradFill>
                  <a:gsLst>
                    <a:gs pos="100000">
                      <a:schemeClr val="tx1"/>
                    </a:gs>
                    <a:gs pos="0">
                      <a:schemeClr val="tx1"/>
                    </a:gs>
                  </a:gsLst>
                  <a:lin ang="5400000" scaled="0"/>
                </a:gradFill>
                <a:latin typeface="+mj-lt"/>
              </a:defRPr>
            </a:lvl1pPr>
            <a:lvl2pPr marL="0" indent="0">
              <a:buNone/>
              <a:defRPr sz="2040" spc="-51" baseline="0">
                <a:gradFill>
                  <a:gsLst>
                    <a:gs pos="100000">
                      <a:schemeClr val="tx1"/>
                    </a:gs>
                    <a:gs pos="0">
                      <a:schemeClr val="tx1"/>
                    </a:gs>
                  </a:gsLst>
                  <a:lin ang="5400000" scaled="0"/>
                </a:gradFill>
              </a:defRPr>
            </a:lvl2pPr>
            <a:lvl3pPr marL="236387" indent="0">
              <a:buNone/>
              <a:defRPr sz="2040" spc="-51" baseline="0">
                <a:gradFill>
                  <a:gsLst>
                    <a:gs pos="100000">
                      <a:schemeClr val="tx1"/>
                    </a:gs>
                    <a:gs pos="0">
                      <a:schemeClr val="tx1"/>
                    </a:gs>
                  </a:gsLst>
                  <a:lin ang="5400000" scaled="0"/>
                </a:gradFill>
              </a:defRPr>
            </a:lvl3pPr>
            <a:lvl4pPr marL="466298" indent="0">
              <a:buNone/>
              <a:defRPr sz="2040" spc="-51" baseline="0">
                <a:gradFill>
                  <a:gsLst>
                    <a:gs pos="100000">
                      <a:schemeClr val="tx1"/>
                    </a:gs>
                    <a:gs pos="0">
                      <a:schemeClr val="tx1"/>
                    </a:gs>
                  </a:gsLst>
                  <a:lin ang="5400000" scaled="0"/>
                </a:gradFill>
              </a:defRPr>
            </a:lvl4pPr>
            <a:lvl5pPr marL="707543" indent="0">
              <a:buNone/>
              <a:defRPr sz="2040" spc="-51" baseline="0">
                <a:gradFill>
                  <a:gsLst>
                    <a:gs pos="100000">
                      <a:schemeClr val="tx1"/>
                    </a:gs>
                    <a:gs pos="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p:txBody>
          <a:bodyPr/>
          <a:lstStyle/>
          <a:p>
            <a:r>
              <a:rPr lang="en-US" dirty="0"/>
              <a:t>Click to edit master title style</a:t>
            </a:r>
          </a:p>
        </p:txBody>
      </p:sp>
      <p:sp>
        <p:nvSpPr>
          <p:cNvPr id="4" name="Slide Number Placeholder 3"/>
          <p:cNvSpPr>
            <a:spLocks noGrp="1"/>
          </p:cNvSpPr>
          <p:nvPr>
            <p:ph type="sldNum" sz="quarter" idx="12"/>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6012260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Text Placeholder 3"/>
          <p:cNvSpPr>
            <a:spLocks noGrp="1"/>
          </p:cNvSpPr>
          <p:nvPr>
            <p:ph type="body" sz="quarter" idx="10" hasCustomPrompt="1"/>
          </p:nvPr>
        </p:nvSpPr>
        <p:spPr>
          <a:xfrm>
            <a:off x="531281" y="1476624"/>
            <a:ext cx="5504573" cy="2398224"/>
          </a:xfrm>
        </p:spPr>
        <p:txBody>
          <a:bodyPr>
            <a:spAutoFit/>
          </a:bodyPr>
          <a:lstStyle>
            <a:lvl1pPr marL="297913" indent="-297913">
              <a:spcBef>
                <a:spcPts val="1224"/>
              </a:spcBef>
              <a:buClr>
                <a:schemeClr val="tx1"/>
              </a:buClr>
              <a:buFont typeface="Wingdings" pitchFamily="2" charset="2"/>
              <a:buChar char=""/>
              <a:defRPr/>
            </a:lvl1pPr>
            <a:lvl2pPr marL="531062" indent="-233149">
              <a:defRPr sz="2040" spc="-51" baseline="0"/>
            </a:lvl2pPr>
            <a:lvl3pPr marL="699447" indent="-168385">
              <a:tabLst/>
              <a:defRPr sz="2040" spc="-51" baseline="0"/>
            </a:lvl3pPr>
            <a:lvl4pPr marL="880786" indent="-181338">
              <a:defRPr spc="-51" baseline="0"/>
            </a:lvl4pPr>
            <a:lvl5pPr marL="1049171" indent="-168385">
              <a:tabLst/>
              <a:defRPr spc="-51"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hasCustomPrompt="1"/>
          </p:nvPr>
        </p:nvSpPr>
        <p:spPr>
          <a:xfrm>
            <a:off x="6405483" y="1476624"/>
            <a:ext cx="5504573" cy="2446094"/>
          </a:xfrm>
        </p:spPr>
        <p:txBody>
          <a:bodyPr>
            <a:spAutoFit/>
          </a:bodyPr>
          <a:lstStyle>
            <a:lvl1pPr marL="346486" indent="-346486">
              <a:spcBef>
                <a:spcPts val="1224"/>
              </a:spcBef>
              <a:buFont typeface="Wingdings" pitchFamily="2" charset="2"/>
              <a:buChar char=""/>
              <a:defRPr lang="en-US" sz="3672" kern="1200" spc="-71" baseline="0" dirty="0" smtClean="0">
                <a:gradFill>
                  <a:gsLst>
                    <a:gs pos="1250">
                      <a:schemeClr val="tx1"/>
                    </a:gs>
                    <a:gs pos="100000">
                      <a:schemeClr val="tx1"/>
                    </a:gs>
                  </a:gsLst>
                  <a:lin ang="5400000" scaled="0"/>
                </a:gradFill>
                <a:latin typeface="+mj-lt"/>
                <a:ea typeface="+mn-ea"/>
                <a:cs typeface="+mn-cs"/>
              </a:defRPr>
            </a:lvl1pPr>
            <a:lvl2pPr marL="647637" indent="-349724">
              <a:defRPr lang="en-US" sz="2040" kern="1200" spc="-51" baseline="0" dirty="0" smtClean="0">
                <a:gradFill>
                  <a:gsLst>
                    <a:gs pos="1250">
                      <a:schemeClr val="tx1"/>
                    </a:gs>
                    <a:gs pos="100000">
                      <a:schemeClr val="tx1"/>
                    </a:gs>
                  </a:gsLst>
                  <a:lin ang="5400000" scaled="0"/>
                </a:gradFill>
                <a:latin typeface="+mn-lt"/>
                <a:ea typeface="+mn-ea"/>
                <a:cs typeface="+mn-cs"/>
              </a:defRPr>
            </a:lvl2pPr>
            <a:lvl3pPr marL="880786" indent="-349724">
              <a:defRPr lang="en-US" sz="2040" kern="1200" spc="-51" baseline="0" dirty="0" smtClean="0">
                <a:gradFill>
                  <a:gsLst>
                    <a:gs pos="1250">
                      <a:schemeClr val="tx1"/>
                    </a:gs>
                    <a:gs pos="100000">
                      <a:schemeClr val="tx1"/>
                    </a:gs>
                  </a:gsLst>
                  <a:lin ang="5400000" scaled="0"/>
                </a:gradFill>
                <a:latin typeface="+mn-lt"/>
                <a:ea typeface="+mn-ea"/>
                <a:cs typeface="+mn-cs"/>
              </a:defRPr>
            </a:lvl3pPr>
            <a:lvl4pPr marL="1049171" indent="-349724">
              <a:defRPr lang="en-US" sz="2040" kern="1200" spc="-51" baseline="0" dirty="0" smtClean="0">
                <a:gradFill>
                  <a:gsLst>
                    <a:gs pos="1250">
                      <a:schemeClr val="tx1"/>
                    </a:gs>
                    <a:gs pos="100000">
                      <a:schemeClr val="tx1"/>
                    </a:gs>
                  </a:gsLst>
                  <a:lin ang="5400000" scaled="0"/>
                </a:gradFill>
                <a:latin typeface="+mn-lt"/>
                <a:ea typeface="+mn-ea"/>
                <a:cs typeface="+mn-cs"/>
              </a:defRPr>
            </a:lvl4pPr>
            <a:lvl5pPr marL="1230509" indent="-349724">
              <a:defRPr lang="en-US" sz="2040" kern="1200" spc="-51" baseline="0" dirty="0">
                <a:gradFill>
                  <a:gsLst>
                    <a:gs pos="1250">
                      <a:schemeClr val="tx1"/>
                    </a:gs>
                    <a:gs pos="100000">
                      <a:schemeClr val="tx1"/>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a:t>Click to edit master text styles</a:t>
            </a:r>
          </a:p>
          <a:p>
            <a:pPr marL="531062" marR="0" lvl="1" indent="-233149"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Second level</a:t>
            </a:r>
          </a:p>
          <a:p>
            <a:pPr marL="699447" marR="0" lvl="2" indent="-168385"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Third level</a:t>
            </a:r>
          </a:p>
          <a:p>
            <a:pPr marL="880786" marR="0" lvl="3" indent="-181338"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Fourth level</a:t>
            </a:r>
          </a:p>
          <a:p>
            <a:pPr marL="1049171" marR="0" lvl="4" indent="-168385"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a:t>Fifth level</a:t>
            </a:r>
          </a:p>
        </p:txBody>
      </p:sp>
      <p:sp>
        <p:nvSpPr>
          <p:cNvPr id="5" name="Slide Number Placeholder 4"/>
          <p:cNvSpPr>
            <a:spLocks noGrp="1"/>
          </p:cNvSpPr>
          <p:nvPr>
            <p:ph type="sldNum" sz="quarter" idx="13"/>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95598064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31281" y="1476626"/>
            <a:ext cx="5504573"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spc="-51" baseline="0"/>
            </a:lvl2pPr>
            <a:lvl3pPr marL="238007" indent="0">
              <a:buNone/>
              <a:defRPr sz="2040" spc="-51" baseline="0"/>
            </a:lvl3pPr>
            <a:lvl4pPr marL="466298" indent="0">
              <a:buNone/>
              <a:defRPr sz="2040" spc="-51" baseline="0"/>
            </a:lvl4pPr>
            <a:lvl5pPr marL="707543" indent="0">
              <a:buNone/>
              <a:defRPr sz="2040" spc="-51"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405483" y="1476626"/>
            <a:ext cx="5504573" cy="2561323"/>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250">
                      <a:schemeClr val="tx1"/>
                    </a:gs>
                    <a:gs pos="100000">
                      <a:schemeClr val="tx1"/>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250">
                      <a:schemeClr val="tx1"/>
                    </a:gs>
                    <a:gs pos="100000">
                      <a:schemeClr val="tx1"/>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250">
                      <a:schemeClr val="tx1"/>
                    </a:gs>
                    <a:gs pos="100000">
                      <a:schemeClr val="tx1"/>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2652784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Text Placeholder 5"/>
          <p:cNvSpPr>
            <a:spLocks noGrp="1"/>
          </p:cNvSpPr>
          <p:nvPr>
            <p:ph type="body" sz="quarter" idx="11" hasCustomPrompt="1"/>
          </p:nvPr>
        </p:nvSpPr>
        <p:spPr>
          <a:xfrm>
            <a:off x="531281" y="1476626"/>
            <a:ext cx="5504573" cy="2511229"/>
          </a:xfrm>
        </p:spPr>
        <p:txBody>
          <a:bodyPr/>
          <a:lstStyle>
            <a:lvl1pPr marL="0" indent="0">
              <a:spcBef>
                <a:spcPts val="1224"/>
              </a:spcBef>
              <a:buNone/>
              <a:defRPr sz="4080">
                <a:gradFill>
                  <a:gsLst>
                    <a:gs pos="1000">
                      <a:schemeClr val="tx1"/>
                    </a:gs>
                    <a:gs pos="98000">
                      <a:schemeClr val="tx1"/>
                    </a:gs>
                  </a:gsLst>
                  <a:lin ang="5400000" scaled="0"/>
                </a:gradFill>
                <a:latin typeface="+mj-lt"/>
              </a:defRPr>
            </a:lvl1pPr>
            <a:lvl2pPr marL="0" indent="0">
              <a:buNone/>
              <a:defRPr sz="2040" spc="-51" baseline="0">
                <a:gradFill>
                  <a:gsLst>
                    <a:gs pos="1000">
                      <a:schemeClr val="tx1"/>
                    </a:gs>
                    <a:gs pos="98000">
                      <a:schemeClr val="tx1"/>
                    </a:gs>
                  </a:gsLst>
                  <a:lin ang="5400000" scaled="0"/>
                </a:gradFill>
              </a:defRPr>
            </a:lvl2pPr>
            <a:lvl3pPr marL="238007" indent="0">
              <a:buNone/>
              <a:defRPr sz="2040" spc="-51" baseline="0">
                <a:gradFill>
                  <a:gsLst>
                    <a:gs pos="1000">
                      <a:schemeClr val="tx1"/>
                    </a:gs>
                    <a:gs pos="98000">
                      <a:schemeClr val="tx1"/>
                    </a:gs>
                  </a:gsLst>
                  <a:lin ang="5400000" scaled="0"/>
                </a:gradFill>
              </a:defRPr>
            </a:lvl3pPr>
            <a:lvl4pPr marL="466298" indent="0">
              <a:buNone/>
              <a:defRPr sz="2040" spc="-51" baseline="0">
                <a:gradFill>
                  <a:gsLst>
                    <a:gs pos="1000">
                      <a:schemeClr val="tx1"/>
                    </a:gs>
                    <a:gs pos="98000">
                      <a:schemeClr val="tx1"/>
                    </a:gs>
                  </a:gsLst>
                  <a:lin ang="5400000" scaled="0"/>
                </a:gradFill>
              </a:defRPr>
            </a:lvl4pPr>
            <a:lvl5pPr marL="707543" indent="0">
              <a:buNone/>
              <a:defRPr sz="2040" spc="-51" baseline="0">
                <a:gradFill>
                  <a:gsLst>
                    <a:gs pos="1000">
                      <a:schemeClr val="tx1"/>
                    </a:gs>
                    <a:gs pos="98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hasCustomPrompt="1"/>
          </p:nvPr>
        </p:nvSpPr>
        <p:spPr>
          <a:xfrm>
            <a:off x="6405483" y="1476626"/>
            <a:ext cx="5504573" cy="2561323"/>
          </a:xfrm>
        </p:spPr>
        <p:txBody>
          <a:bodyPr/>
          <a:lstStyle>
            <a:lvl1pPr marL="0" indent="0">
              <a:spcBef>
                <a:spcPts val="1224"/>
              </a:spcBef>
              <a:buNone/>
              <a:defRPr lang="en-US" sz="4080" kern="1200" spc="-71" baseline="0" dirty="0" smtClean="0">
                <a:gradFill>
                  <a:gsLst>
                    <a:gs pos="1000">
                      <a:schemeClr val="tx1"/>
                    </a:gs>
                    <a:gs pos="98000">
                      <a:schemeClr val="tx1"/>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000">
                      <a:schemeClr val="tx1"/>
                    </a:gs>
                    <a:gs pos="98000">
                      <a:schemeClr val="tx1"/>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000">
                      <a:schemeClr val="tx1"/>
                    </a:gs>
                    <a:gs pos="98000">
                      <a:schemeClr val="tx1"/>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smtClean="0">
                <a:gradFill>
                  <a:gsLst>
                    <a:gs pos="1000">
                      <a:schemeClr val="tx1"/>
                    </a:gs>
                    <a:gs pos="98000">
                      <a:schemeClr val="tx1"/>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4"/>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05702578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1"/>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54698232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641804D-D179-43DE-82B4-D1CA70E5FAE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21384633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Rectangle 2"/>
          <p:cNvSpPr/>
          <p:nvPr/>
        </p:nvSpPr>
        <p:spPr bwMode="hidden">
          <a:xfrm>
            <a:off x="0"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Slide for developer code</a:t>
            </a:r>
          </a:p>
        </p:txBody>
      </p:sp>
      <p:sp>
        <p:nvSpPr>
          <p:cNvPr id="5" name="Text Placeholder 4"/>
          <p:cNvSpPr>
            <a:spLocks noGrp="1"/>
          </p:cNvSpPr>
          <p:nvPr>
            <p:ph type="body" sz="quarter" idx="10"/>
          </p:nvPr>
        </p:nvSpPr>
        <p:spPr>
          <a:xfrm>
            <a:off x="528851" y="1476625"/>
            <a:ext cx="11378776" cy="2027818"/>
          </a:xfrm>
        </p:spPr>
        <p:txBody>
          <a:bodyPr/>
          <a:lstStyle>
            <a:lvl1pPr marL="0" indent="0">
              <a:buNone/>
              <a:defRPr sz="3264">
                <a:gradFill>
                  <a:gsLst>
                    <a:gs pos="1250">
                      <a:schemeClr val="tx1"/>
                    </a:gs>
                    <a:gs pos="100000">
                      <a:schemeClr val="tx1"/>
                    </a:gs>
                  </a:gsLst>
                  <a:lin ang="5400000" scaled="0"/>
                </a:gradFill>
                <a:latin typeface="Consolas" pitchFamily="49" charset="0"/>
                <a:cs typeface="Consolas" pitchFamily="49" charset="0"/>
              </a:defRPr>
            </a:lvl1pPr>
            <a:lvl2pPr marL="346486" indent="0">
              <a:buNone/>
              <a:defRPr>
                <a:gradFill>
                  <a:gsLst>
                    <a:gs pos="1250">
                      <a:schemeClr val="tx1"/>
                    </a:gs>
                    <a:gs pos="100000">
                      <a:schemeClr val="tx1"/>
                    </a:gs>
                  </a:gsLst>
                  <a:lin ang="5400000" scaled="0"/>
                </a:gradFill>
                <a:latin typeface="Consolas" pitchFamily="49" charset="0"/>
                <a:cs typeface="Consolas" pitchFamily="49" charset="0"/>
              </a:defRPr>
            </a:lvl2pPr>
            <a:lvl3pPr marL="584492" indent="0">
              <a:buNone/>
              <a:defRPr>
                <a:gradFill>
                  <a:gsLst>
                    <a:gs pos="1250">
                      <a:schemeClr val="tx1"/>
                    </a:gs>
                    <a:gs pos="100000">
                      <a:schemeClr val="tx1"/>
                    </a:gs>
                  </a:gsLst>
                  <a:lin ang="5400000" scaled="0"/>
                </a:gradFill>
                <a:latin typeface="Consolas" pitchFamily="49" charset="0"/>
                <a:cs typeface="Consolas" pitchFamily="49" charset="0"/>
              </a:defRPr>
            </a:lvl3pPr>
            <a:lvl4pPr marL="814403" indent="0">
              <a:buNone/>
              <a:defRPr>
                <a:gradFill>
                  <a:gsLst>
                    <a:gs pos="1250">
                      <a:schemeClr val="tx1"/>
                    </a:gs>
                    <a:gs pos="100000">
                      <a:schemeClr val="tx1"/>
                    </a:gs>
                  </a:gsLst>
                  <a:lin ang="5400000" scaled="0"/>
                </a:gradFill>
                <a:latin typeface="Consolas" pitchFamily="49" charset="0"/>
                <a:cs typeface="Consolas" pitchFamily="49" charset="0"/>
              </a:defRPr>
            </a:lvl4pPr>
            <a:lvl5pPr marL="1050791"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3569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6896"/>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4"/>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29661"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3" y="6363080"/>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91397973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3" y="2082166"/>
            <a:ext cx="11456577" cy="1017048"/>
          </a:xfrm>
        </p:spPr>
        <p:txBody>
          <a:bodyPr/>
          <a:lstStyle>
            <a:lvl1pPr marL="0" indent="0">
              <a:buNone/>
              <a:defRPr sz="7343" i="0" spc="-76"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sp>
        <p:nvSpPr>
          <p:cNvPr id="9" name="Text Placeholder 8"/>
          <p:cNvSpPr>
            <a:spLocks noGrp="1"/>
          </p:cNvSpPr>
          <p:nvPr>
            <p:ph type="body" sz="quarter" idx="11" hasCustomPrompt="1"/>
          </p:nvPr>
        </p:nvSpPr>
        <p:spPr>
          <a:xfrm>
            <a:off x="523182" y="3179296"/>
            <a:ext cx="7666298" cy="508524"/>
          </a:xfrm>
        </p:spPr>
        <p:txBody>
          <a:bodyPr/>
          <a:lstStyle>
            <a:lvl1pPr marL="0" indent="0">
              <a:buNone/>
              <a:defRPr spc="-76" baseline="0">
                <a:gradFill>
                  <a:gsLst>
                    <a:gs pos="0">
                      <a:schemeClr val="tx1"/>
                    </a:gs>
                    <a:gs pos="100000">
                      <a:schemeClr val="tx1"/>
                    </a:gs>
                  </a:gsLst>
                  <a:lin ang="5400000" scaled="0"/>
                </a:gradFill>
                <a:latin typeface="Segoe UI Light" pitchFamily="34" charset="0"/>
              </a:defRPr>
            </a:lvl1pPr>
          </a:lstStyle>
          <a:p>
            <a:pPr lvl="0"/>
            <a:r>
              <a:rPr lang="en-US" dirty="0"/>
              <a:t>Speaker Title</a:t>
            </a:r>
          </a:p>
        </p:txBody>
      </p:sp>
    </p:spTree>
    <p:extLst>
      <p:ext uri="{BB962C8B-B14F-4D97-AF65-F5344CB8AC3E}">
        <p14:creationId xmlns:p14="http://schemas.microsoft.com/office/powerpoint/2010/main" val="167468540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2_Title and Content">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18187" y="1439653"/>
            <a:ext cx="11400103" cy="2040374"/>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2889060"/>
      </p:ext>
    </p:extLst>
  </p:cSld>
  <p:clrMapOvr>
    <a:masterClrMapping/>
  </p:clrMapOvr>
  <p:transition spd="slow">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999259"/>
          </a:xfrm>
        </p:spPr>
        <p:txBody>
          <a:bodyPr lIns="146304" tIns="91440" rIns="146304" bIns="91440"/>
          <a:lstStyle>
            <a:lvl1pPr>
              <a:lnSpc>
                <a:spcPts val="6299"/>
              </a:lnSpc>
              <a:defRPr sz="5799"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a:xfrm>
            <a:off x="7431025" y="6723888"/>
            <a:ext cx="3937000" cy="137160"/>
          </a:xfrm>
          <a:prstGeom prst="rect">
            <a:avLst/>
          </a:prstGeom>
        </p:spPr>
        <p:txBody>
          <a:bodyPr/>
          <a:lstStyle/>
          <a:p>
            <a:pPr defTabSz="932597"/>
            <a:r>
              <a:rPr lang="en-US">
                <a:solidFill>
                  <a:srgbClr val="505050"/>
                </a:solidFill>
              </a:rPr>
              <a:t>Microsoft Confidential</a:t>
            </a:r>
            <a:endParaRPr lang="en-US" dirty="0">
              <a:solidFill>
                <a:srgbClr val="505050"/>
              </a:solidFill>
            </a:endParaRPr>
          </a:p>
        </p:txBody>
      </p:sp>
    </p:spTree>
    <p:extLst>
      <p:ext uri="{BB962C8B-B14F-4D97-AF65-F5344CB8AC3E}">
        <p14:creationId xmlns:p14="http://schemas.microsoft.com/office/powerpoint/2010/main" val="3710289407"/>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3"/>
            <a:ext cx="11375536" cy="762786"/>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29662" y="1476623"/>
            <a:ext cx="11375536" cy="2027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1"/>
          </p:nvPr>
        </p:nvSpPr>
        <p:spPr>
          <a:xfrm>
            <a:off x="11670346" y="1"/>
            <a:ext cx="766132" cy="224114"/>
          </a:xfrm>
          <a:prstGeom prst="rect">
            <a:avLst/>
          </a:prstGeom>
        </p:spPr>
        <p:txBody>
          <a:bodyPr/>
          <a:lstStyle>
            <a:lvl1pPr>
              <a:defRPr sz="1428"/>
            </a:lvl1pPr>
          </a:lstStyle>
          <a:p>
            <a:pPr defTabSz="932380"/>
            <a:fld id="{7AE1772D-5D02-45F1-9CEE-C02AF742B23E}" type="slidenum">
              <a:rPr lang="en-NZ" smtClean="0">
                <a:solidFill>
                  <a:srgbClr val="505050"/>
                </a:solidFill>
              </a:rPr>
              <a:pPr defTabSz="932380"/>
              <a:t>‹#›</a:t>
            </a:fld>
            <a:r>
              <a:rPr lang="en-NZ">
                <a:solidFill>
                  <a:srgbClr val="505050"/>
                </a:solidFill>
              </a:rPr>
              <a:t> of x</a:t>
            </a:r>
            <a:endParaRPr lang="en-NZ" dirty="0">
              <a:solidFill>
                <a:srgbClr val="505050"/>
              </a:solidFill>
            </a:endParaRPr>
          </a:p>
        </p:txBody>
      </p:sp>
    </p:spTree>
    <p:extLst>
      <p:ext uri="{BB962C8B-B14F-4D97-AF65-F5344CB8AC3E}">
        <p14:creationId xmlns:p14="http://schemas.microsoft.com/office/powerpoint/2010/main" val="2230507134"/>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57201" y="6565392"/>
            <a:ext cx="3937000" cy="137160"/>
          </a:xfrm>
          <a:prstGeom prst="rect">
            <a:avLst/>
          </a:prstGeom>
        </p:spPr>
        <p:txBody>
          <a:bodyPr/>
          <a:lstStyle/>
          <a:p>
            <a:pPr defTabSz="932597"/>
            <a:r>
              <a:rPr lang="en-NZ">
                <a:solidFill>
                  <a:srgbClr val="505050"/>
                </a:solidFill>
              </a:rPr>
              <a:t>Microsoft Confidential</a:t>
            </a:r>
          </a:p>
        </p:txBody>
      </p:sp>
      <p:sp>
        <p:nvSpPr>
          <p:cNvPr id="3" name="Slide Number Placeholder 2"/>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4147628780"/>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2732361"/>
            <a:ext cx="9327356" cy="847476"/>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339067"/>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a:xfrm>
            <a:off x="855008" y="6482889"/>
            <a:ext cx="2798207" cy="372394"/>
          </a:xfrm>
          <a:prstGeom prst="rect">
            <a:avLst/>
          </a:prstGeom>
        </p:spPr>
        <p:txBody>
          <a:bodyPr/>
          <a:lstStyle/>
          <a:p>
            <a:pPr defTabSz="932597"/>
            <a:fld id="{9675363B-B506-4ABC-BC59-2D62466FFBE2}" type="datetimeFigureOut">
              <a:rPr lang="en-US" smtClean="0">
                <a:solidFill>
                  <a:srgbClr val="505050"/>
                </a:solidFill>
              </a:rPr>
              <a:pPr defTabSz="932597"/>
              <a:t>10/27/2016</a:t>
            </a:fld>
            <a:endParaRPr lang="en-US">
              <a:solidFill>
                <a:srgbClr val="505050"/>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505050"/>
              </a:solidFill>
            </a:endParaRPr>
          </a:p>
        </p:txBody>
      </p:sp>
      <p:sp>
        <p:nvSpPr>
          <p:cNvPr id="6" name="Slide Number Placeholder 5"/>
          <p:cNvSpPr>
            <a:spLocks noGrp="1"/>
          </p:cNvSpPr>
          <p:nvPr>
            <p:ph type="sldNum" sz="quarter" idx="12"/>
          </p:nvPr>
        </p:nvSpPr>
        <p:spPr/>
        <p:txBody>
          <a:bodyPr/>
          <a:lstStyle/>
          <a:p>
            <a:fld id="{E5FCA79D-811C-44B9-BF62-ACF4DD7460D2}"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9225062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4551187"/>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4" y="4"/>
            <a:ext cx="12435837" cy="6995162"/>
          </a:xfrm>
          <a:prstGeom prst="rect">
            <a:avLst/>
          </a:prstGeom>
        </p:spPr>
      </p:pic>
    </p:spTree>
    <p:extLst>
      <p:ext uri="{BB962C8B-B14F-4D97-AF65-F5344CB8AC3E}">
        <p14:creationId xmlns:p14="http://schemas.microsoft.com/office/powerpoint/2010/main" val="382173091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945438"/>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75832" y="6380761"/>
            <a:ext cx="2798207" cy="372394"/>
          </a:xfrm>
          <a:prstGeom prst="rect">
            <a:avLst/>
          </a:prstGeom>
        </p:spPr>
        <p:txBody>
          <a:bodyPr/>
          <a:lstStyle/>
          <a:p>
            <a:pPr defTabSz="932597"/>
            <a:fld id="{0A164282-434E-41D4-9582-783D542A7B68}" type="slidenum">
              <a:rPr lang="en-US" smtClean="0">
                <a:solidFill>
                  <a:srgbClr val="505050"/>
                </a:solidFill>
              </a:rPr>
              <a:pPr defTabSz="932597"/>
              <a:t>‹#›</a:t>
            </a:fld>
            <a:endParaRPr lang="en-US">
              <a:solidFill>
                <a:srgbClr val="505050"/>
              </a:solidFill>
            </a:endParaRPr>
          </a:p>
        </p:txBody>
      </p:sp>
    </p:spTree>
    <p:extLst>
      <p:ext uri="{BB962C8B-B14F-4D97-AF65-F5344CB8AC3E}">
        <p14:creationId xmlns:p14="http://schemas.microsoft.com/office/powerpoint/2010/main" val="24586477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4" name="Rectangle 3"/>
          <p:cNvSpPr/>
          <p:nvPr userDrawn="1"/>
        </p:nvSpPr>
        <p:spPr bwMode="auto">
          <a:xfrm>
            <a:off x="1" y="0"/>
            <a:ext cx="12436475" cy="6994525"/>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682" tIns="38846" rIns="77682" bIns="38846" numCol="1" rtlCol="0" anchor="ctr" anchorCtr="0" compatLnSpc="1">
            <a:prstTxWarp prst="textNoShape">
              <a:avLst/>
            </a:prstTxWarp>
          </a:bodyPr>
          <a:lstStyle/>
          <a:p>
            <a:pPr algn="ctr" defTabSz="776609"/>
            <a:endParaRPr lang="en-US" sz="1785"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5840439"/>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028514"/>
          </a:xfrm>
          <a:prstGeom prst="rect">
            <a:avLst/>
          </a:prstGeom>
        </p:spPr>
        <p:txBody>
          <a:bodyPr>
            <a:spAutoFit/>
          </a:bodyPr>
          <a:lstStyle>
            <a:lvl1pPr marL="0" indent="0">
              <a:spcBef>
                <a:spcPts val="2448"/>
              </a:spcBef>
              <a:buNone/>
              <a:defRPr sz="3999">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388" indent="0">
              <a:buNone/>
              <a:defRPr sz="2000" spc="-51" baseline="0">
                <a:gradFill>
                  <a:gsLst>
                    <a:gs pos="100000">
                      <a:schemeClr val="tx1"/>
                    </a:gs>
                    <a:gs pos="6000">
                      <a:schemeClr val="tx1"/>
                    </a:gs>
                  </a:gsLst>
                  <a:lin ang="5400000" scaled="0"/>
                </a:gradFill>
              </a:defRPr>
            </a:lvl3pPr>
            <a:lvl4pPr marL="466300" indent="0">
              <a:buNone/>
              <a:defRPr sz="1800" spc="-51" baseline="0">
                <a:gradFill>
                  <a:gsLst>
                    <a:gs pos="100000">
                      <a:schemeClr val="tx1"/>
                    </a:gs>
                    <a:gs pos="6000">
                      <a:schemeClr val="tx1"/>
                    </a:gs>
                  </a:gsLst>
                  <a:lin ang="5400000" scaled="0"/>
                </a:gradFill>
              </a:defRPr>
            </a:lvl4pPr>
            <a:lvl5pPr marL="707546" indent="0">
              <a:buNone/>
              <a:defRPr sz="1800" spc="-51" baseline="0">
                <a:gradFill>
                  <a:gsLst>
                    <a:gs pos="100000">
                      <a:schemeClr val="tx1"/>
                    </a:gs>
                    <a:gs pos="6000">
                      <a:schemeClr val="tx1"/>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hasCustomPrompt="1"/>
          </p:nvPr>
        </p:nvSpPr>
        <p:spPr>
          <a:xfrm>
            <a:off x="274638" y="292082"/>
            <a:ext cx="11375536" cy="946413"/>
          </a:xfrm>
        </p:spPr>
        <p:txBody>
          <a:bodyPr>
            <a:spAutoFit/>
          </a:bodyPr>
          <a:lstStyle/>
          <a:p>
            <a:r>
              <a:rPr lang="en-US" dirty="0"/>
              <a:t>Click to edit master title style</a:t>
            </a:r>
          </a:p>
        </p:txBody>
      </p:sp>
    </p:spTree>
    <p:extLst>
      <p:ext uri="{BB962C8B-B14F-4D97-AF65-F5344CB8AC3E}">
        <p14:creationId xmlns:p14="http://schemas.microsoft.com/office/powerpoint/2010/main" val="2642602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grpSp>
        <p:nvGrpSpPr>
          <p:cNvPr id="3" name="Group 2"/>
          <p:cNvGrpSpPr/>
          <p:nvPr userDrawn="1"/>
        </p:nvGrpSpPr>
        <p:grpSpPr>
          <a:xfrm>
            <a:off x="-76814" y="6626971"/>
            <a:ext cx="12513287" cy="456730"/>
            <a:chOff x="-75304" y="6497620"/>
            <a:chExt cx="12267302" cy="447815"/>
          </a:xfrm>
        </p:grpSpPr>
        <p:grpSp>
          <p:nvGrpSpPr>
            <p:cNvPr id="4" name="Group 2"/>
            <p:cNvGrpSpPr/>
            <p:nvPr/>
          </p:nvGrpSpPr>
          <p:grpSpPr>
            <a:xfrm>
              <a:off x="1" y="6504000"/>
              <a:ext cx="12191997" cy="354000"/>
              <a:chOff x="2577138" y="4572002"/>
              <a:chExt cx="9106710" cy="1415518"/>
            </a:xfrm>
          </p:grpSpPr>
          <p:sp>
            <p:nvSpPr>
              <p:cNvPr id="6" name="TextBox 4"/>
              <p:cNvSpPr txBox="1"/>
              <p:nvPr/>
            </p:nvSpPr>
            <p:spPr>
              <a:xfrm>
                <a:off x="2577138" y="4572002"/>
                <a:ext cx="3418423" cy="1415518"/>
              </a:xfrm>
              <a:prstGeom prst="rect">
                <a:avLst/>
              </a:prstGeom>
              <a:solidFill>
                <a:schemeClr val="accent2"/>
              </a:solidFill>
            </p:spPr>
            <p:txBody>
              <a:bodyPr wrap="square" lIns="457200" tIns="137160" rIns="365760" rtlCol="0">
                <a:noAutofit/>
              </a:bodyPr>
              <a:lstStyle/>
              <a:p>
                <a:pPr defTabSz="932597">
                  <a:lnSpc>
                    <a:spcPts val="3060"/>
                  </a:lnSpc>
                  <a:defRPr/>
                </a:pPr>
                <a:r>
                  <a:rPr lang="en-US" sz="2856" dirty="0">
                    <a:solidFill>
                      <a:srgbClr val="FFFFFF"/>
                    </a:solidFill>
                    <a:latin typeface="Segoe UI Light"/>
                  </a:rPr>
                  <a:t> </a:t>
                </a:r>
              </a:p>
            </p:txBody>
          </p:sp>
          <p:sp>
            <p:nvSpPr>
              <p:cNvPr id="7" name="TextBox 5"/>
              <p:cNvSpPr txBox="1"/>
              <p:nvPr/>
            </p:nvSpPr>
            <p:spPr>
              <a:xfrm>
                <a:off x="5995561" y="4572226"/>
                <a:ext cx="2898499" cy="1415294"/>
              </a:xfrm>
              <a:prstGeom prst="rect">
                <a:avLst/>
              </a:prstGeom>
              <a:solidFill>
                <a:schemeClr val="accent2">
                  <a:lumMod val="75000"/>
                </a:schemeClr>
              </a:solidFill>
            </p:spPr>
            <p:txBody>
              <a:bodyPr wrap="square" lIns="457200" tIns="137160" rIns="365760" rtlCol="0">
                <a:noAutofit/>
              </a:bodyPr>
              <a:lstStyle/>
              <a:p>
                <a:pPr defTabSz="932137">
                  <a:lnSpc>
                    <a:spcPts val="3000"/>
                  </a:lnSpc>
                  <a:defRPr/>
                </a:pPr>
                <a:endParaRPr lang="en-US" sz="2856" kern="0" dirty="0">
                  <a:solidFill>
                    <a:srgbClr val="FFFFFF"/>
                  </a:solidFill>
                  <a:latin typeface="Segoe UI Light"/>
                </a:endParaRPr>
              </a:p>
            </p:txBody>
          </p:sp>
          <p:sp>
            <p:nvSpPr>
              <p:cNvPr id="8" name="TextBox 6"/>
              <p:cNvSpPr txBox="1"/>
              <p:nvPr/>
            </p:nvSpPr>
            <p:spPr>
              <a:xfrm>
                <a:off x="8894061" y="4572226"/>
                <a:ext cx="2789787" cy="1415294"/>
              </a:xfrm>
              <a:prstGeom prst="rect">
                <a:avLst/>
              </a:prstGeom>
              <a:solidFill>
                <a:schemeClr val="accent2">
                  <a:lumMod val="50000"/>
                </a:schemeClr>
              </a:solidFill>
            </p:spPr>
            <p:txBody>
              <a:bodyPr wrap="square" lIns="457200" tIns="137160" rIns="640080" rtlCol="0">
                <a:noAutofit/>
              </a:bodyPr>
              <a:lstStyle/>
              <a:p>
                <a:pPr defTabSz="932137">
                  <a:lnSpc>
                    <a:spcPts val="3000"/>
                  </a:lnSpc>
                  <a:defRPr/>
                </a:pPr>
                <a:endParaRPr lang="en-US" sz="2856" kern="0" dirty="0">
                  <a:solidFill>
                    <a:srgbClr val="FFFFFF"/>
                  </a:solidFill>
                  <a:latin typeface="Segoe UI Light"/>
                </a:endParaRPr>
              </a:p>
            </p:txBody>
          </p:sp>
        </p:grpSp>
        <p:sp>
          <p:nvSpPr>
            <p:cNvPr id="5" name="TextBox 4"/>
            <p:cNvSpPr txBox="1"/>
            <p:nvPr/>
          </p:nvSpPr>
          <p:spPr>
            <a:xfrm>
              <a:off x="-75304" y="6497620"/>
              <a:ext cx="3351904" cy="447815"/>
            </a:xfrm>
            <a:prstGeom prst="rect">
              <a:avLst/>
            </a:prstGeom>
            <a:noFill/>
          </p:spPr>
          <p:txBody>
            <a:bodyPr wrap="square" lIns="182880" tIns="146304" rIns="182880" bIns="146304" rtlCol="0">
              <a:spAutoFit/>
            </a:bodyPr>
            <a:lstStyle/>
            <a:p>
              <a:pPr defTabSz="932597">
                <a:lnSpc>
                  <a:spcPct val="90000"/>
                </a:lnSpc>
                <a:defRPr/>
              </a:pPr>
              <a:r>
                <a:rPr lang="en-US" sz="1122" dirty="0">
                  <a:solidFill>
                    <a:srgbClr val="FFFFFF"/>
                  </a:solidFill>
                </a:rPr>
                <a:t>Microsoft Confidential – Subject to NDA</a:t>
              </a:r>
            </a:p>
          </p:txBody>
        </p:sp>
      </p:grpSp>
      <p:sp>
        <p:nvSpPr>
          <p:cNvPr id="12" name="Text Placeholder 6"/>
          <p:cNvSpPr>
            <a:spLocks noGrp="1"/>
          </p:cNvSpPr>
          <p:nvPr userDrawn="1">
            <p:ph type="body" sz="quarter" idx="10"/>
          </p:nvPr>
        </p:nvSpPr>
        <p:spPr>
          <a:xfrm>
            <a:off x="274638" y="1528919"/>
            <a:ext cx="4393693" cy="470833"/>
          </a:xfrm>
        </p:spPr>
        <p:txBody>
          <a:bodyPr wrap="square">
            <a:noAutofit/>
          </a:bodyPr>
          <a:lstStyle>
            <a:lvl1pPr marL="0" indent="0">
              <a:buNone/>
              <a:defRPr sz="2448">
                <a:solidFill>
                  <a:schemeClr val="accent2"/>
                </a:solidFill>
                <a:latin typeface="+mn-lt"/>
              </a:defRPr>
            </a:lvl1pPr>
          </a:lstStyle>
          <a:p>
            <a:pPr lvl="0"/>
            <a:r>
              <a:rPr lang="en-US" dirty="0"/>
              <a:t>Edit Master text styles</a:t>
            </a:r>
          </a:p>
        </p:txBody>
      </p:sp>
      <p:sp>
        <p:nvSpPr>
          <p:cNvPr id="14" name="Text Placeholder 6"/>
          <p:cNvSpPr>
            <a:spLocks noGrp="1"/>
          </p:cNvSpPr>
          <p:nvPr userDrawn="1">
            <p:ph type="body" sz="quarter" idx="11"/>
          </p:nvPr>
        </p:nvSpPr>
        <p:spPr>
          <a:xfrm>
            <a:off x="274638" y="1999809"/>
            <a:ext cx="4393693" cy="4230366"/>
          </a:xfrm>
        </p:spPr>
        <p:txBody>
          <a:bodyPr wrap="square">
            <a:noAutofit/>
          </a:bodyPr>
          <a:lstStyle>
            <a:lvl1pPr marL="0" indent="0">
              <a:lnSpc>
                <a:spcPct val="100000"/>
              </a:lnSpc>
              <a:spcBef>
                <a:spcPts val="612"/>
              </a:spcBef>
              <a:buNone/>
              <a:defRPr sz="1428">
                <a:solidFill>
                  <a:schemeClr val="tx1"/>
                </a:solidFill>
                <a:latin typeface="+mn-lt"/>
              </a:defRPr>
            </a:lvl1pPr>
          </a:lstStyle>
          <a:p>
            <a:pPr lvl="0"/>
            <a:r>
              <a:rPr lang="en-US" dirty="0"/>
              <a:t>Edit Master text styles</a:t>
            </a:r>
          </a:p>
        </p:txBody>
      </p:sp>
      <p:sp>
        <p:nvSpPr>
          <p:cNvPr id="15" name="Text Placeholder 6"/>
          <p:cNvSpPr>
            <a:spLocks noGrp="1"/>
          </p:cNvSpPr>
          <p:nvPr userDrawn="1">
            <p:ph type="body" sz="quarter" idx="12"/>
          </p:nvPr>
        </p:nvSpPr>
        <p:spPr>
          <a:xfrm>
            <a:off x="6644540" y="1161557"/>
            <a:ext cx="5519663" cy="319072"/>
          </a:xfrm>
        </p:spPr>
        <p:txBody>
          <a:bodyPr wrap="none">
            <a:noAutofit/>
          </a:bodyPr>
          <a:lstStyle>
            <a:lvl1pPr marL="0" indent="0" algn="r">
              <a:buNone/>
              <a:defRPr sz="1122">
                <a:solidFill>
                  <a:schemeClr val="accent2"/>
                </a:solidFill>
                <a:latin typeface="+mn-lt"/>
              </a:defRPr>
            </a:lvl1pPr>
          </a:lstStyle>
          <a:p>
            <a:pPr lvl="0"/>
            <a:r>
              <a:rPr lang="en-US" dirty="0"/>
              <a:t>Edit Master text styles</a:t>
            </a:r>
          </a:p>
        </p:txBody>
      </p:sp>
    </p:spTree>
    <p:extLst>
      <p:ext uri="{BB962C8B-B14F-4D97-AF65-F5344CB8AC3E}">
        <p14:creationId xmlns:p14="http://schemas.microsoft.com/office/powerpoint/2010/main" val="2409356770"/>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PURPLE_Title and Content">
    <p:spTree>
      <p:nvGrpSpPr>
        <p:cNvPr id="1" name=""/>
        <p:cNvGrpSpPr/>
        <p:nvPr/>
      </p:nvGrpSpPr>
      <p:grpSpPr>
        <a:xfrm>
          <a:off x="0" y="0"/>
          <a:ext cx="0" cy="0"/>
          <a:chOff x="0" y="0"/>
          <a:chExt cx="0" cy="0"/>
        </a:xfrm>
      </p:grpSpPr>
      <p:grpSp>
        <p:nvGrpSpPr>
          <p:cNvPr id="18" name="Group 2"/>
          <p:cNvGrpSpPr/>
          <p:nvPr userDrawn="1"/>
        </p:nvGrpSpPr>
        <p:grpSpPr>
          <a:xfrm>
            <a:off x="0" y="6633504"/>
            <a:ext cx="12436475" cy="361021"/>
            <a:chOff x="2577137" y="4571880"/>
            <a:chExt cx="9101124" cy="1390458"/>
          </a:xfrm>
        </p:grpSpPr>
        <p:sp>
          <p:nvSpPr>
            <p:cNvPr id="19" name="TextBox 4"/>
            <p:cNvSpPr txBox="1"/>
            <p:nvPr/>
          </p:nvSpPr>
          <p:spPr>
            <a:xfrm>
              <a:off x="2577137" y="4571880"/>
              <a:ext cx="3416327" cy="1390458"/>
            </a:xfrm>
            <a:prstGeom prst="rect">
              <a:avLst/>
            </a:prstGeom>
            <a:solidFill>
              <a:srgbClr val="68217A"/>
            </a:solidFill>
          </p:spPr>
          <p:txBody>
            <a:bodyPr wrap="square" lIns="457200" tIns="137160" rIns="365760" rtlCol="0">
              <a:noAutofit/>
            </a:bodyPr>
            <a:lstStyle/>
            <a:p>
              <a:pPr defTabSz="932597">
                <a:lnSpc>
                  <a:spcPts val="3060"/>
                </a:lnSpc>
                <a:defRPr/>
              </a:pPr>
              <a:r>
                <a:rPr lang="en-US" sz="2856" kern="0" dirty="0">
                  <a:solidFill>
                    <a:srgbClr val="FFFFFF"/>
                  </a:solidFill>
                </a:rPr>
                <a:t> </a:t>
              </a:r>
            </a:p>
          </p:txBody>
        </p:sp>
        <p:sp>
          <p:nvSpPr>
            <p:cNvPr id="20" name="TextBox 5"/>
            <p:cNvSpPr txBox="1"/>
            <p:nvPr/>
          </p:nvSpPr>
          <p:spPr>
            <a:xfrm>
              <a:off x="5993465" y="4572324"/>
              <a:ext cx="2896720" cy="1390014"/>
            </a:xfrm>
            <a:prstGeom prst="rect">
              <a:avLst/>
            </a:prstGeom>
            <a:solidFill>
              <a:srgbClr val="68217A">
                <a:lumMod val="75000"/>
              </a:srgbClr>
            </a:solidFill>
          </p:spPr>
          <p:txBody>
            <a:bodyPr wrap="square" lIns="457200" tIns="137160" rIns="365760" rtlCol="0">
              <a:noAutofit/>
            </a:bodyPr>
            <a:lstStyle/>
            <a:p>
              <a:pPr defTabSz="932137">
                <a:lnSpc>
                  <a:spcPts val="3000"/>
                </a:lnSpc>
                <a:defRPr/>
              </a:pPr>
              <a:endParaRPr lang="en-US" sz="2856" kern="0" dirty="0">
                <a:solidFill>
                  <a:srgbClr val="FFFFFF"/>
                </a:solidFill>
              </a:endParaRPr>
            </a:p>
          </p:txBody>
        </p:sp>
        <p:sp>
          <p:nvSpPr>
            <p:cNvPr id="21" name="TextBox 6"/>
            <p:cNvSpPr txBox="1"/>
            <p:nvPr/>
          </p:nvSpPr>
          <p:spPr>
            <a:xfrm>
              <a:off x="8890185" y="4572324"/>
              <a:ext cx="2788076" cy="1390014"/>
            </a:xfrm>
            <a:prstGeom prst="rect">
              <a:avLst/>
            </a:prstGeom>
            <a:solidFill>
              <a:srgbClr val="68217A">
                <a:lumMod val="50000"/>
              </a:srgbClr>
            </a:solidFill>
          </p:spPr>
          <p:txBody>
            <a:bodyPr wrap="square" lIns="457200" tIns="137160" rIns="640080" rtlCol="0">
              <a:noAutofit/>
            </a:bodyPr>
            <a:lstStyle/>
            <a:p>
              <a:pPr defTabSz="932137">
                <a:lnSpc>
                  <a:spcPts val="3000"/>
                </a:lnSpc>
                <a:defRPr/>
              </a:pPr>
              <a:endParaRPr lang="en-US" sz="2856" kern="0" dirty="0">
                <a:solidFill>
                  <a:srgbClr val="FFFFFF"/>
                </a:solidFill>
              </a:endParaRPr>
            </a:p>
          </p:txBody>
        </p:sp>
      </p:grpSp>
      <p:sp>
        <p:nvSpPr>
          <p:cNvPr id="2" name="Title 1"/>
          <p:cNvSpPr>
            <a:spLocks noGrp="1"/>
          </p:cNvSpPr>
          <p:nvPr>
            <p:ph type="title"/>
          </p:nvPr>
        </p:nvSpPr>
        <p:spPr/>
        <p:txBody>
          <a:bodyPr/>
          <a:lstStyle/>
          <a:p>
            <a:r>
              <a:rPr lang="en-US" dirty="0"/>
              <a:t>Click to edit Master title style</a:t>
            </a:r>
          </a:p>
        </p:txBody>
      </p:sp>
      <p:sp>
        <p:nvSpPr>
          <p:cNvPr id="5" name="TextBox 4"/>
          <p:cNvSpPr txBox="1"/>
          <p:nvPr/>
        </p:nvSpPr>
        <p:spPr>
          <a:xfrm>
            <a:off x="-76814" y="6626971"/>
            <a:ext cx="3289570" cy="456730"/>
          </a:xfrm>
          <a:prstGeom prst="rect">
            <a:avLst/>
          </a:prstGeom>
          <a:noFill/>
        </p:spPr>
        <p:txBody>
          <a:bodyPr wrap="square" lIns="186521" tIns="149217" rIns="186521" bIns="149217" rtlCol="0">
            <a:spAutoFit/>
          </a:bodyPr>
          <a:lstStyle/>
          <a:p>
            <a:pPr defTabSz="932597">
              <a:lnSpc>
                <a:spcPct val="90000"/>
              </a:lnSpc>
              <a:defRPr/>
            </a:pPr>
            <a:r>
              <a:rPr lang="en-US" sz="1122" dirty="0">
                <a:solidFill>
                  <a:srgbClr val="FFFFFF"/>
                </a:solidFill>
              </a:rPr>
              <a:t>Microsoft Confidential – Subject to NDA</a:t>
            </a:r>
          </a:p>
        </p:txBody>
      </p:sp>
      <p:sp>
        <p:nvSpPr>
          <p:cNvPr id="12" name="Text Placeholder 6"/>
          <p:cNvSpPr>
            <a:spLocks noGrp="1"/>
          </p:cNvSpPr>
          <p:nvPr userDrawn="1">
            <p:ph type="body" sz="quarter" idx="10"/>
          </p:nvPr>
        </p:nvSpPr>
        <p:spPr>
          <a:xfrm>
            <a:off x="274638" y="1406589"/>
            <a:ext cx="4393694" cy="470833"/>
          </a:xfrm>
        </p:spPr>
        <p:txBody>
          <a:bodyPr wrap="square">
            <a:noAutofit/>
          </a:bodyPr>
          <a:lstStyle>
            <a:lvl1pPr marL="0" indent="0">
              <a:buNone/>
              <a:defRPr sz="2448">
                <a:solidFill>
                  <a:schemeClr val="accent5"/>
                </a:solidFill>
                <a:latin typeface="+mn-lt"/>
              </a:defRPr>
            </a:lvl1pPr>
          </a:lstStyle>
          <a:p>
            <a:pPr lvl="0"/>
            <a:r>
              <a:rPr lang="en-US" dirty="0"/>
              <a:t>Edit Master text styles</a:t>
            </a:r>
          </a:p>
        </p:txBody>
      </p:sp>
      <p:sp>
        <p:nvSpPr>
          <p:cNvPr id="15" name="Text Placeholder 6"/>
          <p:cNvSpPr>
            <a:spLocks noGrp="1"/>
          </p:cNvSpPr>
          <p:nvPr userDrawn="1">
            <p:ph type="body" sz="quarter" idx="12"/>
          </p:nvPr>
        </p:nvSpPr>
        <p:spPr>
          <a:xfrm>
            <a:off x="6644540" y="1161557"/>
            <a:ext cx="5519663" cy="319072"/>
          </a:xfrm>
        </p:spPr>
        <p:txBody>
          <a:bodyPr wrap="none">
            <a:noAutofit/>
          </a:bodyPr>
          <a:lstStyle>
            <a:lvl1pPr marL="0" indent="0" algn="r">
              <a:buNone/>
              <a:defRPr sz="1122">
                <a:solidFill>
                  <a:schemeClr val="accent2"/>
                </a:solidFill>
                <a:latin typeface="+mn-lt"/>
              </a:defRPr>
            </a:lvl1pPr>
          </a:lstStyle>
          <a:p>
            <a:pPr lvl="0"/>
            <a:r>
              <a:rPr lang="en-US" dirty="0"/>
              <a:t>Edit Master text styles</a:t>
            </a:r>
          </a:p>
        </p:txBody>
      </p:sp>
      <p:sp>
        <p:nvSpPr>
          <p:cNvPr id="22" name="Text Placeholder 6"/>
          <p:cNvSpPr>
            <a:spLocks noGrp="1"/>
          </p:cNvSpPr>
          <p:nvPr>
            <p:ph type="body" sz="quarter" idx="11"/>
          </p:nvPr>
        </p:nvSpPr>
        <p:spPr>
          <a:xfrm>
            <a:off x="274638" y="1999809"/>
            <a:ext cx="4393694" cy="4230366"/>
          </a:xfrm>
        </p:spPr>
        <p:txBody>
          <a:bodyPr wrap="square">
            <a:noAutofit/>
          </a:bodyPr>
          <a:lstStyle>
            <a:lvl1pPr marL="0" indent="0">
              <a:lnSpc>
                <a:spcPct val="100000"/>
              </a:lnSpc>
              <a:spcBef>
                <a:spcPts val="612"/>
              </a:spcBef>
              <a:buNone/>
              <a:defRPr sz="1428">
                <a:solidFill>
                  <a:schemeClr val="tx1"/>
                </a:solidFill>
                <a:latin typeface="+mn-lt"/>
              </a:defRPr>
            </a:lvl1pPr>
          </a:lstStyle>
          <a:p>
            <a:pPr lvl="0"/>
            <a:r>
              <a:rPr lang="en-US" dirty="0"/>
              <a:t>Edit Master text styles</a:t>
            </a:r>
          </a:p>
        </p:txBody>
      </p:sp>
    </p:spTree>
    <p:extLst>
      <p:ext uri="{BB962C8B-B14F-4D97-AF65-F5344CB8AC3E}">
        <p14:creationId xmlns:p14="http://schemas.microsoft.com/office/powerpoint/2010/main" val="3574461261"/>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RED_Title and Content">
    <p:spTree>
      <p:nvGrpSpPr>
        <p:cNvPr id="1" name=""/>
        <p:cNvGrpSpPr/>
        <p:nvPr/>
      </p:nvGrpSpPr>
      <p:grpSpPr>
        <a:xfrm>
          <a:off x="0" y="0"/>
          <a:ext cx="0" cy="0"/>
          <a:chOff x="0" y="0"/>
          <a:chExt cx="0" cy="0"/>
        </a:xfrm>
      </p:grpSpPr>
      <p:grpSp>
        <p:nvGrpSpPr>
          <p:cNvPr id="11" name="Group 2"/>
          <p:cNvGrpSpPr/>
          <p:nvPr userDrawn="1"/>
        </p:nvGrpSpPr>
        <p:grpSpPr>
          <a:xfrm>
            <a:off x="0" y="6633504"/>
            <a:ext cx="12436475" cy="361021"/>
            <a:chOff x="2577137" y="4571880"/>
            <a:chExt cx="9101124" cy="1390458"/>
          </a:xfrm>
        </p:grpSpPr>
        <p:sp>
          <p:nvSpPr>
            <p:cNvPr id="13" name="TextBox 4"/>
            <p:cNvSpPr txBox="1"/>
            <p:nvPr/>
          </p:nvSpPr>
          <p:spPr>
            <a:xfrm>
              <a:off x="2577137" y="4571880"/>
              <a:ext cx="3416327" cy="1390458"/>
            </a:xfrm>
            <a:prstGeom prst="rect">
              <a:avLst/>
            </a:prstGeom>
            <a:solidFill>
              <a:schemeClr val="accent6"/>
            </a:solidFill>
          </p:spPr>
          <p:txBody>
            <a:bodyPr wrap="square" lIns="457200" tIns="137160" rIns="365760" rtlCol="0">
              <a:noAutofit/>
            </a:bodyPr>
            <a:lstStyle/>
            <a:p>
              <a:pPr defTabSz="932597">
                <a:lnSpc>
                  <a:spcPts val="3060"/>
                </a:lnSpc>
              </a:pPr>
              <a:r>
                <a:rPr lang="en-US" sz="2856" dirty="0">
                  <a:solidFill>
                    <a:srgbClr val="FFFFFF"/>
                  </a:solidFill>
                  <a:latin typeface="Segoe UI Light"/>
                </a:rPr>
                <a:t> </a:t>
              </a:r>
            </a:p>
          </p:txBody>
        </p:sp>
        <p:sp>
          <p:nvSpPr>
            <p:cNvPr id="16" name="TextBox 5"/>
            <p:cNvSpPr txBox="1"/>
            <p:nvPr/>
          </p:nvSpPr>
          <p:spPr>
            <a:xfrm>
              <a:off x="5993465" y="4572324"/>
              <a:ext cx="2896720" cy="1390014"/>
            </a:xfrm>
            <a:prstGeom prst="rect">
              <a:avLst/>
            </a:prstGeom>
            <a:solidFill>
              <a:schemeClr val="accent6">
                <a:lumMod val="75000"/>
              </a:schemeClr>
            </a:solidFill>
          </p:spPr>
          <p:txBody>
            <a:bodyPr wrap="square" lIns="457200" tIns="137160" rIns="365760" rtlCol="0">
              <a:noAutofit/>
            </a:bodyPr>
            <a:lstStyle/>
            <a:p>
              <a:pPr defTabSz="932137">
                <a:lnSpc>
                  <a:spcPts val="3000"/>
                </a:lnSpc>
                <a:defRPr/>
              </a:pPr>
              <a:endParaRPr lang="en-US" sz="2856" kern="0" dirty="0">
                <a:solidFill>
                  <a:srgbClr val="FFFFFF"/>
                </a:solidFill>
                <a:latin typeface="Segoe UI Light"/>
              </a:endParaRPr>
            </a:p>
          </p:txBody>
        </p:sp>
        <p:sp>
          <p:nvSpPr>
            <p:cNvPr id="17" name="TextBox 6"/>
            <p:cNvSpPr txBox="1"/>
            <p:nvPr/>
          </p:nvSpPr>
          <p:spPr>
            <a:xfrm>
              <a:off x="8890185" y="4572324"/>
              <a:ext cx="2788076" cy="1390014"/>
            </a:xfrm>
            <a:prstGeom prst="rect">
              <a:avLst/>
            </a:prstGeom>
            <a:solidFill>
              <a:schemeClr val="accent6"/>
            </a:solidFill>
          </p:spPr>
          <p:txBody>
            <a:bodyPr wrap="square" lIns="457200" tIns="137160" rIns="640080" rtlCol="0">
              <a:noAutofit/>
            </a:bodyPr>
            <a:lstStyle/>
            <a:p>
              <a:pPr defTabSz="932137">
                <a:lnSpc>
                  <a:spcPts val="3000"/>
                </a:lnSpc>
                <a:defRPr/>
              </a:pPr>
              <a:endParaRPr lang="en-US" sz="2856" kern="0" dirty="0">
                <a:solidFill>
                  <a:srgbClr val="FFFFFF"/>
                </a:solidFill>
                <a:latin typeface="Segoe UI Light"/>
              </a:endParaRPr>
            </a:p>
          </p:txBody>
        </p:sp>
      </p:grpSp>
      <p:sp>
        <p:nvSpPr>
          <p:cNvPr id="2" name="Title 1"/>
          <p:cNvSpPr>
            <a:spLocks noGrp="1"/>
          </p:cNvSpPr>
          <p:nvPr>
            <p:ph type="title"/>
          </p:nvPr>
        </p:nvSpPr>
        <p:spPr/>
        <p:txBody>
          <a:bodyPr/>
          <a:lstStyle/>
          <a:p>
            <a:r>
              <a:rPr lang="en-US" dirty="0"/>
              <a:t>Click to edit Master title style</a:t>
            </a:r>
          </a:p>
        </p:txBody>
      </p:sp>
      <p:sp>
        <p:nvSpPr>
          <p:cNvPr id="5" name="TextBox 4"/>
          <p:cNvSpPr txBox="1"/>
          <p:nvPr/>
        </p:nvSpPr>
        <p:spPr>
          <a:xfrm>
            <a:off x="-76814" y="6626971"/>
            <a:ext cx="3419117" cy="456730"/>
          </a:xfrm>
          <a:prstGeom prst="rect">
            <a:avLst/>
          </a:prstGeom>
          <a:noFill/>
        </p:spPr>
        <p:txBody>
          <a:bodyPr wrap="square" lIns="186521" tIns="149217" rIns="186521" bIns="149217" rtlCol="0">
            <a:spAutoFit/>
          </a:bodyPr>
          <a:lstStyle/>
          <a:p>
            <a:pPr defTabSz="932597">
              <a:lnSpc>
                <a:spcPct val="90000"/>
              </a:lnSpc>
              <a:defRPr/>
            </a:pPr>
            <a:r>
              <a:rPr lang="en-US" sz="1122" dirty="0">
                <a:solidFill>
                  <a:srgbClr val="FFFFFF"/>
                </a:solidFill>
              </a:rPr>
              <a:t>Microsoft Confidential – Subject to NDA</a:t>
            </a:r>
          </a:p>
        </p:txBody>
      </p:sp>
      <p:sp>
        <p:nvSpPr>
          <p:cNvPr id="12" name="Text Placeholder 6"/>
          <p:cNvSpPr>
            <a:spLocks noGrp="1"/>
          </p:cNvSpPr>
          <p:nvPr userDrawn="1">
            <p:ph type="body" sz="quarter" idx="10"/>
          </p:nvPr>
        </p:nvSpPr>
        <p:spPr>
          <a:xfrm>
            <a:off x="274639" y="1406589"/>
            <a:ext cx="4390829" cy="470833"/>
          </a:xfrm>
        </p:spPr>
        <p:txBody>
          <a:bodyPr wrap="square">
            <a:noAutofit/>
          </a:bodyPr>
          <a:lstStyle>
            <a:lvl1pPr marL="0" indent="0">
              <a:buNone/>
              <a:defRPr sz="2448">
                <a:solidFill>
                  <a:schemeClr val="accent6"/>
                </a:solidFill>
                <a:latin typeface="+mn-lt"/>
              </a:defRPr>
            </a:lvl1pPr>
          </a:lstStyle>
          <a:p>
            <a:pPr lvl="0"/>
            <a:r>
              <a:rPr lang="en-US" dirty="0"/>
              <a:t>Edit Master text styles</a:t>
            </a:r>
          </a:p>
        </p:txBody>
      </p:sp>
      <p:sp>
        <p:nvSpPr>
          <p:cNvPr id="15" name="Text Placeholder 6"/>
          <p:cNvSpPr>
            <a:spLocks noGrp="1"/>
          </p:cNvSpPr>
          <p:nvPr userDrawn="1">
            <p:ph type="body" sz="quarter" idx="12"/>
          </p:nvPr>
        </p:nvSpPr>
        <p:spPr>
          <a:xfrm>
            <a:off x="6644540" y="1161557"/>
            <a:ext cx="5519663" cy="319072"/>
          </a:xfrm>
        </p:spPr>
        <p:txBody>
          <a:bodyPr wrap="none">
            <a:noAutofit/>
          </a:bodyPr>
          <a:lstStyle>
            <a:lvl1pPr marL="0" indent="0" algn="r">
              <a:buNone/>
              <a:defRPr sz="1122">
                <a:solidFill>
                  <a:schemeClr val="accent2"/>
                </a:solidFill>
                <a:latin typeface="+mn-lt"/>
              </a:defRPr>
            </a:lvl1pPr>
          </a:lstStyle>
          <a:p>
            <a:pPr lvl="0"/>
            <a:r>
              <a:rPr lang="en-US" dirty="0"/>
              <a:t>Edit Master text styles</a:t>
            </a:r>
          </a:p>
        </p:txBody>
      </p:sp>
      <p:sp>
        <p:nvSpPr>
          <p:cNvPr id="18" name="Text Placeholder 6"/>
          <p:cNvSpPr>
            <a:spLocks noGrp="1"/>
          </p:cNvSpPr>
          <p:nvPr>
            <p:ph type="body" sz="quarter" idx="11"/>
          </p:nvPr>
        </p:nvSpPr>
        <p:spPr>
          <a:xfrm>
            <a:off x="274639" y="1999809"/>
            <a:ext cx="4390829" cy="4230366"/>
          </a:xfrm>
        </p:spPr>
        <p:txBody>
          <a:bodyPr wrap="square">
            <a:noAutofit/>
          </a:bodyPr>
          <a:lstStyle>
            <a:lvl1pPr marL="0" indent="0">
              <a:lnSpc>
                <a:spcPct val="100000"/>
              </a:lnSpc>
              <a:spcBef>
                <a:spcPts val="612"/>
              </a:spcBef>
              <a:buNone/>
              <a:defRPr sz="1428">
                <a:solidFill>
                  <a:schemeClr val="tx1"/>
                </a:solidFill>
                <a:latin typeface="+mn-lt"/>
              </a:defRPr>
            </a:lvl1pPr>
          </a:lstStyle>
          <a:p>
            <a:pPr lvl="0"/>
            <a:r>
              <a:rPr lang="en-US" dirty="0"/>
              <a:t>Edit Master text styles</a:t>
            </a:r>
          </a:p>
        </p:txBody>
      </p:sp>
    </p:spTree>
    <p:extLst>
      <p:ext uri="{BB962C8B-B14F-4D97-AF65-F5344CB8AC3E}">
        <p14:creationId xmlns:p14="http://schemas.microsoft.com/office/powerpoint/2010/main" val="58131134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9"/>
            <a:ext cx="6399213" cy="1830388"/>
          </a:xfrm>
          <a:noFill/>
        </p:spPr>
        <p:txBody>
          <a:bodyPr lIns="146304" tIns="109728" rIns="146304" bIns="109728">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8" spc="-100" baseline="0">
                <a:gradFill>
                  <a:gsLst>
                    <a:gs pos="13139">
                      <a:schemeClr val="tx2"/>
                    </a:gs>
                    <a:gs pos="45000">
                      <a:schemeClr val="tx2"/>
                    </a:gs>
                  </a:gsLst>
                  <a:lin ang="5400000" scaled="0"/>
                </a:gradFill>
              </a:defRPr>
            </a:lvl1pPr>
          </a:lstStyle>
          <a:p>
            <a:r>
              <a:rPr lang="en-US" dirty="0"/>
              <a:t>Presentation 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10431074" y="6183769"/>
            <a:ext cx="1548201" cy="330006"/>
          </a:xfrm>
          <a:prstGeom prst="rect">
            <a:avLst/>
          </a:prstGeom>
        </p:spPr>
      </p:pic>
    </p:spTree>
    <p:extLst>
      <p:ext uri="{BB962C8B-B14F-4D97-AF65-F5344CB8AC3E}">
        <p14:creationId xmlns:p14="http://schemas.microsoft.com/office/powerpoint/2010/main" val="731933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Rectangle 2"/>
          <p:cNvSpPr/>
          <p:nvPr/>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598"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449480" y="479427"/>
            <a:ext cx="1548201" cy="330006"/>
          </a:xfrm>
          <a:prstGeom prst="rect">
            <a:avLst/>
          </a:prstGeom>
        </p:spPr>
      </p:pic>
    </p:spTree>
    <p:extLst>
      <p:ext uri="{BB962C8B-B14F-4D97-AF65-F5344CB8AC3E}">
        <p14:creationId xmlns:p14="http://schemas.microsoft.com/office/powerpoint/2010/main" val="4029995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Slide Consumer 1">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91" y="-11748"/>
            <a:ext cx="12443460" cy="701802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460696" y="481837"/>
            <a:ext cx="1554480" cy="331344"/>
          </a:xfrm>
          <a:prstGeom prst="rect">
            <a:avLst/>
          </a:prstGeom>
        </p:spPr>
      </p:pic>
      <p:sp>
        <p:nvSpPr>
          <p:cNvPr id="18" name="Rectangle 17"/>
          <p:cNvSpPr/>
          <p:nvPr/>
        </p:nvSpPr>
        <p:spPr bwMode="gray">
          <a:xfrm>
            <a:off x="274638" y="1211264"/>
            <a:ext cx="64008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4"/>
            <a:ext cx="6402389" cy="2103119"/>
          </a:xfrm>
          <a:noFill/>
        </p:spPr>
        <p:txBody>
          <a:bodyPr vert="horz" wrap="square" lIns="146304" tIns="91440" rIns="146304" bIns="91440" rtlCol="0" anchor="t" anchorCtr="0">
            <a:noAutofit/>
          </a:bodyPr>
          <a:lstStyle>
            <a:lvl1pPr>
              <a:defRPr lang="en-US" sz="5998" spc="-100"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198">
                <a:gradFill>
                  <a:gsLst>
                    <a:gs pos="1250">
                      <a:srgbClr val="FFFFFF"/>
                    </a:gs>
                    <a:gs pos="99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3457767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Slide Consumer 2">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 y="-318"/>
            <a:ext cx="12435841" cy="699516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458335" y="481326"/>
            <a:ext cx="1552930" cy="331014"/>
          </a:xfrm>
          <a:prstGeom prst="rect">
            <a:avLst/>
          </a:prstGeom>
        </p:spPr>
      </p:pic>
      <p:sp>
        <p:nvSpPr>
          <p:cNvPr id="18" name="Rectangle 17"/>
          <p:cNvSpPr/>
          <p:nvPr/>
        </p:nvSpPr>
        <p:spPr bwMode="gray">
          <a:xfrm>
            <a:off x="274638" y="1211264"/>
            <a:ext cx="64008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4"/>
            <a:ext cx="6402389" cy="2103119"/>
          </a:xfrm>
          <a:noFill/>
        </p:spPr>
        <p:txBody>
          <a:bodyPr vert="horz" wrap="square" lIns="146304" tIns="91440" rIns="146304" bIns="91440" rtlCol="0" anchor="t" anchorCtr="0">
            <a:noAutofit/>
          </a:bodyPr>
          <a:lstStyle>
            <a:lvl1pPr>
              <a:defRPr lang="en-US" sz="5998" spc="-100"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198">
                <a:gradFill>
                  <a:gsLst>
                    <a:gs pos="1250">
                      <a:srgbClr val="FFFFFF"/>
                    </a:gs>
                    <a:gs pos="99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091671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Slide Consumer 3">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 y="-318"/>
            <a:ext cx="12435841" cy="699516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458335" y="481327"/>
            <a:ext cx="1552930" cy="331014"/>
          </a:xfrm>
          <a:prstGeom prst="rect">
            <a:avLst/>
          </a:prstGeom>
        </p:spPr>
      </p:pic>
      <p:sp>
        <p:nvSpPr>
          <p:cNvPr id="18" name="Rectangle 17"/>
          <p:cNvSpPr/>
          <p:nvPr/>
        </p:nvSpPr>
        <p:spPr bwMode="gray">
          <a:xfrm>
            <a:off x="274638" y="1211264"/>
            <a:ext cx="64008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4"/>
            <a:ext cx="6402389" cy="2103119"/>
          </a:xfrm>
          <a:noFill/>
        </p:spPr>
        <p:txBody>
          <a:bodyPr vert="horz" wrap="square" lIns="146304" tIns="91440" rIns="146304" bIns="91440" rtlCol="0" anchor="t" anchorCtr="0">
            <a:noAutofit/>
          </a:bodyPr>
          <a:lstStyle>
            <a:lvl1pPr>
              <a:defRPr lang="en-US" sz="5998" spc="-100"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198">
                <a:gradFill>
                  <a:gsLst>
                    <a:gs pos="1250">
                      <a:srgbClr val="FFFFFF"/>
                    </a:gs>
                    <a:gs pos="99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289485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Slide Enterprise 1">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 y="-318"/>
            <a:ext cx="12435841" cy="699516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458335" y="481326"/>
            <a:ext cx="1552930" cy="331014"/>
          </a:xfrm>
          <a:prstGeom prst="rect">
            <a:avLst/>
          </a:prstGeom>
        </p:spPr>
      </p:pic>
      <p:sp>
        <p:nvSpPr>
          <p:cNvPr id="18" name="Rectangle 17"/>
          <p:cNvSpPr/>
          <p:nvPr/>
        </p:nvSpPr>
        <p:spPr bwMode="gray">
          <a:xfrm>
            <a:off x="274638" y="1211264"/>
            <a:ext cx="6400800" cy="36576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4"/>
            <a:ext cx="6402389" cy="2103119"/>
          </a:xfrm>
          <a:noFill/>
        </p:spPr>
        <p:txBody>
          <a:bodyPr vert="horz" wrap="square" lIns="146304" tIns="91440" rIns="146304" bIns="91440" rtlCol="0" anchor="t" anchorCtr="0">
            <a:noAutofit/>
          </a:bodyPr>
          <a:lstStyle>
            <a:lvl1pPr>
              <a:defRPr lang="en-US" sz="5998" spc="-100"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198">
                <a:gradFill>
                  <a:gsLst>
                    <a:gs pos="1250">
                      <a:srgbClr val="FFFFFF"/>
                    </a:gs>
                    <a:gs pos="99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1859163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Slide Enterprise 2">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 y="-318"/>
            <a:ext cx="12435841" cy="699516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458335" y="481326"/>
            <a:ext cx="1552930" cy="331014"/>
          </a:xfrm>
          <a:prstGeom prst="rect">
            <a:avLst/>
          </a:prstGeom>
        </p:spPr>
      </p:pic>
      <p:sp>
        <p:nvSpPr>
          <p:cNvPr id="18" name="Rectangle 17"/>
          <p:cNvSpPr/>
          <p:nvPr/>
        </p:nvSpPr>
        <p:spPr bwMode="gray">
          <a:xfrm>
            <a:off x="274638" y="1211264"/>
            <a:ext cx="64008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4"/>
            <a:ext cx="6402389" cy="2103119"/>
          </a:xfrm>
          <a:noFill/>
        </p:spPr>
        <p:txBody>
          <a:bodyPr vert="horz" wrap="square" lIns="146304" tIns="91440" rIns="146304" bIns="91440" rtlCol="0" anchor="t" anchorCtr="0">
            <a:noAutofit/>
          </a:bodyPr>
          <a:lstStyle>
            <a:lvl1pPr>
              <a:defRPr lang="en-US" sz="5998" spc="-100"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198">
                <a:gradFill>
                  <a:gsLst>
                    <a:gs pos="1250">
                      <a:srgbClr val="FFFFFF"/>
                    </a:gs>
                    <a:gs pos="99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9608102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lide Enterprise 3">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 y="-318"/>
            <a:ext cx="12435841" cy="699516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458335" y="481326"/>
            <a:ext cx="1552930" cy="331014"/>
          </a:xfrm>
          <a:prstGeom prst="rect">
            <a:avLst/>
          </a:prstGeom>
        </p:spPr>
      </p:pic>
      <p:sp>
        <p:nvSpPr>
          <p:cNvPr id="18" name="Rectangle 17"/>
          <p:cNvSpPr/>
          <p:nvPr/>
        </p:nvSpPr>
        <p:spPr bwMode="gray">
          <a:xfrm>
            <a:off x="274638" y="1211264"/>
            <a:ext cx="6400800" cy="36576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1211264"/>
            <a:ext cx="6402389" cy="2103119"/>
          </a:xfrm>
          <a:noFill/>
        </p:spPr>
        <p:txBody>
          <a:bodyPr vert="horz" wrap="square" lIns="146304" tIns="91440" rIns="146304" bIns="91440" rtlCol="0" anchor="t" anchorCtr="0">
            <a:noAutofit/>
          </a:bodyPr>
          <a:lstStyle>
            <a:lvl1pPr>
              <a:defRPr lang="en-US" sz="5998" spc="-100"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74638" y="3314384"/>
            <a:ext cx="6400800" cy="1554478"/>
          </a:xfrm>
        </p:spPr>
        <p:txBody>
          <a:bodyPr tIns="109728" bIns="109728">
            <a:noAutofit/>
          </a:bodyPr>
          <a:lstStyle>
            <a:lvl1pPr marL="0" indent="0">
              <a:spcBef>
                <a:spcPts val="0"/>
              </a:spcBef>
              <a:buNone/>
              <a:defRPr sz="3198">
                <a:gradFill>
                  <a:gsLst>
                    <a:gs pos="1250">
                      <a:srgbClr val="FFFFFF"/>
                    </a:gs>
                    <a:gs pos="99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1721833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5"/>
            <a:ext cx="10058401" cy="1829593"/>
          </a:xfrm>
          <a:noFill/>
        </p:spPr>
        <p:txBody>
          <a:bodyPr lIns="182880" tIns="146304" rIns="182880" bIns="146304">
            <a:noAutofit/>
          </a:bodyPr>
          <a:lstStyle>
            <a:lvl1pPr marL="0" indent="0">
              <a:spcBef>
                <a:spcPts val="0"/>
              </a:spcBef>
              <a:buNone/>
              <a:defRPr sz="3598"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49685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91241">
                      <a:schemeClr val="tx1"/>
                    </a:gs>
                    <a:gs pos="57000">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593679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831975"/>
          </a:xfrm>
          <a:noFill/>
        </p:spPr>
        <p:txBody>
          <a:bodyPr tIns="91440" bIns="91440" anchor="t" anchorCtr="0"/>
          <a:lstStyle>
            <a:lvl1pPr>
              <a:defRPr sz="8797" spc="-100"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7800363"/>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831975"/>
          </a:xfrm>
          <a:noFill/>
        </p:spPr>
        <p:txBody>
          <a:bodyPr tIns="91440" bIns="91440" anchor="t" anchorCtr="0"/>
          <a:lstStyle>
            <a:lvl1pPr algn="l" defTabSz="932372" rtl="0" eaLnBrk="1" latinLnBrk="0" hangingPunct="1">
              <a:lnSpc>
                <a:spcPct val="90000"/>
              </a:lnSpc>
              <a:spcBef>
                <a:spcPct val="0"/>
              </a:spcBef>
              <a:buNone/>
              <a:defRPr lang="en-US" sz="8797"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68535614"/>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4"/>
            <a:ext cx="11887200" cy="1831975"/>
          </a:xfrm>
          <a:noFill/>
        </p:spPr>
        <p:txBody>
          <a:bodyPr tIns="91440" bIns="91440" anchor="t" anchorCtr="0"/>
          <a:lstStyle>
            <a:lvl1pPr algn="l" defTabSz="932372" rtl="0" eaLnBrk="1" latinLnBrk="0" hangingPunct="1">
              <a:lnSpc>
                <a:spcPct val="90000"/>
              </a:lnSpc>
              <a:spcBef>
                <a:spcPct val="0"/>
              </a:spcBef>
              <a:buNone/>
              <a:defRPr lang="en-US" sz="8797"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575315466"/>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740786856"/>
              </p:ext>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1167"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16850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40" y="1212851"/>
            <a:ext cx="11889564" cy="2059025"/>
          </a:xfrm>
        </p:spPr>
        <p:txBody>
          <a:bodyPr/>
          <a:lstStyle>
            <a:lvl1pPr marL="0" indent="0">
              <a:buNone/>
              <a:defRPr/>
            </a:lvl1pPr>
            <a:lvl2pPr marL="28563" indent="0">
              <a:buNone/>
              <a:defRPr sz="1999"/>
            </a:lvl2pPr>
            <a:lvl3pPr marL="223750" indent="0">
              <a:buNone/>
              <a:defRPr sz="1999"/>
            </a:lvl3pPr>
            <a:lvl4pPr marL="476062" indent="0">
              <a:buNone/>
              <a:defRPr sz="1799"/>
            </a:lvl4pPr>
            <a:lvl5pPr marL="739482" indent="0">
              <a:buNone/>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7961441"/>
      </p:ext>
    </p:extLst>
  </p:cSld>
  <p:clrMapOvr>
    <a:masterClrMapping/>
  </p:clrMapOvr>
  <p:transition>
    <p:fade/>
  </p:transition>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40" y="1212851"/>
            <a:ext cx="11889564" cy="2059025"/>
          </a:xfrm>
        </p:spPr>
        <p:txBody>
          <a:bodyPr/>
          <a:lstStyle>
            <a:lvl1pPr marL="0" indent="0">
              <a:buNone/>
              <a:defRPr>
                <a:gradFill>
                  <a:gsLst>
                    <a:gs pos="2920">
                      <a:schemeClr val="tx2"/>
                    </a:gs>
                    <a:gs pos="39000">
                      <a:schemeClr val="tx2"/>
                    </a:gs>
                  </a:gsLst>
                  <a:lin ang="5400000" scaled="0"/>
                </a:gradFill>
              </a:defRPr>
            </a:lvl1pPr>
            <a:lvl2pPr marL="28563" indent="0">
              <a:buNone/>
              <a:defRPr sz="1999"/>
            </a:lvl2pPr>
            <a:lvl3pPr marL="223750" indent="0">
              <a:buNone/>
              <a:defRPr sz="1999"/>
            </a:lvl3pPr>
            <a:lvl4pPr marL="476062" indent="0">
              <a:buNone/>
              <a:defRPr sz="1799"/>
            </a:lvl4pPr>
            <a:lvl5pPr marL="739482" indent="0">
              <a:buNone/>
              <a:defRPr sz="1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6252333"/>
      </p:ext>
    </p:extLst>
  </p:cSld>
  <p:clrMapOvr>
    <a:masterClrMapping/>
  </p:clrMapOvr>
  <p:transition>
    <p:fade/>
  </p:transition>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399"/>
            </a:lvl3pPr>
            <a:lvl4pPr>
              <a:defRPr sz="1999"/>
            </a:lvl4pPr>
            <a:lvl5pPr>
              <a:defRPr sz="19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6834214"/>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399"/>
            </a:lvl3pPr>
            <a:lvl4pPr>
              <a:defRPr sz="1999"/>
            </a:lvl4pPr>
            <a:lvl5pPr>
              <a:defRPr sz="19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5869155"/>
      </p:ext>
    </p:extLst>
  </p:cSld>
  <p:clrMapOvr>
    <a:masterClrMapping/>
  </p:clrMapOvr>
  <p:transition>
    <p:fade/>
  </p:transition>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1"/>
            <a:ext cx="5486399" cy="2538695"/>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a:lvl4pPr>
            <a:lvl5pPr marL="68552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1"/>
            <a:ext cx="5486399" cy="2538695"/>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a:lvl4pPr>
            <a:lvl5pPr marL="68552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5006670"/>
      </p:ext>
    </p:extLst>
  </p:cSld>
  <p:clrMapOvr>
    <a:masterClrMapping/>
  </p:clrMapOvr>
  <p:transition>
    <p:fade/>
  </p:transition>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gradFill>
                  <a:gsLst>
                    <a:gs pos="5109">
                      <a:schemeClr val="tx2"/>
                    </a:gs>
                    <a:gs pos="25000">
                      <a:schemeClr val="tx2"/>
                    </a:gs>
                  </a:gsLst>
                  <a:lin ang="5400000" scaled="0"/>
                </a:gradFill>
              </a:defRPr>
            </a:lvl1pPr>
            <a:lvl2pPr marL="0" indent="0">
              <a:buNone/>
              <a:defRPr sz="1999"/>
            </a:lvl2pPr>
            <a:lvl3pPr marL="231684" indent="0">
              <a:buNone/>
              <a:tabLst/>
              <a:defRPr sz="1999"/>
            </a:lvl3pPr>
            <a:lvl4pPr marL="460193" indent="0">
              <a:buNone/>
              <a:defRPr/>
            </a:lvl4pPr>
            <a:lvl5pPr marL="68552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0" indent="0">
              <a:spcBef>
                <a:spcPts val="1224"/>
              </a:spcBef>
              <a:buClr>
                <a:schemeClr val="tx1"/>
              </a:buClr>
              <a:buFont typeface="Wingdings" pitchFamily="2" charset="2"/>
              <a:buNone/>
              <a:defRPr sz="3598">
                <a:gradFill>
                  <a:gsLst>
                    <a:gs pos="100000">
                      <a:schemeClr val="tx2"/>
                    </a:gs>
                    <a:gs pos="0">
                      <a:schemeClr val="tx2"/>
                    </a:gs>
                  </a:gsLst>
                  <a:lin ang="5400000" scaled="0"/>
                </a:gradFill>
              </a:defRPr>
            </a:lvl1pPr>
            <a:lvl2pPr marL="0" indent="0">
              <a:buNone/>
              <a:defRPr sz="1999"/>
            </a:lvl2pPr>
            <a:lvl3pPr marL="231684" indent="0">
              <a:buNone/>
              <a:tabLst/>
              <a:defRPr sz="1999"/>
            </a:lvl3pPr>
            <a:lvl4pPr marL="460193" indent="0">
              <a:buNone/>
              <a:defRPr/>
            </a:lvl4pPr>
            <a:lvl5pPr marL="68552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9258704"/>
      </p:ext>
    </p:extLst>
  </p:cSld>
  <p:clrMapOvr>
    <a:masterClrMapping/>
  </p:clrMapOvr>
  <p:transition>
    <p:fade/>
  </p:transition>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606382"/>
          </a:xfrm>
        </p:spPr>
        <p:txBody>
          <a:bodyPr wrap="square">
            <a:spAutoFit/>
          </a:bodyPr>
          <a:lstStyle>
            <a:lvl1pPr marL="287224" indent="-287224">
              <a:spcBef>
                <a:spcPts val="1224"/>
              </a:spcBef>
              <a:buClr>
                <a:schemeClr val="tx1"/>
              </a:buClr>
              <a:buFont typeface="Wingdings" panose="05000000000000000000" pitchFamily="2" charset="2"/>
              <a:buChar char="§"/>
              <a:defRPr sz="3598"/>
            </a:lvl1pPr>
            <a:lvl2pPr marL="530956" indent="-233102">
              <a:defRPr sz="2399"/>
            </a:lvl2pPr>
            <a:lvl3pPr marL="699308" indent="-168352">
              <a:tabLst/>
              <a:defRPr sz="1999"/>
            </a:lvl3pPr>
            <a:lvl4pPr marL="880609" indent="-181303">
              <a:defRPr/>
            </a:lvl4pPr>
            <a:lvl5pPr marL="1048961" indent="-16835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49"/>
            <a:ext cx="5486399" cy="2606382"/>
          </a:xfrm>
        </p:spPr>
        <p:txBody>
          <a:bodyPr wrap="square">
            <a:spAutoFit/>
          </a:bodyPr>
          <a:lstStyle>
            <a:lvl1pPr marL="287224" indent="-287224">
              <a:spcBef>
                <a:spcPts val="1224"/>
              </a:spcBef>
              <a:buClr>
                <a:schemeClr val="tx1"/>
              </a:buClr>
              <a:buFont typeface="Wingdings" panose="05000000000000000000" pitchFamily="2" charset="2"/>
              <a:buChar char="§"/>
              <a:defRPr sz="3598"/>
            </a:lvl1pPr>
            <a:lvl2pPr marL="530956" indent="-233102">
              <a:defRPr sz="2399"/>
            </a:lvl2pPr>
            <a:lvl3pPr marL="699308" indent="-168352">
              <a:tabLst/>
              <a:defRPr sz="1999"/>
            </a:lvl3pPr>
            <a:lvl4pPr marL="880609" indent="-181303">
              <a:defRPr/>
            </a:lvl4pPr>
            <a:lvl5pPr marL="1048961" indent="-16835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972660"/>
      </p:ext>
    </p:extLst>
  </p:cSld>
  <p:clrMapOvr>
    <a:masterClrMapping/>
  </p:clrMapOvr>
  <p:transition>
    <p:fade/>
  </p:transition>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1"/>
            <a:ext cx="5486399" cy="2603790"/>
          </a:xfrm>
        </p:spPr>
        <p:txBody>
          <a:bodyPr wrap="square">
            <a:spAutoFit/>
          </a:bodyPr>
          <a:lstStyle>
            <a:lvl1pPr marL="287224" indent="-287224">
              <a:spcBef>
                <a:spcPts val="1224"/>
              </a:spcBef>
              <a:buClr>
                <a:schemeClr val="tx2"/>
              </a:buClr>
              <a:buFont typeface="Wingdings" panose="05000000000000000000" pitchFamily="2" charset="2"/>
              <a:buChar char="§"/>
              <a:defRPr sz="3598">
                <a:gradFill>
                  <a:gsLst>
                    <a:gs pos="5109">
                      <a:schemeClr val="tx2"/>
                    </a:gs>
                    <a:gs pos="100000">
                      <a:schemeClr val="tx2"/>
                    </a:gs>
                  </a:gsLst>
                  <a:lin ang="5400000" scaled="0"/>
                </a:gradFill>
              </a:defRPr>
            </a:lvl1pPr>
            <a:lvl2pPr marL="530956" indent="-233102">
              <a:defRPr sz="2399"/>
            </a:lvl2pPr>
            <a:lvl3pPr marL="699308" indent="-168352">
              <a:tabLst/>
              <a:defRPr sz="1999"/>
            </a:lvl3pPr>
            <a:lvl4pPr marL="880609" indent="-181303">
              <a:defRPr/>
            </a:lvl4pPr>
            <a:lvl5pPr marL="1048961" indent="-16835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1212851"/>
            <a:ext cx="5486399" cy="2603790"/>
          </a:xfrm>
        </p:spPr>
        <p:txBody>
          <a:bodyPr wrap="square">
            <a:spAutoFit/>
          </a:bodyPr>
          <a:lstStyle>
            <a:lvl1pPr marL="287224" indent="-287224">
              <a:spcBef>
                <a:spcPts val="1224"/>
              </a:spcBef>
              <a:buClr>
                <a:schemeClr val="tx2"/>
              </a:buClr>
              <a:buFont typeface="Wingdings" panose="05000000000000000000" pitchFamily="2" charset="2"/>
              <a:buChar char="§"/>
              <a:defRPr sz="3598">
                <a:gradFill>
                  <a:gsLst>
                    <a:gs pos="5109">
                      <a:schemeClr val="tx2"/>
                    </a:gs>
                    <a:gs pos="100000">
                      <a:schemeClr val="tx2"/>
                    </a:gs>
                  </a:gsLst>
                  <a:lin ang="5400000" scaled="0"/>
                </a:gradFill>
              </a:defRPr>
            </a:lvl1pPr>
            <a:lvl2pPr marL="530956" indent="-233102">
              <a:defRPr sz="2399"/>
            </a:lvl2pPr>
            <a:lvl3pPr marL="699308" indent="-168352">
              <a:tabLst/>
              <a:defRPr sz="1999"/>
            </a:lvl3pPr>
            <a:lvl4pPr marL="880609" indent="-181303">
              <a:defRPr/>
            </a:lvl4pPr>
            <a:lvl5pPr marL="1048961" indent="-168352">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1962949"/>
      </p:ext>
    </p:extLst>
  </p:cSld>
  <p:clrMapOvr>
    <a:masterClrMapping/>
  </p:clrMapOvr>
  <p:transition>
    <p:fade/>
  </p:transition>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2859978"/>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7" y="1211265"/>
            <a:ext cx="11889564" cy="917575"/>
          </a:xfrm>
        </p:spPr>
        <p:txBody>
          <a:bodyPr/>
          <a:lstStyle>
            <a:lvl1pPr>
              <a:defRPr sz="7197" baseline="0"/>
            </a:lvl1pPr>
          </a:lstStyle>
          <a:p>
            <a:r>
              <a:rPr lang="en-US"/>
              <a:t>Click to edit Master title style</a:t>
            </a:r>
            <a:endParaRPr lang="en-US" dirty="0"/>
          </a:p>
        </p:txBody>
      </p:sp>
    </p:spTree>
    <p:extLst>
      <p:ext uri="{BB962C8B-B14F-4D97-AF65-F5344CB8AC3E}">
        <p14:creationId xmlns:p14="http://schemas.microsoft.com/office/powerpoint/2010/main" val="1379298446"/>
      </p:ext>
    </p:extLst>
  </p:cSld>
  <p:clrMapOvr>
    <a:masterClrMapping/>
  </p:clrMapOvr>
  <p:transition>
    <p:fade/>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7" y="2125664"/>
            <a:ext cx="8219812" cy="1828800"/>
          </a:xfrm>
        </p:spPr>
        <p:txBody>
          <a:bodyPr/>
          <a:lstStyle>
            <a:lvl1pPr>
              <a:defRPr sz="5998" baseline="0"/>
            </a:lvl1pPr>
          </a:lstStyle>
          <a:p>
            <a:r>
              <a:rPr lang="en-US"/>
              <a:t>Click to edit Master title style</a:t>
            </a:r>
            <a:endParaRPr lang="en-US" dirty="0"/>
          </a:p>
        </p:txBody>
      </p:sp>
    </p:spTree>
    <p:extLst>
      <p:ext uri="{BB962C8B-B14F-4D97-AF65-F5344CB8AC3E}">
        <p14:creationId xmlns:p14="http://schemas.microsoft.com/office/powerpoint/2010/main" val="252451604"/>
      </p:ext>
    </p:extLst>
  </p:cSld>
  <p:clrMapOvr>
    <a:masterClrMapping/>
  </p:clrMapOvr>
  <p:transition>
    <p:fade/>
  </p:transition>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7" y="2125664"/>
            <a:ext cx="8219812" cy="1828800"/>
          </a:xfrm>
        </p:spPr>
        <p:txBody>
          <a:bodyPr/>
          <a:lstStyle>
            <a:lvl1pPr>
              <a:defRPr sz="5998" baseline="0"/>
            </a:lvl1pPr>
          </a:lstStyle>
          <a:p>
            <a:r>
              <a:rPr lang="en-US"/>
              <a:t>Click to edit Master title style</a:t>
            </a:r>
            <a:endParaRPr lang="en-US" dirty="0"/>
          </a:p>
        </p:txBody>
      </p:sp>
    </p:spTree>
    <p:extLst>
      <p:ext uri="{BB962C8B-B14F-4D97-AF65-F5344CB8AC3E}">
        <p14:creationId xmlns:p14="http://schemas.microsoft.com/office/powerpoint/2010/main" val="2424329645"/>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9" y="1201808"/>
            <a:ext cx="10058399" cy="917575"/>
          </a:xfrm>
        </p:spPr>
        <p:txBody>
          <a:bodyPr/>
          <a:lstStyle>
            <a:lvl1pPr marL="233271" indent="-233271">
              <a:defRPr sz="5998"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8"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53564265"/>
      </p:ext>
    </p:extLst>
  </p:cSld>
  <p:clrMapOvr>
    <a:masterClrMapping/>
  </p:clrMapOvr>
  <p:transition>
    <p:fade/>
  </p:transition>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9" y="2125665"/>
            <a:ext cx="10058399" cy="917575"/>
          </a:xfrm>
        </p:spPr>
        <p:txBody>
          <a:bodyPr/>
          <a:lstStyle>
            <a:lvl1pPr marL="282463" indent="-282463">
              <a:tabLst>
                <a:tab pos="282463" algn="l"/>
              </a:tabLst>
              <a:defRPr sz="5998"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8"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1994256487"/>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8">
                <a:gradFill>
                  <a:gsLst>
                    <a:gs pos="3333">
                      <a:schemeClr val="tx1"/>
                    </a:gs>
                    <a:gs pos="39000">
                      <a:schemeClr val="tx1"/>
                    </a:gs>
                  </a:gsLst>
                  <a:lin ang="5400000" scaled="0"/>
                </a:gradFill>
              </a:defRPr>
            </a:lvl1pPr>
            <a:lvl2pPr marL="0" indent="0">
              <a:buFontTx/>
              <a:buNone/>
              <a:defRPr sz="1999"/>
            </a:lvl2pPr>
            <a:lvl3pPr marL="228510" indent="0">
              <a:buNone/>
              <a:defRPr/>
            </a:lvl3pPr>
            <a:lvl4pPr marL="457019" indent="0">
              <a:buNone/>
              <a:defRPr/>
            </a:lvl4pPr>
            <a:lvl5pPr marL="685529" indent="0">
              <a:buNone/>
              <a:defRPr/>
            </a:lvl5pPr>
          </a:lstStyle>
          <a:p>
            <a:pPr lvl="0"/>
            <a:r>
              <a:rPr lang="en-US"/>
              <a:t>Click to edit Master text styles</a:t>
            </a:r>
          </a:p>
        </p:txBody>
      </p:sp>
      <p:sp>
        <p:nvSpPr>
          <p:cNvPr id="4" name="Title 1"/>
          <p:cNvSpPr>
            <a:spLocks noGrp="1"/>
          </p:cNvSpPr>
          <p:nvPr>
            <p:ph type="title"/>
          </p:nvPr>
        </p:nvSpPr>
        <p:spPr>
          <a:xfrm>
            <a:off x="282577" y="1211265"/>
            <a:ext cx="11889564" cy="917575"/>
          </a:xfrm>
        </p:spPr>
        <p:txBody>
          <a:bodyPr/>
          <a:lstStyle>
            <a:lvl1pPr>
              <a:defRPr sz="7197" baseline="0">
                <a:gradFill>
                  <a:gsLst>
                    <a:gs pos="10219">
                      <a:schemeClr val="tx2"/>
                    </a:gs>
                    <a:gs pos="28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4124818967"/>
      </p:ext>
    </p:extLst>
  </p:cSld>
  <p:clrMapOvr>
    <a:masterClrMapping/>
  </p:clrMapOvr>
  <p:transition>
    <p:fade/>
  </p:transition>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1798637"/>
          </a:xfrm>
        </p:spPr>
        <p:txBody>
          <a:bodyPr/>
          <a:lstStyle>
            <a:lvl1pPr>
              <a:defRPr sz="6598"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168038433"/>
      </p:ext>
    </p:extLst>
  </p:cSld>
  <p:clrMapOvr>
    <a:masterClrMapping/>
  </p:clrMapOvr>
  <p:transition>
    <p:fade/>
  </p:transition>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75440" y="1241428"/>
            <a:ext cx="5486399" cy="917575"/>
          </a:xfrm>
        </p:spPr>
        <p:txBody>
          <a:bodyPr/>
          <a:lstStyle>
            <a:lvl1pPr>
              <a:defRPr sz="6598"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1" y="1"/>
            <a:ext cx="6216650" cy="698856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399" b="1">
                <a:gradFill>
                  <a:gsLst>
                    <a:gs pos="13139">
                      <a:srgbClr val="FFFFFF"/>
                    </a:gs>
                    <a:gs pos="38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323328555"/>
      </p:ext>
    </p:extLst>
  </p:cSld>
  <p:clrMapOvr>
    <a:masterClrMapping/>
  </p:clrMapOvr>
  <p:transition>
    <p:fade/>
  </p:transition>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294128"/>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570914"/>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544405"/>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45736"/>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2"/>
            <a:ext cx="11887200" cy="2443746"/>
          </a:xfrm>
          <a:prstGeom prst="rect">
            <a:avLst/>
          </a:prstGeom>
        </p:spPr>
        <p:txBody>
          <a:bodyPr/>
          <a:lstStyle>
            <a:lvl1pPr marL="290398" indent="-290398">
              <a:buClr>
                <a:schemeClr val="tx1"/>
              </a:buClr>
              <a:buSzPct val="90000"/>
              <a:buFont typeface="Wingdings" panose="05000000000000000000" pitchFamily="2" charset="2"/>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Wingdings" panose="05000000000000000000" pitchFamily="2" charset="2"/>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Wingdings" panose="05000000000000000000" pitchFamily="2" charset="2"/>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Wingdings" panose="05000000000000000000" pitchFamily="2" charset="2"/>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Wingdings" panose="05000000000000000000" pitchFamily="2" charset="2"/>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27125127"/>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617337" y="2750177"/>
            <a:ext cx="10568376" cy="565027"/>
          </a:xfrm>
        </p:spPr>
        <p:txBody>
          <a:bodyPr/>
          <a:lstStyle/>
          <a:p>
            <a:r>
              <a:rPr lang="en-US"/>
              <a:t>Click to edit Master title style</a:t>
            </a:r>
          </a:p>
        </p:txBody>
      </p:sp>
      <p:sp>
        <p:nvSpPr>
          <p:cNvPr id="6" name="Text Placeholder 5"/>
          <p:cNvSpPr>
            <a:spLocks noGrp="1"/>
          </p:cNvSpPr>
          <p:nvPr>
            <p:ph type="body" sz="quarter" idx="10"/>
          </p:nvPr>
        </p:nvSpPr>
        <p:spPr>
          <a:xfrm>
            <a:off x="617336" y="3589709"/>
            <a:ext cx="10568376" cy="742055"/>
          </a:xfrm>
        </p:spPr>
        <p:txBody>
          <a:bodyPr/>
          <a:lstStyle>
            <a:lvl1pPr marL="0" indent="0">
              <a:buNone/>
              <a:defRPr/>
            </a:lvl1pPr>
          </a:lstStyle>
          <a:p>
            <a:pPr lvl="0"/>
            <a:r>
              <a:rPr lang="en-US"/>
              <a:t>Click to edit Master text styles</a:t>
            </a:r>
          </a:p>
        </p:txBody>
      </p:sp>
      <p:sp>
        <p:nvSpPr>
          <p:cNvPr id="3" name="Slide Number Placeholder 2"/>
          <p:cNvSpPr>
            <a:spLocks noGrp="1"/>
          </p:cNvSpPr>
          <p:nvPr>
            <p:ph type="sldNum" sz="quarter" idx="11"/>
          </p:nvPr>
        </p:nvSpPr>
        <p:spPr>
          <a:xfrm>
            <a:off x="11670345" y="1"/>
            <a:ext cx="766132" cy="372394"/>
          </a:xfrm>
          <a:prstGeom prst="rect">
            <a:avLst/>
          </a:prstGeom>
        </p:spPr>
        <p:txBody>
          <a:bodyPr/>
          <a:lstStyle>
            <a:lvl1pPr>
              <a:defRPr sz="1428"/>
            </a:lvl1pPr>
          </a:lstStyle>
          <a:p>
            <a:pPr defTabSz="932597"/>
            <a:fld id="{7AE1772D-5D02-45F1-9CEE-C02AF742B23E}" type="slidenum">
              <a:rPr lang="en-US" smtClean="0">
                <a:solidFill>
                  <a:srgbClr val="505050"/>
                </a:solidFill>
              </a:rPr>
              <a:pPr defTabSz="932597"/>
              <a:t>‹#›</a:t>
            </a:fld>
            <a:r>
              <a:rPr lang="en-US">
                <a:solidFill>
                  <a:srgbClr val="505050"/>
                </a:solidFill>
              </a:rPr>
              <a:t> of x</a:t>
            </a:r>
            <a:endParaRPr lang="en-US" dirty="0">
              <a:solidFill>
                <a:srgbClr val="505050"/>
              </a:solidFill>
            </a:endParaRPr>
          </a:p>
        </p:txBody>
      </p:sp>
    </p:spTree>
    <p:extLst>
      <p:ext uri="{BB962C8B-B14F-4D97-AF65-F5344CB8AC3E}">
        <p14:creationId xmlns:p14="http://schemas.microsoft.com/office/powerpoint/2010/main" val="386925139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679653"/>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29661" y="1476623"/>
            <a:ext cx="11375536" cy="223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1"/>
          </p:nvPr>
        </p:nvSpPr>
        <p:spPr>
          <a:xfrm>
            <a:off x="11670345" y="1"/>
            <a:ext cx="766132" cy="372394"/>
          </a:xfrm>
          <a:prstGeom prst="rect">
            <a:avLst/>
          </a:prstGeom>
        </p:spPr>
        <p:txBody>
          <a:bodyPr/>
          <a:lstStyle>
            <a:lvl1pPr>
              <a:defRPr sz="1428"/>
            </a:lvl1pPr>
          </a:lstStyle>
          <a:p>
            <a:pPr defTabSz="932597"/>
            <a:fld id="{7AE1772D-5D02-45F1-9CEE-C02AF742B23E}" type="slidenum">
              <a:rPr lang="en-US" smtClean="0">
                <a:solidFill>
                  <a:srgbClr val="505050"/>
                </a:solidFill>
              </a:rPr>
              <a:pPr defTabSz="932597"/>
              <a:t>‹#›</a:t>
            </a:fld>
            <a:r>
              <a:rPr lang="en-US">
                <a:solidFill>
                  <a:srgbClr val="505050"/>
                </a:solidFill>
              </a:rPr>
              <a:t> of x</a:t>
            </a:r>
            <a:endParaRPr lang="en-US" dirty="0">
              <a:solidFill>
                <a:srgbClr val="505050"/>
              </a:solidFill>
            </a:endParaRPr>
          </a:p>
        </p:txBody>
      </p:sp>
    </p:spTree>
    <p:extLst>
      <p:ext uri="{BB962C8B-B14F-4D97-AF65-F5344CB8AC3E}">
        <p14:creationId xmlns:p14="http://schemas.microsoft.com/office/powerpoint/2010/main" val="546497183"/>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9233" y="3145044"/>
            <a:ext cx="3288505" cy="704445"/>
          </a:xfrm>
          <a:prstGeom prst="rect">
            <a:avLst/>
          </a:prstGeom>
        </p:spPr>
      </p:pic>
    </p:spTree>
    <p:extLst>
      <p:ext uri="{BB962C8B-B14F-4D97-AF65-F5344CB8AC3E}">
        <p14:creationId xmlns:p14="http://schemas.microsoft.com/office/powerpoint/2010/main" val="3826310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p:txBody>
          <a:bodyPr/>
          <a:lstStyle/>
          <a:p>
            <a:r>
              <a:rPr>
                <a:gradFill>
                  <a:gsLst>
                    <a:gs pos="2239">
                      <a:srgbClr val="FFFFFF"/>
                    </a:gs>
                    <a:gs pos="11940">
                      <a:srgbClr val="FFFFFF"/>
                    </a:gs>
                  </a:gsLst>
                  <a:lin ang="5400000" scaled="0"/>
                </a:gradFill>
              </a:rPr>
              <a:t>Microsoft Confidential</a:t>
            </a: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FFFFFF"/>
                    </a:gs>
                    <a:gs pos="11940">
                      <a:srgbClr val="FFFFFF"/>
                    </a:gs>
                  </a:gsLst>
                  <a:lin ang="5400000" scaled="0"/>
                </a:gradFill>
              </a:rPr>
              <a:pPr/>
              <a:t>‹#›</a:t>
            </a:fld>
            <a:endParaRPr>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354" y="479775"/>
            <a:ext cx="1639084" cy="359162"/>
          </a:xfrm>
          <a:prstGeom prst="rect">
            <a:avLst/>
          </a:prstGeom>
        </p:spPr>
      </p:pic>
    </p:spTree>
    <p:extLst>
      <p:ext uri="{BB962C8B-B14F-4D97-AF65-F5344CB8AC3E}">
        <p14:creationId xmlns:p14="http://schemas.microsoft.com/office/powerpoint/2010/main" val="3994761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1"/>
            <a:ext cx="12436475" cy="6994525"/>
          </a:xfrm>
        </p:spPr>
        <p:txBody>
          <a:bodyPr/>
          <a:lstStyle>
            <a:lvl1pPr marL="0" indent="0">
              <a:buNone/>
              <a:defRPr/>
            </a:lvl1pPr>
          </a:lstStyle>
          <a:p>
            <a:r>
              <a:rPr lang="en-US"/>
              <a:t>Click icon to add picture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2937"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dirty="0"/>
              <a:t>Presentation title</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257797" y="328910"/>
            <a:ext cx="9915740" cy="6380679"/>
          </a:xfrm>
          <a:prstGeom prst="rect">
            <a:avLst/>
          </a:prstGeom>
          <a:noFill/>
          <a:ln>
            <a:noFill/>
          </a:ln>
        </p:spPr>
      </p:pic>
    </p:spTree>
    <p:extLst>
      <p:ext uri="{BB962C8B-B14F-4D97-AF65-F5344CB8AC3E}">
        <p14:creationId xmlns:p14="http://schemas.microsoft.com/office/powerpoint/2010/main" val="1468660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1"/>
            <a:ext cx="12436475" cy="69945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3"/>
          </p:nvPr>
        </p:nvSpPr>
        <p:spPr/>
        <p:txBody>
          <a:bodyPr/>
          <a:lstStyle/>
          <a:p>
            <a:r>
              <a:rPr>
                <a:gradFill>
                  <a:gsLst>
                    <a:gs pos="2239">
                      <a:srgbClr val="505050"/>
                    </a:gs>
                    <a:gs pos="11940">
                      <a:srgbClr val="505050"/>
                    </a:gs>
                  </a:gsLst>
                  <a:lin ang="5400000" scaled="0"/>
                </a:gradFill>
              </a:rPr>
              <a:t>Microsoft Confidential</a:t>
            </a: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
        <p:nvSpPr>
          <p:cNvPr id="7"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903434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12436475" cy="6994525"/>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600" spc="0" baseline="0">
                <a:gradFill>
                  <a:gsLst>
                    <a:gs pos="46903">
                      <a:srgbClr val="FFFFFF"/>
                    </a:gs>
                    <a:gs pos="83000">
                      <a:srgbClr val="FFFFFF"/>
                    </a:gs>
                  </a:gsLst>
                  <a:lin ang="5400000" scaled="1"/>
                </a:gradFill>
                <a:latin typeface="+mj-lt"/>
              </a:defRPr>
            </a:lvl1pPr>
          </a:lstStyle>
          <a:p>
            <a:pPr lvl="0"/>
            <a:r>
              <a:rPr lang="en-US" dirty="0"/>
              <a:t>Speaker Name</a:t>
            </a:r>
          </a:p>
        </p:txBody>
      </p:sp>
      <p:sp>
        <p:nvSpPr>
          <p:cNvPr id="9" name="Title 1"/>
          <p:cNvSpPr>
            <a:spLocks noGrp="1"/>
          </p:cNvSpPr>
          <p:nvPr>
            <p:ph type="title" hasCustomPrompt="1"/>
          </p:nvPr>
        </p:nvSpPr>
        <p:spPr>
          <a:xfrm>
            <a:off x="274703" y="296863"/>
            <a:ext cx="5486335" cy="1828800"/>
          </a:xfrm>
          <a:noFill/>
        </p:spPr>
        <p:txBody>
          <a:bodyPr lIns="146304" tIns="91440" rIns="146304" bIns="91440" anchor="t" anchorCtr="0"/>
          <a:lstStyle>
            <a:lvl1pPr>
              <a:defRPr sz="6000" spc="-100" baseline="0">
                <a:gradFill>
                  <a:gsLst>
                    <a:gs pos="46903">
                      <a:srgbClr val="FFFFFF"/>
                    </a:gs>
                    <a:gs pos="83000">
                      <a:srgbClr val="FFFFFF"/>
                    </a:gs>
                  </a:gsLst>
                  <a:lin ang="5400000" scaled="1"/>
                </a:gradFill>
              </a:defRPr>
            </a:lvl1pPr>
          </a:lstStyle>
          <a:p>
            <a:r>
              <a:rPr lang="en-US" dirty="0"/>
              <a:t>Presentation title</a:t>
            </a:r>
          </a:p>
        </p:txBody>
      </p:sp>
    </p:spTree>
    <p:extLst>
      <p:ext uri="{BB962C8B-B14F-4D97-AF65-F5344CB8AC3E}">
        <p14:creationId xmlns:p14="http://schemas.microsoft.com/office/powerpoint/2010/main" val="2228871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6994525"/>
          </a:xfr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274703" y="2125663"/>
            <a:ext cx="5486335" cy="3657600"/>
          </a:xfrm>
          <a:noFill/>
        </p:spPr>
        <p:txBody>
          <a:bodyPr lIns="146304" tIns="91440" rIns="146304" bIns="91440" anchor="t" anchorCtr="0"/>
          <a:lstStyle>
            <a:lvl1pPr>
              <a:defRPr sz="6000" spc="-100" baseline="0">
                <a:gradFill>
                  <a:gsLst>
                    <a:gs pos="46903">
                      <a:schemeClr val="tx1"/>
                    </a:gs>
                    <a:gs pos="83000">
                      <a:schemeClr val="tx1"/>
                    </a:gs>
                  </a:gsLst>
                  <a:lin ang="5400000" scaled="1"/>
                </a:gradFill>
              </a:defRPr>
            </a:lvl1pPr>
          </a:lstStyle>
          <a:p>
            <a:r>
              <a:rPr lang="en-US" dirty="0"/>
              <a:t>Pull quote</a:t>
            </a:r>
          </a:p>
        </p:txBody>
      </p:sp>
    </p:spTree>
    <p:extLst>
      <p:ext uri="{BB962C8B-B14F-4D97-AF65-F5344CB8AC3E}">
        <p14:creationId xmlns:p14="http://schemas.microsoft.com/office/powerpoint/2010/main" val="823891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p:txBody>
          <a:bodyPr/>
          <a:lstStyle/>
          <a:p>
            <a:r>
              <a:rPr>
                <a:gradFill>
                  <a:gsLst>
                    <a:gs pos="2239">
                      <a:srgbClr val="FFFFFF"/>
                    </a:gs>
                    <a:gs pos="11940">
                      <a:srgbClr val="FFFFFF"/>
                    </a:gs>
                  </a:gsLst>
                  <a:lin ang="5400000" scaled="0"/>
                </a:gradFill>
              </a:rPr>
              <a:t>Microsoft Confidential</a:t>
            </a: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FFFFFF"/>
                    </a:gs>
                    <a:gs pos="11940">
                      <a:srgbClr val="FFFFFF"/>
                    </a:gs>
                  </a:gsLst>
                  <a:lin ang="5400000" scaled="0"/>
                </a:gradFill>
              </a:rPr>
              <a:pPr/>
              <a:t>‹#›</a:t>
            </a:fld>
            <a:endParaRPr>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354" y="479775"/>
            <a:ext cx="1639084" cy="359162"/>
          </a:xfrm>
          <a:prstGeom prst="rect">
            <a:avLst/>
          </a:prstGeom>
        </p:spPr>
      </p:pic>
    </p:spTree>
    <p:extLst>
      <p:ext uri="{BB962C8B-B14F-4D97-AF65-F5344CB8AC3E}">
        <p14:creationId xmlns:p14="http://schemas.microsoft.com/office/powerpoint/2010/main" val="351048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
            <a:ext cx="12436475" cy="6994525"/>
          </a:xfrm>
        </p:spPr>
        <p:txBody>
          <a:bodyPr/>
          <a:lstStyle>
            <a:lvl1pPr marL="0" indent="0">
              <a:buNone/>
              <a:defRPr/>
            </a:lvl1pPr>
          </a:lstStyle>
          <a:p>
            <a:r>
              <a:rPr lang="en-US"/>
              <a:t>Click icon to add picture</a:t>
            </a:r>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4" name="Text Placeholder 5"/>
          <p:cNvSpPr>
            <a:spLocks noGrp="1"/>
          </p:cNvSpPr>
          <p:nvPr>
            <p:ph type="body" sz="quarter" idx="16" hasCustomPrompt="1"/>
          </p:nvPr>
        </p:nvSpPr>
        <p:spPr>
          <a:xfrm>
            <a:off x="9418638" y="723012"/>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5" name="Text Placeholder 5"/>
          <p:cNvSpPr>
            <a:spLocks noGrp="1"/>
          </p:cNvSpPr>
          <p:nvPr>
            <p:ph type="body" sz="quarter" idx="17" hasCustomPrompt="1"/>
          </p:nvPr>
        </p:nvSpPr>
        <p:spPr>
          <a:xfrm>
            <a:off x="9418638" y="3631833"/>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7" name="Title 16"/>
          <p:cNvSpPr>
            <a:spLocks noGrp="1"/>
          </p:cNvSpPr>
          <p:nvPr>
            <p:ph type="title"/>
          </p:nvPr>
        </p:nvSpPr>
        <p:spPr>
          <a:xfrm>
            <a:off x="4394200" y="3628284"/>
            <a:ext cx="2278960" cy="2272453"/>
          </a:xfrm>
          <a:solidFill>
            <a:srgbClr val="68217A"/>
          </a:solidFill>
        </p:spPr>
        <p:txBody>
          <a:bodyPr lIns="182880" tIns="146304" rIns="182880" bIns="146304"/>
          <a:lstStyle>
            <a:lvl1pPr>
              <a:defRPr sz="3200">
                <a:gradFill>
                  <a:gsLst>
                    <a:gs pos="14159">
                      <a:schemeClr val="bg1"/>
                    </a:gs>
                    <a:gs pos="37000">
                      <a:schemeClr val="bg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00630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39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1250">
                      <a:schemeClr val="tx1"/>
                    </a:gs>
                    <a:gs pos="100000">
                      <a:schemeClr val="tx1"/>
                    </a:gs>
                  </a:gsLst>
                  <a:lin ang="5400000" scaled="0"/>
                </a:gradFill>
                <a:latin typeface="+mn-lt"/>
              </a:defRPr>
            </a:lvl1pPr>
            <a:lvl2pPr>
              <a:defRPr sz="1600"/>
            </a:lvl2pPr>
            <a:lvl3pPr>
              <a:defRPr sz="1600"/>
            </a:lvl3pPr>
            <a:lvl4pPr>
              <a:defRPr sz="1600"/>
            </a:lvl4pPr>
            <a:lvl5pPr marL="1028700" indent="0">
              <a:buNone/>
              <a:defRPr sz="1600"/>
            </a:lvl5pPr>
          </a:lstStyle>
          <a:p>
            <a:pPr lvl="0"/>
            <a:r>
              <a:rPr lang="en-US"/>
              <a:t>Click to edit Master text styles</a:t>
            </a:r>
          </a:p>
        </p:txBody>
      </p:sp>
    </p:spTree>
    <p:extLst>
      <p:ext uri="{BB962C8B-B14F-4D97-AF65-F5344CB8AC3E}">
        <p14:creationId xmlns:p14="http://schemas.microsoft.com/office/powerpoint/2010/main" val="541027796"/>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406265"/>
          </a:xfrm>
        </p:spPr>
        <p:txBody>
          <a:bodyPr/>
          <a:lstStyle>
            <a:lvl1pPr marL="0" indent="0">
              <a:buNone/>
              <a:defRPr sz="1600">
                <a:gradFill>
                  <a:gsLst>
                    <a:gs pos="92035">
                      <a:schemeClr val="tx1"/>
                    </a:gs>
                    <a:gs pos="84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706148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94690">
                      <a:schemeClr val="tx1"/>
                    </a:gs>
                    <a:gs pos="86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1368789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865970534"/>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99115">
                      <a:schemeClr val="tx1"/>
                    </a:gs>
                    <a:gs pos="87611">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6124968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85821">
                      <a:schemeClr val="tx1"/>
                    </a:gs>
                    <a:gs pos="61194">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1766551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0614155"/>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
            <a:ext cx="6002338" cy="6994525"/>
          </a:xfrm>
        </p:spPr>
        <p:txBody>
          <a:bodyPr/>
          <a:lstStyle>
            <a:lvl1pPr marL="0" indent="0">
              <a:buNone/>
              <a:defRPr/>
            </a:lvl1pPr>
          </a:lstStyle>
          <a:p>
            <a:r>
              <a:rPr lang="en-US"/>
              <a:t>Click icon to add picture</a:t>
            </a:r>
            <a:endParaRPr lang="en-US" dirty="0"/>
          </a:p>
        </p:txBody>
      </p:sp>
      <p:sp>
        <p:nvSpPr>
          <p:cNvPr id="6" name="Content Placeholder 5"/>
          <p:cNvSpPr>
            <a:spLocks noGrp="1"/>
          </p:cNvSpPr>
          <p:nvPr>
            <p:ph sz="quarter" idx="10"/>
          </p:nvPr>
        </p:nvSpPr>
        <p:spPr>
          <a:xfrm>
            <a:off x="5761038" y="1211263"/>
            <a:ext cx="6400800" cy="600164"/>
          </a:xfrm>
        </p:spPr>
        <p:txBody>
          <a:bodyPr/>
          <a:lstStyle>
            <a:lvl1pPr marL="0" indent="0">
              <a:buNone/>
              <a:defRPr sz="3000"/>
            </a:lvl1pPr>
          </a:lstStyle>
          <a:p>
            <a:pPr lvl="0"/>
            <a:r>
              <a:rPr lang="en-US"/>
              <a:t>Click to edit Master text styles</a:t>
            </a:r>
          </a:p>
        </p:txBody>
      </p:sp>
    </p:spTree>
    <p:extLst>
      <p:ext uri="{BB962C8B-B14F-4D97-AF65-F5344CB8AC3E}">
        <p14:creationId xmlns:p14="http://schemas.microsoft.com/office/powerpoint/2010/main" val="2659363644"/>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6346916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1"/>
            <a:ext cx="12436475" cy="6994525"/>
          </a:xfrm>
        </p:spPr>
        <p:txBody>
          <a:bodyPr/>
          <a:lstStyle>
            <a:lvl1pPr marL="0" indent="0">
              <a:buNone/>
              <a:defRPr/>
            </a:lvl1pPr>
          </a:lstStyle>
          <a:p>
            <a:r>
              <a:rPr lang="en-US"/>
              <a:t>Click icon to add picture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2937"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dirty="0"/>
              <a:t>Presentation title</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257797" y="328910"/>
            <a:ext cx="9915740" cy="6380679"/>
          </a:xfrm>
          <a:prstGeom prst="rect">
            <a:avLst/>
          </a:prstGeom>
          <a:noFill/>
          <a:ln>
            <a:noFill/>
          </a:ln>
        </p:spPr>
      </p:pic>
    </p:spTree>
    <p:extLst>
      <p:ext uri="{BB962C8B-B14F-4D97-AF65-F5344CB8AC3E}">
        <p14:creationId xmlns:p14="http://schemas.microsoft.com/office/powerpoint/2010/main" val="276831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4" name="Content Placeholder 3"/>
          <p:cNvSpPr>
            <a:spLocks noGrp="1"/>
          </p:cNvSpPr>
          <p:nvPr>
            <p:ph sz="quarter" idx="10"/>
          </p:nvPr>
        </p:nvSpPr>
        <p:spPr>
          <a:xfrm>
            <a:off x="274638" y="1697038"/>
            <a:ext cx="9144000" cy="683264"/>
          </a:xfrm>
        </p:spPr>
        <p:txBody>
          <a:bodyPr/>
          <a:lstStyle>
            <a:lvl1pPr marL="0" indent="0">
              <a:buNone/>
              <a:defRPr sz="3600"/>
            </a:lvl1pPr>
            <a:lvl2pPr>
              <a:defRPr sz="3600"/>
            </a:lvl2pPr>
            <a:lvl3pPr>
              <a:defRPr sz="3600"/>
            </a:lvl3pPr>
            <a:lvl4pPr>
              <a:defRPr sz="3600"/>
            </a:lvl4pPr>
            <a:lvl5pPr>
              <a:defRPr sz="3600"/>
            </a:lvl5pPr>
          </a:lstStyle>
          <a:p>
            <a:pPr lvl="0"/>
            <a:r>
              <a:rPr lang="en-US"/>
              <a:t>Click to edit Master text styles</a:t>
            </a:r>
          </a:p>
        </p:txBody>
      </p:sp>
    </p:spTree>
    <p:extLst>
      <p:ext uri="{BB962C8B-B14F-4D97-AF65-F5344CB8AC3E}">
        <p14:creationId xmlns:p14="http://schemas.microsoft.com/office/powerpoint/2010/main" val="725281728"/>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1697062"/>
            <a:ext cx="3657600" cy="433965"/>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4282840387"/>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6994525"/>
          </a:xfrm>
        </p:spPr>
        <p:txBody>
          <a:bodyPr/>
          <a:lstStyle/>
          <a:p>
            <a:r>
              <a:rPr lang="en-US"/>
              <a:t>Click icon to add picture</a:t>
            </a:r>
            <a:endParaRPr lang="en-US" dirty="0"/>
          </a:p>
        </p:txBody>
      </p:sp>
      <p:sp>
        <p:nvSpPr>
          <p:cNvPr id="2" name="Title 1"/>
          <p:cNvSpPr>
            <a:spLocks noGrp="1"/>
          </p:cNvSpPr>
          <p:nvPr>
            <p:ph type="title"/>
          </p:nvPr>
        </p:nvSpPr>
        <p:spPr/>
        <p:txBody>
          <a:bodyPr/>
          <a:lstStyle>
            <a:lvl1pPr>
              <a:defRPr sz="4800">
                <a:gradFill>
                  <a:gsLst>
                    <a:gs pos="69027">
                      <a:schemeClr val="tx1"/>
                    </a:gs>
                    <a:gs pos="22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20980651"/>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9564" cy="752093"/>
          </a:xfrm>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3040063"/>
            <a:ext cx="11887200" cy="517065"/>
          </a:xfrm>
        </p:spPr>
        <p:txBody>
          <a:bodyPr/>
          <a:lstStyle>
            <a:lvl1pPr marL="0" indent="0">
              <a:buNone/>
              <a:defRPr sz="2400"/>
            </a:lvl1pPr>
          </a:lstStyle>
          <a:p>
            <a:pPr lvl="0"/>
            <a:r>
              <a:rPr lang="en-US"/>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9" name="Content Placeholder 5"/>
          <p:cNvSpPr>
            <a:spLocks noGrp="1"/>
          </p:cNvSpPr>
          <p:nvPr>
            <p:ph sz="quarter" idx="14"/>
          </p:nvPr>
        </p:nvSpPr>
        <p:spPr>
          <a:xfrm>
            <a:off x="9415945"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808976308"/>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2943618540"/>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348243368"/>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831378"/>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8" y="296863"/>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0" y="2122488"/>
            <a:ext cx="11889564" cy="2746375"/>
          </a:xfrm>
        </p:spPr>
        <p:txBody>
          <a:bodyPr/>
          <a:lstStyle>
            <a:lvl1pPr>
              <a:defRPr sz="8800">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8029936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122488"/>
            <a:ext cx="11889564" cy="2746375"/>
          </a:xfrm>
        </p:spPr>
        <p:txBody>
          <a:bodyPr/>
          <a:lstStyle>
            <a:lvl1pPr>
              <a:defRPr sz="8800">
                <a:gradFill>
                  <a:gsLst>
                    <a:gs pos="0">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087893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64"/>
            <a:ext cx="11889564" cy="1828800"/>
          </a:xfrm>
        </p:spPr>
        <p:txBody>
          <a:bodyPr/>
          <a:lstStyle>
            <a:lvl1pPr>
              <a:defRPr sz="5400">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709461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1"/>
            <a:ext cx="12436475" cy="69945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3"/>
          </p:nvPr>
        </p:nvSpPr>
        <p:spPr/>
        <p:txBody>
          <a:bodyPr/>
          <a:lstStyle/>
          <a:p>
            <a:r>
              <a:rPr>
                <a:gradFill>
                  <a:gsLst>
                    <a:gs pos="2239">
                      <a:srgbClr val="505050"/>
                    </a:gs>
                    <a:gs pos="11940">
                      <a:srgbClr val="505050"/>
                    </a:gs>
                  </a:gsLst>
                  <a:lin ang="5400000" scaled="0"/>
                </a:gradFill>
              </a:rPr>
              <a:t>Microsoft Confidential</a:t>
            </a: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
        <p:nvSpPr>
          <p:cNvPr id="7"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3293702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9449"/>
            <a:ext cx="11889564" cy="917575"/>
          </a:xfrm>
        </p:spPr>
        <p:txBody>
          <a:bodyPr/>
          <a:lstStyle>
            <a:lvl1pPr>
              <a:defRPr sz="6000"/>
            </a:lvl1pPr>
          </a:lstStyle>
          <a:p>
            <a:r>
              <a:rPr lang="en-US" dirty="0"/>
              <a:t>Thank you</a:t>
            </a:r>
          </a:p>
        </p:txBody>
      </p:sp>
    </p:spTree>
    <p:extLst>
      <p:ext uri="{BB962C8B-B14F-4D97-AF65-F5344CB8AC3E}">
        <p14:creationId xmlns:p14="http://schemas.microsoft.com/office/powerpoint/2010/main" val="105634479"/>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1B54A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59230" y="3145041"/>
            <a:ext cx="3288506" cy="704445"/>
          </a:xfrm>
          <a:prstGeom prst="rect">
            <a:avLst/>
          </a:prstGeom>
        </p:spPr>
      </p:pic>
    </p:spTree>
    <p:extLst>
      <p:ext uri="{BB962C8B-B14F-4D97-AF65-F5344CB8AC3E}">
        <p14:creationId xmlns:p14="http://schemas.microsoft.com/office/powerpoint/2010/main" val="28741235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_Blue Tile Title">
    <p:spTree>
      <p:nvGrpSpPr>
        <p:cNvPr id="1" name=""/>
        <p:cNvGrpSpPr/>
        <p:nvPr/>
      </p:nvGrpSpPr>
      <p:grpSpPr>
        <a:xfrm>
          <a:off x="0" y="0"/>
          <a:ext cx="0" cy="0"/>
          <a:chOff x="0" y="0"/>
          <a:chExt cx="0" cy="0"/>
        </a:xfrm>
      </p:grpSpPr>
      <p:pic>
        <p:nvPicPr>
          <p:cNvPr id="6" name="Picture 5" descr="hanggliders - secondary.png"/>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088" y="0"/>
            <a:ext cx="12435389" cy="6994525"/>
          </a:xfrm>
          <a:prstGeom prst="rect">
            <a:avLst/>
          </a:prstGeom>
        </p:spPr>
      </p:pic>
      <p:sp>
        <p:nvSpPr>
          <p:cNvPr id="9" name="Text Placeholder 8"/>
          <p:cNvSpPr>
            <a:spLocks noGrp="1"/>
          </p:cNvSpPr>
          <p:nvPr>
            <p:ph type="body" sz="quarter" idx="10"/>
          </p:nvPr>
        </p:nvSpPr>
        <p:spPr>
          <a:xfrm>
            <a:off x="285752" y="304800"/>
            <a:ext cx="4556125" cy="2210862"/>
          </a:xfrm>
          <a:solidFill>
            <a:srgbClr val="003963">
              <a:alpha val="90000"/>
            </a:srgbClr>
          </a:solidFill>
        </p:spPr>
        <p:txBody>
          <a:bodyPr/>
          <a:lstStyle>
            <a:lvl1pPr marL="0" indent="0">
              <a:lnSpc>
                <a:spcPts val="4799"/>
              </a:lnSpc>
              <a:spcBef>
                <a:spcPts val="0"/>
              </a:spcBef>
              <a:buFontTx/>
              <a:buNone/>
              <a:defRPr sz="4300">
                <a:solidFill>
                  <a:schemeClr val="bg1"/>
                </a:solidFill>
              </a:defRPr>
            </a:lvl1pPr>
            <a:lvl2pPr marL="0" indent="0">
              <a:lnSpc>
                <a:spcPts val="2600"/>
              </a:lnSpc>
              <a:spcBef>
                <a:spcPts val="3599"/>
              </a:spcBef>
              <a:spcAft>
                <a:spcPts val="2400"/>
              </a:spcAft>
              <a:buFontTx/>
              <a:buNone/>
              <a:defRPr sz="2000">
                <a:solidFill>
                  <a:schemeClr val="bg1"/>
                </a:solidFill>
              </a:defRPr>
            </a:lvl2pPr>
            <a:lvl3pPr marL="230161" indent="-228574">
              <a:lnSpc>
                <a:spcPts val="2700"/>
              </a:lnSpc>
              <a:spcBef>
                <a:spcPts val="0"/>
              </a:spcBef>
              <a:defRPr sz="2000">
                <a:solidFill>
                  <a:schemeClr val="bg1"/>
                </a:solidFill>
              </a:defRPr>
            </a:lvl3pPr>
            <a:lvl4pPr marL="230161" indent="-228574">
              <a:lnSpc>
                <a:spcPts val="2700"/>
              </a:lnSpc>
              <a:spcBef>
                <a:spcPts val="0"/>
              </a:spcBef>
              <a:defRPr sz="2000">
                <a:solidFill>
                  <a:schemeClr val="bg1"/>
                </a:solidFill>
              </a:defRPr>
            </a:lvl4pPr>
            <a:lvl5pPr marL="230161" indent="-228574">
              <a:lnSpc>
                <a:spcPts val="2700"/>
              </a:lnSpc>
              <a:spcBef>
                <a:spcPts val="0"/>
              </a:spcBef>
              <a:defRPr sz="2000">
                <a:solidFill>
                  <a:schemeClr val="bg1"/>
                </a:solidFill>
              </a:defRPr>
            </a:lvl5pPr>
          </a:lstStyle>
          <a:p>
            <a:pPr lvl="0"/>
            <a:r>
              <a:rPr lang="en-US" dirty="0"/>
              <a:t>Click to edit Master text styles</a:t>
            </a:r>
          </a:p>
          <a:p>
            <a:pPr lvl="1"/>
            <a:r>
              <a:rPr lang="en-US" dirty="0"/>
              <a:t>Second level</a:t>
            </a:r>
          </a:p>
        </p:txBody>
      </p:sp>
      <p:sp>
        <p:nvSpPr>
          <p:cNvPr id="3" name="TextBox 2"/>
          <p:cNvSpPr txBox="1"/>
          <p:nvPr userDrawn="1"/>
        </p:nvSpPr>
        <p:spPr>
          <a:xfrm>
            <a:off x="-1819059" y="-457200"/>
            <a:ext cx="914400" cy="914400"/>
          </a:xfrm>
          <a:prstGeom prst="rect">
            <a:avLst/>
          </a:prstGeom>
          <a:noFill/>
        </p:spPr>
        <p:txBody>
          <a:bodyPr wrap="none" lIns="182854" tIns="146283" rIns="182854" bIns="146283" rtlCol="0">
            <a:noAutofit/>
          </a:bodyPr>
          <a:lstStyle/>
          <a:p>
            <a:pPr>
              <a:lnSpc>
                <a:spcPct val="90000"/>
              </a:lnSpc>
              <a:spcAft>
                <a:spcPts val="600"/>
              </a:spcAft>
            </a:pPr>
            <a:endParaRPr lang="en-US" sz="2400" dirty="0">
              <a:gradFill>
                <a:gsLst>
                  <a:gs pos="2917">
                    <a:srgbClr val="000000"/>
                  </a:gs>
                  <a:gs pos="30000">
                    <a:srgbClr val="000000"/>
                  </a:gs>
                </a:gsLst>
                <a:lin ang="5400000" scaled="0"/>
              </a:gradFill>
            </a:endParaRPr>
          </a:p>
        </p:txBody>
      </p:sp>
      <p:sp>
        <p:nvSpPr>
          <p:cNvPr id="2" name="TextBox 1"/>
          <p:cNvSpPr txBox="1"/>
          <p:nvPr userDrawn="1"/>
        </p:nvSpPr>
        <p:spPr>
          <a:xfrm>
            <a:off x="15918690" y="-3259174"/>
            <a:ext cx="914400" cy="914400"/>
          </a:xfrm>
          <a:prstGeom prst="rect">
            <a:avLst/>
          </a:prstGeom>
          <a:noFill/>
        </p:spPr>
        <p:txBody>
          <a:bodyPr wrap="none" lIns="182854" tIns="146283" rIns="182854" bIns="146283" rtlCol="0">
            <a:noAutofit/>
          </a:bodyPr>
          <a:lstStyle/>
          <a:p>
            <a:pPr>
              <a:lnSpc>
                <a:spcPct val="90000"/>
              </a:lnSpc>
              <a:spcAft>
                <a:spcPts val="600"/>
              </a:spcAft>
            </a:pPr>
            <a:endParaRPr lang="en-US" sz="2400" dirty="0">
              <a:gradFill>
                <a:gsLst>
                  <a:gs pos="2917">
                    <a:srgbClr val="000000"/>
                  </a:gs>
                  <a:gs pos="30000">
                    <a:srgbClr val="000000"/>
                  </a:gs>
                </a:gsLst>
                <a:lin ang="5400000" scaled="0"/>
              </a:gradFill>
            </a:endParaRPr>
          </a:p>
        </p:txBody>
      </p:sp>
    </p:spTree>
    <p:extLst>
      <p:ext uri="{BB962C8B-B14F-4D97-AF65-F5344CB8AC3E}">
        <p14:creationId xmlns:p14="http://schemas.microsoft.com/office/powerpoint/2010/main" val="96931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itle_1">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7201" y="6565392"/>
            <a:ext cx="3937000" cy="137160"/>
          </a:xfrm>
          <a:prstGeom prst="rect">
            <a:avLst/>
          </a:prstGeom>
        </p:spPr>
        <p:txBody>
          <a:bodyPr/>
          <a:lstStyle>
            <a:lvl1pPr>
              <a:defRPr>
                <a:solidFill>
                  <a:schemeClr val="tx2"/>
                </a:solidFill>
              </a:defRPr>
            </a:lvl1pPr>
          </a:lstStyle>
          <a:p>
            <a:r>
              <a:rPr dirty="0">
                <a:solidFill>
                  <a:srgbClr val="505050"/>
                </a:solidFill>
              </a:rPr>
              <a:t>Microsoft Confidential</a:t>
            </a:r>
          </a:p>
        </p:txBody>
      </p:sp>
      <p:sp>
        <p:nvSpPr>
          <p:cNvPr id="4" name="Slide Number Placeholder 3"/>
          <p:cNvSpPr>
            <a:spLocks noGrp="1"/>
          </p:cNvSpPr>
          <p:nvPr>
            <p:ph type="sldNum" sz="quarter" idx="11"/>
          </p:nvPr>
        </p:nvSpPr>
        <p:spPr>
          <a:xfrm>
            <a:off x="11595102" y="6565392"/>
            <a:ext cx="566737" cy="137160"/>
          </a:xfrm>
          <a:prstGeom prst="rect">
            <a:avLst/>
          </a:prstGeom>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5" name="Text Placeholder 4"/>
          <p:cNvSpPr>
            <a:spLocks noGrp="1"/>
          </p:cNvSpPr>
          <p:nvPr>
            <p:ph type="body" sz="quarter" idx="12"/>
          </p:nvPr>
        </p:nvSpPr>
        <p:spPr>
          <a:xfrm>
            <a:off x="274640" y="369116"/>
            <a:ext cx="10972799" cy="1024685"/>
          </a:xfrm>
          <a:prstGeom prst="rect">
            <a:avLst/>
          </a:prstGeom>
        </p:spPr>
        <p:txBody>
          <a:bodyPr lIns="146304" tIns="91440" rIns="146304" bIns="91440">
            <a:noAutofit/>
          </a:bodyPr>
          <a:lstStyle>
            <a:lvl1pPr marL="0" indent="0">
              <a:lnSpc>
                <a:spcPct val="90000"/>
              </a:lnSpc>
              <a:spcBef>
                <a:spcPts val="1199"/>
              </a:spcBef>
              <a:spcAft>
                <a:spcPts val="2400"/>
              </a:spcAft>
              <a:buFontTx/>
              <a:buNone/>
              <a:defRPr lang="en-US" sz="5200" b="0" i="0" kern="1200" spc="0" baseline="0" dirty="0" smtClean="0">
                <a:solidFill>
                  <a:schemeClr val="tx2"/>
                </a:solidFill>
                <a:latin typeface="+mj-lt"/>
                <a:ea typeface="+mn-ea"/>
                <a:cs typeface="+mn-cs"/>
              </a:defRPr>
            </a:lvl1pPr>
          </a:lstStyle>
          <a:p>
            <a:pPr marL="0" marR="0" lvl="0" indent="0" algn="l" defTabSz="932634" rtl="0" eaLnBrk="1" fontAlgn="auto" latinLnBrk="0" hangingPunct="1">
              <a:lnSpc>
                <a:spcPct val="90000"/>
              </a:lnSpc>
              <a:spcBef>
                <a:spcPts val="1199"/>
              </a:spcBef>
              <a:spcAft>
                <a:spcPts val="2400"/>
              </a:spcAft>
              <a:buClrTx/>
              <a:buSzPct val="90000"/>
              <a:buFontTx/>
              <a:buNone/>
              <a:tabLst/>
            </a:pPr>
            <a:r>
              <a:rPr lang="en-US" dirty="0"/>
              <a:t>Click to edit Master text</a:t>
            </a:r>
          </a:p>
        </p:txBody>
      </p:sp>
    </p:spTree>
    <p:extLst>
      <p:ext uri="{BB962C8B-B14F-4D97-AF65-F5344CB8AC3E}">
        <p14:creationId xmlns:p14="http://schemas.microsoft.com/office/powerpoint/2010/main" val="25700807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55008" y="6482889"/>
            <a:ext cx="2798207" cy="372394"/>
          </a:xfrm>
          <a:prstGeom prst="rect">
            <a:avLst/>
          </a:prstGeom>
        </p:spPr>
        <p:txBody>
          <a:bodyPr/>
          <a:lstStyle/>
          <a:p>
            <a:pPr>
              <a:defRPr/>
            </a:pPr>
            <a:fld id="{BCBD0B52-437A-4313-A77B-AA9E4EE95D77}" type="datetimeFigureOut">
              <a:rPr lang="en-US" smtClean="0">
                <a:solidFill>
                  <a:srgbClr val="505050"/>
                </a:solidFill>
              </a:rPr>
              <a:pPr>
                <a:defRPr/>
              </a:pPr>
              <a:t>10/27/2016</a:t>
            </a:fld>
            <a:endParaRPr lang="en-US">
              <a:solidFill>
                <a:srgbClr val="505050"/>
              </a:solidFill>
            </a:endParaRPr>
          </a:p>
        </p:txBody>
      </p:sp>
      <p:sp>
        <p:nvSpPr>
          <p:cNvPr id="5" name="Footer Placeholder 4"/>
          <p:cNvSpPr>
            <a:spLocks noGrp="1"/>
          </p:cNvSpPr>
          <p:nvPr>
            <p:ph type="ftr" sz="quarter" idx="11"/>
          </p:nvPr>
        </p:nvSpPr>
        <p:spPr/>
        <p:txBody>
          <a:bodyPr/>
          <a:lstStyle/>
          <a:p>
            <a:pPr>
              <a:defRPr/>
            </a:pPr>
            <a:endParaRPr>
              <a:gradFill>
                <a:gsLst>
                  <a:gs pos="2239">
                    <a:srgbClr val="505050"/>
                  </a:gs>
                  <a:gs pos="11940">
                    <a:srgbClr val="505050"/>
                  </a:gs>
                </a:gsLst>
                <a:lin ang="5400000" scaled="0"/>
              </a:gradFill>
            </a:endParaRPr>
          </a:p>
        </p:txBody>
      </p:sp>
      <p:sp>
        <p:nvSpPr>
          <p:cNvPr id="6" name="Slide Number Placeholder 5"/>
          <p:cNvSpPr>
            <a:spLocks noGrp="1"/>
          </p:cNvSpPr>
          <p:nvPr>
            <p:ph type="sldNum" sz="quarter" idx="12"/>
          </p:nvPr>
        </p:nvSpPr>
        <p:spPr/>
        <p:txBody>
          <a:bodyPr/>
          <a:lstStyle/>
          <a:p>
            <a:pPr>
              <a:defRPr/>
            </a:pPr>
            <a:fld id="{45143E39-6910-4CEE-8798-3DAAD37B8C99}" type="slidenum">
              <a:rPr>
                <a:gradFill>
                  <a:gsLst>
                    <a:gs pos="2239">
                      <a:srgbClr val="505050"/>
                    </a:gs>
                    <a:gs pos="11940">
                      <a:srgbClr val="505050"/>
                    </a:gs>
                  </a:gsLst>
                  <a:lin ang="5400000" scaled="0"/>
                </a:gradFill>
              </a:rPr>
              <a:pPr>
                <a:def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922886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085573"/>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999259"/>
          </a:xfrm>
        </p:spPr>
        <p:txBody>
          <a:bodyPr lIns="146304" tIns="91440" rIns="146304" bIns="91440"/>
          <a:lstStyle>
            <a:lvl1pPr>
              <a:lnSpc>
                <a:spcPts val="6299"/>
              </a:lnSpc>
              <a:defRPr sz="5799"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a:xfrm>
            <a:off x="7431025" y="6723888"/>
            <a:ext cx="3937000" cy="137160"/>
          </a:xfrm>
          <a:prstGeom prst="rect">
            <a:avLst/>
          </a:prstGeom>
        </p:spPr>
        <p:txBody>
          <a:bodyPr/>
          <a:lstStyle/>
          <a:p>
            <a:r>
              <a:rPr>
                <a:gradFill>
                  <a:gsLst>
                    <a:gs pos="2239">
                      <a:srgbClr val="505050"/>
                    </a:gs>
                    <a:gs pos="11940">
                      <a:srgbClr val="505050"/>
                    </a:gs>
                  </a:gsLst>
                  <a:lin ang="5400000" scaled="0"/>
                </a:gradFill>
              </a:rPr>
              <a:t>Microsoft Confidential</a:t>
            </a:r>
            <a:endParaRPr dirty="0">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1223411413"/>
      </p:ext>
    </p:extLst>
  </p:cSld>
  <p:clrMapOvr>
    <a:masterClrMapping/>
  </p:clrMapOvr>
  <p:transition spd="slow">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57201" y="6565392"/>
            <a:ext cx="3937000" cy="137160"/>
          </a:xfrm>
          <a:prstGeom prst="rect">
            <a:avLst/>
          </a:prstGeom>
        </p:spPr>
        <p:txBody>
          <a:bodyPr/>
          <a:lstStyle/>
          <a:p>
            <a:r>
              <a:rPr>
                <a:solidFill>
                  <a:srgbClr val="505050"/>
                </a:solidFill>
              </a:rPr>
              <a:t>Microsoft Confidential</a:t>
            </a:r>
          </a:p>
        </p:txBody>
      </p:sp>
      <p:sp>
        <p:nvSpPr>
          <p:cNvPr id="3" name="Slide Number Placeholder 2"/>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1628394062"/>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8pt Title/16p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264964"/>
            <a:ext cx="9143999" cy="3384866"/>
          </a:xfrm>
        </p:spPr>
        <p:txBody>
          <a:bodyPr lIns="146304" tIns="91440" rIns="146304" bIns="91440"/>
          <a:lstStyle>
            <a:lvl1pPr>
              <a:lnSpc>
                <a:spcPts val="6299"/>
              </a:lnSpc>
              <a:defRPr sz="5800" baseline="0">
                <a:solidFill>
                  <a:schemeClr val="accent2"/>
                </a:solidFill>
              </a:defRPr>
            </a:lvl1pPr>
          </a:lstStyle>
          <a:p>
            <a:r>
              <a:rPr lang="en-US"/>
              <a:t>Lorem ipsum dolor sit</a:t>
            </a:r>
            <a:br>
              <a:rPr lang="en-US"/>
            </a:br>
            <a:r>
              <a:rPr lang="en-US"/>
              <a:t>amet, consectetuer adipi</a:t>
            </a:r>
            <a:br>
              <a:rPr lang="en-US"/>
            </a:br>
            <a:r>
              <a:rPr lang="en-US"/>
              <a:t>scing elit aenean massa.</a:t>
            </a:r>
            <a:br>
              <a:rPr lang="en-US"/>
            </a:br>
            <a:r>
              <a:rPr lang="en-US"/>
              <a:t>Cum sociis natoque.</a:t>
            </a:r>
          </a:p>
        </p:txBody>
      </p:sp>
      <p:sp>
        <p:nvSpPr>
          <p:cNvPr id="3" name="Footer Placeholder 2"/>
          <p:cNvSpPr>
            <a:spLocks noGrp="1"/>
          </p:cNvSpPr>
          <p:nvPr>
            <p:ph type="ftr" sz="quarter" idx="10"/>
          </p:nvPr>
        </p:nvSpPr>
        <p:spPr/>
        <p:txBody>
          <a:bodyPr/>
          <a:lstStyle/>
          <a:p>
            <a:r>
              <a:rPr>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pPr defTabSz="932516"/>
            <a:fld id="{27258FFF-F925-446B-8502-81C933981705}" type="slidenum">
              <a:rPr>
                <a:solidFill>
                  <a:srgbClr val="505050"/>
                </a:solidFill>
              </a:rPr>
              <a:pPr defTabSz="932516"/>
              <a:t>‹#›</a:t>
            </a:fld>
            <a:endParaRPr dirty="0">
              <a:solidFill>
                <a:srgbClr val="505050"/>
              </a:solidFill>
            </a:endParaRPr>
          </a:p>
        </p:txBody>
      </p:sp>
      <p:sp>
        <p:nvSpPr>
          <p:cNvPr id="7" name="Text Placeholder 6"/>
          <p:cNvSpPr>
            <a:spLocks noGrp="1"/>
          </p:cNvSpPr>
          <p:nvPr>
            <p:ph type="body" sz="quarter" idx="12" hasCustomPrompt="1"/>
          </p:nvPr>
        </p:nvSpPr>
        <p:spPr>
          <a:xfrm>
            <a:off x="274638" y="3954463"/>
            <a:ext cx="5486400" cy="1954381"/>
          </a:xfrm>
        </p:spPr>
        <p:txBody>
          <a:bodyPr/>
          <a:lstStyle>
            <a:lvl1pPr marL="0" indent="0">
              <a:lnSpc>
                <a:spcPts val="1800"/>
              </a:lnSpc>
              <a:spcBef>
                <a:spcPts val="1199"/>
              </a:spcBef>
              <a:buNone/>
              <a:defRPr sz="1600" baseline="0"/>
            </a:lvl1pPr>
            <a:lvl2pPr marL="0" indent="0">
              <a:lnSpc>
                <a:spcPts val="1800"/>
              </a:lnSpc>
              <a:spcBef>
                <a:spcPts val="1199"/>
              </a:spcBef>
              <a:buNone/>
              <a:defRPr sz="1600"/>
            </a:lvl2pPr>
            <a:lvl3pPr marL="0" indent="0">
              <a:lnSpc>
                <a:spcPts val="1800"/>
              </a:lnSpc>
              <a:spcBef>
                <a:spcPts val="1199"/>
              </a:spcBef>
              <a:buNone/>
              <a:defRPr sz="1600"/>
            </a:lvl3pPr>
            <a:lvl4pPr marL="0" indent="0">
              <a:lnSpc>
                <a:spcPts val="1800"/>
              </a:lnSpc>
              <a:spcBef>
                <a:spcPts val="1199"/>
              </a:spcBef>
              <a:buNone/>
              <a:defRPr sz="1600"/>
            </a:lvl4pPr>
            <a:lvl5pPr marL="0" indent="0">
              <a:lnSpc>
                <a:spcPts val="1800"/>
              </a:lnSpc>
              <a:spcBef>
                <a:spcPts val="1199"/>
              </a:spcBef>
              <a:buNone/>
              <a:defRPr sz="1600"/>
            </a:lvl5pPr>
          </a:lstStyle>
          <a:p>
            <a:pPr lvl="0"/>
            <a:r>
              <a:rPr lang="en-US"/>
              <a:t>Lorem ipsum dolor sit amet, consectetur adipiscing elit. Nunc et sagittis ligula, non laoreet urna. Aenean porttitor pulvinar lorem, eu accumsan purus mattis nec. Suspendisse eu justo tempus, volutpat velit ut, eleifend velit. </a:t>
            </a:r>
          </a:p>
          <a:p>
            <a:pPr lvl="0"/>
            <a:r>
              <a:rPr lang="en-US"/>
              <a:t>Cum sociis natoque penatibus et magnis dis parturient montes, nascetur ridiculus mus. Nullam tempus lorem justo, ac placerat neque molestie ut. </a:t>
            </a:r>
          </a:p>
        </p:txBody>
      </p:sp>
    </p:spTree>
    <p:extLst>
      <p:ext uri="{BB962C8B-B14F-4D97-AF65-F5344CB8AC3E}">
        <p14:creationId xmlns:p14="http://schemas.microsoft.com/office/powerpoint/2010/main" val="4266745813"/>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3"/>
            <a:ext cx="11375536"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529662" y="1476621"/>
            <a:ext cx="11375536" cy="2239396"/>
          </a:xfrm>
          <a:prstGeom prst="rect">
            <a:avLst/>
          </a:prstGeom>
        </p:spPr>
        <p:txBody>
          <a:bodyPr/>
          <a:lstStyle>
            <a:lvl1pPr marL="289394" indent="-289394">
              <a:buFont typeface="Wingdings" pitchFamily="2" charset="2"/>
              <a:buChar char=""/>
              <a:defRPr sz="4080"/>
            </a:lvl1pPr>
            <a:lvl2pPr marL="527051" indent="-237658">
              <a:buFont typeface="Wingdings" pitchFamily="2" charset="2"/>
              <a:buChar char=""/>
              <a:defRPr>
                <a:latin typeface="+mn-lt"/>
              </a:defRPr>
            </a:lvl2pPr>
            <a:lvl3pPr marL="755006" indent="-227958">
              <a:buFont typeface="Wingdings" pitchFamily="2" charset="2"/>
              <a:buChar char=""/>
              <a:tabLst/>
              <a:defRPr>
                <a:latin typeface="+mn-lt"/>
              </a:defRPr>
            </a:lvl3pPr>
            <a:lvl4pPr marL="931228" indent="-176222">
              <a:buFont typeface="Wingdings" pitchFamily="2" charset="2"/>
              <a:buChar char=""/>
              <a:defRPr>
                <a:latin typeface="+mn-lt"/>
              </a:defRPr>
            </a:lvl4pPr>
            <a:lvl5pPr marL="1107451" indent="-176222">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720" tIns="60860" rIns="121720" bIns="60860" anchor="ctr"/>
          <a:lstStyle>
            <a:lvl1pPr algn="l">
              <a:defRPr sz="1632">
                <a:gradFill>
                  <a:gsLst>
                    <a:gs pos="100000">
                      <a:schemeClr val="bg2"/>
                    </a:gs>
                    <a:gs pos="0">
                      <a:schemeClr val="bg2"/>
                    </a:gs>
                  </a:gsLst>
                  <a:lin ang="5400000" scaled="0"/>
                </a:gradFill>
              </a:defRPr>
            </a:lvl1pPr>
          </a:lstStyle>
          <a:p>
            <a:pPr defTabSz="931191">
              <a:defRPr/>
            </a:pPr>
            <a:fld id="{727B4C2D-45E2-4621-8491-2995EB46A674}" type="slidenum">
              <a:rPr smtClean="0">
                <a:gradFill>
                  <a:gsLst>
                    <a:gs pos="100000">
                      <a:srgbClr val="797A7D"/>
                    </a:gs>
                    <a:gs pos="0">
                      <a:srgbClr val="797A7D"/>
                    </a:gs>
                  </a:gsLst>
                  <a:lin ang="5400000" scaled="0"/>
                </a:gradFill>
              </a:rPr>
              <a:pPr defTabSz="931191">
                <a:defRPr/>
              </a:pPr>
              <a:t>‹#›</a:t>
            </a:fld>
            <a:endParaRPr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3936268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12436475" cy="6994525"/>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600" spc="0" baseline="0">
                <a:gradFill>
                  <a:gsLst>
                    <a:gs pos="46903">
                      <a:srgbClr val="FFFFFF"/>
                    </a:gs>
                    <a:gs pos="83000">
                      <a:srgbClr val="FFFFFF"/>
                    </a:gs>
                  </a:gsLst>
                  <a:lin ang="5400000" scaled="1"/>
                </a:gradFill>
                <a:latin typeface="+mj-lt"/>
              </a:defRPr>
            </a:lvl1pPr>
          </a:lstStyle>
          <a:p>
            <a:pPr lvl="0"/>
            <a:r>
              <a:rPr lang="en-US" dirty="0"/>
              <a:t>Speaker Name</a:t>
            </a:r>
          </a:p>
        </p:txBody>
      </p:sp>
      <p:sp>
        <p:nvSpPr>
          <p:cNvPr id="9" name="Title 1"/>
          <p:cNvSpPr>
            <a:spLocks noGrp="1"/>
          </p:cNvSpPr>
          <p:nvPr>
            <p:ph type="title" hasCustomPrompt="1"/>
          </p:nvPr>
        </p:nvSpPr>
        <p:spPr>
          <a:xfrm>
            <a:off x="274703" y="296863"/>
            <a:ext cx="5486335" cy="1828800"/>
          </a:xfrm>
          <a:noFill/>
        </p:spPr>
        <p:txBody>
          <a:bodyPr lIns="146304" tIns="91440" rIns="146304" bIns="91440" anchor="t" anchorCtr="0"/>
          <a:lstStyle>
            <a:lvl1pPr>
              <a:defRPr sz="6000" spc="-100" baseline="0">
                <a:gradFill>
                  <a:gsLst>
                    <a:gs pos="46903">
                      <a:srgbClr val="FFFFFF"/>
                    </a:gs>
                    <a:gs pos="83000">
                      <a:srgbClr val="FFFFFF"/>
                    </a:gs>
                  </a:gsLst>
                  <a:lin ang="5400000" scaled="1"/>
                </a:gradFill>
              </a:defRPr>
            </a:lvl1pPr>
          </a:lstStyle>
          <a:p>
            <a:r>
              <a:rPr lang="en-US" dirty="0"/>
              <a:t>Presentation title</a:t>
            </a:r>
          </a:p>
        </p:txBody>
      </p:sp>
    </p:spTree>
    <p:extLst>
      <p:ext uri="{BB962C8B-B14F-4D97-AF65-F5344CB8AC3E}">
        <p14:creationId xmlns:p14="http://schemas.microsoft.com/office/powerpoint/2010/main" val="486326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8pt Title/16pt Text -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264964"/>
            <a:ext cx="9143999" cy="3384866"/>
          </a:xfrm>
        </p:spPr>
        <p:txBody>
          <a:bodyPr lIns="146304" tIns="91440" rIns="146304" bIns="91440"/>
          <a:lstStyle>
            <a:lvl1pPr>
              <a:lnSpc>
                <a:spcPts val="6299"/>
              </a:lnSpc>
              <a:defRPr sz="5800" baseline="0">
                <a:solidFill>
                  <a:schemeClr val="bg1"/>
                </a:solidFill>
              </a:defRPr>
            </a:lvl1pPr>
          </a:lstStyle>
          <a:p>
            <a:r>
              <a:rPr lang="en-US"/>
              <a:t>Lorem ipsum dolor sit</a:t>
            </a:r>
            <a:br>
              <a:rPr lang="en-US"/>
            </a:br>
            <a:r>
              <a:rPr lang="en-US"/>
              <a:t>amet, consectetuer adipi</a:t>
            </a:r>
            <a:br>
              <a:rPr lang="en-US"/>
            </a:br>
            <a:r>
              <a:rPr lang="en-US"/>
              <a:t>scing elit aenean massa.</a:t>
            </a:r>
            <a:br>
              <a:rPr lang="en-US"/>
            </a:br>
            <a:r>
              <a:rPr lang="en-US"/>
              <a:t>Cum sociis natoque.</a:t>
            </a:r>
          </a:p>
        </p:txBody>
      </p:sp>
      <p:sp>
        <p:nvSpPr>
          <p:cNvPr id="3" name="Footer Placeholder 2"/>
          <p:cNvSpPr>
            <a:spLocks noGrp="1"/>
          </p:cNvSpPr>
          <p:nvPr>
            <p:ph type="ftr" sz="quarter" idx="10"/>
          </p:nvPr>
        </p:nvSpPr>
        <p:spPr/>
        <p:txBody>
          <a:bodyPr/>
          <a:lstStyle>
            <a:lvl1pPr>
              <a:defRPr>
                <a:solidFill>
                  <a:schemeClr val="bg1"/>
                </a:solidFill>
              </a:defRPr>
            </a:lvl1pPr>
          </a:lstStyle>
          <a:p>
            <a:r>
              <a:rPr>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pPr defTabSz="932516"/>
            <a:fld id="{27258FFF-F925-446B-8502-81C933981705}" type="slidenum">
              <a:rPr smtClean="0">
                <a:solidFill>
                  <a:srgbClr val="FFFFFF"/>
                </a:solidFill>
              </a:rPr>
              <a:pPr defTabSz="932516"/>
              <a:t>‹#›</a:t>
            </a:fld>
            <a:endParaRPr dirty="0">
              <a:solidFill>
                <a:srgbClr val="FFFFFF"/>
              </a:solidFill>
            </a:endParaRPr>
          </a:p>
        </p:txBody>
      </p:sp>
      <p:sp>
        <p:nvSpPr>
          <p:cNvPr id="7" name="Text Placeholder 6"/>
          <p:cNvSpPr>
            <a:spLocks noGrp="1"/>
          </p:cNvSpPr>
          <p:nvPr>
            <p:ph type="body" sz="quarter" idx="12" hasCustomPrompt="1"/>
          </p:nvPr>
        </p:nvSpPr>
        <p:spPr>
          <a:xfrm>
            <a:off x="274638" y="3954463"/>
            <a:ext cx="5486400" cy="1954381"/>
          </a:xfrm>
        </p:spPr>
        <p:txBody>
          <a:bodyPr/>
          <a:lstStyle>
            <a:lvl1pPr marL="0" indent="0">
              <a:lnSpc>
                <a:spcPts val="1800"/>
              </a:lnSpc>
              <a:spcBef>
                <a:spcPts val="1199"/>
              </a:spcBef>
              <a:buNone/>
              <a:defRPr sz="1600" baseline="0">
                <a:solidFill>
                  <a:schemeClr val="bg1"/>
                </a:solidFill>
              </a:defRPr>
            </a:lvl1pPr>
            <a:lvl2pPr marL="0" indent="0">
              <a:lnSpc>
                <a:spcPts val="1800"/>
              </a:lnSpc>
              <a:spcBef>
                <a:spcPts val="1199"/>
              </a:spcBef>
              <a:buNone/>
              <a:defRPr sz="1600"/>
            </a:lvl2pPr>
            <a:lvl3pPr marL="0" indent="0">
              <a:lnSpc>
                <a:spcPts val="1800"/>
              </a:lnSpc>
              <a:spcBef>
                <a:spcPts val="1199"/>
              </a:spcBef>
              <a:buNone/>
              <a:defRPr sz="1600"/>
            </a:lvl3pPr>
            <a:lvl4pPr marL="0" indent="0">
              <a:lnSpc>
                <a:spcPts val="1800"/>
              </a:lnSpc>
              <a:spcBef>
                <a:spcPts val="1199"/>
              </a:spcBef>
              <a:buNone/>
              <a:defRPr sz="1600"/>
            </a:lvl4pPr>
            <a:lvl5pPr marL="0" indent="0">
              <a:lnSpc>
                <a:spcPts val="1800"/>
              </a:lnSpc>
              <a:spcBef>
                <a:spcPts val="1199"/>
              </a:spcBef>
              <a:buNone/>
              <a:defRPr sz="1600"/>
            </a:lvl5pPr>
          </a:lstStyle>
          <a:p>
            <a:pPr lvl="0"/>
            <a:r>
              <a:rPr lang="en-US"/>
              <a:t>Lorem ipsum dolor sit amet, consectetur adipiscing elit. Nunc et sagittis ligula, non laoreet urna. Aenean porttitor pulvinar lorem, eu accumsan purus mattis nec. Suspendisse eu justo tempus, volutpat velit ut, eleifend velit. </a:t>
            </a:r>
          </a:p>
          <a:p>
            <a:pPr lvl="0"/>
            <a:r>
              <a:rPr lang="en-US"/>
              <a:t>Cum sociis natoque penatibus et magnis dis parturient montes, nascetur ridiculus mus. Nullam tempus lorem justo, ac placerat neque molestie ut. </a:t>
            </a:r>
          </a:p>
        </p:txBody>
      </p:sp>
    </p:spTree>
    <p:extLst>
      <p:ext uri="{BB962C8B-B14F-4D97-AF65-F5344CB8AC3E}">
        <p14:creationId xmlns:p14="http://schemas.microsoft.com/office/powerpoint/2010/main" val="1195569743"/>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836547712"/>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cSld name="36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4964"/>
            <a:ext cx="9143999" cy="1097302"/>
          </a:xfrm>
        </p:spPr>
        <p:txBody>
          <a:bodyPr vert="horz" wrap="square" lIns="146304" tIns="91440" rIns="146304" bIns="91440" rtlCol="0" anchor="t">
            <a:noAutofit/>
          </a:bodyPr>
          <a:lstStyle>
            <a:lvl1pPr>
              <a:defRPr lang="en-US" sz="4799">
                <a:solidFill>
                  <a:srgbClr val="505050"/>
                </a:solidFill>
              </a:defRPr>
            </a:lvl1pPr>
          </a:lstStyle>
          <a:p>
            <a:pPr marL="0" lvl="0">
              <a:lnSpc>
                <a:spcPts val="3599"/>
              </a:lnSpc>
              <a:spcBef>
                <a:spcPts val="864"/>
              </a:spcBef>
            </a:pPr>
            <a:r>
              <a:rPr lang="en-US" dirty="0" err="1"/>
              <a:t>Lorem</a:t>
            </a:r>
            <a:r>
              <a:rPr lang="en-US" dirty="0"/>
              <a:t> </a:t>
            </a:r>
            <a:r>
              <a:rPr lang="en-US" dirty="0" err="1"/>
              <a:t>Ipsum</a:t>
            </a:r>
            <a:r>
              <a:rPr lang="en-US" dirty="0"/>
              <a:t> Dolor Sit.</a:t>
            </a:r>
          </a:p>
        </p:txBody>
      </p:sp>
    </p:spTree>
    <p:extLst>
      <p:ext uri="{BB962C8B-B14F-4D97-AF65-F5344CB8AC3E}">
        <p14:creationId xmlns:p14="http://schemas.microsoft.com/office/powerpoint/2010/main" val="135885757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8pt Title/24p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264964"/>
            <a:ext cx="9143998" cy="1828800"/>
          </a:xfrm>
        </p:spPr>
        <p:txBody>
          <a:bodyPr lIns="146304" tIns="91440" rIns="146304" bIns="91440"/>
          <a:lstStyle>
            <a:lvl1pPr>
              <a:lnSpc>
                <a:spcPts val="6299"/>
              </a:lnSpc>
              <a:defRPr sz="5800" baseline="0">
                <a:solidFill>
                  <a:schemeClr val="accent2"/>
                </a:solidFill>
              </a:defRPr>
            </a:lvl1pPr>
          </a:lstStyle>
          <a:p>
            <a:r>
              <a:rPr lang="en-US"/>
              <a:t>Lorem ipsum dolor sit</a:t>
            </a:r>
            <a:br>
              <a:rPr lang="en-US"/>
            </a:br>
            <a:r>
              <a:rPr lang="en-US"/>
              <a:t>amet, consectetuer adipi.</a:t>
            </a:r>
          </a:p>
        </p:txBody>
      </p:sp>
      <p:sp>
        <p:nvSpPr>
          <p:cNvPr id="4" name="Slide Number Placeholder 3"/>
          <p:cNvSpPr>
            <a:spLocks noGrp="1"/>
          </p:cNvSpPr>
          <p:nvPr>
            <p:ph type="sldNum" sz="quarter" idx="11"/>
          </p:nvPr>
        </p:nvSpPr>
        <p:spPr>
          <a:xfrm>
            <a:off x="11595105" y="6565391"/>
            <a:ext cx="566737" cy="137160"/>
          </a:xfrm>
          <a:prstGeom prst="rect">
            <a:avLst/>
          </a:prstGeom>
        </p:spPr>
        <p:txBody>
          <a:bodyPr/>
          <a:lstStyle/>
          <a:p>
            <a:fld id="{27258FFF-F925-446B-8502-81C933981705}" type="slidenum">
              <a:rPr>
                <a:gradFill>
                  <a:gsLst>
                    <a:gs pos="2239">
                      <a:srgbClr val="505050"/>
                    </a:gs>
                    <a:gs pos="11940">
                      <a:srgbClr val="505050"/>
                    </a:gs>
                  </a:gsLst>
                  <a:lin ang="5400000" scaled="0"/>
                </a:gradFill>
              </a:rPr>
              <a:pPr/>
              <a:t>‹#›</a:t>
            </a:fld>
            <a:endParaRPr dirty="0">
              <a:gradFill>
                <a:gsLst>
                  <a:gs pos="2239">
                    <a:srgbClr val="505050"/>
                  </a:gs>
                  <a:gs pos="11940">
                    <a:srgbClr val="505050"/>
                  </a:gs>
                </a:gsLst>
                <a:lin ang="5400000" scaled="0"/>
              </a:gradFill>
            </a:endParaRPr>
          </a:p>
        </p:txBody>
      </p:sp>
      <p:sp>
        <p:nvSpPr>
          <p:cNvPr id="7" name="Text Placeholder 6"/>
          <p:cNvSpPr>
            <a:spLocks noGrp="1"/>
          </p:cNvSpPr>
          <p:nvPr>
            <p:ph type="body" sz="quarter" idx="12" hasCustomPrompt="1"/>
          </p:nvPr>
        </p:nvSpPr>
        <p:spPr>
          <a:xfrm>
            <a:off x="274637" y="2857189"/>
            <a:ext cx="7670052" cy="2954655"/>
          </a:xfrm>
        </p:spPr>
        <p:txBody>
          <a:bodyPr/>
          <a:lstStyle>
            <a:lvl1pPr marL="0" indent="0">
              <a:lnSpc>
                <a:spcPts val="2600"/>
              </a:lnSpc>
              <a:spcBef>
                <a:spcPts val="3000"/>
              </a:spcBef>
              <a:buNone/>
              <a:defRPr sz="2400" baseline="0">
                <a:latin typeface="+mn-lt"/>
              </a:defRPr>
            </a:lvl1pPr>
            <a:lvl2pPr marL="0" indent="0">
              <a:lnSpc>
                <a:spcPts val="1801"/>
              </a:lnSpc>
              <a:spcBef>
                <a:spcPts val="1199"/>
              </a:spcBef>
              <a:buNone/>
              <a:defRPr sz="1601"/>
            </a:lvl2pPr>
            <a:lvl3pPr marL="0" indent="0">
              <a:lnSpc>
                <a:spcPts val="1801"/>
              </a:lnSpc>
              <a:spcBef>
                <a:spcPts val="1199"/>
              </a:spcBef>
              <a:buNone/>
              <a:defRPr sz="1601"/>
            </a:lvl3pPr>
            <a:lvl4pPr marL="0" indent="0">
              <a:lnSpc>
                <a:spcPts val="1801"/>
              </a:lnSpc>
              <a:spcBef>
                <a:spcPts val="1199"/>
              </a:spcBef>
              <a:buNone/>
              <a:defRPr sz="1601"/>
            </a:lvl4pPr>
            <a:lvl5pPr marL="0" indent="0">
              <a:lnSpc>
                <a:spcPts val="1801"/>
              </a:lnSpc>
              <a:spcBef>
                <a:spcPts val="1199"/>
              </a:spcBef>
              <a:buNone/>
              <a:defRPr sz="1601"/>
            </a:lvl5pPr>
          </a:lstStyle>
          <a:p>
            <a:pPr lvl="0"/>
            <a:r>
              <a:rPr lang="en-US"/>
              <a:t>Lorem ipsum dolor sit amet, consectetur adipiscing </a:t>
            </a:r>
            <a:br>
              <a:rPr lang="en-US"/>
            </a:br>
            <a:r>
              <a:rPr lang="en-US"/>
              <a:t>elit. Nunc et sagittis ligula, non laoreet urna. </a:t>
            </a:r>
          </a:p>
          <a:p>
            <a:pPr lvl="0"/>
            <a:r>
              <a:rPr lang="en-US"/>
              <a:t>Aenean porttitor pulvinar lorem, eu accumsan purus mattis nec. Suspendisse eu justo tempus. </a:t>
            </a:r>
          </a:p>
          <a:p>
            <a:pPr lvl="0"/>
            <a:r>
              <a:rPr lang="en-US"/>
              <a:t>Cum sociis natoque penatibus et magnis dis parturient montes, nascetur ridiculus mus.</a:t>
            </a:r>
          </a:p>
        </p:txBody>
      </p:sp>
    </p:spTree>
    <p:extLst>
      <p:ext uri="{BB962C8B-B14F-4D97-AF65-F5344CB8AC3E}">
        <p14:creationId xmlns:p14="http://schemas.microsoft.com/office/powerpoint/2010/main" val="58245876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6994525"/>
          </a:xfr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274703" y="2125663"/>
            <a:ext cx="5486335" cy="3657600"/>
          </a:xfrm>
          <a:noFill/>
        </p:spPr>
        <p:txBody>
          <a:bodyPr lIns="146304" tIns="91440" rIns="146304" bIns="91440" anchor="t" anchorCtr="0"/>
          <a:lstStyle>
            <a:lvl1pPr>
              <a:defRPr sz="6000" spc="-100" baseline="0">
                <a:gradFill>
                  <a:gsLst>
                    <a:gs pos="46903">
                      <a:schemeClr val="tx1"/>
                    </a:gs>
                    <a:gs pos="83000">
                      <a:schemeClr val="tx1"/>
                    </a:gs>
                  </a:gsLst>
                  <a:lin ang="5400000" scaled="1"/>
                </a:gradFill>
              </a:defRPr>
            </a:lvl1pPr>
          </a:lstStyle>
          <a:p>
            <a:r>
              <a:rPr lang="en-US" dirty="0"/>
              <a:t>Pull quote</a:t>
            </a:r>
          </a:p>
        </p:txBody>
      </p:sp>
    </p:spTree>
    <p:extLst>
      <p:ext uri="{BB962C8B-B14F-4D97-AF65-F5344CB8AC3E}">
        <p14:creationId xmlns:p14="http://schemas.microsoft.com/office/powerpoint/2010/main" val="90989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
            <a:ext cx="12436475" cy="6994525"/>
          </a:xfrm>
        </p:spPr>
        <p:txBody>
          <a:bodyPr/>
          <a:lstStyle>
            <a:lvl1pPr marL="0" indent="0">
              <a:buNone/>
              <a:defRPr/>
            </a:lvl1pPr>
          </a:lstStyle>
          <a:p>
            <a:r>
              <a:rPr lang="en-US"/>
              <a:t>Click icon to add picture</a:t>
            </a:r>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4" name="Text Placeholder 5"/>
          <p:cNvSpPr>
            <a:spLocks noGrp="1"/>
          </p:cNvSpPr>
          <p:nvPr>
            <p:ph type="body" sz="quarter" idx="16" hasCustomPrompt="1"/>
          </p:nvPr>
        </p:nvSpPr>
        <p:spPr>
          <a:xfrm>
            <a:off x="9418638" y="723012"/>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5" name="Text Placeholder 5"/>
          <p:cNvSpPr>
            <a:spLocks noGrp="1"/>
          </p:cNvSpPr>
          <p:nvPr>
            <p:ph type="body" sz="quarter" idx="17" hasCustomPrompt="1"/>
          </p:nvPr>
        </p:nvSpPr>
        <p:spPr>
          <a:xfrm>
            <a:off x="9418638" y="3631833"/>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7" name="Title 16"/>
          <p:cNvSpPr>
            <a:spLocks noGrp="1"/>
          </p:cNvSpPr>
          <p:nvPr>
            <p:ph type="title"/>
          </p:nvPr>
        </p:nvSpPr>
        <p:spPr>
          <a:xfrm>
            <a:off x="4394200" y="3628284"/>
            <a:ext cx="2278960" cy="2272453"/>
          </a:xfrm>
          <a:solidFill>
            <a:srgbClr val="68217A"/>
          </a:solidFill>
        </p:spPr>
        <p:txBody>
          <a:bodyPr lIns="182880" tIns="146304" rIns="182880" bIns="146304"/>
          <a:lstStyle>
            <a:lvl1pPr>
              <a:defRPr sz="3200">
                <a:gradFill>
                  <a:gsLst>
                    <a:gs pos="14159">
                      <a:schemeClr val="bg1"/>
                    </a:gs>
                    <a:gs pos="37000">
                      <a:schemeClr val="bg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088046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39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1250">
                      <a:schemeClr val="tx1"/>
                    </a:gs>
                    <a:gs pos="100000">
                      <a:schemeClr val="tx1"/>
                    </a:gs>
                  </a:gsLst>
                  <a:lin ang="5400000" scaled="0"/>
                </a:gradFill>
                <a:latin typeface="+mn-lt"/>
              </a:defRPr>
            </a:lvl1pPr>
            <a:lvl2pPr>
              <a:defRPr sz="1600"/>
            </a:lvl2pPr>
            <a:lvl3pPr>
              <a:defRPr sz="1600"/>
            </a:lvl3pPr>
            <a:lvl4pPr>
              <a:defRPr sz="1600"/>
            </a:lvl4pPr>
            <a:lvl5pPr marL="1028700" indent="0">
              <a:buNone/>
              <a:defRPr sz="1600"/>
            </a:lvl5pPr>
          </a:lstStyle>
          <a:p>
            <a:pPr lvl="0"/>
            <a:r>
              <a:rPr lang="en-US"/>
              <a:t>Click to edit Master text styles</a:t>
            </a:r>
          </a:p>
        </p:txBody>
      </p:sp>
    </p:spTree>
    <p:extLst>
      <p:ext uri="{BB962C8B-B14F-4D97-AF65-F5344CB8AC3E}">
        <p14:creationId xmlns:p14="http://schemas.microsoft.com/office/powerpoint/2010/main" val="22530761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406265"/>
          </a:xfrm>
        </p:spPr>
        <p:txBody>
          <a:bodyPr/>
          <a:lstStyle>
            <a:lvl1pPr marL="0" indent="0">
              <a:buNone/>
              <a:defRPr sz="1600">
                <a:gradFill>
                  <a:gsLst>
                    <a:gs pos="92035">
                      <a:schemeClr val="tx1"/>
                    </a:gs>
                    <a:gs pos="84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067011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94690">
                      <a:schemeClr val="tx1"/>
                    </a:gs>
                    <a:gs pos="86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5058558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2420537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99115">
                      <a:schemeClr val="tx1"/>
                    </a:gs>
                    <a:gs pos="87611">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573850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85821">
                      <a:schemeClr val="tx1"/>
                    </a:gs>
                    <a:gs pos="61194">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221029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025055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
            <a:ext cx="6002338" cy="6994525"/>
          </a:xfrm>
        </p:spPr>
        <p:txBody>
          <a:bodyPr/>
          <a:lstStyle>
            <a:lvl1pPr marL="0" indent="0">
              <a:buNone/>
              <a:defRPr/>
            </a:lvl1pPr>
          </a:lstStyle>
          <a:p>
            <a:r>
              <a:rPr lang="en-US"/>
              <a:t>Click icon to add picture</a:t>
            </a:r>
            <a:endParaRPr lang="en-US" dirty="0"/>
          </a:p>
        </p:txBody>
      </p:sp>
      <p:sp>
        <p:nvSpPr>
          <p:cNvPr id="6" name="Content Placeholder 5"/>
          <p:cNvSpPr>
            <a:spLocks noGrp="1"/>
          </p:cNvSpPr>
          <p:nvPr>
            <p:ph sz="quarter" idx="10"/>
          </p:nvPr>
        </p:nvSpPr>
        <p:spPr>
          <a:xfrm>
            <a:off x="5761038" y="1211263"/>
            <a:ext cx="6400800" cy="600164"/>
          </a:xfrm>
        </p:spPr>
        <p:txBody>
          <a:bodyPr/>
          <a:lstStyle>
            <a:lvl1pPr marL="0" indent="0">
              <a:buNone/>
              <a:defRPr sz="3000"/>
            </a:lvl1pPr>
          </a:lstStyle>
          <a:p>
            <a:pPr lvl="0"/>
            <a:r>
              <a:rPr lang="en-US"/>
              <a:t>Click to edit Master text styles</a:t>
            </a:r>
          </a:p>
        </p:txBody>
      </p:sp>
    </p:spTree>
    <p:extLst>
      <p:ext uri="{BB962C8B-B14F-4D97-AF65-F5344CB8AC3E}">
        <p14:creationId xmlns:p14="http://schemas.microsoft.com/office/powerpoint/2010/main" val="244657580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28116889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4" name="Content Placeholder 3"/>
          <p:cNvSpPr>
            <a:spLocks noGrp="1"/>
          </p:cNvSpPr>
          <p:nvPr>
            <p:ph sz="quarter" idx="10"/>
          </p:nvPr>
        </p:nvSpPr>
        <p:spPr>
          <a:xfrm>
            <a:off x="274638" y="1697038"/>
            <a:ext cx="9144000" cy="683264"/>
          </a:xfrm>
        </p:spPr>
        <p:txBody>
          <a:bodyPr/>
          <a:lstStyle>
            <a:lvl1pPr marL="0" indent="0">
              <a:buNone/>
              <a:defRPr sz="3600"/>
            </a:lvl1pPr>
            <a:lvl2pPr>
              <a:defRPr sz="3600"/>
            </a:lvl2pPr>
            <a:lvl3pPr>
              <a:defRPr sz="3600"/>
            </a:lvl3pPr>
            <a:lvl4pPr>
              <a:defRPr sz="3600"/>
            </a:lvl4pPr>
            <a:lvl5pPr>
              <a:defRPr sz="3600"/>
            </a:lvl5pPr>
          </a:lstStyle>
          <a:p>
            <a:pPr lvl="0"/>
            <a:r>
              <a:rPr lang="en-US"/>
              <a:t>Click to edit Master text styles</a:t>
            </a:r>
          </a:p>
        </p:txBody>
      </p:sp>
    </p:spTree>
    <p:extLst>
      <p:ext uri="{BB962C8B-B14F-4D97-AF65-F5344CB8AC3E}">
        <p14:creationId xmlns:p14="http://schemas.microsoft.com/office/powerpoint/2010/main" val="78517085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1697062"/>
            <a:ext cx="3657600" cy="433965"/>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32440554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6994525"/>
          </a:xfrm>
        </p:spPr>
        <p:txBody>
          <a:bodyPr/>
          <a:lstStyle/>
          <a:p>
            <a:r>
              <a:rPr lang="en-US"/>
              <a:t>Click icon to add picture</a:t>
            </a:r>
            <a:endParaRPr lang="en-US" dirty="0"/>
          </a:p>
        </p:txBody>
      </p:sp>
      <p:sp>
        <p:nvSpPr>
          <p:cNvPr id="2" name="Title 1"/>
          <p:cNvSpPr>
            <a:spLocks noGrp="1"/>
          </p:cNvSpPr>
          <p:nvPr>
            <p:ph type="title"/>
          </p:nvPr>
        </p:nvSpPr>
        <p:spPr/>
        <p:txBody>
          <a:bodyPr/>
          <a:lstStyle>
            <a:lvl1pPr>
              <a:defRPr sz="4800">
                <a:gradFill>
                  <a:gsLst>
                    <a:gs pos="69027">
                      <a:schemeClr val="tx1"/>
                    </a:gs>
                    <a:gs pos="22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06137456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9564" cy="752093"/>
          </a:xfrm>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3040063"/>
            <a:ext cx="11887200" cy="517065"/>
          </a:xfrm>
        </p:spPr>
        <p:txBody>
          <a:bodyPr/>
          <a:lstStyle>
            <a:lvl1pPr marL="0" indent="0">
              <a:buNone/>
              <a:defRPr sz="2400"/>
            </a:lvl1pPr>
          </a:lstStyle>
          <a:p>
            <a:pPr lvl="0"/>
            <a:r>
              <a:rPr lang="en-US"/>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9" name="Content Placeholder 5"/>
          <p:cNvSpPr>
            <a:spLocks noGrp="1"/>
          </p:cNvSpPr>
          <p:nvPr>
            <p:ph sz="quarter" idx="14"/>
          </p:nvPr>
        </p:nvSpPr>
        <p:spPr>
          <a:xfrm>
            <a:off x="9415945"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44419663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40137876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10755970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3885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8" y="296863"/>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0" y="2122488"/>
            <a:ext cx="11889564" cy="2746375"/>
          </a:xfrm>
        </p:spPr>
        <p:txBody>
          <a:bodyPr/>
          <a:lstStyle>
            <a:lvl1pPr>
              <a:defRPr sz="8800">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42882372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122488"/>
            <a:ext cx="11889564" cy="2746375"/>
          </a:xfrm>
        </p:spPr>
        <p:txBody>
          <a:bodyPr/>
          <a:lstStyle>
            <a:lvl1pPr>
              <a:defRPr sz="8800">
                <a:gradFill>
                  <a:gsLst>
                    <a:gs pos="0">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1453921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64"/>
            <a:ext cx="11889564" cy="1828800"/>
          </a:xfrm>
        </p:spPr>
        <p:txBody>
          <a:bodyPr/>
          <a:lstStyle>
            <a:lvl1pPr>
              <a:defRPr sz="5400">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633630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9449"/>
            <a:ext cx="11889564" cy="917575"/>
          </a:xfrm>
        </p:spPr>
        <p:txBody>
          <a:bodyPr/>
          <a:lstStyle>
            <a:lvl1pPr>
              <a:defRPr sz="6000"/>
            </a:lvl1pPr>
          </a:lstStyle>
          <a:p>
            <a:r>
              <a:rPr lang="en-US" dirty="0"/>
              <a:t>Thank you</a:t>
            </a:r>
          </a:p>
        </p:txBody>
      </p:sp>
    </p:spTree>
    <p:extLst>
      <p:ext uri="{BB962C8B-B14F-4D97-AF65-F5344CB8AC3E}">
        <p14:creationId xmlns:p14="http://schemas.microsoft.com/office/powerpoint/2010/main" val="237093151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1B54A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59230" y="3145041"/>
            <a:ext cx="3288506" cy="704445"/>
          </a:xfrm>
          <a:prstGeom prst="rect">
            <a:avLst/>
          </a:prstGeom>
        </p:spPr>
      </p:pic>
    </p:spTree>
    <p:extLst>
      <p:ext uri="{BB962C8B-B14F-4D97-AF65-F5344CB8AC3E}">
        <p14:creationId xmlns:p14="http://schemas.microsoft.com/office/powerpoint/2010/main" val="100926700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264964"/>
            <a:ext cx="9143998" cy="1097302"/>
          </a:xfrm>
        </p:spPr>
        <p:txBody>
          <a:bodyPr lIns="146304" tIns="91440" rIns="146304" bIns="91440"/>
          <a:lstStyle>
            <a:lvl1pPr>
              <a:lnSpc>
                <a:spcPts val="6299"/>
              </a:lnSpc>
              <a:defRPr sz="5800" baseline="0">
                <a:solidFill>
                  <a:schemeClr val="accent2"/>
                </a:solidFill>
              </a:defRPr>
            </a:lvl1pPr>
          </a:lstStyle>
          <a:p>
            <a:r>
              <a:rPr lang="en-US"/>
              <a:t>Lorem ipsum dolor sit.</a:t>
            </a:r>
          </a:p>
        </p:txBody>
      </p:sp>
      <p:sp>
        <p:nvSpPr>
          <p:cNvPr id="3" name="Footer Placeholder 2"/>
          <p:cNvSpPr>
            <a:spLocks noGrp="1"/>
          </p:cNvSpPr>
          <p:nvPr>
            <p:ph type="ftr" sz="quarter" idx="10"/>
          </p:nvPr>
        </p:nvSpPr>
        <p:spPr>
          <a:xfrm>
            <a:off x="457200" y="6565391"/>
            <a:ext cx="3937000" cy="137160"/>
          </a:xfrm>
          <a:prstGeom prst="rect">
            <a:avLst/>
          </a:prstGeom>
        </p:spPr>
        <p:txBody>
          <a:bodyPr/>
          <a:lstStyle/>
          <a:p>
            <a:r>
              <a:rPr dirty="0">
                <a:gradFill>
                  <a:gsLst>
                    <a:gs pos="2239">
                      <a:srgbClr val="505050"/>
                    </a:gs>
                    <a:gs pos="11940">
                      <a:srgbClr val="505050"/>
                    </a:gs>
                  </a:gsLst>
                  <a:lin ang="5400000" scaled="0"/>
                </a:gradFill>
              </a:rPr>
              <a:t>Microsoft Confidential</a:t>
            </a:r>
          </a:p>
        </p:txBody>
      </p:sp>
      <p:sp>
        <p:nvSpPr>
          <p:cNvPr id="4" name="Slide Number Placeholder 3"/>
          <p:cNvSpPr>
            <a:spLocks noGrp="1"/>
          </p:cNvSpPr>
          <p:nvPr>
            <p:ph type="sldNum" sz="quarter" idx="11"/>
          </p:nvPr>
        </p:nvSpPr>
        <p:spPr>
          <a:xfrm>
            <a:off x="11595105" y="6565391"/>
            <a:ext cx="566737" cy="137160"/>
          </a:xfrm>
          <a:prstGeom prst="rect">
            <a:avLst/>
          </a:prstGeom>
        </p:spPr>
        <p:txBody>
          <a:bodyPr/>
          <a:lstStyle/>
          <a:p>
            <a:fld id="{27258FFF-F925-446B-8502-81C933981705}" type="slidenum">
              <a:rPr>
                <a:gradFill>
                  <a:gsLst>
                    <a:gs pos="2239">
                      <a:srgbClr val="505050"/>
                    </a:gs>
                    <a:gs pos="11940">
                      <a:srgbClr val="505050"/>
                    </a:gs>
                  </a:gsLst>
                  <a:lin ang="5400000" scaled="0"/>
                </a:gradFill>
              </a:rPr>
              <a:pPr/>
              <a:t>‹#›</a:t>
            </a:fld>
            <a:endParaRPr dirty="0">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259261225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57201" y="6565392"/>
            <a:ext cx="3937000" cy="137160"/>
          </a:xfrm>
          <a:prstGeom prst="rect">
            <a:avLst/>
          </a:prstGeom>
        </p:spPr>
        <p:txBody>
          <a:bodyPr/>
          <a:lstStyle/>
          <a:p>
            <a:r>
              <a:rPr>
                <a:solidFill>
                  <a:srgbClr val="505050"/>
                </a:solidFill>
              </a:rPr>
              <a:t>Microsoft Confidential</a:t>
            </a:r>
          </a:p>
        </p:txBody>
      </p:sp>
      <p:sp>
        <p:nvSpPr>
          <p:cNvPr id="3" name="Slide Number Placeholder 2"/>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290808570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218984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10159477" y="6312836"/>
            <a:ext cx="1838312" cy="392361"/>
          </a:xfrm>
          <a:prstGeom prst="rect">
            <a:avLst/>
          </a:prstGeom>
          <a:noFill/>
          <a:ln>
            <a:noFill/>
          </a:ln>
        </p:spPr>
      </p:pic>
      <p:sp>
        <p:nvSpPr>
          <p:cNvPr id="14" name="Title 13"/>
          <p:cNvSpPr>
            <a:spLocks noGrp="1"/>
          </p:cNvSpPr>
          <p:nvPr>
            <p:ph type="title"/>
          </p:nvPr>
        </p:nvSpPr>
        <p:spPr>
          <a:xfrm>
            <a:off x="501032" y="501126"/>
            <a:ext cx="10726460" cy="657929"/>
          </a:xfrm>
          <a:prstGeom prst="rect">
            <a:avLst/>
          </a:prstGeom>
        </p:spPr>
        <p:txBody>
          <a:bodyPr/>
          <a:lstStyle>
            <a:lvl1pPr>
              <a:defRPr sz="4896">
                <a:solidFill>
                  <a:srgbClr val="0071B6"/>
                </a:solidFill>
              </a:defRPr>
            </a:lvl1pPr>
          </a:lstStyle>
          <a:p>
            <a:r>
              <a:rPr lang="en-US" dirty="0"/>
              <a:t>Click to edit Master title style</a:t>
            </a:r>
          </a:p>
        </p:txBody>
      </p:sp>
      <p:sp>
        <p:nvSpPr>
          <p:cNvPr id="21" name="Content Placeholder 20"/>
          <p:cNvSpPr>
            <a:spLocks noGrp="1"/>
          </p:cNvSpPr>
          <p:nvPr>
            <p:ph sz="quarter" idx="10"/>
          </p:nvPr>
        </p:nvSpPr>
        <p:spPr>
          <a:xfrm>
            <a:off x="501032" y="1321188"/>
            <a:ext cx="10726460" cy="1904880"/>
          </a:xfrm>
          <a:prstGeom prst="rect">
            <a:avLst/>
          </a:prstGeom>
        </p:spPr>
        <p:txBody>
          <a:bodyPr/>
          <a:lstStyle>
            <a:lvl1pPr>
              <a:defRPr sz="2448">
                <a:solidFill>
                  <a:schemeClr val="tx1">
                    <a:lumMod val="50000"/>
                    <a:lumOff val="50000"/>
                  </a:schemeClr>
                </a:solidFill>
                <a:latin typeface="+mn-lt"/>
              </a:defRPr>
            </a:lvl1pPr>
            <a:lvl2pPr>
              <a:defRPr sz="2040">
                <a:solidFill>
                  <a:schemeClr val="tx1">
                    <a:lumMod val="50000"/>
                    <a:lumOff val="50000"/>
                  </a:schemeClr>
                </a:solidFill>
                <a:latin typeface="+mn-lt"/>
              </a:defRPr>
            </a:lvl2pPr>
            <a:lvl3pPr>
              <a:defRPr sz="2040">
                <a:solidFill>
                  <a:schemeClr val="tx1">
                    <a:lumMod val="50000"/>
                    <a:lumOff val="50000"/>
                  </a:schemeClr>
                </a:solidFill>
                <a:latin typeface="+mn-lt"/>
              </a:defRPr>
            </a:lvl3pPr>
            <a:lvl4pPr>
              <a:defRPr sz="2040">
                <a:solidFill>
                  <a:schemeClr val="tx1">
                    <a:lumMod val="50000"/>
                    <a:lumOff val="50000"/>
                  </a:schemeClr>
                </a:solidFill>
                <a:latin typeface="+mn-lt"/>
              </a:defRPr>
            </a:lvl4pPr>
            <a:lvl5pPr>
              <a:defRPr sz="2040">
                <a:solidFill>
                  <a:schemeClr val="tx1">
                    <a:lumMod val="50000"/>
                    <a:lumOff val="50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792451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942309" cy="97101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159477" y="6312836"/>
            <a:ext cx="1838312" cy="392361"/>
          </a:xfrm>
          <a:prstGeom prst="rect">
            <a:avLst/>
          </a:prstGeom>
          <a:noFill/>
          <a:ln>
            <a:noFill/>
          </a:ln>
        </p:spPr>
      </p:pic>
      <p:sp>
        <p:nvSpPr>
          <p:cNvPr id="14" name="Title 13"/>
          <p:cNvSpPr>
            <a:spLocks noGrp="1"/>
          </p:cNvSpPr>
          <p:nvPr>
            <p:ph type="title"/>
          </p:nvPr>
        </p:nvSpPr>
        <p:spPr>
          <a:xfrm>
            <a:off x="708307" y="1790155"/>
            <a:ext cx="10726460" cy="1351952"/>
          </a:xfrm>
          <a:prstGeom prst="rect">
            <a:avLst/>
          </a:prstGeom>
        </p:spPr>
        <p:txBody>
          <a:bodyPr/>
          <a:lstStyle>
            <a:lvl1pPr>
              <a:defRPr sz="6119">
                <a:solidFill>
                  <a:srgbClr val="0071B6"/>
                </a:solidFill>
              </a:defRPr>
            </a:lvl1pPr>
          </a:lstStyle>
          <a:p>
            <a:r>
              <a:rPr lang="en-US" dirty="0"/>
              <a:t>Click to edit Master title style</a:t>
            </a:r>
          </a:p>
        </p:txBody>
      </p:sp>
      <p:sp>
        <p:nvSpPr>
          <p:cNvPr id="16" name="Content Placeholder 15"/>
          <p:cNvSpPr>
            <a:spLocks noGrp="1"/>
          </p:cNvSpPr>
          <p:nvPr>
            <p:ph sz="quarter" idx="10"/>
          </p:nvPr>
        </p:nvSpPr>
        <p:spPr>
          <a:xfrm>
            <a:off x="707648" y="3380687"/>
            <a:ext cx="10727118" cy="738664"/>
          </a:xfrm>
          <a:prstGeom prst="rect">
            <a:avLst/>
          </a:prstGeom>
        </p:spPr>
        <p:txBody>
          <a:bodyPr/>
          <a:lstStyle>
            <a:lvl1pPr marL="0" indent="0">
              <a:buNone/>
              <a:defRPr b="1">
                <a:latin typeface="Segoe UI regular"/>
              </a:defRPr>
            </a:lvl1pPr>
            <a:lvl2pPr marL="466298" indent="0">
              <a:buNone/>
              <a:defRPr/>
            </a:lvl2pPr>
          </a:lstStyle>
          <a:p>
            <a:pPr lvl="0"/>
            <a:r>
              <a:rPr lang="en-US" dirty="0"/>
              <a:t>Click to edit Master text styles</a:t>
            </a:r>
          </a:p>
        </p:txBody>
      </p:sp>
      <p:sp>
        <p:nvSpPr>
          <p:cNvPr id="17" name="Content Placeholder 15"/>
          <p:cNvSpPr>
            <a:spLocks noGrp="1"/>
          </p:cNvSpPr>
          <p:nvPr>
            <p:ph sz="quarter" idx="11"/>
          </p:nvPr>
        </p:nvSpPr>
        <p:spPr>
          <a:xfrm>
            <a:off x="707648" y="3909433"/>
            <a:ext cx="10727118" cy="738664"/>
          </a:xfrm>
          <a:prstGeom prst="rect">
            <a:avLst/>
          </a:prstGeom>
        </p:spPr>
        <p:txBody>
          <a:bodyPr/>
          <a:lstStyle>
            <a:lvl1pPr marL="0" indent="0">
              <a:buNone/>
              <a:defRPr b="0">
                <a:latin typeface="Segoe UI regular"/>
              </a:defRPr>
            </a:lvl1pPr>
            <a:lvl2pPr marL="466298" indent="0">
              <a:buNone/>
              <a:defRPr/>
            </a:lvl2pPr>
          </a:lstStyle>
          <a:p>
            <a:pPr lvl="0"/>
            <a:r>
              <a:rPr lang="en-US" dirty="0"/>
              <a:t>Click to edit Master text styles</a:t>
            </a:r>
          </a:p>
        </p:txBody>
      </p:sp>
    </p:spTree>
    <p:extLst>
      <p:ext uri="{BB962C8B-B14F-4D97-AF65-F5344CB8AC3E}">
        <p14:creationId xmlns:p14="http://schemas.microsoft.com/office/powerpoint/2010/main" val="624343576"/>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10159477" y="6312836"/>
            <a:ext cx="1838312" cy="392361"/>
          </a:xfrm>
          <a:prstGeom prst="rect">
            <a:avLst/>
          </a:prstGeom>
          <a:noFill/>
          <a:ln>
            <a:noFill/>
          </a:ln>
        </p:spPr>
      </p:pic>
      <p:sp>
        <p:nvSpPr>
          <p:cNvPr id="14" name="Title 13"/>
          <p:cNvSpPr>
            <a:spLocks noGrp="1"/>
          </p:cNvSpPr>
          <p:nvPr>
            <p:ph type="title"/>
          </p:nvPr>
        </p:nvSpPr>
        <p:spPr>
          <a:xfrm>
            <a:off x="708307" y="1790155"/>
            <a:ext cx="10726460" cy="1351952"/>
          </a:xfrm>
          <a:prstGeom prst="rect">
            <a:avLst/>
          </a:prstGeom>
        </p:spPr>
        <p:txBody>
          <a:bodyPr/>
          <a:lstStyle>
            <a:lvl1pPr>
              <a:defRPr sz="6119">
                <a:solidFill>
                  <a:srgbClr val="0071B6"/>
                </a:solidFill>
              </a:defRPr>
            </a:lvl1pPr>
          </a:lstStyle>
          <a:p>
            <a:r>
              <a:rPr lang="en-US" dirty="0"/>
              <a:t>Click to edit Master title style</a:t>
            </a:r>
          </a:p>
        </p:txBody>
      </p:sp>
      <p:sp>
        <p:nvSpPr>
          <p:cNvPr id="16" name="Content Placeholder 15"/>
          <p:cNvSpPr>
            <a:spLocks noGrp="1"/>
          </p:cNvSpPr>
          <p:nvPr>
            <p:ph sz="quarter" idx="10"/>
          </p:nvPr>
        </p:nvSpPr>
        <p:spPr>
          <a:xfrm>
            <a:off x="707648" y="3380687"/>
            <a:ext cx="10727118" cy="738664"/>
          </a:xfrm>
          <a:prstGeom prst="rect">
            <a:avLst/>
          </a:prstGeom>
        </p:spPr>
        <p:txBody>
          <a:bodyPr/>
          <a:lstStyle>
            <a:lvl1pPr marL="0" indent="0">
              <a:buNone/>
              <a:defRPr b="1">
                <a:latin typeface="Segoe UI regular"/>
              </a:defRPr>
            </a:lvl1pPr>
            <a:lvl2pPr marL="466298" indent="0">
              <a:buNone/>
              <a:defRPr/>
            </a:lvl2pPr>
          </a:lstStyle>
          <a:p>
            <a:pPr lvl="0"/>
            <a:r>
              <a:rPr lang="en-US" dirty="0"/>
              <a:t>Click to edit Master text styles</a:t>
            </a:r>
          </a:p>
        </p:txBody>
      </p:sp>
      <p:sp>
        <p:nvSpPr>
          <p:cNvPr id="17" name="Content Placeholder 15"/>
          <p:cNvSpPr>
            <a:spLocks noGrp="1"/>
          </p:cNvSpPr>
          <p:nvPr>
            <p:ph sz="quarter" idx="11"/>
          </p:nvPr>
        </p:nvSpPr>
        <p:spPr>
          <a:xfrm>
            <a:off x="707648" y="3909433"/>
            <a:ext cx="10727118" cy="738664"/>
          </a:xfrm>
          <a:prstGeom prst="rect">
            <a:avLst/>
          </a:prstGeom>
        </p:spPr>
        <p:txBody>
          <a:bodyPr/>
          <a:lstStyle>
            <a:lvl1pPr marL="0" indent="0">
              <a:buNone/>
              <a:defRPr b="0">
                <a:latin typeface="Segoe UI regular"/>
              </a:defRPr>
            </a:lvl1pPr>
            <a:lvl2pPr marL="466298" indent="0">
              <a:buNone/>
              <a:defRPr/>
            </a:lvl2pPr>
          </a:lstStyle>
          <a:p>
            <a:pPr lvl="0"/>
            <a:r>
              <a:rPr lang="en-US" dirty="0"/>
              <a:t>Click to edit Master text styles</a:t>
            </a:r>
          </a:p>
        </p:txBody>
      </p:sp>
    </p:spTree>
    <p:extLst>
      <p:ext uri="{BB962C8B-B14F-4D97-AF65-F5344CB8AC3E}">
        <p14:creationId xmlns:p14="http://schemas.microsoft.com/office/powerpoint/2010/main" val="2919523301"/>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a:xfrm>
            <a:off x="283025" y="6611864"/>
            <a:ext cx="7002012" cy="438005"/>
          </a:xfrm>
          <a:prstGeom prst="rect">
            <a:avLst/>
          </a:prstGeom>
        </p:spPr>
        <p:txBody>
          <a:bodyPr/>
          <a:lstStyle>
            <a:lvl1pPr>
              <a:defRPr sz="1100"/>
            </a:lvl1pPr>
          </a:lstStyle>
          <a:p>
            <a:r>
              <a:rPr dirty="0">
                <a:gradFill>
                  <a:gsLst>
                    <a:gs pos="0">
                      <a:srgbClr val="505050"/>
                    </a:gs>
                    <a:gs pos="100000">
                      <a:srgbClr val="505050"/>
                    </a:gs>
                  </a:gsLst>
                  <a:lin ang="5400000" scaled="0"/>
                </a:gradFill>
              </a:rPr>
              <a:t>Microsoft Confidential: subject to Non-Disclosure Agreement (NDA)</a:t>
            </a:r>
          </a:p>
        </p:txBody>
      </p:sp>
      <p:sp>
        <p:nvSpPr>
          <p:cNvPr id="6" name="Title 1"/>
          <p:cNvSpPr>
            <a:spLocks noGrp="1"/>
          </p:cNvSpPr>
          <p:nvPr>
            <p:ph type="title"/>
          </p:nvPr>
        </p:nvSpPr>
        <p:spPr>
          <a:xfrm>
            <a:off x="274639" y="371474"/>
            <a:ext cx="11889564" cy="763588"/>
          </a:xfrm>
        </p:spPr>
        <p:txBody>
          <a:bodyPr/>
          <a:lstStyle>
            <a:lvl1pPr>
              <a:defRPr sz="4400"/>
            </a:lvl1pPr>
          </a:lstStyle>
          <a:p>
            <a:r>
              <a:rPr lang="en-US" dirty="0"/>
              <a:t>Click to edit Master title style</a:t>
            </a:r>
          </a:p>
        </p:txBody>
      </p:sp>
      <p:sp>
        <p:nvSpPr>
          <p:cNvPr id="7" name="Text Placeholder 3"/>
          <p:cNvSpPr>
            <a:spLocks noGrp="1"/>
          </p:cNvSpPr>
          <p:nvPr>
            <p:ph type="body" sz="quarter" idx="11"/>
          </p:nvPr>
        </p:nvSpPr>
        <p:spPr>
          <a:xfrm>
            <a:off x="274639" y="1028692"/>
            <a:ext cx="11889564" cy="1858970"/>
          </a:xfrm>
        </p:spPr>
        <p:txBody>
          <a:bodyPr/>
          <a:lstStyle>
            <a:lvl1pPr marL="0" indent="0">
              <a:buNone/>
              <a:defRPr sz="2800">
                <a:solidFill>
                  <a:schemeClr val="accent2"/>
                </a:soli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423015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A78BA342-3CCE-4F9F-B267-176B4A9F31E5}" type="datetimeFigureOut">
              <a:rPr lang="en-IN" smtClean="0">
                <a:solidFill>
                  <a:srgbClr val="505050"/>
                </a:solidFill>
              </a:rPr>
              <a:pPr/>
              <a:t>27-10-2016</a:t>
            </a:fld>
            <a:endParaRPr lang="en-IN">
              <a:solidFill>
                <a:srgbClr val="505050"/>
              </a:solidFill>
            </a:endParaRPr>
          </a:p>
        </p:txBody>
      </p:sp>
      <p:sp>
        <p:nvSpPr>
          <p:cNvPr id="5" name="Footer Placeholder 4"/>
          <p:cNvSpPr>
            <a:spLocks noGrp="1"/>
          </p:cNvSpPr>
          <p:nvPr>
            <p:ph type="ftr" sz="quarter" idx="11"/>
          </p:nvPr>
        </p:nvSpPr>
        <p:spPr/>
        <p:txBody>
          <a:bodyPr/>
          <a:lstStyle/>
          <a:p>
            <a:endParaRPr lang="en-IN">
              <a:gradFill>
                <a:gsLst>
                  <a:gs pos="2239">
                    <a:srgbClr val="505050"/>
                  </a:gs>
                  <a:gs pos="11940">
                    <a:srgbClr val="505050"/>
                  </a:gs>
                </a:gsLst>
                <a:lin ang="5400000" scaled="0"/>
              </a:gradFill>
            </a:endParaRPr>
          </a:p>
        </p:txBody>
      </p:sp>
      <p:sp>
        <p:nvSpPr>
          <p:cNvPr id="6" name="Slide Number Placeholder 5"/>
          <p:cNvSpPr>
            <a:spLocks noGrp="1"/>
          </p:cNvSpPr>
          <p:nvPr>
            <p:ph type="sldNum" sz="quarter" idx="12"/>
          </p:nvPr>
        </p:nvSpPr>
        <p:spPr/>
        <p:txBody>
          <a:bodyPr/>
          <a:lstStyle/>
          <a:p>
            <a:fld id="{214BDD5E-A887-4663-B346-742540F1DB8B}" type="slidenum">
              <a:rPr lang="en-IN">
                <a:gradFill>
                  <a:gsLst>
                    <a:gs pos="2239">
                      <a:srgbClr val="505050"/>
                    </a:gs>
                    <a:gs pos="11940">
                      <a:srgbClr val="505050"/>
                    </a:gs>
                  </a:gsLst>
                  <a:lin ang="5400000" scaled="0"/>
                </a:gradFill>
              </a:rPr>
              <a:pPr/>
              <a:t>‹#›</a:t>
            </a:fld>
            <a:endParaRPr lang="en-IN">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2189936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Blue Tile Title">
    <p:spTree>
      <p:nvGrpSpPr>
        <p:cNvPr id="1" name=""/>
        <p:cNvGrpSpPr/>
        <p:nvPr/>
      </p:nvGrpSpPr>
      <p:grpSpPr>
        <a:xfrm>
          <a:off x="0" y="0"/>
          <a:ext cx="0" cy="0"/>
          <a:chOff x="0" y="0"/>
          <a:chExt cx="0" cy="0"/>
        </a:xfrm>
      </p:grpSpPr>
      <p:sp>
        <p:nvSpPr>
          <p:cNvPr id="2" name="TextBox 1"/>
          <p:cNvSpPr txBox="1"/>
          <p:nvPr userDrawn="1"/>
        </p:nvSpPr>
        <p:spPr>
          <a:xfrm>
            <a:off x="-1819275" y="-457200"/>
            <a:ext cx="914401" cy="914400"/>
          </a:xfrm>
          <a:prstGeom prst="rect">
            <a:avLst/>
          </a:prstGeom>
          <a:noFill/>
        </p:spPr>
        <p:txBody>
          <a:bodyPr wrap="none" lIns="182854" tIns="146283" rIns="182854" bIns="146283"/>
          <a:lstStyle/>
          <a:p>
            <a:pPr defTabSz="932255">
              <a:lnSpc>
                <a:spcPct val="90000"/>
              </a:lnSpc>
              <a:spcAft>
                <a:spcPts val="600"/>
              </a:spcAft>
              <a:defRPr/>
            </a:pPr>
            <a:endParaRPr lang="en-US" sz="2400" dirty="0">
              <a:gradFill>
                <a:gsLst>
                  <a:gs pos="2917">
                    <a:srgbClr val="000000"/>
                  </a:gs>
                  <a:gs pos="30000">
                    <a:srgbClr val="000000"/>
                  </a:gs>
                </a:gsLst>
                <a:lin ang="5400000" scaled="0"/>
              </a:gradFill>
            </a:endParaRPr>
          </a:p>
        </p:txBody>
      </p:sp>
      <p:sp>
        <p:nvSpPr>
          <p:cNvPr id="3" name="TextBox 2"/>
          <p:cNvSpPr txBox="1"/>
          <p:nvPr userDrawn="1"/>
        </p:nvSpPr>
        <p:spPr>
          <a:xfrm>
            <a:off x="15919450" y="-3259139"/>
            <a:ext cx="914401" cy="914400"/>
          </a:xfrm>
          <a:prstGeom prst="rect">
            <a:avLst/>
          </a:prstGeom>
          <a:noFill/>
        </p:spPr>
        <p:txBody>
          <a:bodyPr wrap="none" lIns="182854" tIns="146283" rIns="182854" bIns="146283"/>
          <a:lstStyle/>
          <a:p>
            <a:pPr defTabSz="932255">
              <a:lnSpc>
                <a:spcPct val="90000"/>
              </a:lnSpc>
              <a:spcAft>
                <a:spcPts val="600"/>
              </a:spcAft>
              <a:defRPr/>
            </a:pPr>
            <a:endParaRPr lang="en-US" sz="2400" dirty="0">
              <a:gradFill>
                <a:gsLst>
                  <a:gs pos="2917">
                    <a:srgbClr val="000000"/>
                  </a:gs>
                  <a:gs pos="30000">
                    <a:srgbClr val="000000"/>
                  </a:gs>
                </a:gsLst>
                <a:lin ang="5400000" scaled="0"/>
              </a:gradFill>
            </a:endParaRPr>
          </a:p>
        </p:txBody>
      </p:sp>
    </p:spTree>
    <p:extLst>
      <p:ext uri="{BB962C8B-B14F-4D97-AF65-F5344CB8AC3E}">
        <p14:creationId xmlns:p14="http://schemas.microsoft.com/office/powerpoint/2010/main" val="357102285"/>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p:txBody>
          <a:bodyPr/>
          <a:lstStyle/>
          <a:p>
            <a:r>
              <a:rPr dirty="0">
                <a:gradFill>
                  <a:gsLst>
                    <a:gs pos="2239">
                      <a:srgbClr val="FFFFFF"/>
                    </a:gs>
                    <a:gs pos="11940">
                      <a:srgbClr val="FFFFFF"/>
                    </a:gs>
                  </a:gsLst>
                  <a:lin ang="5400000" scaled="0"/>
                </a:gradFill>
              </a:rPr>
              <a:t>Microsoft Confidential</a:t>
            </a: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FFFFFF"/>
                    </a:gs>
                    <a:gs pos="11940">
                      <a:srgbClr val="FFFFFF"/>
                    </a:gs>
                  </a:gsLst>
                  <a:lin ang="5400000" scaled="0"/>
                </a:gradFill>
              </a:rPr>
              <a:pPr/>
              <a:t>‹#›</a:t>
            </a:fld>
            <a:endParaRPr dirty="0">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64354" y="479775"/>
            <a:ext cx="1639084" cy="359162"/>
          </a:xfrm>
          <a:prstGeom prst="rect">
            <a:avLst/>
          </a:prstGeom>
        </p:spPr>
      </p:pic>
    </p:spTree>
    <p:extLst>
      <p:ext uri="{BB962C8B-B14F-4D97-AF65-F5344CB8AC3E}">
        <p14:creationId xmlns:p14="http://schemas.microsoft.com/office/powerpoint/2010/main" val="1852488678"/>
      </p:ext>
    </p:extLst>
  </p:cSld>
  <p:clrMapOvr>
    <a:overrideClrMapping bg1="dk1" tx1="lt1" bg2="dk2" tx2="lt2" accent1="accent1" accent2="accent2" accent3="accent3" accent4="accent4" accent5="accent5" accent6="accent6" hlink="hlink" folHlink="folHlink"/>
  </p:clrMapOvr>
  <p:transition spd="slow">
    <p:cover/>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1"/>
            <a:ext cx="12436475" cy="6994525"/>
          </a:xfrm>
        </p:spPr>
        <p:txBody>
          <a:bodyPr/>
          <a:lstStyle>
            <a:lvl1pPr marL="0" indent="0">
              <a:buNone/>
              <a:defRPr/>
            </a:lvl1pPr>
          </a:lstStyle>
          <a:p>
            <a:r>
              <a:rPr lang="en-US" dirty="0"/>
              <a:t>Click icon to add picture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8530"/>
          <a:stretch/>
        </p:blipFill>
        <p:spPr>
          <a:xfrm>
            <a:off x="262937"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dirty="0"/>
              <a:t>Presentation title</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16749" t="685"/>
          <a:stretch/>
        </p:blipFill>
        <p:spPr>
          <a:xfrm>
            <a:off x="2257797" y="328910"/>
            <a:ext cx="9915740" cy="6380679"/>
          </a:xfrm>
          <a:prstGeom prst="rect">
            <a:avLst/>
          </a:prstGeom>
          <a:noFill/>
          <a:ln>
            <a:noFill/>
          </a:ln>
        </p:spPr>
      </p:pic>
    </p:spTree>
    <p:extLst>
      <p:ext uri="{BB962C8B-B14F-4D97-AF65-F5344CB8AC3E}">
        <p14:creationId xmlns:p14="http://schemas.microsoft.com/office/powerpoint/2010/main" val="3481813881"/>
      </p:ext>
    </p:extLst>
  </p:cSld>
  <p:clrMapOvr>
    <a:overrideClrMapping bg1="lt1" tx1="dk1" bg2="lt2" tx2="dk2" accent1="accent1" accent2="accent2" accent3="accent3" accent4="accent4" accent5="accent5" accent6="accent6" hlink="hlink" folHlink="folHlink"/>
  </p:clrMapOvr>
  <p:transition spd="slow">
    <p:cover/>
  </p:transition>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1"/>
            <a:ext cx="12436475" cy="6994525"/>
          </a:xfrm>
        </p:spPr>
        <p:txBody>
          <a:bodyPr/>
          <a:lstStyle>
            <a:lvl1pPr marL="0" indent="0">
              <a:buNone/>
              <a:defRPr/>
            </a:lvl1pPr>
          </a:lstStyle>
          <a:p>
            <a:r>
              <a:rPr lang="en-US" dirty="0"/>
              <a:t>Click icon to add picture</a:t>
            </a:r>
          </a:p>
        </p:txBody>
      </p:sp>
      <p:sp>
        <p:nvSpPr>
          <p:cNvPr id="2" name="Footer Placeholder 1"/>
          <p:cNvSpPr>
            <a:spLocks noGrp="1"/>
          </p:cNvSpPr>
          <p:nvPr>
            <p:ph type="ftr" sz="quarter" idx="13"/>
          </p:nvPr>
        </p:nvSpPr>
        <p:spPr/>
        <p:txBody>
          <a:bodyPr/>
          <a:lstStyle/>
          <a:p>
            <a:r>
              <a:rPr dirty="0">
                <a:gradFill>
                  <a:gsLst>
                    <a:gs pos="2239">
                      <a:srgbClr val="505050"/>
                    </a:gs>
                    <a:gs pos="11940">
                      <a:srgbClr val="505050"/>
                    </a:gs>
                  </a:gsLst>
                  <a:lin ang="5400000" scaled="0"/>
                </a:gradFill>
              </a:rPr>
              <a:t>Microsoft Confidential</a:t>
            </a: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505050"/>
                    </a:gs>
                    <a:gs pos="11940">
                      <a:srgbClr val="505050"/>
                    </a:gs>
                  </a:gsLst>
                  <a:lin ang="5400000" scaled="0"/>
                </a:gradFill>
              </a:rPr>
              <a:pPr/>
              <a:t>‹#›</a:t>
            </a:fld>
            <a:endParaRPr dirty="0">
              <a:gradFill>
                <a:gsLst>
                  <a:gs pos="2239">
                    <a:srgbClr val="505050"/>
                  </a:gs>
                  <a:gs pos="11940">
                    <a:srgbClr val="505050"/>
                  </a:gs>
                </a:gsLst>
                <a:lin ang="5400000" scaled="0"/>
              </a:gradFill>
            </a:endParaRPr>
          </a:p>
        </p:txBody>
      </p:sp>
      <p:sp>
        <p:nvSpPr>
          <p:cNvPr id="7"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dirty="0"/>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dirty="0"/>
              <a:t>Presentation title</a:t>
            </a:r>
          </a:p>
        </p:txBody>
      </p:sp>
    </p:spTree>
    <p:extLst>
      <p:ext uri="{BB962C8B-B14F-4D97-AF65-F5344CB8AC3E}">
        <p14:creationId xmlns:p14="http://schemas.microsoft.com/office/powerpoint/2010/main" val="1121359082"/>
      </p:ext>
    </p:extLst>
  </p:cSld>
  <p:clrMapOvr>
    <a:overrideClrMapping bg1="lt1" tx1="dk1" bg2="lt2" tx2="dk2" accent1="accent1" accent2="accent2" accent3="accent3" accent4="accent4" accent5="accent5" accent6="accent6" hlink="hlink" folHlink="folHlink"/>
  </p:clrMapOvr>
  <p:transition spd="slow">
    <p:cover/>
  </p:transition>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12436475" cy="6994525"/>
          </a:xfrm>
        </p:spPr>
        <p:txBody>
          <a:bodyPr/>
          <a:lstStyle>
            <a:lvl1pPr marL="0" indent="0">
              <a:buNone/>
              <a:defRPr/>
            </a:lvl1pPr>
          </a:lstStyle>
          <a:p>
            <a:r>
              <a:rPr lang="en-US" dirty="0"/>
              <a:t>Click icon to add picture</a:t>
            </a:r>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600" spc="0" baseline="0">
                <a:gradFill>
                  <a:gsLst>
                    <a:gs pos="46903">
                      <a:srgbClr val="FFFFFF"/>
                    </a:gs>
                    <a:gs pos="83000">
                      <a:srgbClr val="FFFFFF"/>
                    </a:gs>
                  </a:gsLst>
                  <a:lin ang="5400000" scaled="1"/>
                </a:gradFill>
                <a:latin typeface="+mj-lt"/>
              </a:defRPr>
            </a:lvl1pPr>
          </a:lstStyle>
          <a:p>
            <a:pPr lvl="0"/>
            <a:r>
              <a:rPr lang="en-US" dirty="0"/>
              <a:t>Speaker Name</a:t>
            </a:r>
          </a:p>
        </p:txBody>
      </p:sp>
      <p:sp>
        <p:nvSpPr>
          <p:cNvPr id="9" name="Title 1"/>
          <p:cNvSpPr>
            <a:spLocks noGrp="1"/>
          </p:cNvSpPr>
          <p:nvPr>
            <p:ph type="title" hasCustomPrompt="1"/>
          </p:nvPr>
        </p:nvSpPr>
        <p:spPr>
          <a:xfrm>
            <a:off x="274703" y="296863"/>
            <a:ext cx="5486335" cy="1828800"/>
          </a:xfrm>
          <a:noFill/>
        </p:spPr>
        <p:txBody>
          <a:bodyPr lIns="146304" tIns="91440" rIns="146304" bIns="91440" anchor="t" anchorCtr="0"/>
          <a:lstStyle>
            <a:lvl1pPr>
              <a:defRPr sz="6000" spc="-100" baseline="0">
                <a:gradFill>
                  <a:gsLst>
                    <a:gs pos="46903">
                      <a:srgbClr val="FFFFFF"/>
                    </a:gs>
                    <a:gs pos="83000">
                      <a:srgbClr val="FFFFFF"/>
                    </a:gs>
                  </a:gsLst>
                  <a:lin ang="5400000" scaled="1"/>
                </a:gradFill>
              </a:defRPr>
            </a:lvl1pPr>
          </a:lstStyle>
          <a:p>
            <a:r>
              <a:rPr lang="en-US" dirty="0"/>
              <a:t>Presentation title</a:t>
            </a:r>
          </a:p>
        </p:txBody>
      </p:sp>
    </p:spTree>
    <p:extLst>
      <p:ext uri="{BB962C8B-B14F-4D97-AF65-F5344CB8AC3E}">
        <p14:creationId xmlns:p14="http://schemas.microsoft.com/office/powerpoint/2010/main" val="2146706758"/>
      </p:ext>
    </p:extLst>
  </p:cSld>
  <p:clrMapOvr>
    <a:overrideClrMapping bg1="lt1" tx1="dk1" bg2="lt2" tx2="dk2" accent1="accent1" accent2="accent2" accent3="accent3" accent4="accent4" accent5="accent5" accent6="accent6" hlink="hlink" folHlink="folHlink"/>
  </p:clrMapOvr>
  <p:transition spd="slow">
    <p:cover/>
  </p:transition>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6994525"/>
          </a:xfrm>
        </p:spPr>
        <p:txBody>
          <a:bodyPr/>
          <a:lstStyle>
            <a:lvl1pPr marL="0" indent="0">
              <a:buNone/>
              <a:defRPr/>
            </a:lvl1pPr>
          </a:lstStyle>
          <a:p>
            <a:r>
              <a:rPr lang="en-US" dirty="0"/>
              <a:t>Click icon to add picture</a:t>
            </a:r>
          </a:p>
        </p:txBody>
      </p:sp>
      <p:sp>
        <p:nvSpPr>
          <p:cNvPr id="9" name="Title 1"/>
          <p:cNvSpPr>
            <a:spLocks noGrp="1"/>
          </p:cNvSpPr>
          <p:nvPr>
            <p:ph type="title" hasCustomPrompt="1"/>
          </p:nvPr>
        </p:nvSpPr>
        <p:spPr>
          <a:xfrm>
            <a:off x="274703" y="2125663"/>
            <a:ext cx="5486335" cy="3657600"/>
          </a:xfrm>
          <a:noFill/>
        </p:spPr>
        <p:txBody>
          <a:bodyPr lIns="146304" tIns="91440" rIns="146304" bIns="91440" anchor="t" anchorCtr="0"/>
          <a:lstStyle>
            <a:lvl1pPr>
              <a:defRPr sz="6000" spc="-100" baseline="0">
                <a:gradFill>
                  <a:gsLst>
                    <a:gs pos="46903">
                      <a:schemeClr val="tx1"/>
                    </a:gs>
                    <a:gs pos="83000">
                      <a:schemeClr val="tx1"/>
                    </a:gs>
                  </a:gsLst>
                  <a:lin ang="5400000" scaled="1"/>
                </a:gradFill>
              </a:defRPr>
            </a:lvl1pPr>
          </a:lstStyle>
          <a:p>
            <a:r>
              <a:rPr lang="en-US" dirty="0"/>
              <a:t>Pull quote</a:t>
            </a:r>
          </a:p>
        </p:txBody>
      </p:sp>
    </p:spTree>
    <p:extLst>
      <p:ext uri="{BB962C8B-B14F-4D97-AF65-F5344CB8AC3E}">
        <p14:creationId xmlns:p14="http://schemas.microsoft.com/office/powerpoint/2010/main" val="310154864"/>
      </p:ext>
    </p:extLst>
  </p:cSld>
  <p:clrMapOvr>
    <a:overrideClrMapping bg1="lt1" tx1="dk1" bg2="lt2" tx2="dk2" accent1="accent1" accent2="accent2" accent3="accent3" accent4="accent4" accent5="accent5" accent6="accent6" hlink="hlink" folHlink="folHlink"/>
  </p:clrMapOvr>
  <p:transition spd="slow">
    <p:cover/>
  </p:transition>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
            <a:ext cx="12436475" cy="6994525"/>
          </a:xfrm>
        </p:spPr>
        <p:txBody>
          <a:bodyPr/>
          <a:lstStyle>
            <a:lvl1pPr marL="0" indent="0">
              <a:buNone/>
              <a:defRPr/>
            </a:lvl1pPr>
          </a:lstStyle>
          <a:p>
            <a:r>
              <a:rPr lang="en-US" dirty="0"/>
              <a:t>Click icon to add picture</a:t>
            </a:r>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4" name="Text Placeholder 5"/>
          <p:cNvSpPr>
            <a:spLocks noGrp="1"/>
          </p:cNvSpPr>
          <p:nvPr>
            <p:ph type="body" sz="quarter" idx="16" hasCustomPrompt="1"/>
          </p:nvPr>
        </p:nvSpPr>
        <p:spPr>
          <a:xfrm>
            <a:off x="9418638" y="723012"/>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5" name="Text Placeholder 5"/>
          <p:cNvSpPr>
            <a:spLocks noGrp="1"/>
          </p:cNvSpPr>
          <p:nvPr>
            <p:ph type="body" sz="quarter" idx="17" hasCustomPrompt="1"/>
          </p:nvPr>
        </p:nvSpPr>
        <p:spPr>
          <a:xfrm>
            <a:off x="9418638" y="3631833"/>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7" name="Title 16"/>
          <p:cNvSpPr>
            <a:spLocks noGrp="1"/>
          </p:cNvSpPr>
          <p:nvPr>
            <p:ph type="title"/>
          </p:nvPr>
        </p:nvSpPr>
        <p:spPr>
          <a:xfrm>
            <a:off x="4394200" y="3628284"/>
            <a:ext cx="2278960" cy="2272453"/>
          </a:xfrm>
          <a:solidFill>
            <a:srgbClr val="68217A"/>
          </a:solidFill>
        </p:spPr>
        <p:txBody>
          <a:bodyPr lIns="182880" tIns="146304" rIns="182880" bIns="146304"/>
          <a:lstStyle>
            <a:lvl1pPr>
              <a:defRPr sz="3200">
                <a:gradFill>
                  <a:gsLst>
                    <a:gs pos="14159">
                      <a:schemeClr val="bg1"/>
                    </a:gs>
                    <a:gs pos="37000">
                      <a:schemeClr val="bg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90958669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39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1250">
                      <a:schemeClr val="tx1"/>
                    </a:gs>
                    <a:gs pos="100000">
                      <a:schemeClr val="tx1"/>
                    </a:gs>
                  </a:gsLst>
                  <a:lin ang="5400000" scaled="0"/>
                </a:gradFill>
                <a:latin typeface="+mn-lt"/>
              </a:defRPr>
            </a:lvl1pPr>
            <a:lvl2pPr>
              <a:defRPr sz="1600"/>
            </a:lvl2pPr>
            <a:lvl3pPr>
              <a:defRPr sz="1600"/>
            </a:lvl3pPr>
            <a:lvl4pPr>
              <a:defRPr sz="1600"/>
            </a:lvl4pPr>
            <a:lvl5pPr marL="1028700" indent="0">
              <a:buNone/>
              <a:defRPr sz="1600"/>
            </a:lvl5pPr>
          </a:lstStyle>
          <a:p>
            <a:pPr lvl="0"/>
            <a:r>
              <a:rPr lang="en-US"/>
              <a:t>Click to edit Master text styles</a:t>
            </a:r>
          </a:p>
        </p:txBody>
      </p:sp>
    </p:spTree>
    <p:extLst>
      <p:ext uri="{BB962C8B-B14F-4D97-AF65-F5344CB8AC3E}">
        <p14:creationId xmlns:p14="http://schemas.microsoft.com/office/powerpoint/2010/main" val="3864337984"/>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406265"/>
          </a:xfrm>
        </p:spPr>
        <p:txBody>
          <a:bodyPr/>
          <a:lstStyle>
            <a:lvl1pPr marL="0" indent="0">
              <a:buNone/>
              <a:defRPr sz="1600">
                <a:gradFill>
                  <a:gsLst>
                    <a:gs pos="92035">
                      <a:schemeClr val="tx1"/>
                    </a:gs>
                    <a:gs pos="84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4244405022"/>
      </p:ext>
    </p:extLst>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94690">
                      <a:schemeClr val="tx1"/>
                    </a:gs>
                    <a:gs pos="86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587196525"/>
      </p:ext>
    </p:extLst>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2142604961"/>
      </p:ext>
    </p:extLst>
  </p:cSld>
  <p:clrMapOvr>
    <a:masterClrMapping/>
  </p:clrMapOvr>
  <p:transition spd="slow">
    <p:cove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99115">
                      <a:schemeClr val="tx1"/>
                    </a:gs>
                    <a:gs pos="87611">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159736275"/>
      </p:ext>
    </p:extLst>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85821">
                      <a:schemeClr val="tx1"/>
                    </a:gs>
                    <a:gs pos="61194">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1631017952"/>
      </p:ext>
    </p:extLst>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19865"/>
      </p:ext>
    </p:extLst>
  </p:cSld>
  <p:clrMapOvr>
    <a:masterClrMapping/>
  </p:clrMapOvr>
  <p:transition spd="slow">
    <p:cove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
            <a:ext cx="6002338" cy="6994525"/>
          </a:xfrm>
        </p:spPr>
        <p:txBody>
          <a:bodyPr/>
          <a:lstStyle>
            <a:lvl1pPr marL="0" indent="0">
              <a:buNone/>
              <a:defRPr/>
            </a:lvl1pPr>
          </a:lstStyle>
          <a:p>
            <a:r>
              <a:rPr lang="en-US" dirty="0"/>
              <a:t>Click icon to add picture</a:t>
            </a:r>
          </a:p>
        </p:txBody>
      </p:sp>
      <p:sp>
        <p:nvSpPr>
          <p:cNvPr id="6" name="Content Placeholder 5"/>
          <p:cNvSpPr>
            <a:spLocks noGrp="1"/>
          </p:cNvSpPr>
          <p:nvPr>
            <p:ph sz="quarter" idx="10"/>
          </p:nvPr>
        </p:nvSpPr>
        <p:spPr>
          <a:xfrm>
            <a:off x="5761038" y="1211263"/>
            <a:ext cx="6400800" cy="600164"/>
          </a:xfrm>
        </p:spPr>
        <p:txBody>
          <a:bodyPr/>
          <a:lstStyle>
            <a:lvl1pPr marL="0" indent="0">
              <a:buNone/>
              <a:defRPr sz="3000"/>
            </a:lvl1pPr>
          </a:lstStyle>
          <a:p>
            <a:pPr lvl="0"/>
            <a:r>
              <a:rPr lang="en-US"/>
              <a:t>Click to edit Master text styles</a:t>
            </a:r>
          </a:p>
        </p:txBody>
      </p:sp>
    </p:spTree>
    <p:extLst>
      <p:ext uri="{BB962C8B-B14F-4D97-AF65-F5344CB8AC3E}">
        <p14:creationId xmlns:p14="http://schemas.microsoft.com/office/powerpoint/2010/main" val="3507899874"/>
      </p:ext>
    </p:extLst>
  </p:cSld>
  <p:clrMapOvr>
    <a:masterClrMapping/>
  </p:clrMapOvr>
  <p:transition spd="slow">
    <p:cove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2179797556"/>
      </p:ext>
    </p:extLst>
  </p:cSld>
  <p:clrMapOvr>
    <a:masterClrMapping/>
  </p:clrMapOvr>
  <p:transition spd="slow">
    <p:cov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4" name="Content Placeholder 3"/>
          <p:cNvSpPr>
            <a:spLocks noGrp="1"/>
          </p:cNvSpPr>
          <p:nvPr>
            <p:ph sz="quarter" idx="10"/>
          </p:nvPr>
        </p:nvSpPr>
        <p:spPr>
          <a:xfrm>
            <a:off x="274638" y="1697038"/>
            <a:ext cx="9144000" cy="683264"/>
          </a:xfrm>
        </p:spPr>
        <p:txBody>
          <a:bodyPr/>
          <a:lstStyle>
            <a:lvl1pPr marL="0" indent="0">
              <a:buNone/>
              <a:defRPr sz="3600"/>
            </a:lvl1pPr>
            <a:lvl2pPr>
              <a:defRPr sz="3600"/>
            </a:lvl2pPr>
            <a:lvl3pPr>
              <a:defRPr sz="3600"/>
            </a:lvl3pPr>
            <a:lvl4pPr>
              <a:defRPr sz="3600"/>
            </a:lvl4pPr>
            <a:lvl5pPr>
              <a:defRPr sz="3600"/>
            </a:lvl5pPr>
          </a:lstStyle>
          <a:p>
            <a:pPr lvl="0"/>
            <a:r>
              <a:rPr lang="en-US"/>
              <a:t>Click to edit Master text styles</a:t>
            </a:r>
          </a:p>
        </p:txBody>
      </p:sp>
    </p:spTree>
    <p:extLst>
      <p:ext uri="{BB962C8B-B14F-4D97-AF65-F5344CB8AC3E}">
        <p14:creationId xmlns:p14="http://schemas.microsoft.com/office/powerpoint/2010/main" val="4020696640"/>
      </p:ext>
    </p:extLst>
  </p:cSld>
  <p:clrMapOvr>
    <a:masterClrMapping/>
  </p:clrMapOvr>
  <p:transition spd="slow">
    <p:cov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1697062"/>
            <a:ext cx="3657600" cy="433965"/>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491349067"/>
      </p:ext>
    </p:extLst>
  </p:cSld>
  <p:clrMapOvr>
    <a:masterClrMapping/>
  </p:clrMapOvr>
  <p:transition spd="slow">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6994525"/>
          </a:xfrm>
        </p:spPr>
        <p:txBody>
          <a:bodyPr/>
          <a:lstStyle/>
          <a:p>
            <a:r>
              <a:rPr lang="en-US" dirty="0"/>
              <a:t>Click icon to add picture</a:t>
            </a:r>
          </a:p>
        </p:txBody>
      </p:sp>
      <p:sp>
        <p:nvSpPr>
          <p:cNvPr id="2" name="Title 1"/>
          <p:cNvSpPr>
            <a:spLocks noGrp="1"/>
          </p:cNvSpPr>
          <p:nvPr>
            <p:ph type="title"/>
          </p:nvPr>
        </p:nvSpPr>
        <p:spPr/>
        <p:txBody>
          <a:bodyPr/>
          <a:lstStyle>
            <a:lvl1pPr>
              <a:defRPr sz="4800">
                <a:gradFill>
                  <a:gsLst>
                    <a:gs pos="69027">
                      <a:schemeClr val="tx1"/>
                    </a:gs>
                    <a:gs pos="22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814951475"/>
      </p:ext>
    </p:extLst>
  </p:cSld>
  <p:clrMapOvr>
    <a:masterClrMapping/>
  </p:clrMapOvr>
  <p:transition spd="slow">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9564" cy="752093"/>
          </a:xfrm>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3040063"/>
            <a:ext cx="11887200" cy="517065"/>
          </a:xfrm>
        </p:spPr>
        <p:txBody>
          <a:bodyPr/>
          <a:lstStyle>
            <a:lvl1pPr marL="0" indent="0">
              <a:buNone/>
              <a:defRPr sz="2400"/>
            </a:lvl1pPr>
          </a:lstStyle>
          <a:p>
            <a:pPr lvl="0"/>
            <a:r>
              <a:rPr lang="en-US"/>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9" name="Content Placeholder 5"/>
          <p:cNvSpPr>
            <a:spLocks noGrp="1"/>
          </p:cNvSpPr>
          <p:nvPr>
            <p:ph sz="quarter" idx="14"/>
          </p:nvPr>
        </p:nvSpPr>
        <p:spPr>
          <a:xfrm>
            <a:off x="9415945"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2008785432"/>
      </p:ext>
    </p:extLst>
  </p:cSld>
  <p:clrMapOvr>
    <a:masterClrMapping/>
  </p:clrMapOvr>
  <p:transition spd="slow">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2642589479"/>
      </p:ext>
    </p:extLst>
  </p:cSld>
  <p:clrMapOvr>
    <a:masterClrMapping/>
  </p:clrMapOvr>
  <p:transition spd="slow">
    <p:cov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530934544"/>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916257"/>
      </p:ext>
    </p:extLst>
  </p:cSld>
  <p:clrMapOvr>
    <a:masterClrMapping/>
  </p:clrMapOvr>
  <p:transition spd="slow">
    <p:cov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8" y="296863"/>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0" y="2122488"/>
            <a:ext cx="11889564" cy="2746375"/>
          </a:xfrm>
        </p:spPr>
        <p:txBody>
          <a:bodyPr/>
          <a:lstStyle>
            <a:lvl1pPr>
              <a:defRPr sz="8800">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4262453842"/>
      </p:ext>
    </p:extLst>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122488"/>
            <a:ext cx="11889564" cy="2746375"/>
          </a:xfrm>
        </p:spPr>
        <p:txBody>
          <a:bodyPr/>
          <a:lstStyle>
            <a:lvl1pPr>
              <a:defRPr sz="8800">
                <a:gradFill>
                  <a:gsLst>
                    <a:gs pos="0">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367666004"/>
      </p:ext>
    </p:extLst>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64"/>
            <a:ext cx="11889564" cy="1828800"/>
          </a:xfrm>
        </p:spPr>
        <p:txBody>
          <a:bodyPr/>
          <a:lstStyle>
            <a:lvl1pPr>
              <a:defRPr sz="5400">
                <a:gradFill>
                  <a:gsLst>
                    <a:gs pos="885">
                      <a:schemeClr val="tx1"/>
                    </a:gs>
                    <a:gs pos="11194">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3505744348"/>
      </p:ext>
    </p:extLst>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9449"/>
            <a:ext cx="11889564" cy="917575"/>
          </a:xfrm>
        </p:spPr>
        <p:txBody>
          <a:bodyPr/>
          <a:lstStyle>
            <a:lvl1pPr>
              <a:defRPr sz="6000"/>
            </a:lvl1pPr>
          </a:lstStyle>
          <a:p>
            <a:r>
              <a:rPr lang="en-US" dirty="0"/>
              <a:t>Thank you</a:t>
            </a:r>
          </a:p>
        </p:txBody>
      </p:sp>
    </p:spTree>
    <p:extLst>
      <p:ext uri="{BB962C8B-B14F-4D97-AF65-F5344CB8AC3E}">
        <p14:creationId xmlns:p14="http://schemas.microsoft.com/office/powerpoint/2010/main" val="24042398"/>
      </p:ext>
    </p:extLst>
  </p:cSld>
  <p:clrMapOvr>
    <a:masterClrMapping/>
  </p:clrMapOvr>
  <p:transition spd="slow">
    <p:cove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Blank Color 1 Layout">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spAutoFit/>
          </a:bodyPr>
          <a:lstStyle/>
          <a:p>
            <a:r>
              <a:rPr lang="en-US" dirty="0"/>
              <a:t>Click to edit Master title style</a:t>
            </a:r>
          </a:p>
        </p:txBody>
      </p:sp>
      <p:sp>
        <p:nvSpPr>
          <p:cNvPr id="5" name="Text Placeholder 4"/>
          <p:cNvSpPr>
            <a:spLocks noGrp="1"/>
          </p:cNvSpPr>
          <p:nvPr>
            <p:ph type="body" sz="quarter" idx="10"/>
          </p:nvPr>
        </p:nvSpPr>
        <p:spPr>
          <a:xfrm>
            <a:off x="529660" y="1215947"/>
            <a:ext cx="11375535" cy="2040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25143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Blank Color 1 Layout">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spAutoFit/>
          </a:bodyPr>
          <a:lstStyle/>
          <a:p>
            <a:r>
              <a:rPr lang="en-US" dirty="0"/>
              <a:t>Click to edit Master title style</a:t>
            </a:r>
          </a:p>
        </p:txBody>
      </p:sp>
      <p:sp>
        <p:nvSpPr>
          <p:cNvPr id="5" name="Text Placeholder 4"/>
          <p:cNvSpPr>
            <a:spLocks noGrp="1"/>
          </p:cNvSpPr>
          <p:nvPr>
            <p:ph type="body" sz="quarter" idx="10"/>
          </p:nvPr>
        </p:nvSpPr>
        <p:spPr>
          <a:xfrm>
            <a:off x="529660" y="1194899"/>
            <a:ext cx="6671768" cy="2040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1"/>
          </p:nvPr>
        </p:nvSpPr>
        <p:spPr>
          <a:xfrm>
            <a:off x="7527000" y="1204613"/>
            <a:ext cx="4378196" cy="2492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54967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243058"/>
          </a:xfrm>
        </p:spPr>
        <p:txBody>
          <a:bodyPr/>
          <a:lstStyle>
            <a:lvl1pPr marL="0" indent="0">
              <a:buNone/>
              <a:defRPr sz="8975" i="0" spc="-102"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sp>
        <p:nvSpPr>
          <p:cNvPr id="9" name="Text Placeholder 8"/>
          <p:cNvSpPr>
            <a:spLocks noGrp="1"/>
          </p:cNvSpPr>
          <p:nvPr>
            <p:ph type="body" sz="quarter" idx="11" hasCustomPrompt="1"/>
          </p:nvPr>
        </p:nvSpPr>
        <p:spPr>
          <a:xfrm>
            <a:off x="523181" y="3283250"/>
            <a:ext cx="7666298" cy="452021"/>
          </a:xfrm>
        </p:spPr>
        <p:txBody>
          <a:bodyPr/>
          <a:lstStyle>
            <a:lvl1pPr marL="0" indent="0">
              <a:buNone/>
              <a:defRPr spc="-102" baseline="0">
                <a:gradFill>
                  <a:gsLst>
                    <a:gs pos="0">
                      <a:schemeClr val="tx1"/>
                    </a:gs>
                    <a:gs pos="100000">
                      <a:schemeClr val="tx1"/>
                    </a:gs>
                  </a:gsLst>
                  <a:lin ang="5400000" scaled="0"/>
                </a:gradFill>
                <a:latin typeface="Segoe UI Light" pitchFamily="34" charset="0"/>
              </a:defRPr>
            </a:lvl1pPr>
          </a:lstStyle>
          <a:p>
            <a:pPr lvl="0"/>
            <a:r>
              <a:rPr lang="en-US" dirty="0"/>
              <a:t>Speaker Title</a:t>
            </a:r>
          </a:p>
        </p:txBody>
      </p:sp>
    </p:spTree>
    <p:extLst>
      <p:ext uri="{BB962C8B-B14F-4D97-AF65-F5344CB8AC3E}">
        <p14:creationId xmlns:p14="http://schemas.microsoft.com/office/powerpoint/2010/main" val="109524554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243058"/>
          </a:xfrm>
        </p:spPr>
        <p:txBody>
          <a:bodyPr/>
          <a:lstStyle>
            <a:lvl1pPr marL="0" indent="0">
              <a:buNone/>
              <a:defRPr sz="8975" i="0" spc="-102" baseline="0">
                <a:gradFill>
                  <a:gsLst>
                    <a:gs pos="0">
                      <a:schemeClr val="tx1"/>
                    </a:gs>
                    <a:gs pos="100000">
                      <a:schemeClr val="tx1"/>
                    </a:gs>
                  </a:gsLst>
                  <a:lin ang="5400000" scaled="0"/>
                </a:gradFill>
                <a:latin typeface="Segoe UI Light" pitchFamily="34" charset="0"/>
              </a:defRPr>
            </a:lvl1pPr>
          </a:lstStyle>
          <a:p>
            <a:pPr lvl="0"/>
            <a:r>
              <a:rPr lang="en-US" dirty="0"/>
              <a:t>Click to edit title style</a:t>
            </a:r>
          </a:p>
        </p:txBody>
      </p:sp>
      <p:sp>
        <p:nvSpPr>
          <p:cNvPr id="4" name="Text Placeholder 8"/>
          <p:cNvSpPr>
            <a:spLocks noGrp="1"/>
          </p:cNvSpPr>
          <p:nvPr>
            <p:ph type="body" sz="quarter" idx="11" hasCustomPrompt="1"/>
          </p:nvPr>
        </p:nvSpPr>
        <p:spPr>
          <a:xfrm>
            <a:off x="523181" y="3283251"/>
            <a:ext cx="7666298" cy="461111"/>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345807857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267779"/>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a:t>Click to edit title style</a:t>
            </a:r>
          </a:p>
        </p:txBody>
      </p:sp>
      <p:sp>
        <p:nvSpPr>
          <p:cNvPr id="4" name="Text Placeholder 8"/>
          <p:cNvSpPr>
            <a:spLocks noGrp="1"/>
          </p:cNvSpPr>
          <p:nvPr>
            <p:ph type="body" sz="quarter" idx="11" hasCustomPrompt="1"/>
          </p:nvPr>
        </p:nvSpPr>
        <p:spPr>
          <a:xfrm>
            <a:off x="523181" y="3283251"/>
            <a:ext cx="7666298" cy="461111"/>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6488030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chemeClr val="accent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267779"/>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a:t>Click to edit title style</a:t>
            </a:r>
          </a:p>
        </p:txBody>
      </p:sp>
      <p:sp>
        <p:nvSpPr>
          <p:cNvPr id="4" name="Text Placeholder 8"/>
          <p:cNvSpPr>
            <a:spLocks noGrp="1"/>
          </p:cNvSpPr>
          <p:nvPr>
            <p:ph type="body" sz="quarter" idx="11" hasCustomPrompt="1"/>
          </p:nvPr>
        </p:nvSpPr>
        <p:spPr>
          <a:xfrm>
            <a:off x="523181" y="3283251"/>
            <a:ext cx="7666298" cy="461111"/>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394119880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267779"/>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a:t>Click to edit title style</a:t>
            </a:r>
          </a:p>
        </p:txBody>
      </p:sp>
      <p:sp>
        <p:nvSpPr>
          <p:cNvPr id="4" name="Text Placeholder 8"/>
          <p:cNvSpPr>
            <a:spLocks noGrp="1"/>
          </p:cNvSpPr>
          <p:nvPr>
            <p:ph type="body" sz="quarter" idx="11" hasCustomPrompt="1"/>
          </p:nvPr>
        </p:nvSpPr>
        <p:spPr>
          <a:xfrm>
            <a:off x="523181" y="3283251"/>
            <a:ext cx="7666298" cy="461111"/>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a:t>Speaker Title</a:t>
            </a:r>
          </a:p>
        </p:txBody>
      </p:sp>
    </p:spTree>
    <p:extLst>
      <p:ext uri="{BB962C8B-B14F-4D97-AF65-F5344CB8AC3E}">
        <p14:creationId xmlns:p14="http://schemas.microsoft.com/office/powerpoint/2010/main" val="174487049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03515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33576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2647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02774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6883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989671" y="2409226"/>
            <a:ext cx="10450656" cy="678031"/>
          </a:xfrm>
        </p:spPr>
        <p:txBody>
          <a:bodyPr wrap="square" anchor="t" anchorCtr="0">
            <a:spAutoFit/>
          </a:bodyPr>
          <a:lstStyle>
            <a:lvl1pPr>
              <a:lnSpc>
                <a:spcPct val="90000"/>
              </a:lnSpc>
              <a:defRPr sz="4896"/>
            </a:lvl1pPr>
          </a:lstStyle>
          <a:p>
            <a:r>
              <a:rPr lang="en-US"/>
              <a:t>Click to edit Master title style</a:t>
            </a:r>
            <a:endParaRPr lang="en-US" dirty="0"/>
          </a:p>
        </p:txBody>
      </p:sp>
      <p:sp>
        <p:nvSpPr>
          <p:cNvPr id="3" name="Subtitle 2"/>
          <p:cNvSpPr>
            <a:spLocks noGrp="1"/>
          </p:cNvSpPr>
          <p:nvPr>
            <p:ph type="subTitle" idx="1"/>
          </p:nvPr>
        </p:nvSpPr>
        <p:spPr>
          <a:xfrm>
            <a:off x="1000708" y="4429866"/>
            <a:ext cx="9512820" cy="452021"/>
          </a:xfrm>
        </p:spPr>
        <p:txBody>
          <a:bodyPr>
            <a:sp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531798" y="1091146"/>
            <a:ext cx="11373009" cy="1165754"/>
          </a:xfrm>
        </p:spPr>
        <p:txBody>
          <a:bodyPr anchor="ctr" anchorCtr="0">
            <a:noAutofit/>
            <a:scene3d>
              <a:camera prst="orthographicFront"/>
              <a:lightRig rig="flat" dir="t"/>
            </a:scene3d>
            <a:sp3d>
              <a:contourClr>
                <a:schemeClr val="tx2"/>
              </a:contourClr>
            </a:sp3d>
          </a:bodyPr>
          <a:lstStyle>
            <a:lvl1pPr marL="0" indent="0" algn="r">
              <a:buFont typeface="Arial" pitchFamily="34" charset="0"/>
              <a:buNone/>
              <a:defRPr kumimoji="0" lang="en-US" sz="8975" b="0" i="0" u="none" strike="noStrike" kern="1200" cap="all" spc="204" normalizeH="0" baseline="0" noProof="0" dirty="0" smtClean="0">
                <a:ln w="11430"/>
                <a:gradFill>
                  <a:gsLst>
                    <a:gs pos="0">
                      <a:schemeClr val="tx1">
                        <a:alpha val="75000"/>
                      </a:schemeClr>
                    </a:gs>
                    <a:gs pos="100000">
                      <a:schemeClr val="tx1">
                        <a:alpha val="75000"/>
                      </a:schemeClr>
                    </a:gs>
                  </a:gsLst>
                  <a:lin ang="5400000"/>
                </a:gradFill>
                <a:effectLst/>
                <a:uLnTx/>
                <a:uFillTx/>
                <a:latin typeface="+mj-lt"/>
                <a:ea typeface="+mn-ea"/>
                <a:cs typeface="+mn-cs"/>
              </a:defRPr>
            </a:lvl1pPr>
          </a:lstStyle>
          <a:p>
            <a:pPr lvl="0"/>
            <a:r>
              <a:rPr lang="en-US" dirty="0"/>
              <a:t>click to…</a:t>
            </a:r>
          </a:p>
        </p:txBody>
      </p:sp>
    </p:spTree>
    <p:extLst>
      <p:ext uri="{BB962C8B-B14F-4D97-AF65-F5344CB8AC3E}">
        <p14:creationId xmlns:p14="http://schemas.microsoft.com/office/powerpoint/2010/main" val="219975736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9" y="4494636"/>
            <a:ext cx="10571003" cy="565027"/>
          </a:xfrm>
        </p:spPr>
        <p:txBody>
          <a:bodyPr anchor="t"/>
          <a:lstStyle>
            <a:lvl1pPr algn="l">
              <a:defRPr sz="4080" b="0" cap="all">
                <a:solidFill>
                  <a:srgbClr val="4C555E"/>
                </a:solidFill>
              </a:defRPr>
            </a:lvl1pPr>
          </a:lstStyle>
          <a:p>
            <a:r>
              <a:rPr lang="en-US"/>
              <a:t>Click to edit Master title style</a:t>
            </a:r>
          </a:p>
        </p:txBody>
      </p:sp>
      <p:sp>
        <p:nvSpPr>
          <p:cNvPr id="3" name="Text Placeholder 2"/>
          <p:cNvSpPr>
            <a:spLocks noGrp="1"/>
          </p:cNvSpPr>
          <p:nvPr>
            <p:ph type="body" idx="1"/>
          </p:nvPr>
        </p:nvSpPr>
        <p:spPr>
          <a:xfrm>
            <a:off x="982399" y="4212146"/>
            <a:ext cx="10571003" cy="282513"/>
          </a:xfrm>
        </p:spPr>
        <p:txBody>
          <a:bodyPr anchor="b"/>
          <a:lstStyle>
            <a:lvl1pPr marL="0" indent="0">
              <a:buNone/>
              <a:defRPr sz="2040">
                <a:solidFill>
                  <a:srgbClr val="00B0F0"/>
                </a:solidFill>
              </a:defRPr>
            </a:lvl1pPr>
            <a:lvl2pPr marL="465062" indent="0">
              <a:buNone/>
              <a:defRPr sz="1836">
                <a:solidFill>
                  <a:schemeClr val="tx1">
                    <a:tint val="75000"/>
                  </a:schemeClr>
                </a:solidFill>
              </a:defRPr>
            </a:lvl2pPr>
            <a:lvl3pPr marL="930127" indent="0">
              <a:buNone/>
              <a:defRPr sz="1632">
                <a:solidFill>
                  <a:schemeClr val="tx1">
                    <a:tint val="75000"/>
                  </a:schemeClr>
                </a:solidFill>
              </a:defRPr>
            </a:lvl3pPr>
            <a:lvl4pPr marL="1395192" indent="0">
              <a:buNone/>
              <a:defRPr sz="1428">
                <a:solidFill>
                  <a:schemeClr val="tx1">
                    <a:tint val="75000"/>
                  </a:schemeClr>
                </a:solidFill>
              </a:defRPr>
            </a:lvl4pPr>
            <a:lvl5pPr marL="1860253" indent="0">
              <a:buNone/>
              <a:defRPr sz="1428">
                <a:solidFill>
                  <a:schemeClr val="tx1">
                    <a:tint val="75000"/>
                  </a:schemeClr>
                </a:solidFill>
              </a:defRPr>
            </a:lvl5pPr>
            <a:lvl6pPr marL="2325314" indent="0">
              <a:buNone/>
              <a:defRPr sz="1428">
                <a:solidFill>
                  <a:schemeClr val="tx1">
                    <a:tint val="75000"/>
                  </a:schemeClr>
                </a:solidFill>
              </a:defRPr>
            </a:lvl6pPr>
            <a:lvl7pPr marL="2790383" indent="0">
              <a:buNone/>
              <a:defRPr sz="1428">
                <a:solidFill>
                  <a:schemeClr val="tx1">
                    <a:tint val="75000"/>
                  </a:schemeClr>
                </a:solidFill>
              </a:defRPr>
            </a:lvl7pPr>
            <a:lvl8pPr marL="3255443" indent="0">
              <a:buNone/>
              <a:defRPr sz="1428">
                <a:solidFill>
                  <a:schemeClr val="tx1">
                    <a:tint val="75000"/>
                  </a:schemeClr>
                </a:solidFill>
              </a:defRPr>
            </a:lvl8pPr>
            <a:lvl9pPr marL="3720512" indent="0">
              <a:buNone/>
              <a:defRPr sz="1428">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33798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Instance Categories_All Resour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662190" y="5198513"/>
            <a:ext cx="709460" cy="392159"/>
          </a:xfrm>
          <a:prstGeom prst="rect">
            <a:avLst/>
          </a:prstGeom>
        </p:spPr>
      </p:pic>
      <p:pic>
        <p:nvPicPr>
          <p:cNvPr id="5" name="Picture 1" descr="3d 512x512.png"/>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2545" y="5240197"/>
            <a:ext cx="388750" cy="291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6614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theme" Target="../theme/theme10.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image" Target="../media/image21.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4.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image" Target="../media/image35.png"/><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theme" Target="../theme/theme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image" Target="../media/image3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theme" Target="../theme/theme6.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theme" Target="../theme/theme7.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5" Type="http://schemas.openxmlformats.org/officeDocument/2006/relationships/slideLayout" Target="../slideLayouts/slideLayout182.xml"/><Relationship Id="rId10" Type="http://schemas.openxmlformats.org/officeDocument/2006/relationships/theme" Target="../theme/theme8.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theme" Target="../theme/theme9.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image" Target="../media/image47.jpg"/><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41" Type="http://schemas.openxmlformats.org/officeDocument/2006/relationships/image" Target="../media/image46.pn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image" Target="../media/image45.png"/><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41"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a:gradFill>
                  <a:gsLst>
                    <a:gs pos="2239">
                      <a:srgbClr val="505050"/>
                    </a:gs>
                    <a:gs pos="11940">
                      <a:srgbClr val="505050"/>
                    </a:gs>
                  </a:gsLst>
                  <a:lin ang="5400000" scaled="0"/>
                </a:gradFill>
              </a:rPr>
              <a:t>Microsoft Confidential</a:t>
            </a: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2861680723"/>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58" r:id="rId14"/>
    <p:sldLayoutId id="2147484759" r:id="rId15"/>
    <p:sldLayoutId id="2147484760" r:id="rId16"/>
    <p:sldLayoutId id="2147484761" r:id="rId17"/>
    <p:sldLayoutId id="2147484762" r:id="rId18"/>
    <p:sldLayoutId id="2147484763" r:id="rId19"/>
    <p:sldLayoutId id="2147484764" r:id="rId20"/>
    <p:sldLayoutId id="2147484765" r:id="rId21"/>
    <p:sldLayoutId id="2147484766" r:id="rId22"/>
    <p:sldLayoutId id="2147484767" r:id="rId23"/>
    <p:sldLayoutId id="2147484768" r:id="rId24"/>
    <p:sldLayoutId id="2147484769" r:id="rId25"/>
    <p:sldLayoutId id="2147484770" r:id="rId26"/>
    <p:sldLayoutId id="2147484771" r:id="rId27"/>
    <p:sldLayoutId id="2147484772" r:id="rId28"/>
    <p:sldLayoutId id="2147484773" r:id="rId29"/>
    <p:sldLayoutId id="2147484774" r:id="rId30"/>
    <p:sldLayoutId id="2147484775" r:id="rId31"/>
    <p:sldLayoutId id="2147484776" r:id="rId32"/>
    <p:sldLayoutId id="2147484777" r:id="rId33"/>
    <p:sldLayoutId id="2147484778" r:id="rId34"/>
    <p:sldLayoutId id="2147484779" r:id="rId35"/>
    <p:sldLayoutId id="2147484780" r:id="rId36"/>
    <p:sldLayoutId id="2147484781" r:id="rId37"/>
    <p:sldLayoutId id="2147484782" r:id="rId38"/>
    <p:sldLayoutId id="2147484783" r:id="rId39"/>
  </p:sldLayoutIdLst>
  <p:transition>
    <p:fade/>
  </p:transition>
  <p:hf sldNum="0"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orient="horz" pos="763">
          <p15:clr>
            <a:srgbClr val="A4A3A4"/>
          </p15:clr>
        </p15:guide>
        <p15:guide id="3" orient="horz" pos="1339">
          <p15:clr>
            <a:srgbClr val="A4A3A4"/>
          </p15:clr>
        </p15:guide>
        <p15:guide id="4" orient="horz" pos="1915">
          <p15:clr>
            <a:srgbClr val="A4A3A4"/>
          </p15:clr>
        </p15:guide>
        <p15:guide id="5" orient="horz" pos="2491">
          <p15:clr>
            <a:srgbClr val="A4A3A4"/>
          </p15:clr>
        </p15:guide>
        <p15:guide id="6" orient="horz" pos="3067">
          <p15:clr>
            <a:srgbClr val="A4A3A4"/>
          </p15:clr>
        </p15:guide>
        <p15:guide id="7" orient="horz" pos="3643">
          <p15:clr>
            <a:srgbClr val="A4A3A4"/>
          </p15:clr>
        </p15:guide>
        <p15:guide id="8" orient="horz" pos="4219">
          <p15:clr>
            <a:srgbClr val="5ACBF0"/>
          </p15:clr>
        </p15:guide>
        <p15:guide id="9" pos="749">
          <p15:clr>
            <a:srgbClr val="A4A3A4"/>
          </p15:clr>
        </p15:guide>
        <p15:guide id="10" pos="1325">
          <p15:clr>
            <a:srgbClr val="A4A3A4"/>
          </p15:clr>
        </p15:guide>
        <p15:guide id="11" pos="1901">
          <p15:clr>
            <a:srgbClr val="A4A3A4"/>
          </p15:clr>
        </p15:guide>
        <p15:guide id="12" pos="2477">
          <p15:clr>
            <a:srgbClr val="A4A3A4"/>
          </p15:clr>
        </p15:guide>
        <p15:guide id="13" pos="3053">
          <p15:clr>
            <a:srgbClr val="A4A3A4"/>
          </p15:clr>
        </p15:guide>
        <p15:guide id="14" pos="3629">
          <p15:clr>
            <a:srgbClr val="A4A3A4"/>
          </p15:clr>
        </p15:guide>
        <p15:guide id="15" pos="4205">
          <p15:clr>
            <a:srgbClr val="A4A3A4"/>
          </p15:clr>
        </p15:guide>
        <p15:guide id="16" pos="4781">
          <p15:clr>
            <a:srgbClr val="A4A3A4"/>
          </p15:clr>
        </p15:guide>
        <p15:guide id="17" pos="5357">
          <p15:clr>
            <a:srgbClr val="A4A3A4"/>
          </p15:clr>
        </p15:guide>
        <p15:guide id="18" pos="5933">
          <p15:clr>
            <a:srgbClr val="A4A3A4"/>
          </p15:clr>
        </p15:guide>
        <p15:guide id="19" pos="6509">
          <p15:clr>
            <a:srgbClr val="A4A3A4"/>
          </p15:clr>
        </p15:guide>
        <p15:guide id="20" pos="7085">
          <p15:clr>
            <a:srgbClr val="A4A3A4"/>
          </p15:clr>
        </p15:guide>
        <p15:guide id="21" pos="7661">
          <p15:clr>
            <a:srgbClr val="5ACBF0"/>
          </p15:clr>
        </p15:guide>
        <p15:guide id="22" pos="173">
          <p15:clr>
            <a:srgbClr val="5ACBF0"/>
          </p15:clr>
        </p15:guide>
        <p15:guide id="23">
          <p15:clr>
            <a:srgbClr val="F26B43"/>
          </p15:clr>
        </p15:guide>
        <p15:guide id="24" pos="7834">
          <p15:clr>
            <a:srgbClr val="F26B43"/>
          </p15:clr>
        </p15:guide>
        <p15:guide id="25" orient="horz" pos="4406">
          <p15:clr>
            <a:srgbClr val="F26B43"/>
          </p15:clr>
        </p15:guide>
        <p15:guide id="26" orient="horz">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a:gradFill>
                  <a:gsLst>
                    <a:gs pos="2239">
                      <a:srgbClr val="505050"/>
                    </a:gs>
                    <a:gs pos="11940">
                      <a:srgbClr val="505050"/>
                    </a:gs>
                  </a:gsLst>
                  <a:lin ang="5400000" scaled="0"/>
                </a:gradFill>
              </a:rPr>
              <a:t>Microsoft Confidential</a:t>
            </a: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a:gradFill>
                  <a:gsLst>
                    <a:gs pos="2239">
                      <a:srgbClr val="505050"/>
                    </a:gs>
                    <a:gs pos="11940">
                      <a:srgbClr val="505050"/>
                    </a:gs>
                  </a:gsLst>
                  <a:lin ang="5400000" scaled="0"/>
                </a:gradFill>
              </a:rPr>
              <a:pPr/>
              <a:t>‹#›</a:t>
            </a:fld>
            <a:endParaRPr>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603220310"/>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 id="2147484362" r:id="rId19"/>
    <p:sldLayoutId id="2147484363" r:id="rId20"/>
    <p:sldLayoutId id="2147484364" r:id="rId21"/>
    <p:sldLayoutId id="2147484365" r:id="rId22"/>
    <p:sldLayoutId id="2147484366" r:id="rId23"/>
    <p:sldLayoutId id="2147484367" r:id="rId24"/>
    <p:sldLayoutId id="2147484368" r:id="rId25"/>
    <p:sldLayoutId id="2147484369" r:id="rId26"/>
    <p:sldLayoutId id="2147484370" r:id="rId27"/>
    <p:sldLayoutId id="2147484371" r:id="rId28"/>
    <p:sldLayoutId id="2147484372" r:id="rId29"/>
    <p:sldLayoutId id="2147484373" r:id="rId30"/>
    <p:sldLayoutId id="2147484374" r:id="rId31"/>
    <p:sldLayoutId id="2147484375" r:id="rId32"/>
    <p:sldLayoutId id="2147484383" r:id="rId33"/>
    <p:sldLayoutId id="2147484390" r:id="rId34"/>
    <p:sldLayoutId id="2147484391" r:id="rId35"/>
    <p:sldLayoutId id="2147484392" r:id="rId36"/>
  </p:sldLayoutIdLst>
  <p:transition>
    <p:fade/>
  </p:transition>
  <p:hf sldNum="0"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orient="horz" pos="763">
          <p15:clr>
            <a:srgbClr val="A4A3A4"/>
          </p15:clr>
        </p15:guide>
        <p15:guide id="3" orient="horz" pos="1339">
          <p15:clr>
            <a:srgbClr val="A4A3A4"/>
          </p15:clr>
        </p15:guide>
        <p15:guide id="4" orient="horz" pos="1915">
          <p15:clr>
            <a:srgbClr val="A4A3A4"/>
          </p15:clr>
        </p15:guide>
        <p15:guide id="5" orient="horz" pos="2491">
          <p15:clr>
            <a:srgbClr val="A4A3A4"/>
          </p15:clr>
        </p15:guide>
        <p15:guide id="6" orient="horz" pos="3067">
          <p15:clr>
            <a:srgbClr val="A4A3A4"/>
          </p15:clr>
        </p15:guide>
        <p15:guide id="7" orient="horz" pos="3643">
          <p15:clr>
            <a:srgbClr val="A4A3A4"/>
          </p15:clr>
        </p15:guide>
        <p15:guide id="8" orient="horz" pos="4219">
          <p15:clr>
            <a:srgbClr val="5ACBF0"/>
          </p15:clr>
        </p15:guide>
        <p15:guide id="9" pos="749">
          <p15:clr>
            <a:srgbClr val="A4A3A4"/>
          </p15:clr>
        </p15:guide>
        <p15:guide id="10" pos="1325">
          <p15:clr>
            <a:srgbClr val="A4A3A4"/>
          </p15:clr>
        </p15:guide>
        <p15:guide id="11" pos="1901">
          <p15:clr>
            <a:srgbClr val="A4A3A4"/>
          </p15:clr>
        </p15:guide>
        <p15:guide id="12" pos="2477">
          <p15:clr>
            <a:srgbClr val="A4A3A4"/>
          </p15:clr>
        </p15:guide>
        <p15:guide id="13" pos="3053">
          <p15:clr>
            <a:srgbClr val="A4A3A4"/>
          </p15:clr>
        </p15:guide>
        <p15:guide id="14" pos="3629">
          <p15:clr>
            <a:srgbClr val="A4A3A4"/>
          </p15:clr>
        </p15:guide>
        <p15:guide id="15" pos="4205">
          <p15:clr>
            <a:srgbClr val="A4A3A4"/>
          </p15:clr>
        </p15:guide>
        <p15:guide id="16" pos="4781">
          <p15:clr>
            <a:srgbClr val="A4A3A4"/>
          </p15:clr>
        </p15:guide>
        <p15:guide id="17" pos="5357">
          <p15:clr>
            <a:srgbClr val="A4A3A4"/>
          </p15:clr>
        </p15:guide>
        <p15:guide id="18" pos="5933">
          <p15:clr>
            <a:srgbClr val="A4A3A4"/>
          </p15:clr>
        </p15:guide>
        <p15:guide id="19" pos="6509">
          <p15:clr>
            <a:srgbClr val="A4A3A4"/>
          </p15:clr>
        </p15:guide>
        <p15:guide id="20" pos="7085">
          <p15:clr>
            <a:srgbClr val="A4A3A4"/>
          </p15:clr>
        </p15:guide>
        <p15:guide id="21" pos="7661">
          <p15:clr>
            <a:srgbClr val="5ACBF0"/>
          </p15:clr>
        </p15:guide>
        <p15:guide id="22" pos="173">
          <p15:clr>
            <a:srgbClr val="5ACBF0"/>
          </p15:clr>
        </p15:guide>
        <p15:guide id="23">
          <p15:clr>
            <a:srgbClr val="F26B43"/>
          </p15:clr>
        </p15:guide>
        <p15:guide id="24" pos="7834">
          <p15:clr>
            <a:srgbClr val="F26B43"/>
          </p15:clr>
        </p15:guide>
        <p15:guide id="25" orient="horz" pos="4406">
          <p15:clr>
            <a:srgbClr val="F26B43"/>
          </p15:clr>
        </p15:guide>
        <p15:guide id="26" orient="horz">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dirty="0">
                <a:gradFill>
                  <a:gsLst>
                    <a:gs pos="2239">
                      <a:srgbClr val="505050"/>
                    </a:gs>
                    <a:gs pos="11940">
                      <a:srgbClr val="505050"/>
                    </a:gs>
                  </a:gsLst>
                  <a:lin ang="5400000" scaled="0"/>
                </a:gradFill>
              </a:rPr>
              <a:t>Microsoft Confidential</a:t>
            </a: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a:gradFill>
                  <a:gsLst>
                    <a:gs pos="2239">
                      <a:srgbClr val="505050"/>
                    </a:gs>
                    <a:gs pos="11940">
                      <a:srgbClr val="505050"/>
                    </a:gs>
                  </a:gsLst>
                  <a:lin ang="5400000" scaled="0"/>
                </a:gradFill>
              </a:rPr>
              <a:pPr/>
              <a:t>‹#›</a:t>
            </a:fld>
            <a:endParaRPr dirty="0">
              <a:gradFill>
                <a:gsLst>
                  <a:gs pos="2239">
                    <a:srgbClr val="505050"/>
                  </a:gs>
                  <a:gs pos="11940">
                    <a:srgbClr val="505050"/>
                  </a:gs>
                </a:gsLst>
                <a:lin ang="5400000" scaled="0"/>
              </a:gradFill>
            </a:endParaRPr>
          </a:p>
        </p:txBody>
      </p:sp>
    </p:spTree>
    <p:extLst>
      <p:ext uri="{BB962C8B-B14F-4D97-AF65-F5344CB8AC3E}">
        <p14:creationId xmlns:p14="http://schemas.microsoft.com/office/powerpoint/2010/main" val="198777338"/>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 id="2147484441" r:id="rId15"/>
    <p:sldLayoutId id="2147484442" r:id="rId16"/>
    <p:sldLayoutId id="2147484443" r:id="rId17"/>
    <p:sldLayoutId id="2147484444" r:id="rId18"/>
    <p:sldLayoutId id="2147484445" r:id="rId19"/>
    <p:sldLayoutId id="2147484446" r:id="rId20"/>
    <p:sldLayoutId id="2147484447" r:id="rId21"/>
    <p:sldLayoutId id="2147484448" r:id="rId22"/>
    <p:sldLayoutId id="2147484449" r:id="rId23"/>
    <p:sldLayoutId id="2147484450" r:id="rId24"/>
    <p:sldLayoutId id="2147484451" r:id="rId25"/>
    <p:sldLayoutId id="2147484452" r:id="rId26"/>
  </p:sldLayoutIdLst>
  <p:transition spd="slow">
    <p:cover/>
  </p:transition>
  <p:hf sldNum="0"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529660" y="1476622"/>
            <a:ext cx="11375535" cy="204037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4274532" y="6440334"/>
            <a:ext cx="3498670" cy="190239"/>
          </a:xfrm>
          <a:prstGeom prst="rect">
            <a:avLst/>
          </a:prstGeom>
        </p:spPr>
        <p:txBody>
          <a:bodyPr wrap="square">
            <a:spAutoFit/>
          </a:bodyPr>
          <a:lstStyle/>
          <a:p>
            <a:pPr algn="ctr" defTabSz="932559"/>
            <a:r>
              <a:rPr lang="en-US" sz="612" dirty="0">
                <a:solidFill>
                  <a:srgbClr val="FFFFFF"/>
                </a:solidFill>
              </a:rPr>
              <a:t>MICROSOFT CONFIDENTIAL</a:t>
            </a:r>
          </a:p>
        </p:txBody>
      </p:sp>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149459" y="6162153"/>
            <a:ext cx="2281448" cy="838879"/>
          </a:xfrm>
          <a:prstGeom prst="rect">
            <a:avLst/>
          </a:prstGeom>
        </p:spPr>
      </p:pic>
    </p:spTree>
    <p:extLst>
      <p:ext uri="{BB962C8B-B14F-4D97-AF65-F5344CB8AC3E}">
        <p14:creationId xmlns:p14="http://schemas.microsoft.com/office/powerpoint/2010/main" val="980497983"/>
      </p:ext>
    </p:extLst>
  </p:cSld>
  <p:clrMap bg1="dk1" tx1="lt1" bg2="dk2" tx2="lt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 id="2147484573" r:id="rId12"/>
    <p:sldLayoutId id="2147484574" r:id="rId13"/>
    <p:sldLayoutId id="2147484575" r:id="rId14"/>
    <p:sldLayoutId id="2147484576" r:id="rId15"/>
    <p:sldLayoutId id="2147484577" r:id="rId16"/>
  </p:sldLayoutIdLst>
  <p:transition>
    <p:fade/>
  </p:transition>
  <p:txStyles>
    <p:titleStyle>
      <a:lvl1pPr algn="l" defTabSz="932559" rtl="0" eaLnBrk="1" latinLnBrk="0" hangingPunct="1">
        <a:lnSpc>
          <a:spcPct val="90000"/>
        </a:lnSpc>
        <a:spcBef>
          <a:spcPct val="0"/>
        </a:spcBef>
        <a:buNone/>
        <a:defRPr lang="en-US" sz="5507" b="0" kern="1200" cap="none" spc="-102"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52962" indent="-352962" algn="l" defTabSz="932559" rtl="0" eaLnBrk="1" latinLnBrk="0" hangingPunct="1">
        <a:lnSpc>
          <a:spcPct val="90000"/>
        </a:lnSpc>
        <a:spcBef>
          <a:spcPct val="20000"/>
        </a:spcBef>
        <a:buSzPct val="90000"/>
        <a:buFont typeface="Arial" pitchFamily="34" charset="0"/>
        <a:buChar char="•"/>
        <a:defRPr sz="3264"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42780" indent="-289818" algn="l" defTabSz="932559" rtl="0" eaLnBrk="1" latinLnBrk="0" hangingPunct="1">
        <a:lnSpc>
          <a:spcPct val="90000"/>
        </a:lnSpc>
        <a:spcBef>
          <a:spcPct val="20000"/>
        </a:spcBef>
        <a:buSzPct val="90000"/>
        <a:buFont typeface="Arial" pitchFamily="34" charset="0"/>
        <a:buChar char="•"/>
        <a:tabLst>
          <a:tab pos="642780" algn="l"/>
        </a:tabLst>
        <a:defRPr sz="2856"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32597" indent="-289818" algn="l" defTabSz="932559" rtl="0" eaLnBrk="1" latinLnBrk="0" hangingPunct="1">
        <a:lnSpc>
          <a:spcPct val="90000"/>
        </a:lnSpc>
        <a:spcBef>
          <a:spcPct val="20000"/>
        </a:spcBef>
        <a:buSzPct val="90000"/>
        <a:buFont typeface="Arial" pitchFamily="34" charset="0"/>
        <a:buChar char="•"/>
        <a:defRPr sz="2448"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512231" indent="-228292" algn="l" defTabSz="932559" rtl="0" eaLnBrk="1" latinLnBrk="0" hangingPunct="1">
        <a:lnSpc>
          <a:spcPct val="90000"/>
        </a:lnSpc>
        <a:spcBef>
          <a:spcPct val="20000"/>
        </a:spcBef>
        <a:buSzPct val="90000"/>
        <a:buFont typeface="Arial" pitchFamily="34" charset="0"/>
        <a:buChar char="•"/>
        <a:tabLst>
          <a:tab pos="932597" algn="l"/>
        </a:tabLst>
        <a:defRPr sz="204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47000" indent="-234769" algn="l" defTabSz="932559" rtl="0" eaLnBrk="1" latinLnBrk="0" hangingPunct="1">
        <a:lnSpc>
          <a:spcPct val="90000"/>
        </a:lnSpc>
        <a:spcBef>
          <a:spcPct val="20000"/>
        </a:spcBef>
        <a:buSzPct val="90000"/>
        <a:buFont typeface="Arial" pitchFamily="34" charset="0"/>
        <a:buChar char="•"/>
        <a:defRPr sz="204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596549550"/>
      </p:ext>
    </p:extLst>
  </p:cSld>
  <p:clrMap bg1="dk1" tx1="lt1" bg2="dk2" tx2="lt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 id="2147484629" r:id="rId15"/>
    <p:sldLayoutId id="2147484630" r:id="rId16"/>
    <p:sldLayoutId id="2147484631" r:id="rId17"/>
    <p:sldLayoutId id="2147484632" r:id="rId18"/>
    <p:sldLayoutId id="2147484633" r:id="rId19"/>
    <p:sldLayoutId id="2147484634" r:id="rId20"/>
    <p:sldLayoutId id="2147484635" r:id="rId21"/>
    <p:sldLayoutId id="2147484636" r:id="rId22"/>
    <p:sldLayoutId id="2147484637" r:id="rId23"/>
    <p:sldLayoutId id="2147484638" r:id="rId24"/>
    <p:sldLayoutId id="2147484639" r:id="rId25"/>
    <p:sldLayoutId id="2147484640" r:id="rId26"/>
    <p:sldLayoutId id="2147484641" r:id="rId27"/>
    <p:sldLayoutId id="2147484642" r:id="rId28"/>
    <p:sldLayoutId id="2147484643" r:id="rId29"/>
    <p:sldLayoutId id="2147484644" r:id="rId30"/>
    <p:sldLayoutId id="2147484645" r:id="rId31"/>
    <p:sldLayoutId id="2147484646" r:id="rId32"/>
  </p:sldLayoutIdLst>
  <p:transition>
    <p:fade/>
  </p:transition>
  <p:hf sldNum="0" hdr="0" dt="0"/>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35"/>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4"/>
            <a:ext cx="11375536" cy="762786"/>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31279" y="1476625"/>
            <a:ext cx="11378776" cy="209687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2"/>
          <p:cNvSpPr>
            <a:spLocks noGrp="1"/>
          </p:cNvSpPr>
          <p:nvPr>
            <p:ph type="sldNum" sz="quarter" idx="4"/>
          </p:nvPr>
        </p:nvSpPr>
        <p:spPr>
          <a:xfrm>
            <a:off x="11676811" y="6557368"/>
            <a:ext cx="233245" cy="144069"/>
          </a:xfrm>
          <a:prstGeom prst="rect">
            <a:avLst/>
          </a:prstGeom>
          <a:noFill/>
        </p:spPr>
        <p:txBody>
          <a:bodyPr wrap="square" lIns="0" tIns="0" rIns="0" bIns="0" rtlCol="0">
            <a:spAutoFit/>
          </a:bodyPr>
          <a:lstStyle>
            <a:lvl1pPr algn="l">
              <a:defRPr lang="en-US" sz="918" spc="-20" baseline="0" smtClean="0">
                <a:gradFill>
                  <a:gsLst>
                    <a:gs pos="0">
                      <a:schemeClr val="tx1"/>
                    </a:gs>
                    <a:gs pos="100000">
                      <a:schemeClr val="tx1"/>
                    </a:gs>
                  </a:gsLst>
                  <a:lin ang="5400000" scaled="0"/>
                </a:gradFill>
              </a:defRPr>
            </a:lvl1pPr>
          </a:lstStyle>
          <a:p>
            <a:pPr defTabSz="932597"/>
            <a:fld id="{5641804D-D179-43DE-82B4-D1CA70E5FAE2}" type="slidenum">
              <a:rPr lang="en-NZ" smtClean="0">
                <a:gradFill>
                  <a:gsLst>
                    <a:gs pos="0">
                      <a:srgbClr val="505050"/>
                    </a:gs>
                    <a:gs pos="100000">
                      <a:srgbClr val="505050"/>
                    </a:gs>
                  </a:gsLst>
                  <a:lin ang="5400000" scaled="0"/>
                </a:gradFill>
              </a:rPr>
              <a:pPr defTabSz="932597"/>
              <a:t>‹#›</a:t>
            </a:fld>
            <a:endParaRPr lang="en-NZ">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904062493"/>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 id="2147484661" r:id="rId14"/>
    <p:sldLayoutId id="2147484662" r:id="rId15"/>
    <p:sldLayoutId id="2147484663" r:id="rId16"/>
    <p:sldLayoutId id="2147484664" r:id="rId17"/>
    <p:sldLayoutId id="2147484665" r:id="rId18"/>
    <p:sldLayoutId id="2147484666" r:id="rId19"/>
    <p:sldLayoutId id="2147484668" r:id="rId20"/>
    <p:sldLayoutId id="2147484669" r:id="rId21"/>
    <p:sldLayoutId id="2147484670" r:id="rId22"/>
  </p:sldLayoutIdLst>
  <p:transition>
    <p:fade/>
  </p:transition>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90000"/>
        <a:buFont typeface="Arial" pitchFamily="34" charset="0"/>
        <a:buChar char="•"/>
        <a:tabLst/>
        <a:defRPr sz="3672" kern="1200" spc="-71" baseline="0">
          <a:gradFill>
            <a:gsLst>
              <a:gs pos="1250">
                <a:schemeClr val="tx1"/>
              </a:gs>
              <a:gs pos="100000">
                <a:schemeClr val="tx1"/>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tx1"/>
              </a:gs>
              <a:gs pos="100000">
                <a:schemeClr val="tx1"/>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tx1"/>
              </a:gs>
              <a:gs pos="100000">
                <a:schemeClr val="tx1"/>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tx1"/>
              </a:gs>
              <a:gs pos="100000">
                <a:schemeClr val="tx1"/>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tx1"/>
              </a:gs>
              <a:gs pos="100000">
                <a:schemeClr val="tx1"/>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4"/>
            <a:ext cx="11375536" cy="762786"/>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31279" y="1476625"/>
            <a:ext cx="11378776" cy="209687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2"/>
          <p:cNvSpPr>
            <a:spLocks noGrp="1"/>
          </p:cNvSpPr>
          <p:nvPr>
            <p:ph type="sldNum" sz="quarter" idx="4"/>
          </p:nvPr>
        </p:nvSpPr>
        <p:spPr>
          <a:xfrm>
            <a:off x="11676811" y="6557368"/>
            <a:ext cx="233245" cy="144069"/>
          </a:xfrm>
          <a:prstGeom prst="rect">
            <a:avLst/>
          </a:prstGeom>
          <a:noFill/>
        </p:spPr>
        <p:txBody>
          <a:bodyPr wrap="square" lIns="0" tIns="0" rIns="0" bIns="0" rtlCol="0">
            <a:spAutoFit/>
          </a:bodyPr>
          <a:lstStyle>
            <a:lvl1pPr algn="l">
              <a:defRPr lang="en-US" sz="918" spc="-20" baseline="0" smtClean="0">
                <a:gradFill>
                  <a:gsLst>
                    <a:gs pos="0">
                      <a:schemeClr val="tx1"/>
                    </a:gs>
                    <a:gs pos="100000">
                      <a:schemeClr val="tx1"/>
                    </a:gs>
                  </a:gsLst>
                  <a:lin ang="5400000" scaled="0"/>
                </a:gradFill>
              </a:defRPr>
            </a:lvl1pPr>
          </a:lstStyle>
          <a:p>
            <a:pPr defTabSz="932597"/>
            <a:fld id="{5641804D-D179-43DE-82B4-D1CA70E5FAE2}" type="slidenum">
              <a:rPr lang="en-NZ" smtClean="0">
                <a:gradFill>
                  <a:gsLst>
                    <a:gs pos="0">
                      <a:srgbClr val="505050"/>
                    </a:gs>
                    <a:gs pos="100000">
                      <a:srgbClr val="505050"/>
                    </a:gs>
                  </a:gsLst>
                  <a:lin ang="5400000" scaled="0"/>
                </a:gradFill>
              </a:rPr>
              <a:pPr defTabSz="932597"/>
              <a:t>‹#›</a:t>
            </a:fld>
            <a:endParaRPr lang="en-NZ">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595465572"/>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 id="2147484683" r:id="rId12"/>
    <p:sldLayoutId id="2147484684" r:id="rId13"/>
    <p:sldLayoutId id="2147484685" r:id="rId14"/>
    <p:sldLayoutId id="2147484686" r:id="rId15"/>
    <p:sldLayoutId id="2147484687" r:id="rId16"/>
    <p:sldLayoutId id="2147484688" r:id="rId17"/>
    <p:sldLayoutId id="2147484689" r:id="rId18"/>
    <p:sldLayoutId id="2147484690" r:id="rId19"/>
    <p:sldLayoutId id="2147484691" r:id="rId20"/>
    <p:sldLayoutId id="2147484692" r:id="rId21"/>
    <p:sldLayoutId id="2147484693" r:id="rId22"/>
    <p:sldLayoutId id="2147484694" r:id="rId23"/>
  </p:sldLayoutIdLst>
  <p:transition>
    <p:fade/>
  </p:transition>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90000"/>
        <a:buFont typeface="Arial" pitchFamily="34" charset="0"/>
        <a:buChar char="•"/>
        <a:tabLst/>
        <a:defRPr sz="3672" kern="1200" spc="-71" baseline="0">
          <a:gradFill>
            <a:gsLst>
              <a:gs pos="1250">
                <a:schemeClr val="tx1"/>
              </a:gs>
              <a:gs pos="100000">
                <a:schemeClr val="tx1"/>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tx1"/>
              </a:gs>
              <a:gs pos="100000">
                <a:schemeClr val="tx1"/>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tx1"/>
              </a:gs>
              <a:gs pos="100000">
                <a:schemeClr val="tx1"/>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tx1"/>
              </a:gs>
              <a:gs pos="100000">
                <a:schemeClr val="tx1"/>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tx1"/>
              </a:gs>
              <a:gs pos="100000">
                <a:schemeClr val="tx1"/>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286" tIns="91429" rIns="146286" bIns="91429" rtlCol="0" anchor="t">
            <a:noAutofit/>
          </a:bodyPr>
          <a:lstStyle/>
          <a:p>
            <a:r>
              <a:rPr lang="en-US" dirty="0"/>
              <a:t>Click to edit Master title style</a:t>
            </a:r>
          </a:p>
        </p:txBody>
      </p:sp>
      <p:sp>
        <p:nvSpPr>
          <p:cNvPr id="4" name="Text Placeholder 3"/>
          <p:cNvSpPr>
            <a:spLocks noGrp="1"/>
          </p:cNvSpPr>
          <p:nvPr>
            <p:ph type="body" idx="1"/>
          </p:nvPr>
        </p:nvSpPr>
        <p:spPr>
          <a:xfrm>
            <a:off x="274640" y="1212852"/>
            <a:ext cx="11887197" cy="2092881"/>
          </a:xfrm>
          <a:prstGeom prst="rect">
            <a:avLst/>
          </a:prstGeom>
        </p:spPr>
        <p:txBody>
          <a:bodyPr vert="horz" wrap="square" lIns="146286" tIns="91429" rIns="146286" bIns="9142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p:cNvSpPr txBox="1"/>
          <p:nvPr userDrawn="1"/>
        </p:nvSpPr>
        <p:spPr>
          <a:xfrm>
            <a:off x="-76814" y="6626971"/>
            <a:ext cx="3292008" cy="470856"/>
          </a:xfrm>
          <a:prstGeom prst="rect">
            <a:avLst/>
          </a:prstGeom>
          <a:noFill/>
        </p:spPr>
        <p:txBody>
          <a:bodyPr wrap="square" lIns="186521" tIns="149217" rIns="186521" bIns="149217" rtlCol="0">
            <a:spAutoFit/>
          </a:bodyPr>
          <a:lstStyle/>
          <a:p>
            <a:pPr defTabSz="932597">
              <a:lnSpc>
                <a:spcPct val="90000"/>
              </a:lnSpc>
            </a:pPr>
            <a:r>
              <a:rPr lang="en-US" sz="1122" dirty="0">
                <a:gradFill>
                  <a:gsLst>
                    <a:gs pos="2917">
                      <a:srgbClr val="505050"/>
                    </a:gs>
                    <a:gs pos="30000">
                      <a:srgbClr val="505050"/>
                    </a:gs>
                  </a:gsLst>
                  <a:lin ang="5400000" scaled="0"/>
                </a:gradFill>
              </a:rPr>
              <a:t>Microsoft Confidential</a:t>
            </a:r>
          </a:p>
        </p:txBody>
      </p:sp>
      <p:grpSp>
        <p:nvGrpSpPr>
          <p:cNvPr id="5" name="Group 4"/>
          <p:cNvGrpSpPr/>
          <p:nvPr userDrawn="1"/>
        </p:nvGrpSpPr>
        <p:grpSpPr>
          <a:xfrm>
            <a:off x="0" y="7133249"/>
            <a:ext cx="3739676" cy="903014"/>
            <a:chOff x="370148" y="1877267"/>
            <a:chExt cx="11358880" cy="2743200"/>
          </a:xfrm>
        </p:grpSpPr>
        <p:sp>
          <p:nvSpPr>
            <p:cNvPr id="6" name="Rectangle 5"/>
            <p:cNvSpPr/>
            <p:nvPr/>
          </p:nvSpPr>
          <p:spPr bwMode="auto">
            <a:xfrm>
              <a:off x="370148" y="1877267"/>
              <a:ext cx="2743200" cy="2743200"/>
            </a:xfrm>
            <a:prstGeom prst="rect">
              <a:avLst/>
            </a:prstGeom>
            <a:solidFill>
              <a:srgbClr val="0072C6"/>
            </a:solidFill>
            <a:ln w="10795" cap="flat" cmpd="sng" algn="ctr">
              <a:noFill/>
              <a:prstDash val="solid"/>
              <a:headEnd type="none" w="med" len="med"/>
              <a:tailEnd type="none" w="med" len="med"/>
            </a:ln>
            <a:effectLst/>
          </p:spPr>
          <p:txBody>
            <a:bodyPr vert="horz" wrap="square" lIns="179285" tIns="179285" rIns="0" bIns="45720" numCol="1" rtlCol="0" anchor="t" anchorCtr="0" compatLnSpc="1">
              <a:prstTxWarp prst="textNoShape">
                <a:avLst/>
              </a:prstTxWarp>
            </a:bodyPr>
            <a:lstStyle/>
            <a:p>
              <a:pPr defTabSz="932722">
                <a:lnSpc>
                  <a:spcPct val="90000"/>
                </a:lnSpc>
                <a:spcAft>
                  <a:spcPts val="602"/>
                </a:spcAft>
                <a:defRPr/>
              </a:pPr>
              <a:r>
                <a:rPr lang="en-US" sz="1071" kern="0" spc="-30" dirty="0">
                  <a:gradFill>
                    <a:gsLst>
                      <a:gs pos="2917">
                        <a:srgbClr val="FFFFFF"/>
                      </a:gs>
                      <a:gs pos="30000">
                        <a:srgbClr val="FFFFFF"/>
                      </a:gs>
                    </a:gsLst>
                    <a:lin ang="5400000" scaled="0"/>
                  </a:gradFill>
                  <a:latin typeface="Segoe UI Light"/>
                </a:rPr>
                <a:t>Transform </a:t>
              </a:r>
              <a:br>
                <a:rPr lang="en-US" sz="1071" kern="0" spc="-30" dirty="0">
                  <a:gradFill>
                    <a:gsLst>
                      <a:gs pos="2917">
                        <a:srgbClr val="FFFFFF"/>
                      </a:gs>
                      <a:gs pos="30000">
                        <a:srgbClr val="FFFFFF"/>
                      </a:gs>
                    </a:gsLst>
                    <a:lin ang="5400000" scaled="0"/>
                  </a:gradFill>
                  <a:latin typeface="Segoe UI Light"/>
                </a:rPr>
              </a:br>
              <a:r>
                <a:rPr lang="en-US" sz="1071" kern="0" spc="-30" dirty="0">
                  <a:gradFill>
                    <a:gsLst>
                      <a:gs pos="2917">
                        <a:srgbClr val="FFFFFF"/>
                      </a:gs>
                      <a:gs pos="30000">
                        <a:srgbClr val="FFFFFF"/>
                      </a:gs>
                    </a:gsLst>
                    <a:lin ang="5400000" scaled="0"/>
                  </a:gradFill>
                  <a:latin typeface="Segoe UI Light"/>
                </a:rPr>
                <a:t>the datacenter</a:t>
              </a:r>
            </a:p>
          </p:txBody>
        </p:sp>
        <p:sp>
          <p:nvSpPr>
            <p:cNvPr id="7" name="Rectangle 6"/>
            <p:cNvSpPr/>
            <p:nvPr/>
          </p:nvSpPr>
          <p:spPr bwMode="auto">
            <a:xfrm>
              <a:off x="6113934" y="1877267"/>
              <a:ext cx="2743200" cy="2743200"/>
            </a:xfrm>
            <a:prstGeom prst="rect">
              <a:avLst/>
            </a:prstGeom>
            <a:solidFill>
              <a:srgbClr val="DC3C00"/>
            </a:solidFill>
            <a:ln w="10795" cap="flat" cmpd="sng" algn="ctr">
              <a:noFill/>
              <a:prstDash val="solid"/>
              <a:headEnd type="none" w="med" len="med"/>
              <a:tailEnd type="none" w="med" len="med"/>
            </a:ln>
            <a:effectLst/>
          </p:spPr>
          <p:txBody>
            <a:bodyPr vert="horz" wrap="square" lIns="179285" tIns="179285" rIns="0" bIns="45720" numCol="1" rtlCol="0" anchor="t" anchorCtr="0" compatLnSpc="1">
              <a:prstTxWarp prst="textNoShape">
                <a:avLst/>
              </a:prstTxWarp>
            </a:bodyPr>
            <a:lstStyle/>
            <a:p>
              <a:pPr defTabSz="932722">
                <a:lnSpc>
                  <a:spcPct val="90000"/>
                </a:lnSpc>
                <a:spcAft>
                  <a:spcPts val="602"/>
                </a:spcAft>
                <a:defRPr/>
              </a:pPr>
              <a:r>
                <a:rPr lang="en-US" sz="1071" kern="0" spc="-30" dirty="0">
                  <a:gradFill>
                    <a:gsLst>
                      <a:gs pos="2917">
                        <a:srgbClr val="FFFFFF"/>
                      </a:gs>
                      <a:gs pos="30000">
                        <a:srgbClr val="FFFFFF"/>
                      </a:gs>
                    </a:gsLst>
                    <a:lin ang="5400000" scaled="0"/>
                  </a:gradFill>
                  <a:latin typeface="Segoe UI Light"/>
                </a:rPr>
                <a:t>Unlock insights on any data</a:t>
              </a:r>
            </a:p>
          </p:txBody>
        </p:sp>
        <p:sp>
          <p:nvSpPr>
            <p:cNvPr id="8" name="Rectangle 7"/>
            <p:cNvSpPr/>
            <p:nvPr/>
          </p:nvSpPr>
          <p:spPr bwMode="auto">
            <a:xfrm>
              <a:off x="3242041" y="1877267"/>
              <a:ext cx="2743200" cy="2743200"/>
            </a:xfrm>
            <a:prstGeom prst="rect">
              <a:avLst/>
            </a:prstGeom>
            <a:solidFill>
              <a:srgbClr val="008272"/>
            </a:solidFill>
            <a:ln w="10795" cap="flat" cmpd="sng" algn="ctr">
              <a:noFill/>
              <a:prstDash val="solid"/>
              <a:headEnd type="none" w="med" len="med"/>
              <a:tailEnd type="none" w="med" len="med"/>
            </a:ln>
            <a:effectLst/>
          </p:spPr>
          <p:txBody>
            <a:bodyPr vert="horz" wrap="square" lIns="179285" tIns="179285" rIns="0" bIns="45720" numCol="1" rtlCol="0" anchor="t" anchorCtr="0" compatLnSpc="1">
              <a:prstTxWarp prst="textNoShape">
                <a:avLst/>
              </a:prstTxWarp>
            </a:bodyPr>
            <a:lstStyle/>
            <a:p>
              <a:pPr defTabSz="932722">
                <a:lnSpc>
                  <a:spcPct val="90000"/>
                </a:lnSpc>
                <a:spcAft>
                  <a:spcPts val="602"/>
                </a:spcAft>
                <a:defRPr/>
              </a:pPr>
              <a:r>
                <a:rPr lang="en-US" sz="1071" kern="0" spc="-30" dirty="0">
                  <a:gradFill>
                    <a:gsLst>
                      <a:gs pos="2917">
                        <a:srgbClr val="FFFFFF"/>
                      </a:gs>
                      <a:gs pos="30000">
                        <a:srgbClr val="FFFFFF"/>
                      </a:gs>
                    </a:gsLst>
                    <a:lin ang="5400000" scaled="0"/>
                  </a:gradFill>
                  <a:latin typeface="Segoe UI Light"/>
                </a:rPr>
                <a:t>Empower people-centric IT</a:t>
              </a:r>
            </a:p>
          </p:txBody>
        </p:sp>
        <p:sp>
          <p:nvSpPr>
            <p:cNvPr id="9" name="Rectangle 8"/>
            <p:cNvSpPr/>
            <p:nvPr/>
          </p:nvSpPr>
          <p:spPr bwMode="auto">
            <a:xfrm>
              <a:off x="8985828" y="1877267"/>
              <a:ext cx="2743200" cy="2743200"/>
            </a:xfrm>
            <a:prstGeom prst="rect">
              <a:avLst/>
            </a:prstGeom>
            <a:solidFill>
              <a:srgbClr val="68217A"/>
            </a:solidFill>
            <a:ln w="10795" cap="flat" cmpd="sng" algn="ctr">
              <a:noFill/>
              <a:prstDash val="solid"/>
              <a:headEnd type="none" w="med" len="med"/>
              <a:tailEnd type="none" w="med" len="med"/>
            </a:ln>
            <a:effectLst/>
          </p:spPr>
          <p:txBody>
            <a:bodyPr vert="horz" wrap="square" lIns="179285" tIns="179285" rIns="0" bIns="45720" numCol="1" rtlCol="0" anchor="t" anchorCtr="0" compatLnSpc="1">
              <a:prstTxWarp prst="textNoShape">
                <a:avLst/>
              </a:prstTxWarp>
            </a:bodyPr>
            <a:lstStyle/>
            <a:p>
              <a:pPr defTabSz="932722">
                <a:lnSpc>
                  <a:spcPct val="90000"/>
                </a:lnSpc>
                <a:spcAft>
                  <a:spcPts val="602"/>
                </a:spcAft>
                <a:defRPr/>
              </a:pPr>
              <a:r>
                <a:rPr lang="en-US" sz="1071" kern="0" spc="-30" dirty="0">
                  <a:gradFill>
                    <a:gsLst>
                      <a:gs pos="2917">
                        <a:srgbClr val="FFFFFF"/>
                      </a:gs>
                      <a:gs pos="30000">
                        <a:srgbClr val="FFFFFF"/>
                      </a:gs>
                    </a:gsLst>
                    <a:lin ang="5400000" scaled="0"/>
                  </a:gradFill>
                  <a:latin typeface="Segoe UI Light"/>
                </a:rPr>
                <a:t>Enable modern business apps</a:t>
              </a:r>
            </a:p>
          </p:txBody>
        </p:sp>
      </p:grpSp>
    </p:spTree>
    <p:extLst>
      <p:ext uri="{BB962C8B-B14F-4D97-AF65-F5344CB8AC3E}">
        <p14:creationId xmlns:p14="http://schemas.microsoft.com/office/powerpoint/2010/main" val="290707643"/>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Lst>
  <p:transition>
    <p:fade/>
  </p:transition>
  <p:txStyles>
    <p:titleStyle>
      <a:lvl1pPr algn="l" defTabSz="932444" rtl="0" eaLnBrk="1" latinLnBrk="0" hangingPunct="1">
        <a:lnSpc>
          <a:spcPct val="90000"/>
        </a:lnSpc>
        <a:spcBef>
          <a:spcPct val="0"/>
        </a:spcBef>
        <a:buNone/>
        <a:defRPr lang="en-US" sz="5399" b="0" kern="1200" cap="none" spc="-102" baseline="0" dirty="0" smtClean="0">
          <a:ln w="3175">
            <a:noFill/>
          </a:ln>
          <a:solidFill>
            <a:schemeClr val="tx1"/>
          </a:solidFill>
          <a:effectLst/>
          <a:latin typeface="+mj-lt"/>
          <a:ea typeface="+mn-ea"/>
          <a:cs typeface="Segoe UI" pitchFamily="34" charset="0"/>
        </a:defRPr>
      </a:lvl1pPr>
    </p:titleStyle>
    <p:bodyStyle>
      <a:lvl1pPr marL="342790" marR="0" indent="-342790" algn="l" defTabSz="932444" rtl="0" eaLnBrk="1" fontAlgn="auto" latinLnBrk="0" hangingPunct="1">
        <a:lnSpc>
          <a:spcPct val="90000"/>
        </a:lnSpc>
        <a:spcBef>
          <a:spcPct val="20000"/>
        </a:spcBef>
        <a:spcAft>
          <a:spcPts val="0"/>
        </a:spcAft>
        <a:buClrTx/>
        <a:buSzPct val="90000"/>
        <a:buFont typeface="Arial" pitchFamily="34" charset="0"/>
        <a:buChar char="•"/>
        <a:tabLst/>
        <a:defRPr sz="3899" kern="1200" spc="0" baseline="0">
          <a:gradFill>
            <a:gsLst>
              <a:gs pos="1250">
                <a:schemeClr val="tx1"/>
              </a:gs>
              <a:gs pos="100000">
                <a:schemeClr val="tx1"/>
              </a:gs>
            </a:gsLst>
            <a:lin ang="5400000" scaled="0"/>
          </a:gradFill>
          <a:latin typeface="+mj-lt"/>
          <a:ea typeface="+mn-ea"/>
          <a:cs typeface="+mn-cs"/>
        </a:defRPr>
      </a:lvl1pPr>
      <a:lvl2pPr marL="584013" marR="0" indent="-241223" algn="l" defTabSz="93244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44" marR="0" indent="-228527" algn="l" defTabSz="93244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70" marR="0" indent="-228527" algn="l" defTabSz="93244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97" marR="0" indent="-228527" algn="l" defTabSz="93244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218" indent="-233111" algn="l" defTabSz="9324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442" indent="-233111" algn="l" defTabSz="9324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664" indent="-233111" algn="l" defTabSz="9324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87" indent="-233111" algn="l" defTabSz="9324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44" rtl="0" eaLnBrk="1" latinLnBrk="0" hangingPunct="1">
        <a:defRPr sz="1800" kern="1200">
          <a:solidFill>
            <a:schemeClr val="tx1"/>
          </a:solidFill>
          <a:latin typeface="+mn-lt"/>
          <a:ea typeface="+mn-ea"/>
          <a:cs typeface="+mn-cs"/>
        </a:defRPr>
      </a:lvl1pPr>
      <a:lvl2pPr marL="466222" algn="l" defTabSz="932444" rtl="0" eaLnBrk="1" latinLnBrk="0" hangingPunct="1">
        <a:defRPr sz="1800" kern="1200">
          <a:solidFill>
            <a:schemeClr val="tx1"/>
          </a:solidFill>
          <a:latin typeface="+mn-lt"/>
          <a:ea typeface="+mn-ea"/>
          <a:cs typeface="+mn-cs"/>
        </a:defRPr>
      </a:lvl2pPr>
      <a:lvl3pPr marL="932444" algn="l" defTabSz="932444" rtl="0" eaLnBrk="1" latinLnBrk="0" hangingPunct="1">
        <a:defRPr sz="1800" kern="1200">
          <a:solidFill>
            <a:schemeClr val="tx1"/>
          </a:solidFill>
          <a:latin typeface="+mn-lt"/>
          <a:ea typeface="+mn-ea"/>
          <a:cs typeface="+mn-cs"/>
        </a:defRPr>
      </a:lvl3pPr>
      <a:lvl4pPr marL="1398665" algn="l" defTabSz="932444" rtl="0" eaLnBrk="1" latinLnBrk="0" hangingPunct="1">
        <a:defRPr sz="1800" kern="1200">
          <a:solidFill>
            <a:schemeClr val="tx1"/>
          </a:solidFill>
          <a:latin typeface="+mn-lt"/>
          <a:ea typeface="+mn-ea"/>
          <a:cs typeface="+mn-cs"/>
        </a:defRPr>
      </a:lvl4pPr>
      <a:lvl5pPr marL="1864887" algn="l" defTabSz="932444" rtl="0" eaLnBrk="1" latinLnBrk="0" hangingPunct="1">
        <a:defRPr sz="1800" kern="1200">
          <a:solidFill>
            <a:schemeClr val="tx1"/>
          </a:solidFill>
          <a:latin typeface="+mn-lt"/>
          <a:ea typeface="+mn-ea"/>
          <a:cs typeface="+mn-cs"/>
        </a:defRPr>
      </a:lvl5pPr>
      <a:lvl6pPr marL="2331110" algn="l" defTabSz="932444" rtl="0" eaLnBrk="1" latinLnBrk="0" hangingPunct="1">
        <a:defRPr sz="1800" kern="1200">
          <a:solidFill>
            <a:schemeClr val="tx1"/>
          </a:solidFill>
          <a:latin typeface="+mn-lt"/>
          <a:ea typeface="+mn-ea"/>
          <a:cs typeface="+mn-cs"/>
        </a:defRPr>
      </a:lvl6pPr>
      <a:lvl7pPr marL="2797331" algn="l" defTabSz="932444" rtl="0" eaLnBrk="1" latinLnBrk="0" hangingPunct="1">
        <a:defRPr sz="1800" kern="1200">
          <a:solidFill>
            <a:schemeClr val="tx1"/>
          </a:solidFill>
          <a:latin typeface="+mn-lt"/>
          <a:ea typeface="+mn-ea"/>
          <a:cs typeface="+mn-cs"/>
        </a:defRPr>
      </a:lvl7pPr>
      <a:lvl8pPr marL="3263554" algn="l" defTabSz="932444" rtl="0" eaLnBrk="1" latinLnBrk="0" hangingPunct="1">
        <a:defRPr sz="1800" kern="1200">
          <a:solidFill>
            <a:schemeClr val="tx1"/>
          </a:solidFill>
          <a:latin typeface="+mn-lt"/>
          <a:ea typeface="+mn-ea"/>
          <a:cs typeface="+mn-cs"/>
        </a:defRPr>
      </a:lvl8pPr>
      <a:lvl9pPr marL="3729774" algn="l" defTabSz="93244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6"/>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rot="5400000">
            <a:off x="10532395" y="1944336"/>
            <a:ext cx="4298019" cy="409352"/>
          </a:xfrm>
          <a:prstGeom prst="rect">
            <a:avLst/>
          </a:prstGeom>
        </p:spPr>
      </p:pic>
      <p:sp>
        <p:nvSpPr>
          <p:cNvPr id="6" name="Rectangle 5"/>
          <p:cNvSpPr/>
          <p:nvPr/>
        </p:nvSpPr>
        <p:spPr>
          <a:xfrm>
            <a:off x="292199" y="6806183"/>
            <a:ext cx="1245771" cy="190239"/>
          </a:xfrm>
          <a:prstGeom prst="rect">
            <a:avLst/>
          </a:prstGeom>
        </p:spPr>
        <p:txBody>
          <a:bodyPr wrap="square">
            <a:spAutoFit/>
          </a:bodyPr>
          <a:lstStyle/>
          <a:p>
            <a:pPr algn="ctr" defTabSz="932597"/>
            <a:r>
              <a:rPr lang="en-US" sz="612" dirty="0">
                <a:solidFill>
                  <a:srgbClr val="505050"/>
                </a:solidFill>
              </a:rPr>
              <a:t>MICROSOFT CONFIDENTIAL</a:t>
            </a:r>
          </a:p>
        </p:txBody>
      </p:sp>
      <p:pic>
        <p:nvPicPr>
          <p:cNvPr id="7" name="Picture 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74640" y="6460334"/>
            <a:ext cx="1280892" cy="470978"/>
          </a:xfrm>
          <a:prstGeom prst="rect">
            <a:avLst/>
          </a:prstGeom>
          <a:blipFill dpi="0" rotWithShape="1">
            <a:blip r:embed="rId42">
              <a:alphaModFix amt="0"/>
            </a:blip>
            <a:srcRect/>
            <a:stretch>
              <a:fillRect/>
            </a:stretch>
          </a:blipFill>
        </p:spPr>
      </p:pic>
    </p:spTree>
    <p:extLst>
      <p:ext uri="{BB962C8B-B14F-4D97-AF65-F5344CB8AC3E}">
        <p14:creationId xmlns:p14="http://schemas.microsoft.com/office/powerpoint/2010/main" val="58934904"/>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 id="2147484717" r:id="rId12"/>
    <p:sldLayoutId id="2147484718" r:id="rId13"/>
    <p:sldLayoutId id="2147484719" r:id="rId14"/>
    <p:sldLayoutId id="2147484720" r:id="rId15"/>
    <p:sldLayoutId id="2147484721" r:id="rId16"/>
    <p:sldLayoutId id="2147484722" r:id="rId17"/>
    <p:sldLayoutId id="2147484723" r:id="rId18"/>
    <p:sldLayoutId id="2147484724" r:id="rId19"/>
    <p:sldLayoutId id="2147484725" r:id="rId20"/>
    <p:sldLayoutId id="2147484726" r:id="rId21"/>
    <p:sldLayoutId id="2147484727" r:id="rId22"/>
    <p:sldLayoutId id="2147484728" r:id="rId23"/>
    <p:sldLayoutId id="2147484729" r:id="rId24"/>
    <p:sldLayoutId id="2147484730" r:id="rId25"/>
    <p:sldLayoutId id="2147484731" r:id="rId26"/>
    <p:sldLayoutId id="2147484732" r:id="rId27"/>
    <p:sldLayoutId id="2147484733" r:id="rId28"/>
    <p:sldLayoutId id="2147484734" r:id="rId29"/>
    <p:sldLayoutId id="2147484735" r:id="rId30"/>
    <p:sldLayoutId id="2147484736" r:id="rId31"/>
    <p:sldLayoutId id="2147484737" r:id="rId32"/>
    <p:sldLayoutId id="2147484738" r:id="rId33"/>
    <p:sldLayoutId id="2147484739" r:id="rId34"/>
    <p:sldLayoutId id="2147484740" r:id="rId35"/>
    <p:sldLayoutId id="2147484741" r:id="rId36"/>
    <p:sldLayoutId id="2147484742" r:id="rId37"/>
    <p:sldLayoutId id="2147484743" r:id="rId38"/>
  </p:sldLayoutIdLst>
  <p:transition>
    <p:fade/>
  </p:transition>
  <p:hf hdr="0" ftr="0" dt="0"/>
  <p:txStyles>
    <p:titleStyle>
      <a:lvl1pPr algn="l" defTabSz="932372" rtl="0" eaLnBrk="1" latinLnBrk="0" hangingPunct="1">
        <a:lnSpc>
          <a:spcPct val="90000"/>
        </a:lnSpc>
        <a:spcBef>
          <a:spcPct val="0"/>
        </a:spcBef>
        <a:buNone/>
        <a:defRPr lang="en-US" sz="5398" b="0" kern="1200" cap="none" spc="-102" baseline="0" dirty="0" smtClean="0">
          <a:ln w="3175">
            <a:noFill/>
          </a:ln>
          <a:gradFill>
            <a:gsLst>
              <a:gs pos="13139">
                <a:schemeClr val="tx2"/>
              </a:gs>
              <a:gs pos="45000">
                <a:schemeClr val="tx2"/>
              </a:gs>
            </a:gsLst>
            <a:lin ang="5400000" scaled="0"/>
          </a:gradFill>
          <a:effectLst/>
          <a:latin typeface="+mj-lt"/>
          <a:ea typeface="+mn-ea"/>
          <a:cs typeface="Segoe UI" pitchFamily="34" charset="0"/>
        </a:defRPr>
      </a:lvl1pPr>
    </p:titleStyle>
    <p:bodyStyle>
      <a:lvl1pPr marL="342764" marR="0" indent="-342764" algn="l" defTabSz="93237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8" kern="1200" spc="0" baseline="0">
          <a:gradFill>
            <a:gsLst>
              <a:gs pos="1250">
                <a:schemeClr val="tx1"/>
              </a:gs>
              <a:gs pos="100000">
                <a:schemeClr val="tx1"/>
              </a:gs>
            </a:gsLst>
            <a:lin ang="5400000" scaled="0"/>
          </a:gradFill>
          <a:latin typeface="+mj-lt"/>
          <a:ea typeface="+mn-ea"/>
          <a:cs typeface="+mn-cs"/>
        </a:defRPr>
      </a:lvl1pPr>
      <a:lvl2pPr marL="583968" marR="0" indent="-241204" algn="l" defTabSz="93237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99" kern="1200" spc="0" baseline="0">
          <a:gradFill>
            <a:gsLst>
              <a:gs pos="1250">
                <a:schemeClr val="tx1"/>
              </a:gs>
              <a:gs pos="100000">
                <a:schemeClr val="tx1"/>
              </a:gs>
            </a:gsLst>
            <a:lin ang="5400000" scaled="0"/>
          </a:gradFill>
          <a:latin typeface="+mn-lt"/>
          <a:ea typeface="+mn-ea"/>
          <a:cs typeface="+mn-cs"/>
        </a:defRPr>
      </a:lvl2pPr>
      <a:lvl3pPr marL="799783" marR="0" indent="-228510" algn="l" defTabSz="93237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99" kern="1200" spc="0" baseline="0">
          <a:gradFill>
            <a:gsLst>
              <a:gs pos="1250">
                <a:schemeClr val="tx1"/>
              </a:gs>
              <a:gs pos="100000">
                <a:schemeClr val="tx1"/>
              </a:gs>
            </a:gsLst>
            <a:lin ang="5400000" scaled="0"/>
          </a:gradFill>
          <a:latin typeface="+mn-lt"/>
          <a:ea typeface="+mn-ea"/>
          <a:cs typeface="+mn-cs"/>
        </a:defRPr>
      </a:lvl3pPr>
      <a:lvl4pPr marL="1028293" marR="0" indent="-228510" algn="l" defTabSz="93237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99" kern="1200" spc="0" baseline="0">
          <a:gradFill>
            <a:gsLst>
              <a:gs pos="1250">
                <a:schemeClr val="tx1"/>
              </a:gs>
              <a:gs pos="100000">
                <a:schemeClr val="tx1"/>
              </a:gs>
            </a:gsLst>
            <a:lin ang="5400000" scaled="0"/>
          </a:gradFill>
          <a:latin typeface="+mn-lt"/>
          <a:ea typeface="+mn-ea"/>
          <a:cs typeface="+mn-cs"/>
        </a:defRPr>
      </a:lvl4pPr>
      <a:lvl5pPr marL="1256802" marR="0" indent="-228510" algn="l" defTabSz="93237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99" kern="1200" spc="0" baseline="0">
          <a:gradFill>
            <a:gsLst>
              <a:gs pos="1250">
                <a:schemeClr val="tx1"/>
              </a:gs>
              <a:gs pos="100000">
                <a:schemeClr val="tx1"/>
              </a:gs>
            </a:gsLst>
            <a:lin ang="5400000" scaled="0"/>
          </a:gradFill>
          <a:latin typeface="+mn-lt"/>
          <a:ea typeface="+mn-ea"/>
          <a:cs typeface="+mn-cs"/>
        </a:defRPr>
      </a:lvl5pPr>
      <a:lvl6pPr marL="256402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0212"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398"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58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372" rtl="0" eaLnBrk="1" latinLnBrk="0" hangingPunct="1">
        <a:defRPr sz="1799" kern="1200">
          <a:solidFill>
            <a:schemeClr val="tx1"/>
          </a:solidFill>
          <a:latin typeface="+mn-lt"/>
          <a:ea typeface="+mn-ea"/>
          <a:cs typeface="+mn-cs"/>
        </a:defRPr>
      </a:lvl1pPr>
      <a:lvl2pPr marL="466186" algn="l" defTabSz="932372" rtl="0" eaLnBrk="1" latinLnBrk="0" hangingPunct="1">
        <a:defRPr sz="1799" kern="1200">
          <a:solidFill>
            <a:schemeClr val="tx1"/>
          </a:solidFill>
          <a:latin typeface="+mn-lt"/>
          <a:ea typeface="+mn-ea"/>
          <a:cs typeface="+mn-cs"/>
        </a:defRPr>
      </a:lvl2pPr>
      <a:lvl3pPr marL="932372" algn="l" defTabSz="932372" rtl="0" eaLnBrk="1" latinLnBrk="0" hangingPunct="1">
        <a:defRPr sz="1799" kern="1200">
          <a:solidFill>
            <a:schemeClr val="tx1"/>
          </a:solidFill>
          <a:latin typeface="+mn-lt"/>
          <a:ea typeface="+mn-ea"/>
          <a:cs typeface="+mn-cs"/>
        </a:defRPr>
      </a:lvl3pPr>
      <a:lvl4pPr marL="1398559" algn="l" defTabSz="932372" rtl="0" eaLnBrk="1" latinLnBrk="0" hangingPunct="1">
        <a:defRPr sz="1799" kern="1200">
          <a:solidFill>
            <a:schemeClr val="tx1"/>
          </a:solidFill>
          <a:latin typeface="+mn-lt"/>
          <a:ea typeface="+mn-ea"/>
          <a:cs typeface="+mn-cs"/>
        </a:defRPr>
      </a:lvl4pPr>
      <a:lvl5pPr marL="1864745" algn="l" defTabSz="932372" rtl="0" eaLnBrk="1" latinLnBrk="0" hangingPunct="1">
        <a:defRPr sz="1799" kern="1200">
          <a:solidFill>
            <a:schemeClr val="tx1"/>
          </a:solidFill>
          <a:latin typeface="+mn-lt"/>
          <a:ea typeface="+mn-ea"/>
          <a:cs typeface="+mn-cs"/>
        </a:defRPr>
      </a:lvl5pPr>
      <a:lvl6pPr marL="2330932" algn="l" defTabSz="932372" rtl="0" eaLnBrk="1" latinLnBrk="0" hangingPunct="1">
        <a:defRPr sz="1799" kern="1200">
          <a:solidFill>
            <a:schemeClr val="tx1"/>
          </a:solidFill>
          <a:latin typeface="+mn-lt"/>
          <a:ea typeface="+mn-ea"/>
          <a:cs typeface="+mn-cs"/>
        </a:defRPr>
      </a:lvl6pPr>
      <a:lvl7pPr marL="2797118" algn="l" defTabSz="932372" rtl="0" eaLnBrk="1" latinLnBrk="0" hangingPunct="1">
        <a:defRPr sz="1799" kern="1200">
          <a:solidFill>
            <a:schemeClr val="tx1"/>
          </a:solidFill>
          <a:latin typeface="+mn-lt"/>
          <a:ea typeface="+mn-ea"/>
          <a:cs typeface="+mn-cs"/>
        </a:defRPr>
      </a:lvl7pPr>
      <a:lvl8pPr marL="3263305" algn="l" defTabSz="932372" rtl="0" eaLnBrk="1" latinLnBrk="0" hangingPunct="1">
        <a:defRPr sz="1799" kern="1200">
          <a:solidFill>
            <a:schemeClr val="tx1"/>
          </a:solidFill>
          <a:latin typeface="+mn-lt"/>
          <a:ea typeface="+mn-ea"/>
          <a:cs typeface="+mn-cs"/>
        </a:defRPr>
      </a:lvl8pPr>
      <a:lvl9pPr marL="3729492" algn="l" defTabSz="93237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emf"/><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aka.ms/asr-capacity-planner-excel"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hyperlink" Target="https://support.microsoft.com/en-us/kb/2721672" TargetMode="External"/><Relationship Id="rId5" Type="http://schemas.openxmlformats.org/officeDocument/2006/relationships/hyperlink" Target="https://azure.microsoft.com/en-us/documentation/articles/site-recovery-capacity-planning-for-hyper-v-replication/" TargetMode="External"/><Relationship Id="rId4" Type="http://schemas.openxmlformats.org/officeDocument/2006/relationships/hyperlink" Target="https://labs.vmware.com/flings/vsphere-replication-capacity-planning-applian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hyperlink" Target="https://azure.microsoft.com/en-us/documentation/articles/site-recovery-best-practices/"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hyperlink" Target="https://azure.microsoft.com/en-us/documentation/articles/site-recovery-vmware-to-azure-classic/#before-you-start-deployment" TargetMode="External"/><Relationship Id="rId4" Type="http://schemas.openxmlformats.org/officeDocument/2006/relationships/hyperlink" Target="https://azure.microsoft.com/en-us/documentation/articles/site-recovery-hyper-v-site-to-azur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88.emf"/><Relationship Id="rId4" Type="http://schemas.openxmlformats.org/officeDocument/2006/relationships/image" Target="../media/image87.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89.png"/><Relationship Id="rId5" Type="http://schemas.openxmlformats.org/officeDocument/2006/relationships/image" Target="../media/image68.png"/><Relationship Id="rId4" Type="http://schemas.openxmlformats.org/officeDocument/2006/relationships/image" Target="../media/image87.emf"/></Relationships>
</file>

<file path=ppt/slides/_rels/slide27.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73.emf"/><Relationship Id="rId7"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90.emf"/><Relationship Id="rId5" Type="http://schemas.openxmlformats.org/officeDocument/2006/relationships/image" Target="../media/image68.png"/><Relationship Id="rId4" Type="http://schemas.openxmlformats.org/officeDocument/2006/relationships/image" Target="../media/image87.emf"/></Relationships>
</file>

<file path=ppt/slides/_rels/slide2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89.png"/><Relationship Id="rId5" Type="http://schemas.openxmlformats.org/officeDocument/2006/relationships/image" Target="../media/image68.png"/><Relationship Id="rId4" Type="http://schemas.openxmlformats.org/officeDocument/2006/relationships/image" Target="../media/image87.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mailto:Daniel.Bowbyes@Datacom.co.nz" TargetMode="External"/><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0.jpg"/><Relationship Id="rId5" Type="http://schemas.openxmlformats.org/officeDocument/2006/relationships/hyperlink" Target="http://www.meetup.com/Wellington-Windows-Infrastructure-User-Group/events/229308871/" TargetMode="External"/><Relationship Id="rId4" Type="http://schemas.openxmlformats.org/officeDocument/2006/relationships/hyperlink" Target="http://blog.bowbyes.co.nz/"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68.png"/><Relationship Id="rId4" Type="http://schemas.openxmlformats.org/officeDocument/2006/relationships/image" Target="../media/image87.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93.png"/><Relationship Id="rId5" Type="http://schemas.openxmlformats.org/officeDocument/2006/relationships/image" Target="../media/image68.png"/><Relationship Id="rId4" Type="http://schemas.openxmlformats.org/officeDocument/2006/relationships/image" Target="../media/image87.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90.emf"/><Relationship Id="rId5" Type="http://schemas.openxmlformats.org/officeDocument/2006/relationships/image" Target="../media/image68.png"/><Relationship Id="rId4" Type="http://schemas.openxmlformats.org/officeDocument/2006/relationships/image" Target="../media/image8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91.emf"/><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68.png"/><Relationship Id="rId4" Type="http://schemas.openxmlformats.org/officeDocument/2006/relationships/image" Target="../media/image87.emf"/></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5.emf"/><Relationship Id="rId11" Type="http://schemas.openxmlformats.org/officeDocument/2006/relationships/image" Target="../media/image70.emf"/><Relationship Id="rId5" Type="http://schemas.openxmlformats.org/officeDocument/2006/relationships/image" Target="../media/image64.emf"/><Relationship Id="rId10" Type="http://schemas.openxmlformats.org/officeDocument/2006/relationships/image" Target="../media/image69.emf"/><Relationship Id="rId4" Type="http://schemas.openxmlformats.org/officeDocument/2006/relationships/image" Target="../media/image63.emf"/><Relationship Id="rId9" Type="http://schemas.openxmlformats.org/officeDocument/2006/relationships/image" Target="../media/image6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azure.microsoft.com/en-us/documentation/articles/site-recovery-monitoring-and-troubleshooting/#kb-articles" TargetMode="External"/><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hyperlink" Target="https://azure.microsoft.com/en-us/documentation/articles/site-recovery-faq/"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87.emf"/></Relationships>
</file>

<file path=ppt/slides/_rels/slide4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74.emf"/></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3" y="1974535"/>
            <a:ext cx="9143936" cy="1828786"/>
          </a:xfrm>
        </p:spPr>
        <p:txBody>
          <a:bodyPr/>
          <a:lstStyle/>
          <a:p>
            <a:r>
              <a:rPr lang="en-NZ" sz="8000" dirty="0">
                <a:latin typeface="+mn-lt"/>
              </a:rPr>
              <a:t>Microsoft Ignite NZ</a:t>
            </a:r>
          </a:p>
        </p:txBody>
      </p:sp>
      <p:sp>
        <p:nvSpPr>
          <p:cNvPr id="4" name="TextBox 3"/>
          <p:cNvSpPr txBox="1"/>
          <p:nvPr/>
        </p:nvSpPr>
        <p:spPr>
          <a:xfrm>
            <a:off x="259500" y="3083633"/>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3" name="Picture 2"/>
          <p:cNvPicPr>
            <a:picLocks noChangeAspect="1"/>
          </p:cNvPicPr>
          <p:nvPr/>
        </p:nvPicPr>
        <p:blipFill>
          <a:blip r:embed="rId3"/>
          <a:stretch>
            <a:fillRect/>
          </a:stretch>
        </p:blipFill>
        <p:spPr>
          <a:xfrm>
            <a:off x="0" y="-205224"/>
            <a:ext cx="12436475" cy="2210929"/>
          </a:xfrm>
          <a:prstGeom prst="rect">
            <a:avLst/>
          </a:prstGeom>
        </p:spPr>
      </p:pic>
    </p:spTree>
    <p:extLst>
      <p:ext uri="{BB962C8B-B14F-4D97-AF65-F5344CB8AC3E}">
        <p14:creationId xmlns:p14="http://schemas.microsoft.com/office/powerpoint/2010/main" val="21934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grpSp>
        <p:nvGrpSpPr>
          <p:cNvPr id="322" name="Group 321"/>
          <p:cNvGrpSpPr/>
          <p:nvPr/>
        </p:nvGrpSpPr>
        <p:grpSpPr>
          <a:xfrm>
            <a:off x="103395" y="3770942"/>
            <a:ext cx="406800" cy="446400"/>
            <a:chOff x="8201026" y="4216400"/>
            <a:chExt cx="901699" cy="981076"/>
          </a:xfrm>
        </p:grpSpPr>
        <p:sp>
          <p:nvSpPr>
            <p:cNvPr id="323"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24"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325"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326"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327"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328"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29" name="Group 328"/>
          <p:cNvGrpSpPr/>
          <p:nvPr/>
        </p:nvGrpSpPr>
        <p:grpSpPr>
          <a:xfrm>
            <a:off x="103395" y="4491022"/>
            <a:ext cx="406800" cy="446400"/>
            <a:chOff x="14859197" y="2705174"/>
            <a:chExt cx="900112" cy="981076"/>
          </a:xfrm>
        </p:grpSpPr>
        <p:sp>
          <p:nvSpPr>
            <p:cNvPr id="330"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331"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332"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333"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334"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35" name="Group 334"/>
          <p:cNvGrpSpPr/>
          <p:nvPr/>
        </p:nvGrpSpPr>
        <p:grpSpPr>
          <a:xfrm>
            <a:off x="103395" y="5297462"/>
            <a:ext cx="406800" cy="446400"/>
            <a:chOff x="14859197" y="3880953"/>
            <a:chExt cx="900112" cy="981076"/>
          </a:xfrm>
        </p:grpSpPr>
        <p:sp>
          <p:nvSpPr>
            <p:cNvPr id="336"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337"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338"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339"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340"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41" name="Group 340"/>
          <p:cNvGrpSpPr/>
          <p:nvPr/>
        </p:nvGrpSpPr>
        <p:grpSpPr>
          <a:xfrm>
            <a:off x="101805" y="2980130"/>
            <a:ext cx="408390" cy="445124"/>
            <a:chOff x="14823442" y="1555094"/>
            <a:chExt cx="900112" cy="981076"/>
          </a:xfrm>
        </p:grpSpPr>
        <p:sp>
          <p:nvSpPr>
            <p:cNvPr id="342"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343"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344"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345"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346"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200" name="Rectangle 199"/>
          <p:cNvSpPr/>
          <p:nvPr/>
        </p:nvSpPr>
        <p:spPr bwMode="auto">
          <a:xfrm>
            <a:off x="5343994" y="4448457"/>
            <a:ext cx="1124033" cy="87499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sp>
        <p:nvSpPr>
          <p:cNvPr id="2" name="Title 1"/>
          <p:cNvSpPr>
            <a:spLocks noGrp="1"/>
          </p:cNvSpPr>
          <p:nvPr>
            <p:ph type="title"/>
          </p:nvPr>
        </p:nvSpPr>
        <p:spPr/>
        <p:txBody>
          <a:bodyPr/>
          <a:lstStyle/>
          <a:p>
            <a:r>
              <a:rPr lang="en-US" dirty="0"/>
              <a:t>ASR to Azure - Components</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pic>
        <p:nvPicPr>
          <p:cNvPr id="356" name="Picture 3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382" name="Group 381"/>
          <p:cNvGrpSpPr/>
          <p:nvPr/>
        </p:nvGrpSpPr>
        <p:grpSpPr>
          <a:xfrm>
            <a:off x="486474" y="3555059"/>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418" name="Group 417"/>
          <p:cNvGrpSpPr/>
          <p:nvPr/>
        </p:nvGrpSpPr>
        <p:grpSpPr>
          <a:xfrm>
            <a:off x="527373" y="4307876"/>
            <a:ext cx="788988" cy="679450"/>
            <a:chOff x="13824409" y="2887801"/>
            <a:chExt cx="788988" cy="679450"/>
          </a:xfrm>
        </p:grpSpPr>
        <p:sp>
          <p:nvSpPr>
            <p:cNvPr id="419"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0"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1"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2"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3"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4"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5"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6"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7"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8"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9"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0"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1"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2"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3"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4"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5"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6"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7"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8"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9"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0"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1"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2"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449" name="Group 448"/>
          <p:cNvGrpSpPr/>
          <p:nvPr/>
        </p:nvGrpSpPr>
        <p:grpSpPr>
          <a:xfrm>
            <a:off x="527373"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480" name="Group 479"/>
          <p:cNvGrpSpPr/>
          <p:nvPr/>
        </p:nvGrpSpPr>
        <p:grpSpPr>
          <a:xfrm>
            <a:off x="527373"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8588" y="3970410"/>
            <a:ext cx="1510807" cy="15108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6752" y="3672534"/>
            <a:ext cx="1088267" cy="108826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1355" y="2310624"/>
            <a:ext cx="1204474" cy="1204474"/>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19" y="2404900"/>
            <a:ext cx="780290" cy="780290"/>
          </a:xfrm>
          <a:prstGeom prst="rect">
            <a:avLst/>
          </a:prstGeom>
        </p:spPr>
      </p:pic>
      <p:pic>
        <p:nvPicPr>
          <p:cNvPr id="290" name="Picture 28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19" y="3273672"/>
            <a:ext cx="780290" cy="780290"/>
          </a:xfrm>
          <a:prstGeom prst="rect">
            <a:avLst/>
          </a:prstGeom>
        </p:spPr>
      </p:pic>
      <p:pic>
        <p:nvPicPr>
          <p:cNvPr id="291" name="Picture 2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19" y="4021942"/>
            <a:ext cx="780290" cy="780290"/>
          </a:xfrm>
          <a:prstGeom prst="rect">
            <a:avLst/>
          </a:prstGeom>
        </p:spPr>
      </p:pic>
      <p:pic>
        <p:nvPicPr>
          <p:cNvPr id="292" name="Picture 2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19" y="4768008"/>
            <a:ext cx="780290" cy="780290"/>
          </a:xfrm>
          <a:prstGeom prst="rect">
            <a:avLst/>
          </a:prstGeom>
        </p:spPr>
      </p:pic>
      <p:grpSp>
        <p:nvGrpSpPr>
          <p:cNvPr id="294" name="Group 293"/>
          <p:cNvGrpSpPr/>
          <p:nvPr/>
        </p:nvGrpSpPr>
        <p:grpSpPr>
          <a:xfrm>
            <a:off x="1065332" y="5361463"/>
            <a:ext cx="2599441" cy="1302072"/>
            <a:chOff x="9431735" y="1726897"/>
            <a:chExt cx="1755775" cy="879476"/>
          </a:xfrm>
        </p:grpSpPr>
        <p:sp>
          <p:nvSpPr>
            <p:cNvPr id="295" name="Oval 294"/>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296" name="Oval 295"/>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297" name="Freeform 296"/>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298" name="Rectangle 297"/>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299" name="Rectangle 298"/>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0" name="Rectangle 299"/>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1" name="Freeform 300"/>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2" name="Freeform 301"/>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3" name="Freeform 302"/>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4" name="Freeform 303"/>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sp>
        <p:nvSpPr>
          <p:cNvPr id="23" name="AutoShape 3"/>
          <p:cNvSpPr>
            <a:spLocks noChangeAspect="1" noChangeArrowheads="1" noTextEdit="1"/>
          </p:cNvSpPr>
          <p:nvPr/>
        </p:nvSpPr>
        <p:spPr bwMode="auto">
          <a:xfrm>
            <a:off x="-2339975" y="1017588"/>
            <a:ext cx="130333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10" name="Freeform 6"/>
          <p:cNvSpPr>
            <a:spLocks noEditPoints="1"/>
          </p:cNvSpPr>
          <p:nvPr/>
        </p:nvSpPr>
        <p:spPr bwMode="auto">
          <a:xfrm>
            <a:off x="276185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11" name="Freeform 6"/>
          <p:cNvSpPr>
            <a:spLocks noEditPoints="1"/>
          </p:cNvSpPr>
          <p:nvPr/>
        </p:nvSpPr>
        <p:spPr bwMode="auto">
          <a:xfrm>
            <a:off x="204177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12" name="Freeform 6"/>
          <p:cNvSpPr>
            <a:spLocks noEditPoints="1"/>
          </p:cNvSpPr>
          <p:nvPr/>
        </p:nvSpPr>
        <p:spPr bwMode="auto">
          <a:xfrm>
            <a:off x="132169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16" name="TextBox 315"/>
          <p:cNvSpPr txBox="1"/>
          <p:nvPr/>
        </p:nvSpPr>
        <p:spPr>
          <a:xfrm>
            <a:off x="6849785" y="5627214"/>
            <a:ext cx="5362218" cy="843615"/>
          </a:xfrm>
          <a:prstGeom prst="rect">
            <a:avLst/>
          </a:prstGeom>
          <a:noFill/>
        </p:spPr>
        <p:txBody>
          <a:bodyPr wrap="square" lIns="179260" tIns="143408" rIns="179260" bIns="143408" rtlCol="0">
            <a:spAutoFit/>
          </a:bodyPr>
          <a:lstStyle/>
          <a:p>
            <a:pPr algn="r" defTabSz="914191">
              <a:lnSpc>
                <a:spcPct val="90000"/>
              </a:lnSpc>
              <a:spcAft>
                <a:spcPts val="587"/>
              </a:spcAft>
            </a:pPr>
            <a:r>
              <a:rPr lang="en-US" sz="4000" b="1" dirty="0">
                <a:solidFill>
                  <a:srgbClr val="D2D2D2">
                    <a:lumMod val="50000"/>
                  </a:srgbClr>
                </a:solidFill>
                <a:latin typeface="Segoe UI Light"/>
              </a:rPr>
              <a:t>Recovery Services Vault</a:t>
            </a:r>
          </a:p>
        </p:txBody>
      </p:sp>
      <p:sp>
        <p:nvSpPr>
          <p:cNvPr id="317" name="TextBox 316"/>
          <p:cNvSpPr txBox="1"/>
          <p:nvPr/>
        </p:nvSpPr>
        <p:spPr>
          <a:xfrm>
            <a:off x="6849785" y="5627214"/>
            <a:ext cx="5362218" cy="843615"/>
          </a:xfrm>
          <a:prstGeom prst="rect">
            <a:avLst/>
          </a:prstGeom>
          <a:noFill/>
        </p:spPr>
        <p:txBody>
          <a:bodyPr wrap="square" lIns="179260" tIns="143408" rIns="179260" bIns="143408" rtlCol="0">
            <a:spAutoFit/>
          </a:bodyPr>
          <a:lstStyle/>
          <a:p>
            <a:pPr algn="r" defTabSz="914191">
              <a:lnSpc>
                <a:spcPct val="90000"/>
              </a:lnSpc>
              <a:spcAft>
                <a:spcPts val="587"/>
              </a:spcAft>
            </a:pPr>
            <a:r>
              <a:rPr lang="en-US" sz="4000" b="1" dirty="0">
                <a:solidFill>
                  <a:srgbClr val="D2D2D2">
                    <a:lumMod val="50000"/>
                  </a:srgbClr>
                </a:solidFill>
                <a:latin typeface="Segoe UI Light"/>
              </a:rPr>
              <a:t>Storage Account</a:t>
            </a:r>
          </a:p>
        </p:txBody>
      </p:sp>
      <p:sp>
        <p:nvSpPr>
          <p:cNvPr id="318" name="TextBox 317"/>
          <p:cNvSpPr txBox="1"/>
          <p:nvPr/>
        </p:nvSpPr>
        <p:spPr>
          <a:xfrm>
            <a:off x="5417902" y="5627214"/>
            <a:ext cx="6794101" cy="843615"/>
          </a:xfrm>
          <a:prstGeom prst="rect">
            <a:avLst/>
          </a:prstGeom>
          <a:noFill/>
        </p:spPr>
        <p:txBody>
          <a:bodyPr wrap="square" lIns="179260" tIns="143408" rIns="179260" bIns="143408" rtlCol="0">
            <a:spAutoFit/>
          </a:bodyPr>
          <a:lstStyle/>
          <a:p>
            <a:pPr algn="r" defTabSz="914191">
              <a:lnSpc>
                <a:spcPct val="90000"/>
              </a:lnSpc>
              <a:spcAft>
                <a:spcPts val="587"/>
              </a:spcAft>
            </a:pPr>
            <a:r>
              <a:rPr lang="en-US" sz="4000" b="1" dirty="0">
                <a:solidFill>
                  <a:srgbClr val="D2D2D2">
                    <a:lumMod val="50000"/>
                  </a:srgbClr>
                </a:solidFill>
                <a:latin typeface="Segoe UI Light"/>
              </a:rPr>
              <a:t>Azure Automation Account</a:t>
            </a:r>
          </a:p>
        </p:txBody>
      </p:sp>
      <p:sp>
        <p:nvSpPr>
          <p:cNvPr id="319" name="TextBox 318"/>
          <p:cNvSpPr txBox="1"/>
          <p:nvPr/>
        </p:nvSpPr>
        <p:spPr>
          <a:xfrm>
            <a:off x="5417902" y="5627214"/>
            <a:ext cx="6794101" cy="843615"/>
          </a:xfrm>
          <a:prstGeom prst="rect">
            <a:avLst/>
          </a:prstGeom>
          <a:noFill/>
        </p:spPr>
        <p:txBody>
          <a:bodyPr wrap="square" lIns="179260" tIns="143408" rIns="179260" bIns="143408" rtlCol="0">
            <a:spAutoFit/>
          </a:bodyPr>
          <a:lstStyle/>
          <a:p>
            <a:pPr algn="r" defTabSz="914191">
              <a:lnSpc>
                <a:spcPct val="90000"/>
              </a:lnSpc>
              <a:spcAft>
                <a:spcPts val="587"/>
              </a:spcAft>
            </a:pPr>
            <a:r>
              <a:rPr lang="en-US" sz="4000" b="1" dirty="0">
                <a:solidFill>
                  <a:srgbClr val="D2D2D2">
                    <a:lumMod val="50000"/>
                  </a:srgbClr>
                </a:solidFill>
                <a:latin typeface="Segoe UI Light"/>
              </a:rPr>
              <a:t>Virtual Network</a:t>
            </a:r>
          </a:p>
        </p:txBody>
      </p:sp>
      <p:sp>
        <p:nvSpPr>
          <p:cNvPr id="320" name="TextBox 319"/>
          <p:cNvSpPr txBox="1"/>
          <p:nvPr/>
        </p:nvSpPr>
        <p:spPr>
          <a:xfrm>
            <a:off x="5417902" y="5627214"/>
            <a:ext cx="6794101" cy="843615"/>
          </a:xfrm>
          <a:prstGeom prst="rect">
            <a:avLst/>
          </a:prstGeom>
          <a:noFill/>
        </p:spPr>
        <p:txBody>
          <a:bodyPr wrap="square" lIns="179260" tIns="143408" rIns="179260" bIns="143408" rtlCol="0">
            <a:spAutoFit/>
          </a:bodyPr>
          <a:lstStyle/>
          <a:p>
            <a:pPr algn="r" defTabSz="914191">
              <a:lnSpc>
                <a:spcPct val="90000"/>
              </a:lnSpc>
              <a:spcAft>
                <a:spcPts val="587"/>
              </a:spcAft>
            </a:pPr>
            <a:r>
              <a:rPr lang="en-US" sz="4000" b="1" dirty="0">
                <a:solidFill>
                  <a:srgbClr val="D2D2D2">
                    <a:lumMod val="50000"/>
                  </a:srgbClr>
                </a:solidFill>
                <a:latin typeface="Segoe UI Light"/>
              </a:rPr>
              <a:t>On premises software</a:t>
            </a:r>
          </a:p>
        </p:txBody>
      </p:sp>
      <p:sp>
        <p:nvSpPr>
          <p:cNvPr id="321" name="TextBox 320"/>
          <p:cNvSpPr txBox="1"/>
          <p:nvPr/>
        </p:nvSpPr>
        <p:spPr>
          <a:xfrm>
            <a:off x="5417902" y="5627214"/>
            <a:ext cx="6794101" cy="843615"/>
          </a:xfrm>
          <a:prstGeom prst="rect">
            <a:avLst/>
          </a:prstGeom>
          <a:noFill/>
        </p:spPr>
        <p:txBody>
          <a:bodyPr wrap="square" lIns="179260" tIns="143408" rIns="179260" bIns="143408" rtlCol="0">
            <a:spAutoFit/>
          </a:bodyPr>
          <a:lstStyle/>
          <a:p>
            <a:pPr algn="r" defTabSz="914191">
              <a:lnSpc>
                <a:spcPct val="90000"/>
              </a:lnSpc>
              <a:spcAft>
                <a:spcPts val="587"/>
              </a:spcAft>
            </a:pPr>
            <a:r>
              <a:rPr lang="en-US" sz="4000" b="1" dirty="0">
                <a:solidFill>
                  <a:srgbClr val="D2D2D2">
                    <a:lumMod val="50000"/>
                  </a:srgbClr>
                </a:solidFill>
                <a:latin typeface="Segoe UI Light"/>
              </a:rPr>
              <a:t>Azure VM agents</a:t>
            </a:r>
          </a:p>
        </p:txBody>
      </p:sp>
      <p:pic>
        <p:nvPicPr>
          <p:cNvPr id="347" name="Picture 34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67539" y="3776256"/>
            <a:ext cx="1572198" cy="872378"/>
          </a:xfrm>
          <a:prstGeom prst="rect">
            <a:avLst/>
          </a:prstGeom>
        </p:spPr>
      </p:pic>
      <p:pic>
        <p:nvPicPr>
          <p:cNvPr id="348" name="Picture 3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85537" y="4712067"/>
            <a:ext cx="1572596" cy="887603"/>
          </a:xfrm>
          <a:prstGeom prst="rect">
            <a:avLst/>
          </a:prstGeom>
        </p:spPr>
      </p:pic>
      <p:sp>
        <p:nvSpPr>
          <p:cNvPr id="350" name="Freeform 5"/>
          <p:cNvSpPr>
            <a:spLocks noEditPoints="1"/>
          </p:cNvSpPr>
          <p:nvPr/>
        </p:nvSpPr>
        <p:spPr bwMode="auto">
          <a:xfrm>
            <a:off x="3271561" y="4847508"/>
            <a:ext cx="374771" cy="71373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accent6"/>
          </a:solidFill>
          <a:ln w="12700" cap="flat" cmpd="sng">
            <a:solidFill>
              <a:srgbClr val="FFFFFF"/>
            </a:solidFill>
            <a:prstDash val="solid"/>
            <a:miter lim="800000"/>
            <a:headEnd/>
            <a:tailEnd/>
          </a:ln>
        </p:spPr>
        <p:txBody>
          <a:bodyPr vert="horz" wrap="square" lIns="91414" tIns="45707" rIns="91414" bIns="45707" numCol="1" anchor="t" anchorCtr="0" compatLnSpc="1">
            <a:prstTxWarp prst="textNoShape">
              <a:avLst/>
            </a:prstTxWarp>
          </a:bodyPr>
          <a:lstStyle/>
          <a:p>
            <a:pPr defTabSz="932502">
              <a:defRPr/>
            </a:pPr>
            <a:endParaRPr lang="en-GB" sz="1801" kern="0">
              <a:solidFill>
                <a:srgbClr val="505050"/>
              </a:solidFill>
            </a:endParaRPr>
          </a:p>
        </p:txBody>
      </p:sp>
      <p:sp>
        <p:nvSpPr>
          <p:cNvPr id="354" name="TextBox 353"/>
          <p:cNvSpPr txBox="1"/>
          <p:nvPr/>
        </p:nvSpPr>
        <p:spPr>
          <a:xfrm>
            <a:off x="3757885" y="5059431"/>
            <a:ext cx="1180472" cy="414344"/>
          </a:xfrm>
          <a:prstGeom prst="rect">
            <a:avLst/>
          </a:prstGeom>
          <a:noFill/>
        </p:spPr>
        <p:txBody>
          <a:bodyPr wrap="square" lIns="0" tIns="0" rIns="0" bIns="0" rtlCol="0">
            <a:spAutoFit/>
          </a:bodyPr>
          <a:lstStyle/>
          <a:p>
            <a:pPr defTabSz="932402">
              <a:lnSpc>
                <a:spcPct val="90000"/>
              </a:lnSpc>
            </a:pPr>
            <a:r>
              <a:rPr lang="en-US" sz="1496" b="1" spc="-52" dirty="0">
                <a:solidFill>
                  <a:srgbClr val="505050"/>
                </a:solidFill>
              </a:rPr>
              <a:t>Configuration </a:t>
            </a:r>
            <a:br>
              <a:rPr lang="en-US" sz="1496" b="1" spc="-52" dirty="0">
                <a:solidFill>
                  <a:srgbClr val="505050"/>
                </a:solidFill>
              </a:rPr>
            </a:br>
            <a:r>
              <a:rPr lang="en-US" sz="1496" b="1" spc="-52" dirty="0">
                <a:solidFill>
                  <a:srgbClr val="505050"/>
                </a:solidFill>
              </a:rPr>
              <a:t>Server</a:t>
            </a:r>
            <a:endParaRPr lang="en-US" sz="1496" b="1" spc="-52" baseline="-25000" dirty="0">
              <a:solidFill>
                <a:srgbClr val="505050"/>
              </a:solidFill>
            </a:endParaRPr>
          </a:p>
        </p:txBody>
      </p:sp>
      <p:sp>
        <p:nvSpPr>
          <p:cNvPr id="355" name="Freeform 5"/>
          <p:cNvSpPr>
            <a:spLocks noEditPoints="1"/>
          </p:cNvSpPr>
          <p:nvPr/>
        </p:nvSpPr>
        <p:spPr bwMode="auto">
          <a:xfrm>
            <a:off x="3256829" y="4022882"/>
            <a:ext cx="374771" cy="71373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7FBA00"/>
          </a:solidFill>
          <a:ln w="12700" cap="flat" cmpd="sng">
            <a:solidFill>
              <a:srgbClr val="FFFFFF"/>
            </a:solidFill>
            <a:prstDash val="solid"/>
            <a:miter lim="800000"/>
            <a:headEnd/>
            <a:tailEnd/>
          </a:ln>
        </p:spPr>
        <p:txBody>
          <a:bodyPr vert="horz" wrap="square" lIns="91414" tIns="45707" rIns="91414" bIns="45707" numCol="1" anchor="t" anchorCtr="0" compatLnSpc="1">
            <a:prstTxWarp prst="textNoShape">
              <a:avLst/>
            </a:prstTxWarp>
          </a:bodyPr>
          <a:lstStyle/>
          <a:p>
            <a:pPr defTabSz="932502">
              <a:defRPr/>
            </a:pPr>
            <a:endParaRPr lang="en-GB" sz="1801" kern="0">
              <a:solidFill>
                <a:srgbClr val="505050"/>
              </a:solidFill>
            </a:endParaRPr>
          </a:p>
        </p:txBody>
      </p:sp>
      <p:sp>
        <p:nvSpPr>
          <p:cNvPr id="357" name="TextBox 356"/>
          <p:cNvSpPr txBox="1"/>
          <p:nvPr/>
        </p:nvSpPr>
        <p:spPr>
          <a:xfrm>
            <a:off x="3773947" y="4297836"/>
            <a:ext cx="813975" cy="414344"/>
          </a:xfrm>
          <a:prstGeom prst="rect">
            <a:avLst/>
          </a:prstGeom>
          <a:noFill/>
        </p:spPr>
        <p:txBody>
          <a:bodyPr wrap="square" lIns="0" tIns="0" rIns="0" bIns="0" rtlCol="0">
            <a:spAutoFit/>
          </a:bodyPr>
          <a:lstStyle/>
          <a:p>
            <a:pPr defTabSz="932402">
              <a:lnSpc>
                <a:spcPct val="90000"/>
              </a:lnSpc>
            </a:pPr>
            <a:r>
              <a:rPr lang="en-US" sz="1496" b="1" spc="-52" dirty="0">
                <a:solidFill>
                  <a:srgbClr val="505050"/>
                </a:solidFill>
              </a:rPr>
              <a:t>Master Target</a:t>
            </a:r>
            <a:endParaRPr lang="en-US" sz="1496" b="1" spc="-52" baseline="-25000" dirty="0">
              <a:solidFill>
                <a:srgbClr val="505050"/>
              </a:solidFill>
            </a:endParaRPr>
          </a:p>
        </p:txBody>
      </p:sp>
    </p:spTree>
    <p:extLst>
      <p:ext uri="{BB962C8B-B14F-4D97-AF65-F5344CB8AC3E}">
        <p14:creationId xmlns:p14="http://schemas.microsoft.com/office/powerpoint/2010/main" val="329040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6"/>
                                        </p:tgtEl>
                                        <p:attrNameLst>
                                          <p:attrName>style.visibility</p:attrName>
                                        </p:attrNameLst>
                                      </p:cBhvr>
                                      <p:to>
                                        <p:strVal val="visible"/>
                                      </p:to>
                                    </p:set>
                                    <p:animEffect transition="in" filter="fade">
                                      <p:cBhvr>
                                        <p:cTn id="10" dur="500"/>
                                        <p:tgtEl>
                                          <p:spTgt spid="3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6"/>
                                        </p:tgtEl>
                                      </p:cBhvr>
                                    </p:animEffect>
                                    <p:set>
                                      <p:cBhvr>
                                        <p:cTn id="15" dur="1" fill="hold">
                                          <p:stCondLst>
                                            <p:cond delay="499"/>
                                          </p:stCondLst>
                                        </p:cTn>
                                        <p:tgtEl>
                                          <p:spTgt spid="31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7"/>
                                        </p:tgtEl>
                                        <p:attrNameLst>
                                          <p:attrName>style.visibility</p:attrName>
                                        </p:attrNameLst>
                                      </p:cBhvr>
                                      <p:to>
                                        <p:strVal val="visible"/>
                                      </p:to>
                                    </p:set>
                                    <p:animEffect transition="in" filter="fade">
                                      <p:cBhvr>
                                        <p:cTn id="21" dur="500"/>
                                        <p:tgtEl>
                                          <p:spTgt spid="3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317"/>
                                        </p:tgtEl>
                                      </p:cBhvr>
                                    </p:animEffect>
                                    <p:set>
                                      <p:cBhvr>
                                        <p:cTn id="26" dur="1" fill="hold">
                                          <p:stCondLst>
                                            <p:cond delay="499"/>
                                          </p:stCondLst>
                                        </p:cTn>
                                        <p:tgtEl>
                                          <p:spTgt spid="31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8"/>
                                        </p:tgtEl>
                                        <p:attrNameLst>
                                          <p:attrName>style.visibility</p:attrName>
                                        </p:attrNameLst>
                                      </p:cBhvr>
                                      <p:to>
                                        <p:strVal val="visible"/>
                                      </p:to>
                                    </p:set>
                                    <p:animEffect transition="in" filter="fade">
                                      <p:cBhvr>
                                        <p:cTn id="32" dur="500"/>
                                        <p:tgtEl>
                                          <p:spTgt spid="3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18"/>
                                        </p:tgtEl>
                                      </p:cBhvr>
                                    </p:animEffect>
                                    <p:set>
                                      <p:cBhvr>
                                        <p:cTn id="37" dur="1" fill="hold">
                                          <p:stCondLst>
                                            <p:cond delay="499"/>
                                          </p:stCondLst>
                                        </p:cTn>
                                        <p:tgtEl>
                                          <p:spTgt spid="31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9"/>
                                        </p:tgtEl>
                                        <p:attrNameLst>
                                          <p:attrName>style.visibility</p:attrName>
                                        </p:attrNameLst>
                                      </p:cBhvr>
                                      <p:to>
                                        <p:strVal val="visible"/>
                                      </p:to>
                                    </p:set>
                                    <p:animEffect transition="in" filter="fade">
                                      <p:cBhvr>
                                        <p:cTn id="43" dur="500"/>
                                        <p:tgtEl>
                                          <p:spTgt spid="3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19"/>
                                        </p:tgtEl>
                                      </p:cBhvr>
                                    </p:animEffect>
                                    <p:set>
                                      <p:cBhvr>
                                        <p:cTn id="48" dur="1" fill="hold">
                                          <p:stCondLst>
                                            <p:cond delay="499"/>
                                          </p:stCondLst>
                                        </p:cTn>
                                        <p:tgtEl>
                                          <p:spTgt spid="319"/>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10"/>
                                        </p:tgtEl>
                                        <p:attrNameLst>
                                          <p:attrName>style.visibility</p:attrName>
                                        </p:attrNameLst>
                                      </p:cBhvr>
                                      <p:to>
                                        <p:strVal val="visible"/>
                                      </p:to>
                                    </p:set>
                                    <p:animEffect transition="in" filter="fade">
                                      <p:cBhvr>
                                        <p:cTn id="51" dur="500"/>
                                        <p:tgtEl>
                                          <p:spTgt spid="3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1"/>
                                        </p:tgtEl>
                                        <p:attrNameLst>
                                          <p:attrName>style.visibility</p:attrName>
                                        </p:attrNameLst>
                                      </p:cBhvr>
                                      <p:to>
                                        <p:strVal val="visible"/>
                                      </p:to>
                                    </p:set>
                                    <p:animEffect transition="in" filter="fade">
                                      <p:cBhvr>
                                        <p:cTn id="54" dur="500"/>
                                        <p:tgtEl>
                                          <p:spTgt spid="3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2"/>
                                        </p:tgtEl>
                                        <p:attrNameLst>
                                          <p:attrName>style.visibility</p:attrName>
                                        </p:attrNameLst>
                                      </p:cBhvr>
                                      <p:to>
                                        <p:strVal val="visible"/>
                                      </p:to>
                                    </p:set>
                                    <p:animEffect transition="in" filter="fade">
                                      <p:cBhvr>
                                        <p:cTn id="57" dur="500"/>
                                        <p:tgtEl>
                                          <p:spTgt spid="3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0"/>
                                        </p:tgtEl>
                                        <p:attrNameLst>
                                          <p:attrName>style.visibility</p:attrName>
                                        </p:attrNameLst>
                                      </p:cBhvr>
                                      <p:to>
                                        <p:strVal val="visible"/>
                                      </p:to>
                                    </p:set>
                                    <p:animEffect transition="in" filter="fade">
                                      <p:cBhvr>
                                        <p:cTn id="60" dur="500"/>
                                        <p:tgtEl>
                                          <p:spTgt spid="3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0"/>
                                        </p:tgtEl>
                                        <p:attrNameLst>
                                          <p:attrName>style.visibility</p:attrName>
                                        </p:attrNameLst>
                                      </p:cBhvr>
                                      <p:to>
                                        <p:strVal val="visible"/>
                                      </p:to>
                                    </p:set>
                                    <p:animEffect transition="in" filter="fade">
                                      <p:cBhvr>
                                        <p:cTn id="65" dur="500"/>
                                        <p:tgtEl>
                                          <p:spTgt spid="35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54"/>
                                        </p:tgtEl>
                                        <p:attrNameLst>
                                          <p:attrName>style.visibility</p:attrName>
                                        </p:attrNameLst>
                                      </p:cBhvr>
                                      <p:to>
                                        <p:strVal val="visible"/>
                                      </p:to>
                                    </p:set>
                                    <p:animEffect transition="in" filter="fade">
                                      <p:cBhvr>
                                        <p:cTn id="68" dur="500"/>
                                        <p:tgtEl>
                                          <p:spTgt spid="35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320"/>
                                        </p:tgtEl>
                                      </p:cBhvr>
                                    </p:animEffect>
                                    <p:set>
                                      <p:cBhvr>
                                        <p:cTn id="73" dur="1" fill="hold">
                                          <p:stCondLst>
                                            <p:cond delay="499"/>
                                          </p:stCondLst>
                                        </p:cTn>
                                        <p:tgtEl>
                                          <p:spTgt spid="32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92"/>
                                        </p:tgtEl>
                                        <p:attrNameLst>
                                          <p:attrName>style.visibility</p:attrName>
                                        </p:attrNameLst>
                                      </p:cBhvr>
                                      <p:to>
                                        <p:strVal val="visible"/>
                                      </p:to>
                                    </p:set>
                                    <p:animEffect transition="in" filter="fade">
                                      <p:cBhvr>
                                        <p:cTn id="76" dur="500"/>
                                        <p:tgtEl>
                                          <p:spTgt spid="292"/>
                                        </p:tgtEl>
                                      </p:cBhvr>
                                    </p:animEffect>
                                  </p:childTnLst>
                                </p:cTn>
                              </p:par>
                              <p:par>
                                <p:cTn id="77" presetID="10" presetClass="entr" presetSubtype="0" fill="hold" nodeType="withEffect">
                                  <p:stCondLst>
                                    <p:cond delay="0"/>
                                  </p:stCondLst>
                                  <p:childTnLst>
                                    <p:set>
                                      <p:cBhvr>
                                        <p:cTn id="78" dur="1" fill="hold">
                                          <p:stCondLst>
                                            <p:cond delay="0"/>
                                          </p:stCondLst>
                                        </p:cTn>
                                        <p:tgtEl>
                                          <p:spTgt spid="291"/>
                                        </p:tgtEl>
                                        <p:attrNameLst>
                                          <p:attrName>style.visibility</p:attrName>
                                        </p:attrNameLst>
                                      </p:cBhvr>
                                      <p:to>
                                        <p:strVal val="visible"/>
                                      </p:to>
                                    </p:set>
                                    <p:animEffect transition="in" filter="fade">
                                      <p:cBhvr>
                                        <p:cTn id="79" dur="500"/>
                                        <p:tgtEl>
                                          <p:spTgt spid="291"/>
                                        </p:tgtEl>
                                      </p:cBhvr>
                                    </p:animEffect>
                                  </p:childTnLst>
                                </p:cTn>
                              </p:par>
                              <p:par>
                                <p:cTn id="80" presetID="10" presetClass="entr" presetSubtype="0" fill="hold" nodeType="withEffect">
                                  <p:stCondLst>
                                    <p:cond delay="0"/>
                                  </p:stCondLst>
                                  <p:childTnLst>
                                    <p:set>
                                      <p:cBhvr>
                                        <p:cTn id="81" dur="1" fill="hold">
                                          <p:stCondLst>
                                            <p:cond delay="0"/>
                                          </p:stCondLst>
                                        </p:cTn>
                                        <p:tgtEl>
                                          <p:spTgt spid="290"/>
                                        </p:tgtEl>
                                        <p:attrNameLst>
                                          <p:attrName>style.visibility</p:attrName>
                                        </p:attrNameLst>
                                      </p:cBhvr>
                                      <p:to>
                                        <p:strVal val="visible"/>
                                      </p:to>
                                    </p:set>
                                    <p:animEffect transition="in" filter="fade">
                                      <p:cBhvr>
                                        <p:cTn id="82" dur="500"/>
                                        <p:tgtEl>
                                          <p:spTgt spid="290"/>
                                        </p:tgtEl>
                                      </p:cBhvr>
                                    </p:animEffec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21"/>
                                        </p:tgtEl>
                                        <p:attrNameLst>
                                          <p:attrName>style.visibility</p:attrName>
                                        </p:attrNameLst>
                                      </p:cBhvr>
                                      <p:to>
                                        <p:strVal val="visible"/>
                                      </p:to>
                                    </p:set>
                                    <p:animEffect transition="in" filter="fade">
                                      <p:cBhvr>
                                        <p:cTn id="88" dur="500"/>
                                        <p:tgtEl>
                                          <p:spTgt spid="32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48"/>
                                        </p:tgtEl>
                                        <p:attrNameLst>
                                          <p:attrName>style.visibility</p:attrName>
                                        </p:attrNameLst>
                                      </p:cBhvr>
                                      <p:to>
                                        <p:strVal val="visible"/>
                                      </p:to>
                                    </p:set>
                                    <p:animEffect transition="in" filter="fade">
                                      <p:cBhvr>
                                        <p:cTn id="93" dur="500"/>
                                        <p:tgtEl>
                                          <p:spTgt spid="348"/>
                                        </p:tgtEl>
                                      </p:cBhvr>
                                    </p:animEffect>
                                  </p:childTnLst>
                                </p:cTn>
                              </p:par>
                              <p:par>
                                <p:cTn id="94" presetID="10" presetClass="entr" presetSubtype="0" fill="hold" nodeType="withEffect">
                                  <p:stCondLst>
                                    <p:cond delay="0"/>
                                  </p:stCondLst>
                                  <p:childTnLst>
                                    <p:set>
                                      <p:cBhvr>
                                        <p:cTn id="95" dur="1" fill="hold">
                                          <p:stCondLst>
                                            <p:cond delay="0"/>
                                          </p:stCondLst>
                                        </p:cTn>
                                        <p:tgtEl>
                                          <p:spTgt spid="347"/>
                                        </p:tgtEl>
                                        <p:attrNameLst>
                                          <p:attrName>style.visibility</p:attrName>
                                        </p:attrNameLst>
                                      </p:cBhvr>
                                      <p:to>
                                        <p:strVal val="visible"/>
                                      </p:to>
                                    </p:set>
                                    <p:animEffect transition="in" filter="fade">
                                      <p:cBhvr>
                                        <p:cTn id="96" dur="500"/>
                                        <p:tgtEl>
                                          <p:spTgt spid="34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348"/>
                                        </p:tgtEl>
                                      </p:cBhvr>
                                    </p:animEffect>
                                    <p:set>
                                      <p:cBhvr>
                                        <p:cTn id="101" dur="1" fill="hold">
                                          <p:stCondLst>
                                            <p:cond delay="499"/>
                                          </p:stCondLst>
                                        </p:cTn>
                                        <p:tgtEl>
                                          <p:spTgt spid="34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347"/>
                                        </p:tgtEl>
                                      </p:cBhvr>
                                    </p:animEffect>
                                    <p:set>
                                      <p:cBhvr>
                                        <p:cTn id="104" dur="1" fill="hold">
                                          <p:stCondLst>
                                            <p:cond delay="499"/>
                                          </p:stCondLst>
                                        </p:cTn>
                                        <p:tgtEl>
                                          <p:spTgt spid="34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55"/>
                                        </p:tgtEl>
                                        <p:attrNameLst>
                                          <p:attrName>style.visibility</p:attrName>
                                        </p:attrNameLst>
                                      </p:cBhvr>
                                      <p:to>
                                        <p:strVal val="visible"/>
                                      </p:to>
                                    </p:set>
                                    <p:animEffect transition="in" filter="fade">
                                      <p:cBhvr>
                                        <p:cTn id="109" dur="500"/>
                                        <p:tgtEl>
                                          <p:spTgt spid="35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57"/>
                                        </p:tgtEl>
                                        <p:attrNameLst>
                                          <p:attrName>style.visibility</p:attrName>
                                        </p:attrNameLst>
                                      </p:cBhvr>
                                      <p:to>
                                        <p:strVal val="visible"/>
                                      </p:to>
                                    </p:set>
                                    <p:animEffect transition="in" filter="fade">
                                      <p:cBhvr>
                                        <p:cTn id="112"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1" grpId="0" animBg="1"/>
      <p:bldP spid="312" grpId="0" animBg="1"/>
      <p:bldP spid="316" grpId="0"/>
      <p:bldP spid="316" grpId="1"/>
      <p:bldP spid="317" grpId="0"/>
      <p:bldP spid="317" grpId="1"/>
      <p:bldP spid="318" grpId="0"/>
      <p:bldP spid="318" grpId="1"/>
      <p:bldP spid="319" grpId="0"/>
      <p:bldP spid="319" grpId="1"/>
      <p:bldP spid="320" grpId="0"/>
      <p:bldP spid="320" grpId="1"/>
      <p:bldP spid="321" grpId="0"/>
      <p:bldP spid="350" grpId="0" animBg="1"/>
      <p:bldP spid="354" grpId="0"/>
      <p:bldP spid="355" grpId="0" animBg="1"/>
      <p:bldP spid="3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ASR Requirements</a:t>
            </a:r>
          </a:p>
        </p:txBody>
      </p:sp>
    </p:spTree>
    <p:extLst>
      <p:ext uri="{BB962C8B-B14F-4D97-AF65-F5344CB8AC3E}">
        <p14:creationId xmlns:p14="http://schemas.microsoft.com/office/powerpoint/2010/main" val="357160277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00" name="Rectangle 199"/>
          <p:cNvSpPr/>
          <p:nvPr/>
        </p:nvSpPr>
        <p:spPr bwMode="auto">
          <a:xfrm>
            <a:off x="5343994" y="4448457"/>
            <a:ext cx="1124033" cy="87499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sp>
        <p:nvSpPr>
          <p:cNvPr id="2" name="Title 1"/>
          <p:cNvSpPr>
            <a:spLocks noGrp="1"/>
          </p:cNvSpPr>
          <p:nvPr>
            <p:ph type="title"/>
          </p:nvPr>
        </p:nvSpPr>
        <p:spPr/>
        <p:txBody>
          <a:bodyPr/>
          <a:lstStyle/>
          <a:p>
            <a:r>
              <a:rPr lang="en-US" dirty="0"/>
              <a:t>ASR Hypervisor- Requirements </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94" name="Group 293"/>
          <p:cNvGrpSpPr/>
          <p:nvPr/>
        </p:nvGrpSpPr>
        <p:grpSpPr>
          <a:xfrm>
            <a:off x="1065332" y="5361463"/>
            <a:ext cx="2599441" cy="1302072"/>
            <a:chOff x="9431735" y="1726897"/>
            <a:chExt cx="1755775" cy="879476"/>
          </a:xfrm>
        </p:grpSpPr>
        <p:sp>
          <p:nvSpPr>
            <p:cNvPr id="295" name="Oval 294"/>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296" name="Oval 295"/>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297" name="Freeform 296"/>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298" name="Rectangle 297"/>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299" name="Rectangle 298"/>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0" name="Rectangle 299"/>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1" name="Freeform 300"/>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2" name="Freeform 301"/>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3" name="Freeform 302"/>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4" name="Freeform 303"/>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sp>
        <p:nvSpPr>
          <p:cNvPr id="23" name="AutoShape 3"/>
          <p:cNvSpPr>
            <a:spLocks noChangeAspect="1" noChangeArrowheads="1" noTextEdit="1"/>
          </p:cNvSpPr>
          <p:nvPr/>
        </p:nvSpPr>
        <p:spPr bwMode="auto">
          <a:xfrm>
            <a:off x="-2339975" y="1017588"/>
            <a:ext cx="130333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 name="Freeform 7"/>
          <p:cNvSpPr>
            <a:spLocks noEditPoints="1"/>
          </p:cNvSpPr>
          <p:nvPr/>
        </p:nvSpPr>
        <p:spPr bwMode="auto">
          <a:xfrm>
            <a:off x="-1854200" y="1306513"/>
            <a:ext cx="557212" cy="555625"/>
          </a:xfrm>
          <a:custGeom>
            <a:avLst/>
            <a:gdLst>
              <a:gd name="T0" fmla="*/ 69 w 77"/>
              <a:gd name="T1" fmla="*/ 36 h 77"/>
              <a:gd name="T2" fmla="*/ 65 w 77"/>
              <a:gd name="T3" fmla="*/ 33 h 77"/>
              <a:gd name="T4" fmla="*/ 66 w 77"/>
              <a:gd name="T5" fmla="*/ 25 h 77"/>
              <a:gd name="T6" fmla="*/ 71 w 77"/>
              <a:gd name="T7" fmla="*/ 17 h 77"/>
              <a:gd name="T8" fmla="*/ 64 w 77"/>
              <a:gd name="T9" fmla="*/ 12 h 77"/>
              <a:gd name="T10" fmla="*/ 54 w 77"/>
              <a:gd name="T11" fmla="*/ 16 h 77"/>
              <a:gd name="T12" fmla="*/ 48 w 77"/>
              <a:gd name="T13" fmla="*/ 10 h 77"/>
              <a:gd name="T14" fmla="*/ 47 w 77"/>
              <a:gd name="T15" fmla="*/ 1 h 77"/>
              <a:gd name="T16" fmla="*/ 38 w 77"/>
              <a:gd name="T17" fmla="*/ 2 h 77"/>
              <a:gd name="T18" fmla="*/ 34 w 77"/>
              <a:gd name="T19" fmla="*/ 12 h 77"/>
              <a:gd name="T20" fmla="*/ 26 w 77"/>
              <a:gd name="T21" fmla="*/ 12 h 77"/>
              <a:gd name="T22" fmla="*/ 18 w 77"/>
              <a:gd name="T23" fmla="*/ 6 h 77"/>
              <a:gd name="T24" fmla="*/ 13 w 77"/>
              <a:gd name="T25" fmla="*/ 13 h 77"/>
              <a:gd name="T26" fmla="*/ 17 w 77"/>
              <a:gd name="T27" fmla="*/ 23 h 77"/>
              <a:gd name="T28" fmla="*/ 15 w 77"/>
              <a:gd name="T29" fmla="*/ 26 h 77"/>
              <a:gd name="T30" fmla="*/ 11 w 77"/>
              <a:gd name="T31" fmla="*/ 29 h 77"/>
              <a:gd name="T32" fmla="*/ 1 w 77"/>
              <a:gd name="T33" fmla="*/ 31 h 77"/>
              <a:gd name="T34" fmla="*/ 3 w 77"/>
              <a:gd name="T35" fmla="*/ 39 h 77"/>
              <a:gd name="T36" fmla="*/ 13 w 77"/>
              <a:gd name="T37" fmla="*/ 44 h 77"/>
              <a:gd name="T38" fmla="*/ 13 w 77"/>
              <a:gd name="T39" fmla="*/ 47 h 77"/>
              <a:gd name="T40" fmla="*/ 12 w 77"/>
              <a:gd name="T41" fmla="*/ 52 h 77"/>
              <a:gd name="T42" fmla="*/ 7 w 77"/>
              <a:gd name="T43" fmla="*/ 60 h 77"/>
              <a:gd name="T44" fmla="*/ 14 w 77"/>
              <a:gd name="T45" fmla="*/ 64 h 77"/>
              <a:gd name="T46" fmla="*/ 24 w 77"/>
              <a:gd name="T47" fmla="*/ 61 h 77"/>
              <a:gd name="T48" fmla="*/ 27 w 77"/>
              <a:gd name="T49" fmla="*/ 62 h 77"/>
              <a:gd name="T50" fmla="*/ 29 w 77"/>
              <a:gd name="T51" fmla="*/ 67 h 77"/>
              <a:gd name="T52" fmla="*/ 31 w 77"/>
              <a:gd name="T53" fmla="*/ 76 h 77"/>
              <a:gd name="T54" fmla="*/ 39 w 77"/>
              <a:gd name="T55" fmla="*/ 75 h 77"/>
              <a:gd name="T56" fmla="*/ 44 w 77"/>
              <a:gd name="T57" fmla="*/ 65 h 77"/>
              <a:gd name="T58" fmla="*/ 48 w 77"/>
              <a:gd name="T59" fmla="*/ 64 h 77"/>
              <a:gd name="T60" fmla="*/ 52 w 77"/>
              <a:gd name="T61" fmla="*/ 65 h 77"/>
              <a:gd name="T62" fmla="*/ 60 w 77"/>
              <a:gd name="T63" fmla="*/ 70 h 77"/>
              <a:gd name="T64" fmla="*/ 65 w 77"/>
              <a:gd name="T65" fmla="*/ 64 h 77"/>
              <a:gd name="T66" fmla="*/ 61 w 77"/>
              <a:gd name="T67" fmla="*/ 53 h 77"/>
              <a:gd name="T68" fmla="*/ 63 w 77"/>
              <a:gd name="T69" fmla="*/ 50 h 77"/>
              <a:gd name="T70" fmla="*/ 67 w 77"/>
              <a:gd name="T71" fmla="*/ 48 h 77"/>
              <a:gd name="T72" fmla="*/ 77 w 77"/>
              <a:gd name="T73" fmla="*/ 46 h 77"/>
              <a:gd name="T74" fmla="*/ 75 w 77"/>
              <a:gd name="T75" fmla="*/ 38 h 77"/>
              <a:gd name="T76" fmla="*/ 25 w 77"/>
              <a:gd name="T77" fmla="*/ 37 h 77"/>
              <a:gd name="T78" fmla="*/ 53 w 77"/>
              <a:gd name="T7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7">
                <a:moveTo>
                  <a:pt x="75" y="38"/>
                </a:moveTo>
                <a:cubicBezTo>
                  <a:pt x="69" y="36"/>
                  <a:pt x="69" y="36"/>
                  <a:pt x="69" y="36"/>
                </a:cubicBezTo>
                <a:cubicBezTo>
                  <a:pt x="66" y="36"/>
                  <a:pt x="66" y="34"/>
                  <a:pt x="65" y="33"/>
                </a:cubicBezTo>
                <a:cubicBezTo>
                  <a:pt x="65" y="33"/>
                  <a:pt x="65" y="33"/>
                  <a:pt x="65" y="33"/>
                </a:cubicBezTo>
                <a:cubicBezTo>
                  <a:pt x="65" y="32"/>
                  <a:pt x="65" y="31"/>
                  <a:pt x="64" y="30"/>
                </a:cubicBezTo>
                <a:cubicBezTo>
                  <a:pt x="64" y="28"/>
                  <a:pt x="64" y="27"/>
                  <a:pt x="66" y="25"/>
                </a:cubicBezTo>
                <a:cubicBezTo>
                  <a:pt x="71" y="20"/>
                  <a:pt x="71" y="20"/>
                  <a:pt x="71" y="20"/>
                </a:cubicBezTo>
                <a:cubicBezTo>
                  <a:pt x="72" y="19"/>
                  <a:pt x="72" y="18"/>
                  <a:pt x="71" y="17"/>
                </a:cubicBezTo>
                <a:cubicBezTo>
                  <a:pt x="68" y="13"/>
                  <a:pt x="68" y="13"/>
                  <a:pt x="68" y="13"/>
                </a:cubicBezTo>
                <a:cubicBezTo>
                  <a:pt x="67" y="12"/>
                  <a:pt x="66" y="12"/>
                  <a:pt x="64" y="12"/>
                </a:cubicBezTo>
                <a:cubicBezTo>
                  <a:pt x="59" y="16"/>
                  <a:pt x="59" y="16"/>
                  <a:pt x="59" y="16"/>
                </a:cubicBezTo>
                <a:cubicBezTo>
                  <a:pt x="57" y="17"/>
                  <a:pt x="55" y="17"/>
                  <a:pt x="54" y="16"/>
                </a:cubicBezTo>
                <a:cubicBezTo>
                  <a:pt x="53" y="15"/>
                  <a:pt x="52" y="15"/>
                  <a:pt x="50" y="14"/>
                </a:cubicBezTo>
                <a:cubicBezTo>
                  <a:pt x="49" y="13"/>
                  <a:pt x="48" y="12"/>
                  <a:pt x="48" y="10"/>
                </a:cubicBezTo>
                <a:cubicBezTo>
                  <a:pt x="49" y="3"/>
                  <a:pt x="49" y="3"/>
                  <a:pt x="49" y="3"/>
                </a:cubicBezTo>
                <a:cubicBezTo>
                  <a:pt x="49" y="2"/>
                  <a:pt x="48" y="1"/>
                  <a:pt x="47" y="1"/>
                </a:cubicBezTo>
                <a:cubicBezTo>
                  <a:pt x="41" y="0"/>
                  <a:pt x="41" y="0"/>
                  <a:pt x="41" y="0"/>
                </a:cubicBezTo>
                <a:cubicBezTo>
                  <a:pt x="40" y="0"/>
                  <a:pt x="39" y="1"/>
                  <a:pt x="38" y="2"/>
                </a:cubicBezTo>
                <a:cubicBezTo>
                  <a:pt x="37" y="9"/>
                  <a:pt x="37" y="9"/>
                  <a:pt x="37" y="9"/>
                </a:cubicBezTo>
                <a:cubicBezTo>
                  <a:pt x="36" y="11"/>
                  <a:pt x="35" y="12"/>
                  <a:pt x="34" y="12"/>
                </a:cubicBezTo>
                <a:cubicBezTo>
                  <a:pt x="33" y="12"/>
                  <a:pt x="31" y="13"/>
                  <a:pt x="30" y="13"/>
                </a:cubicBezTo>
                <a:cubicBezTo>
                  <a:pt x="29" y="13"/>
                  <a:pt x="27" y="13"/>
                  <a:pt x="26" y="12"/>
                </a:cubicBezTo>
                <a:cubicBezTo>
                  <a:pt x="21" y="7"/>
                  <a:pt x="21" y="7"/>
                  <a:pt x="21" y="7"/>
                </a:cubicBezTo>
                <a:cubicBezTo>
                  <a:pt x="20" y="6"/>
                  <a:pt x="18" y="6"/>
                  <a:pt x="18" y="6"/>
                </a:cubicBezTo>
                <a:cubicBezTo>
                  <a:pt x="13" y="10"/>
                  <a:pt x="13" y="10"/>
                  <a:pt x="13" y="10"/>
                </a:cubicBezTo>
                <a:cubicBezTo>
                  <a:pt x="13" y="10"/>
                  <a:pt x="12" y="12"/>
                  <a:pt x="13" y="13"/>
                </a:cubicBezTo>
                <a:cubicBezTo>
                  <a:pt x="16" y="19"/>
                  <a:pt x="16" y="19"/>
                  <a:pt x="16" y="19"/>
                </a:cubicBezTo>
                <a:cubicBezTo>
                  <a:pt x="18" y="21"/>
                  <a:pt x="17" y="22"/>
                  <a:pt x="17" y="23"/>
                </a:cubicBezTo>
                <a:cubicBezTo>
                  <a:pt x="17" y="23"/>
                  <a:pt x="17" y="23"/>
                  <a:pt x="17" y="24"/>
                </a:cubicBezTo>
                <a:cubicBezTo>
                  <a:pt x="16" y="24"/>
                  <a:pt x="15" y="25"/>
                  <a:pt x="15" y="26"/>
                </a:cubicBezTo>
                <a:cubicBezTo>
                  <a:pt x="15" y="26"/>
                  <a:pt x="15" y="27"/>
                  <a:pt x="15" y="27"/>
                </a:cubicBezTo>
                <a:cubicBezTo>
                  <a:pt x="14" y="28"/>
                  <a:pt x="13" y="29"/>
                  <a:pt x="11" y="29"/>
                </a:cubicBezTo>
                <a:cubicBezTo>
                  <a:pt x="4" y="29"/>
                  <a:pt x="4" y="29"/>
                  <a:pt x="4" y="29"/>
                </a:cubicBezTo>
                <a:cubicBezTo>
                  <a:pt x="3" y="29"/>
                  <a:pt x="1" y="30"/>
                  <a:pt x="1" y="31"/>
                </a:cubicBezTo>
                <a:cubicBezTo>
                  <a:pt x="1" y="36"/>
                  <a:pt x="1" y="36"/>
                  <a:pt x="1" y="36"/>
                </a:cubicBezTo>
                <a:cubicBezTo>
                  <a:pt x="0" y="37"/>
                  <a:pt x="1" y="38"/>
                  <a:pt x="3" y="39"/>
                </a:cubicBezTo>
                <a:cubicBezTo>
                  <a:pt x="9" y="40"/>
                  <a:pt x="9" y="40"/>
                  <a:pt x="9" y="40"/>
                </a:cubicBezTo>
                <a:cubicBezTo>
                  <a:pt x="12" y="41"/>
                  <a:pt x="12" y="42"/>
                  <a:pt x="13" y="44"/>
                </a:cubicBezTo>
                <a:cubicBezTo>
                  <a:pt x="13" y="44"/>
                  <a:pt x="13" y="44"/>
                  <a:pt x="13" y="44"/>
                </a:cubicBezTo>
                <a:cubicBezTo>
                  <a:pt x="13" y="45"/>
                  <a:pt x="13" y="46"/>
                  <a:pt x="13" y="47"/>
                </a:cubicBezTo>
                <a:cubicBezTo>
                  <a:pt x="13" y="47"/>
                  <a:pt x="13" y="47"/>
                  <a:pt x="13" y="47"/>
                </a:cubicBezTo>
                <a:cubicBezTo>
                  <a:pt x="14" y="48"/>
                  <a:pt x="14" y="50"/>
                  <a:pt x="12" y="52"/>
                </a:cubicBezTo>
                <a:cubicBezTo>
                  <a:pt x="7" y="56"/>
                  <a:pt x="7" y="56"/>
                  <a:pt x="7" y="56"/>
                </a:cubicBezTo>
                <a:cubicBezTo>
                  <a:pt x="6" y="57"/>
                  <a:pt x="6" y="59"/>
                  <a:pt x="7" y="60"/>
                </a:cubicBezTo>
                <a:cubicBezTo>
                  <a:pt x="10" y="64"/>
                  <a:pt x="10" y="64"/>
                  <a:pt x="10" y="64"/>
                </a:cubicBezTo>
                <a:cubicBezTo>
                  <a:pt x="11" y="65"/>
                  <a:pt x="12" y="65"/>
                  <a:pt x="14" y="64"/>
                </a:cubicBezTo>
                <a:cubicBezTo>
                  <a:pt x="19" y="61"/>
                  <a:pt x="19" y="61"/>
                  <a:pt x="19" y="61"/>
                </a:cubicBezTo>
                <a:cubicBezTo>
                  <a:pt x="21" y="60"/>
                  <a:pt x="23" y="60"/>
                  <a:pt x="24" y="61"/>
                </a:cubicBezTo>
                <a:cubicBezTo>
                  <a:pt x="24" y="61"/>
                  <a:pt x="24" y="61"/>
                  <a:pt x="24" y="61"/>
                </a:cubicBezTo>
                <a:cubicBezTo>
                  <a:pt x="25" y="61"/>
                  <a:pt x="26" y="62"/>
                  <a:pt x="27" y="62"/>
                </a:cubicBezTo>
                <a:cubicBezTo>
                  <a:pt x="27" y="62"/>
                  <a:pt x="27" y="63"/>
                  <a:pt x="27" y="63"/>
                </a:cubicBezTo>
                <a:cubicBezTo>
                  <a:pt x="28" y="63"/>
                  <a:pt x="29" y="64"/>
                  <a:pt x="29" y="67"/>
                </a:cubicBezTo>
                <a:cubicBezTo>
                  <a:pt x="29" y="73"/>
                  <a:pt x="29" y="73"/>
                  <a:pt x="29" y="73"/>
                </a:cubicBezTo>
                <a:cubicBezTo>
                  <a:pt x="29" y="75"/>
                  <a:pt x="30" y="76"/>
                  <a:pt x="31" y="76"/>
                </a:cubicBezTo>
                <a:cubicBezTo>
                  <a:pt x="37" y="77"/>
                  <a:pt x="37" y="77"/>
                  <a:pt x="37" y="77"/>
                </a:cubicBezTo>
                <a:cubicBezTo>
                  <a:pt x="38" y="77"/>
                  <a:pt x="39" y="76"/>
                  <a:pt x="39" y="75"/>
                </a:cubicBezTo>
                <a:cubicBezTo>
                  <a:pt x="41" y="68"/>
                  <a:pt x="41" y="68"/>
                  <a:pt x="41" y="68"/>
                </a:cubicBezTo>
                <a:cubicBezTo>
                  <a:pt x="42" y="66"/>
                  <a:pt x="43" y="65"/>
                  <a:pt x="44" y="65"/>
                </a:cubicBezTo>
                <a:cubicBezTo>
                  <a:pt x="44" y="65"/>
                  <a:pt x="44" y="65"/>
                  <a:pt x="44" y="65"/>
                </a:cubicBezTo>
                <a:cubicBezTo>
                  <a:pt x="45" y="64"/>
                  <a:pt x="47" y="64"/>
                  <a:pt x="48" y="64"/>
                </a:cubicBezTo>
                <a:cubicBezTo>
                  <a:pt x="48" y="64"/>
                  <a:pt x="48" y="64"/>
                  <a:pt x="48" y="64"/>
                </a:cubicBezTo>
                <a:cubicBezTo>
                  <a:pt x="49" y="63"/>
                  <a:pt x="50" y="63"/>
                  <a:pt x="52" y="65"/>
                </a:cubicBezTo>
                <a:cubicBezTo>
                  <a:pt x="57" y="70"/>
                  <a:pt x="57" y="70"/>
                  <a:pt x="57" y="70"/>
                </a:cubicBezTo>
                <a:cubicBezTo>
                  <a:pt x="58" y="71"/>
                  <a:pt x="59" y="71"/>
                  <a:pt x="60" y="70"/>
                </a:cubicBezTo>
                <a:cubicBezTo>
                  <a:pt x="65" y="67"/>
                  <a:pt x="65" y="67"/>
                  <a:pt x="65" y="67"/>
                </a:cubicBezTo>
                <a:cubicBezTo>
                  <a:pt x="65" y="66"/>
                  <a:pt x="66" y="65"/>
                  <a:pt x="65" y="64"/>
                </a:cubicBezTo>
                <a:cubicBezTo>
                  <a:pt x="61" y="58"/>
                  <a:pt x="61" y="58"/>
                  <a:pt x="61" y="58"/>
                </a:cubicBezTo>
                <a:cubicBezTo>
                  <a:pt x="60" y="56"/>
                  <a:pt x="61" y="54"/>
                  <a:pt x="61" y="53"/>
                </a:cubicBezTo>
                <a:cubicBezTo>
                  <a:pt x="61" y="53"/>
                  <a:pt x="61" y="53"/>
                  <a:pt x="61" y="53"/>
                </a:cubicBezTo>
                <a:cubicBezTo>
                  <a:pt x="62" y="52"/>
                  <a:pt x="63" y="51"/>
                  <a:pt x="63" y="50"/>
                </a:cubicBezTo>
                <a:cubicBezTo>
                  <a:pt x="63" y="50"/>
                  <a:pt x="63" y="50"/>
                  <a:pt x="63" y="50"/>
                </a:cubicBezTo>
                <a:cubicBezTo>
                  <a:pt x="64" y="49"/>
                  <a:pt x="65" y="48"/>
                  <a:pt x="67" y="48"/>
                </a:cubicBezTo>
                <a:cubicBezTo>
                  <a:pt x="74" y="48"/>
                  <a:pt x="74" y="48"/>
                  <a:pt x="74" y="48"/>
                </a:cubicBezTo>
                <a:cubicBezTo>
                  <a:pt x="75" y="48"/>
                  <a:pt x="77" y="47"/>
                  <a:pt x="77" y="46"/>
                </a:cubicBezTo>
                <a:cubicBezTo>
                  <a:pt x="77" y="40"/>
                  <a:pt x="77" y="40"/>
                  <a:pt x="77" y="40"/>
                </a:cubicBezTo>
                <a:cubicBezTo>
                  <a:pt x="77" y="40"/>
                  <a:pt x="77" y="38"/>
                  <a:pt x="75" y="38"/>
                </a:cubicBezTo>
                <a:close/>
                <a:moveTo>
                  <a:pt x="37" y="52"/>
                </a:moveTo>
                <a:cubicBezTo>
                  <a:pt x="29" y="51"/>
                  <a:pt x="24" y="44"/>
                  <a:pt x="25" y="37"/>
                </a:cubicBezTo>
                <a:cubicBezTo>
                  <a:pt x="26" y="29"/>
                  <a:pt x="33" y="23"/>
                  <a:pt x="41" y="24"/>
                </a:cubicBezTo>
                <a:cubicBezTo>
                  <a:pt x="48" y="25"/>
                  <a:pt x="54" y="32"/>
                  <a:pt x="53" y="40"/>
                </a:cubicBezTo>
                <a:cubicBezTo>
                  <a:pt x="52" y="48"/>
                  <a:pt x="45" y="53"/>
                  <a:pt x="37"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10" name="Freeform 6"/>
          <p:cNvSpPr>
            <a:spLocks noEditPoints="1"/>
          </p:cNvSpPr>
          <p:nvPr/>
        </p:nvSpPr>
        <p:spPr bwMode="auto">
          <a:xfrm>
            <a:off x="276185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11" name="Freeform 6"/>
          <p:cNvSpPr>
            <a:spLocks noEditPoints="1"/>
          </p:cNvSpPr>
          <p:nvPr/>
        </p:nvSpPr>
        <p:spPr bwMode="auto">
          <a:xfrm>
            <a:off x="204177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12" name="Freeform 6"/>
          <p:cNvSpPr>
            <a:spLocks noEditPoints="1"/>
          </p:cNvSpPr>
          <p:nvPr/>
        </p:nvSpPr>
        <p:spPr bwMode="auto">
          <a:xfrm>
            <a:off x="132169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293" name="TextBox 292"/>
          <p:cNvSpPr txBox="1"/>
          <p:nvPr/>
        </p:nvSpPr>
        <p:spPr>
          <a:xfrm>
            <a:off x="4179441" y="1951693"/>
            <a:ext cx="9069836" cy="788215"/>
          </a:xfrm>
          <a:prstGeom prst="rect">
            <a:avLst/>
          </a:prstGeom>
          <a:noFill/>
        </p:spPr>
        <p:txBody>
          <a:bodyPr wrap="square" lIns="179260" tIns="143408" rIns="179260" bIns="143408" rtlCol="0">
            <a:spAutoFit/>
          </a:bodyPr>
          <a:lstStyle/>
          <a:p>
            <a:pPr defTabSz="914191">
              <a:lnSpc>
                <a:spcPct val="90000"/>
              </a:lnSpc>
              <a:spcAft>
                <a:spcPts val="587"/>
              </a:spcAft>
            </a:pPr>
            <a:r>
              <a:rPr lang="en-US" sz="3600" b="1" dirty="0">
                <a:solidFill>
                  <a:srgbClr val="D2D2D2">
                    <a:lumMod val="50000"/>
                  </a:srgbClr>
                </a:solidFill>
                <a:latin typeface="+mj-lt"/>
              </a:rPr>
              <a:t>VMware – </a:t>
            </a:r>
            <a:r>
              <a:rPr lang="en-NZ" sz="3600" b="1" dirty="0">
                <a:solidFill>
                  <a:srgbClr val="D2D2D2">
                    <a:lumMod val="50000"/>
                  </a:srgbClr>
                </a:solidFill>
                <a:latin typeface="+mj-lt"/>
              </a:rPr>
              <a:t>ESX/</a:t>
            </a:r>
            <a:r>
              <a:rPr lang="en-NZ" sz="3600" b="1" dirty="0" err="1">
                <a:solidFill>
                  <a:srgbClr val="D2D2D2">
                    <a:lumMod val="50000"/>
                  </a:srgbClr>
                </a:solidFill>
                <a:latin typeface="+mj-lt"/>
              </a:rPr>
              <a:t>ESXi</a:t>
            </a:r>
            <a:r>
              <a:rPr lang="en-NZ" sz="3600" b="1" dirty="0">
                <a:solidFill>
                  <a:srgbClr val="D2D2D2">
                    <a:lumMod val="50000"/>
                  </a:srgbClr>
                </a:solidFill>
                <a:latin typeface="+mj-lt"/>
              </a:rPr>
              <a:t> version 5.1, 5.5 &amp; 6.0</a:t>
            </a:r>
            <a:r>
              <a:rPr lang="en-US" sz="3600" b="1" dirty="0">
                <a:solidFill>
                  <a:srgbClr val="D2D2D2">
                    <a:lumMod val="50000"/>
                  </a:srgbClr>
                </a:solidFill>
                <a:latin typeface="+mj-lt"/>
              </a:rPr>
              <a:t> </a:t>
            </a:r>
          </a:p>
        </p:txBody>
      </p:sp>
      <p:sp>
        <p:nvSpPr>
          <p:cNvPr id="305" name="TextBox 304"/>
          <p:cNvSpPr txBox="1"/>
          <p:nvPr/>
        </p:nvSpPr>
        <p:spPr>
          <a:xfrm>
            <a:off x="4179441" y="2723092"/>
            <a:ext cx="8660251" cy="788215"/>
          </a:xfrm>
          <a:prstGeom prst="rect">
            <a:avLst/>
          </a:prstGeom>
          <a:noFill/>
        </p:spPr>
        <p:txBody>
          <a:bodyPr wrap="square" lIns="179260" tIns="143408" rIns="179260" bIns="143408" rtlCol="0">
            <a:spAutoFit/>
          </a:bodyPr>
          <a:lstStyle/>
          <a:p>
            <a:pPr defTabSz="914191">
              <a:lnSpc>
                <a:spcPct val="90000"/>
              </a:lnSpc>
              <a:spcAft>
                <a:spcPts val="587"/>
              </a:spcAft>
            </a:pPr>
            <a:r>
              <a:rPr lang="en-US" sz="3600" b="1" dirty="0">
                <a:solidFill>
                  <a:srgbClr val="D2D2D2">
                    <a:lumMod val="50000"/>
                  </a:srgbClr>
                </a:solidFill>
                <a:latin typeface="+mj-lt"/>
              </a:rPr>
              <a:t>Hyper-V – Windows Server 2012 R2 </a:t>
            </a:r>
          </a:p>
        </p:txBody>
      </p:sp>
      <p:sp>
        <p:nvSpPr>
          <p:cNvPr id="306" name="TextBox 305"/>
          <p:cNvSpPr txBox="1"/>
          <p:nvPr/>
        </p:nvSpPr>
        <p:spPr>
          <a:xfrm>
            <a:off x="4179441" y="3494491"/>
            <a:ext cx="8660251" cy="788215"/>
          </a:xfrm>
          <a:prstGeom prst="rect">
            <a:avLst/>
          </a:prstGeom>
          <a:noFill/>
        </p:spPr>
        <p:txBody>
          <a:bodyPr wrap="square" lIns="179260" tIns="143408" rIns="179260" bIns="143408" rtlCol="0">
            <a:spAutoFit/>
          </a:bodyPr>
          <a:lstStyle/>
          <a:p>
            <a:pPr defTabSz="914191">
              <a:lnSpc>
                <a:spcPct val="90000"/>
              </a:lnSpc>
              <a:spcAft>
                <a:spcPts val="587"/>
              </a:spcAft>
            </a:pPr>
            <a:r>
              <a:rPr lang="en-US" sz="3600" b="1" dirty="0">
                <a:solidFill>
                  <a:srgbClr val="D2D2D2">
                    <a:lumMod val="50000"/>
                  </a:srgbClr>
                </a:solidFill>
                <a:latin typeface="+mj-lt"/>
              </a:rPr>
              <a:t>VMM – </a:t>
            </a:r>
            <a:r>
              <a:rPr lang="en-NZ" sz="3600" b="1" dirty="0">
                <a:solidFill>
                  <a:srgbClr val="D2D2D2">
                    <a:lumMod val="50000"/>
                  </a:srgbClr>
                </a:solidFill>
                <a:latin typeface="+mj-lt"/>
              </a:rPr>
              <a:t>System </a:t>
            </a:r>
            <a:r>
              <a:rPr lang="en-NZ" sz="3600" b="1" dirty="0" err="1">
                <a:solidFill>
                  <a:srgbClr val="D2D2D2">
                    <a:lumMod val="50000"/>
                  </a:srgbClr>
                </a:solidFill>
                <a:latin typeface="+mj-lt"/>
              </a:rPr>
              <a:t>Center</a:t>
            </a:r>
            <a:r>
              <a:rPr lang="en-NZ" sz="3600" b="1" dirty="0">
                <a:solidFill>
                  <a:srgbClr val="D2D2D2">
                    <a:lumMod val="50000"/>
                  </a:srgbClr>
                </a:solidFill>
                <a:latin typeface="+mj-lt"/>
              </a:rPr>
              <a:t> 2012 R2</a:t>
            </a:r>
            <a:r>
              <a:rPr lang="en-US" sz="3600" b="1" dirty="0">
                <a:solidFill>
                  <a:srgbClr val="D2D2D2">
                    <a:lumMod val="50000"/>
                  </a:srgbClr>
                </a:solidFill>
                <a:latin typeface="+mj-lt"/>
              </a:rPr>
              <a:t> </a:t>
            </a:r>
          </a:p>
        </p:txBody>
      </p:sp>
    </p:spTree>
    <p:extLst>
      <p:ext uri="{BB962C8B-B14F-4D97-AF65-F5344CB8AC3E}">
        <p14:creationId xmlns:p14="http://schemas.microsoft.com/office/powerpoint/2010/main" val="14903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sp>
        <p:nvSpPr>
          <p:cNvPr id="2" name="Title 1"/>
          <p:cNvSpPr>
            <a:spLocks noGrp="1"/>
          </p:cNvSpPr>
          <p:nvPr>
            <p:ph type="title"/>
          </p:nvPr>
        </p:nvSpPr>
        <p:spPr/>
        <p:txBody>
          <a:bodyPr/>
          <a:lstStyle/>
          <a:p>
            <a:r>
              <a:rPr lang="en-US" dirty="0"/>
              <a:t>ASR Guest VM - Requirements </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5" name="Freeform 7"/>
          <p:cNvSpPr>
            <a:spLocks noEditPoints="1"/>
          </p:cNvSpPr>
          <p:nvPr/>
        </p:nvSpPr>
        <p:spPr bwMode="auto">
          <a:xfrm>
            <a:off x="-1854200" y="1306513"/>
            <a:ext cx="557212" cy="555625"/>
          </a:xfrm>
          <a:custGeom>
            <a:avLst/>
            <a:gdLst>
              <a:gd name="T0" fmla="*/ 69 w 77"/>
              <a:gd name="T1" fmla="*/ 36 h 77"/>
              <a:gd name="T2" fmla="*/ 65 w 77"/>
              <a:gd name="T3" fmla="*/ 33 h 77"/>
              <a:gd name="T4" fmla="*/ 66 w 77"/>
              <a:gd name="T5" fmla="*/ 25 h 77"/>
              <a:gd name="T6" fmla="*/ 71 w 77"/>
              <a:gd name="T7" fmla="*/ 17 h 77"/>
              <a:gd name="T8" fmla="*/ 64 w 77"/>
              <a:gd name="T9" fmla="*/ 12 h 77"/>
              <a:gd name="T10" fmla="*/ 54 w 77"/>
              <a:gd name="T11" fmla="*/ 16 h 77"/>
              <a:gd name="T12" fmla="*/ 48 w 77"/>
              <a:gd name="T13" fmla="*/ 10 h 77"/>
              <a:gd name="T14" fmla="*/ 47 w 77"/>
              <a:gd name="T15" fmla="*/ 1 h 77"/>
              <a:gd name="T16" fmla="*/ 38 w 77"/>
              <a:gd name="T17" fmla="*/ 2 h 77"/>
              <a:gd name="T18" fmla="*/ 34 w 77"/>
              <a:gd name="T19" fmla="*/ 12 h 77"/>
              <a:gd name="T20" fmla="*/ 26 w 77"/>
              <a:gd name="T21" fmla="*/ 12 h 77"/>
              <a:gd name="T22" fmla="*/ 18 w 77"/>
              <a:gd name="T23" fmla="*/ 6 h 77"/>
              <a:gd name="T24" fmla="*/ 13 w 77"/>
              <a:gd name="T25" fmla="*/ 13 h 77"/>
              <a:gd name="T26" fmla="*/ 17 w 77"/>
              <a:gd name="T27" fmla="*/ 23 h 77"/>
              <a:gd name="T28" fmla="*/ 15 w 77"/>
              <a:gd name="T29" fmla="*/ 26 h 77"/>
              <a:gd name="T30" fmla="*/ 11 w 77"/>
              <a:gd name="T31" fmla="*/ 29 h 77"/>
              <a:gd name="T32" fmla="*/ 1 w 77"/>
              <a:gd name="T33" fmla="*/ 31 h 77"/>
              <a:gd name="T34" fmla="*/ 3 w 77"/>
              <a:gd name="T35" fmla="*/ 39 h 77"/>
              <a:gd name="T36" fmla="*/ 13 w 77"/>
              <a:gd name="T37" fmla="*/ 44 h 77"/>
              <a:gd name="T38" fmla="*/ 13 w 77"/>
              <a:gd name="T39" fmla="*/ 47 h 77"/>
              <a:gd name="T40" fmla="*/ 12 w 77"/>
              <a:gd name="T41" fmla="*/ 52 h 77"/>
              <a:gd name="T42" fmla="*/ 7 w 77"/>
              <a:gd name="T43" fmla="*/ 60 h 77"/>
              <a:gd name="T44" fmla="*/ 14 w 77"/>
              <a:gd name="T45" fmla="*/ 64 h 77"/>
              <a:gd name="T46" fmla="*/ 24 w 77"/>
              <a:gd name="T47" fmla="*/ 61 h 77"/>
              <a:gd name="T48" fmla="*/ 27 w 77"/>
              <a:gd name="T49" fmla="*/ 62 h 77"/>
              <a:gd name="T50" fmla="*/ 29 w 77"/>
              <a:gd name="T51" fmla="*/ 67 h 77"/>
              <a:gd name="T52" fmla="*/ 31 w 77"/>
              <a:gd name="T53" fmla="*/ 76 h 77"/>
              <a:gd name="T54" fmla="*/ 39 w 77"/>
              <a:gd name="T55" fmla="*/ 75 h 77"/>
              <a:gd name="T56" fmla="*/ 44 w 77"/>
              <a:gd name="T57" fmla="*/ 65 h 77"/>
              <a:gd name="T58" fmla="*/ 48 w 77"/>
              <a:gd name="T59" fmla="*/ 64 h 77"/>
              <a:gd name="T60" fmla="*/ 52 w 77"/>
              <a:gd name="T61" fmla="*/ 65 h 77"/>
              <a:gd name="T62" fmla="*/ 60 w 77"/>
              <a:gd name="T63" fmla="*/ 70 h 77"/>
              <a:gd name="T64" fmla="*/ 65 w 77"/>
              <a:gd name="T65" fmla="*/ 64 h 77"/>
              <a:gd name="T66" fmla="*/ 61 w 77"/>
              <a:gd name="T67" fmla="*/ 53 h 77"/>
              <a:gd name="T68" fmla="*/ 63 w 77"/>
              <a:gd name="T69" fmla="*/ 50 h 77"/>
              <a:gd name="T70" fmla="*/ 67 w 77"/>
              <a:gd name="T71" fmla="*/ 48 h 77"/>
              <a:gd name="T72" fmla="*/ 77 w 77"/>
              <a:gd name="T73" fmla="*/ 46 h 77"/>
              <a:gd name="T74" fmla="*/ 75 w 77"/>
              <a:gd name="T75" fmla="*/ 38 h 77"/>
              <a:gd name="T76" fmla="*/ 25 w 77"/>
              <a:gd name="T77" fmla="*/ 37 h 77"/>
              <a:gd name="T78" fmla="*/ 53 w 77"/>
              <a:gd name="T7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7">
                <a:moveTo>
                  <a:pt x="75" y="38"/>
                </a:moveTo>
                <a:cubicBezTo>
                  <a:pt x="69" y="36"/>
                  <a:pt x="69" y="36"/>
                  <a:pt x="69" y="36"/>
                </a:cubicBezTo>
                <a:cubicBezTo>
                  <a:pt x="66" y="36"/>
                  <a:pt x="66" y="34"/>
                  <a:pt x="65" y="33"/>
                </a:cubicBezTo>
                <a:cubicBezTo>
                  <a:pt x="65" y="33"/>
                  <a:pt x="65" y="33"/>
                  <a:pt x="65" y="33"/>
                </a:cubicBezTo>
                <a:cubicBezTo>
                  <a:pt x="65" y="32"/>
                  <a:pt x="65" y="31"/>
                  <a:pt x="64" y="30"/>
                </a:cubicBezTo>
                <a:cubicBezTo>
                  <a:pt x="64" y="28"/>
                  <a:pt x="64" y="27"/>
                  <a:pt x="66" y="25"/>
                </a:cubicBezTo>
                <a:cubicBezTo>
                  <a:pt x="71" y="20"/>
                  <a:pt x="71" y="20"/>
                  <a:pt x="71" y="20"/>
                </a:cubicBezTo>
                <a:cubicBezTo>
                  <a:pt x="72" y="19"/>
                  <a:pt x="72" y="18"/>
                  <a:pt x="71" y="17"/>
                </a:cubicBezTo>
                <a:cubicBezTo>
                  <a:pt x="68" y="13"/>
                  <a:pt x="68" y="13"/>
                  <a:pt x="68" y="13"/>
                </a:cubicBezTo>
                <a:cubicBezTo>
                  <a:pt x="67" y="12"/>
                  <a:pt x="66" y="12"/>
                  <a:pt x="64" y="12"/>
                </a:cubicBezTo>
                <a:cubicBezTo>
                  <a:pt x="59" y="16"/>
                  <a:pt x="59" y="16"/>
                  <a:pt x="59" y="16"/>
                </a:cubicBezTo>
                <a:cubicBezTo>
                  <a:pt x="57" y="17"/>
                  <a:pt x="55" y="17"/>
                  <a:pt x="54" y="16"/>
                </a:cubicBezTo>
                <a:cubicBezTo>
                  <a:pt x="53" y="15"/>
                  <a:pt x="52" y="15"/>
                  <a:pt x="50" y="14"/>
                </a:cubicBezTo>
                <a:cubicBezTo>
                  <a:pt x="49" y="13"/>
                  <a:pt x="48" y="12"/>
                  <a:pt x="48" y="10"/>
                </a:cubicBezTo>
                <a:cubicBezTo>
                  <a:pt x="49" y="3"/>
                  <a:pt x="49" y="3"/>
                  <a:pt x="49" y="3"/>
                </a:cubicBezTo>
                <a:cubicBezTo>
                  <a:pt x="49" y="2"/>
                  <a:pt x="48" y="1"/>
                  <a:pt x="47" y="1"/>
                </a:cubicBezTo>
                <a:cubicBezTo>
                  <a:pt x="41" y="0"/>
                  <a:pt x="41" y="0"/>
                  <a:pt x="41" y="0"/>
                </a:cubicBezTo>
                <a:cubicBezTo>
                  <a:pt x="40" y="0"/>
                  <a:pt x="39" y="1"/>
                  <a:pt x="38" y="2"/>
                </a:cubicBezTo>
                <a:cubicBezTo>
                  <a:pt x="37" y="9"/>
                  <a:pt x="37" y="9"/>
                  <a:pt x="37" y="9"/>
                </a:cubicBezTo>
                <a:cubicBezTo>
                  <a:pt x="36" y="11"/>
                  <a:pt x="35" y="12"/>
                  <a:pt x="34" y="12"/>
                </a:cubicBezTo>
                <a:cubicBezTo>
                  <a:pt x="33" y="12"/>
                  <a:pt x="31" y="13"/>
                  <a:pt x="30" y="13"/>
                </a:cubicBezTo>
                <a:cubicBezTo>
                  <a:pt x="29" y="13"/>
                  <a:pt x="27" y="13"/>
                  <a:pt x="26" y="12"/>
                </a:cubicBezTo>
                <a:cubicBezTo>
                  <a:pt x="21" y="7"/>
                  <a:pt x="21" y="7"/>
                  <a:pt x="21" y="7"/>
                </a:cubicBezTo>
                <a:cubicBezTo>
                  <a:pt x="20" y="6"/>
                  <a:pt x="18" y="6"/>
                  <a:pt x="18" y="6"/>
                </a:cubicBezTo>
                <a:cubicBezTo>
                  <a:pt x="13" y="10"/>
                  <a:pt x="13" y="10"/>
                  <a:pt x="13" y="10"/>
                </a:cubicBezTo>
                <a:cubicBezTo>
                  <a:pt x="13" y="10"/>
                  <a:pt x="12" y="12"/>
                  <a:pt x="13" y="13"/>
                </a:cubicBezTo>
                <a:cubicBezTo>
                  <a:pt x="16" y="19"/>
                  <a:pt x="16" y="19"/>
                  <a:pt x="16" y="19"/>
                </a:cubicBezTo>
                <a:cubicBezTo>
                  <a:pt x="18" y="21"/>
                  <a:pt x="17" y="22"/>
                  <a:pt x="17" y="23"/>
                </a:cubicBezTo>
                <a:cubicBezTo>
                  <a:pt x="17" y="23"/>
                  <a:pt x="17" y="23"/>
                  <a:pt x="17" y="24"/>
                </a:cubicBezTo>
                <a:cubicBezTo>
                  <a:pt x="16" y="24"/>
                  <a:pt x="15" y="25"/>
                  <a:pt x="15" y="26"/>
                </a:cubicBezTo>
                <a:cubicBezTo>
                  <a:pt x="15" y="26"/>
                  <a:pt x="15" y="27"/>
                  <a:pt x="15" y="27"/>
                </a:cubicBezTo>
                <a:cubicBezTo>
                  <a:pt x="14" y="28"/>
                  <a:pt x="13" y="29"/>
                  <a:pt x="11" y="29"/>
                </a:cubicBezTo>
                <a:cubicBezTo>
                  <a:pt x="4" y="29"/>
                  <a:pt x="4" y="29"/>
                  <a:pt x="4" y="29"/>
                </a:cubicBezTo>
                <a:cubicBezTo>
                  <a:pt x="3" y="29"/>
                  <a:pt x="1" y="30"/>
                  <a:pt x="1" y="31"/>
                </a:cubicBezTo>
                <a:cubicBezTo>
                  <a:pt x="1" y="36"/>
                  <a:pt x="1" y="36"/>
                  <a:pt x="1" y="36"/>
                </a:cubicBezTo>
                <a:cubicBezTo>
                  <a:pt x="0" y="37"/>
                  <a:pt x="1" y="38"/>
                  <a:pt x="3" y="39"/>
                </a:cubicBezTo>
                <a:cubicBezTo>
                  <a:pt x="9" y="40"/>
                  <a:pt x="9" y="40"/>
                  <a:pt x="9" y="40"/>
                </a:cubicBezTo>
                <a:cubicBezTo>
                  <a:pt x="12" y="41"/>
                  <a:pt x="12" y="42"/>
                  <a:pt x="13" y="44"/>
                </a:cubicBezTo>
                <a:cubicBezTo>
                  <a:pt x="13" y="44"/>
                  <a:pt x="13" y="44"/>
                  <a:pt x="13" y="44"/>
                </a:cubicBezTo>
                <a:cubicBezTo>
                  <a:pt x="13" y="45"/>
                  <a:pt x="13" y="46"/>
                  <a:pt x="13" y="47"/>
                </a:cubicBezTo>
                <a:cubicBezTo>
                  <a:pt x="13" y="47"/>
                  <a:pt x="13" y="47"/>
                  <a:pt x="13" y="47"/>
                </a:cubicBezTo>
                <a:cubicBezTo>
                  <a:pt x="14" y="48"/>
                  <a:pt x="14" y="50"/>
                  <a:pt x="12" y="52"/>
                </a:cubicBezTo>
                <a:cubicBezTo>
                  <a:pt x="7" y="56"/>
                  <a:pt x="7" y="56"/>
                  <a:pt x="7" y="56"/>
                </a:cubicBezTo>
                <a:cubicBezTo>
                  <a:pt x="6" y="57"/>
                  <a:pt x="6" y="59"/>
                  <a:pt x="7" y="60"/>
                </a:cubicBezTo>
                <a:cubicBezTo>
                  <a:pt x="10" y="64"/>
                  <a:pt x="10" y="64"/>
                  <a:pt x="10" y="64"/>
                </a:cubicBezTo>
                <a:cubicBezTo>
                  <a:pt x="11" y="65"/>
                  <a:pt x="12" y="65"/>
                  <a:pt x="14" y="64"/>
                </a:cubicBezTo>
                <a:cubicBezTo>
                  <a:pt x="19" y="61"/>
                  <a:pt x="19" y="61"/>
                  <a:pt x="19" y="61"/>
                </a:cubicBezTo>
                <a:cubicBezTo>
                  <a:pt x="21" y="60"/>
                  <a:pt x="23" y="60"/>
                  <a:pt x="24" y="61"/>
                </a:cubicBezTo>
                <a:cubicBezTo>
                  <a:pt x="24" y="61"/>
                  <a:pt x="24" y="61"/>
                  <a:pt x="24" y="61"/>
                </a:cubicBezTo>
                <a:cubicBezTo>
                  <a:pt x="25" y="61"/>
                  <a:pt x="26" y="62"/>
                  <a:pt x="27" y="62"/>
                </a:cubicBezTo>
                <a:cubicBezTo>
                  <a:pt x="27" y="62"/>
                  <a:pt x="27" y="63"/>
                  <a:pt x="27" y="63"/>
                </a:cubicBezTo>
                <a:cubicBezTo>
                  <a:pt x="28" y="63"/>
                  <a:pt x="29" y="64"/>
                  <a:pt x="29" y="67"/>
                </a:cubicBezTo>
                <a:cubicBezTo>
                  <a:pt x="29" y="73"/>
                  <a:pt x="29" y="73"/>
                  <a:pt x="29" y="73"/>
                </a:cubicBezTo>
                <a:cubicBezTo>
                  <a:pt x="29" y="75"/>
                  <a:pt x="30" y="76"/>
                  <a:pt x="31" y="76"/>
                </a:cubicBezTo>
                <a:cubicBezTo>
                  <a:pt x="37" y="77"/>
                  <a:pt x="37" y="77"/>
                  <a:pt x="37" y="77"/>
                </a:cubicBezTo>
                <a:cubicBezTo>
                  <a:pt x="38" y="77"/>
                  <a:pt x="39" y="76"/>
                  <a:pt x="39" y="75"/>
                </a:cubicBezTo>
                <a:cubicBezTo>
                  <a:pt x="41" y="68"/>
                  <a:pt x="41" y="68"/>
                  <a:pt x="41" y="68"/>
                </a:cubicBezTo>
                <a:cubicBezTo>
                  <a:pt x="42" y="66"/>
                  <a:pt x="43" y="65"/>
                  <a:pt x="44" y="65"/>
                </a:cubicBezTo>
                <a:cubicBezTo>
                  <a:pt x="44" y="65"/>
                  <a:pt x="44" y="65"/>
                  <a:pt x="44" y="65"/>
                </a:cubicBezTo>
                <a:cubicBezTo>
                  <a:pt x="45" y="64"/>
                  <a:pt x="47" y="64"/>
                  <a:pt x="48" y="64"/>
                </a:cubicBezTo>
                <a:cubicBezTo>
                  <a:pt x="48" y="64"/>
                  <a:pt x="48" y="64"/>
                  <a:pt x="48" y="64"/>
                </a:cubicBezTo>
                <a:cubicBezTo>
                  <a:pt x="49" y="63"/>
                  <a:pt x="50" y="63"/>
                  <a:pt x="52" y="65"/>
                </a:cubicBezTo>
                <a:cubicBezTo>
                  <a:pt x="57" y="70"/>
                  <a:pt x="57" y="70"/>
                  <a:pt x="57" y="70"/>
                </a:cubicBezTo>
                <a:cubicBezTo>
                  <a:pt x="58" y="71"/>
                  <a:pt x="59" y="71"/>
                  <a:pt x="60" y="70"/>
                </a:cubicBezTo>
                <a:cubicBezTo>
                  <a:pt x="65" y="67"/>
                  <a:pt x="65" y="67"/>
                  <a:pt x="65" y="67"/>
                </a:cubicBezTo>
                <a:cubicBezTo>
                  <a:pt x="65" y="66"/>
                  <a:pt x="66" y="65"/>
                  <a:pt x="65" y="64"/>
                </a:cubicBezTo>
                <a:cubicBezTo>
                  <a:pt x="61" y="58"/>
                  <a:pt x="61" y="58"/>
                  <a:pt x="61" y="58"/>
                </a:cubicBezTo>
                <a:cubicBezTo>
                  <a:pt x="60" y="56"/>
                  <a:pt x="61" y="54"/>
                  <a:pt x="61" y="53"/>
                </a:cubicBezTo>
                <a:cubicBezTo>
                  <a:pt x="61" y="53"/>
                  <a:pt x="61" y="53"/>
                  <a:pt x="61" y="53"/>
                </a:cubicBezTo>
                <a:cubicBezTo>
                  <a:pt x="62" y="52"/>
                  <a:pt x="63" y="51"/>
                  <a:pt x="63" y="50"/>
                </a:cubicBezTo>
                <a:cubicBezTo>
                  <a:pt x="63" y="50"/>
                  <a:pt x="63" y="50"/>
                  <a:pt x="63" y="50"/>
                </a:cubicBezTo>
                <a:cubicBezTo>
                  <a:pt x="64" y="49"/>
                  <a:pt x="65" y="48"/>
                  <a:pt x="67" y="48"/>
                </a:cubicBezTo>
                <a:cubicBezTo>
                  <a:pt x="74" y="48"/>
                  <a:pt x="74" y="48"/>
                  <a:pt x="74" y="48"/>
                </a:cubicBezTo>
                <a:cubicBezTo>
                  <a:pt x="75" y="48"/>
                  <a:pt x="77" y="47"/>
                  <a:pt x="77" y="46"/>
                </a:cubicBezTo>
                <a:cubicBezTo>
                  <a:pt x="77" y="40"/>
                  <a:pt x="77" y="40"/>
                  <a:pt x="77" y="40"/>
                </a:cubicBezTo>
                <a:cubicBezTo>
                  <a:pt x="77" y="40"/>
                  <a:pt x="77" y="38"/>
                  <a:pt x="75" y="38"/>
                </a:cubicBezTo>
                <a:close/>
                <a:moveTo>
                  <a:pt x="37" y="52"/>
                </a:moveTo>
                <a:cubicBezTo>
                  <a:pt x="29" y="51"/>
                  <a:pt x="24" y="44"/>
                  <a:pt x="25" y="37"/>
                </a:cubicBezTo>
                <a:cubicBezTo>
                  <a:pt x="26" y="29"/>
                  <a:pt x="33" y="23"/>
                  <a:pt x="41" y="24"/>
                </a:cubicBezTo>
                <a:cubicBezTo>
                  <a:pt x="48" y="25"/>
                  <a:pt x="54" y="32"/>
                  <a:pt x="53" y="40"/>
                </a:cubicBezTo>
                <a:cubicBezTo>
                  <a:pt x="52" y="48"/>
                  <a:pt x="45" y="53"/>
                  <a:pt x="37"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05" name="TextBox 304"/>
          <p:cNvSpPr txBox="1"/>
          <p:nvPr/>
        </p:nvSpPr>
        <p:spPr>
          <a:xfrm>
            <a:off x="3918278" y="2722167"/>
            <a:ext cx="8462269" cy="3367383"/>
          </a:xfrm>
          <a:prstGeom prst="rect">
            <a:avLst/>
          </a:prstGeom>
          <a:noFill/>
        </p:spPr>
        <p:txBody>
          <a:bodyPr wrap="square" lIns="179260" tIns="143408" rIns="179260" bIns="143408" rtlCol="0">
            <a:spAutoFit/>
          </a:bodyPr>
          <a:lstStyle/>
          <a:p>
            <a:pPr defTabSz="914191">
              <a:lnSpc>
                <a:spcPct val="90000"/>
              </a:lnSpc>
              <a:spcAft>
                <a:spcPts val="587"/>
              </a:spcAft>
            </a:pPr>
            <a:r>
              <a:rPr lang="en-US" sz="4000" dirty="0">
                <a:latin typeface="+mj-lt"/>
              </a:rPr>
              <a:t>Windows Server 2008 R2 SP1 +</a:t>
            </a:r>
          </a:p>
          <a:p>
            <a:pPr defTabSz="914191">
              <a:lnSpc>
                <a:spcPct val="90000"/>
              </a:lnSpc>
              <a:spcAft>
                <a:spcPts val="587"/>
              </a:spcAft>
            </a:pPr>
            <a:r>
              <a:rPr lang="en-US" sz="4000" dirty="0">
                <a:latin typeface="+mj-lt"/>
              </a:rPr>
              <a:t>RHEL 6.7, 7.1, 7.2</a:t>
            </a:r>
          </a:p>
          <a:p>
            <a:pPr defTabSz="914191">
              <a:lnSpc>
                <a:spcPct val="90000"/>
              </a:lnSpc>
              <a:spcAft>
                <a:spcPts val="587"/>
              </a:spcAft>
            </a:pPr>
            <a:r>
              <a:rPr lang="en-US" sz="4000" dirty="0">
                <a:latin typeface="+mj-lt"/>
              </a:rPr>
              <a:t>CentOS 6.5 – 7.2</a:t>
            </a:r>
          </a:p>
          <a:p>
            <a:pPr defTabSz="914191">
              <a:lnSpc>
                <a:spcPct val="90000"/>
              </a:lnSpc>
              <a:spcAft>
                <a:spcPts val="587"/>
              </a:spcAft>
            </a:pPr>
            <a:r>
              <a:rPr lang="en-US" sz="4000" dirty="0">
                <a:latin typeface="+mj-lt"/>
              </a:rPr>
              <a:t>Oracle Enterprise Linux  – 6.4 – 6.5*</a:t>
            </a:r>
          </a:p>
          <a:p>
            <a:pPr defTabSz="914191">
              <a:lnSpc>
                <a:spcPct val="90000"/>
              </a:lnSpc>
              <a:spcAft>
                <a:spcPts val="587"/>
              </a:spcAft>
            </a:pPr>
            <a:r>
              <a:rPr lang="fr-FR" sz="4000" dirty="0">
                <a:latin typeface="+mj-lt"/>
              </a:rPr>
              <a:t>SUSE Linux Enterprise Server 11 SP3</a:t>
            </a:r>
            <a:r>
              <a:rPr lang="en-US" sz="4000" b="1" dirty="0">
                <a:solidFill>
                  <a:srgbClr val="D2D2D2">
                    <a:lumMod val="50000"/>
                  </a:srgbClr>
                </a:solidFill>
                <a:latin typeface="+mj-lt"/>
              </a:rPr>
              <a:t>  </a:t>
            </a:r>
          </a:p>
        </p:txBody>
      </p:sp>
      <p:grpSp>
        <p:nvGrpSpPr>
          <p:cNvPr id="199" name="Group 198"/>
          <p:cNvGrpSpPr/>
          <p:nvPr/>
        </p:nvGrpSpPr>
        <p:grpSpPr>
          <a:xfrm>
            <a:off x="103395" y="3770942"/>
            <a:ext cx="406800" cy="446400"/>
            <a:chOff x="8201026" y="4216400"/>
            <a:chExt cx="901699" cy="981076"/>
          </a:xfrm>
        </p:grpSpPr>
        <p:sp>
          <p:nvSpPr>
            <p:cNvPr id="201"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202"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3"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4"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5"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6"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07" name="Group 206"/>
          <p:cNvGrpSpPr/>
          <p:nvPr/>
        </p:nvGrpSpPr>
        <p:grpSpPr>
          <a:xfrm>
            <a:off x="103395" y="4491022"/>
            <a:ext cx="406800" cy="446400"/>
            <a:chOff x="14859197" y="2705174"/>
            <a:chExt cx="900112" cy="981076"/>
          </a:xfrm>
        </p:grpSpPr>
        <p:sp>
          <p:nvSpPr>
            <p:cNvPr id="20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19" name="Group 218"/>
          <p:cNvGrpSpPr/>
          <p:nvPr/>
        </p:nvGrpSpPr>
        <p:grpSpPr>
          <a:xfrm>
            <a:off x="103395" y="5297462"/>
            <a:ext cx="406800" cy="446400"/>
            <a:chOff x="14859197" y="3880953"/>
            <a:chExt cx="900112" cy="981076"/>
          </a:xfrm>
        </p:grpSpPr>
        <p:sp>
          <p:nvSpPr>
            <p:cNvPr id="220"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1"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2"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3"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4"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25" name="Group 224"/>
          <p:cNvGrpSpPr/>
          <p:nvPr/>
        </p:nvGrpSpPr>
        <p:grpSpPr>
          <a:xfrm>
            <a:off x="101805" y="2980130"/>
            <a:ext cx="408390" cy="445124"/>
            <a:chOff x="14823442" y="1555094"/>
            <a:chExt cx="900112" cy="981076"/>
          </a:xfrm>
        </p:grpSpPr>
        <p:sp>
          <p:nvSpPr>
            <p:cNvPr id="22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3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231"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2"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3"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4"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5"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6"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9"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40"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41" name="Group 240"/>
          <p:cNvGrpSpPr/>
          <p:nvPr/>
        </p:nvGrpSpPr>
        <p:grpSpPr>
          <a:xfrm>
            <a:off x="486474" y="3555059"/>
            <a:ext cx="788988" cy="679450"/>
            <a:chOff x="-1129030" y="1271170"/>
            <a:chExt cx="788988" cy="679450"/>
          </a:xfrm>
        </p:grpSpPr>
        <p:sp>
          <p:nvSpPr>
            <p:cNvPr id="242"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3"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4"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5"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6"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7"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8"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9"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0"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1"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2"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3"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4"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5"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6"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7"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8"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9"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0"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1"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2"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3"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4"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5"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266" name="Group 265"/>
          <p:cNvGrpSpPr/>
          <p:nvPr/>
        </p:nvGrpSpPr>
        <p:grpSpPr>
          <a:xfrm>
            <a:off x="527373" y="4307876"/>
            <a:ext cx="788988" cy="679450"/>
            <a:chOff x="13824409" y="2887801"/>
            <a:chExt cx="788988" cy="679450"/>
          </a:xfrm>
        </p:grpSpPr>
        <p:sp>
          <p:nvSpPr>
            <p:cNvPr id="267"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8"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9"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0"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1"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2"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3"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4"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5"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6"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7"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8"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9"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0"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1"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2"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3"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4"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5"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6"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7"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8"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9"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90"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291" name="Group 290"/>
          <p:cNvGrpSpPr/>
          <p:nvPr/>
        </p:nvGrpSpPr>
        <p:grpSpPr>
          <a:xfrm>
            <a:off x="527373" y="5121866"/>
            <a:ext cx="788988" cy="679450"/>
            <a:chOff x="13824409" y="4063580"/>
            <a:chExt cx="788988" cy="679450"/>
          </a:xfrm>
        </p:grpSpPr>
        <p:sp>
          <p:nvSpPr>
            <p:cNvPr id="292"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7"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8"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9"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3"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4"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5"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6"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7"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8"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9"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0"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1"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2"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3"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4"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5"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6"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7"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8"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9"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0"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1"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2"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333" name="Group 332"/>
          <p:cNvGrpSpPr/>
          <p:nvPr/>
        </p:nvGrpSpPr>
        <p:grpSpPr>
          <a:xfrm>
            <a:off x="527373" y="2766812"/>
            <a:ext cx="788988" cy="679450"/>
            <a:chOff x="13788654" y="1737721"/>
            <a:chExt cx="788988" cy="679450"/>
          </a:xfrm>
        </p:grpSpPr>
        <p:sp>
          <p:nvSpPr>
            <p:cNvPr id="334"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5"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6"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7"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8"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9"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0"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1"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2"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3"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4"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5"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6"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7"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8"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9"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0"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1"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2"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3"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4"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5"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6"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7"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sp>
        <p:nvSpPr>
          <p:cNvPr id="364" name="TextBox 363"/>
          <p:cNvSpPr txBox="1"/>
          <p:nvPr/>
        </p:nvSpPr>
        <p:spPr>
          <a:xfrm>
            <a:off x="3918278" y="1691974"/>
            <a:ext cx="6794101" cy="843615"/>
          </a:xfrm>
          <a:prstGeom prst="rect">
            <a:avLst/>
          </a:prstGeom>
          <a:noFill/>
        </p:spPr>
        <p:txBody>
          <a:bodyPr wrap="square" lIns="179260" tIns="143408" rIns="179260" bIns="143408" rtlCol="0">
            <a:spAutoFit/>
          </a:bodyPr>
          <a:lstStyle/>
          <a:p>
            <a:pPr defTabSz="914191">
              <a:lnSpc>
                <a:spcPct val="90000"/>
              </a:lnSpc>
              <a:spcAft>
                <a:spcPts val="587"/>
              </a:spcAft>
            </a:pPr>
            <a:r>
              <a:rPr lang="en-US" sz="4000" b="1" dirty="0">
                <a:solidFill>
                  <a:srgbClr val="D2D2D2">
                    <a:lumMod val="50000"/>
                  </a:srgbClr>
                </a:solidFill>
                <a:latin typeface="Segoe UI Light"/>
              </a:rPr>
              <a:t>Guest VM’s must be 64bit</a:t>
            </a:r>
          </a:p>
        </p:txBody>
      </p:sp>
      <p:sp>
        <p:nvSpPr>
          <p:cNvPr id="365" name="TextBox 364"/>
          <p:cNvSpPr txBox="1"/>
          <p:nvPr/>
        </p:nvSpPr>
        <p:spPr>
          <a:xfrm>
            <a:off x="4418037" y="6442430"/>
            <a:ext cx="7962510" cy="511216"/>
          </a:xfrm>
          <a:prstGeom prst="rect">
            <a:avLst/>
          </a:prstGeom>
          <a:noFill/>
        </p:spPr>
        <p:txBody>
          <a:bodyPr wrap="square" lIns="179260" tIns="143408" rIns="179260" bIns="143408" rtlCol="0">
            <a:spAutoFit/>
          </a:bodyPr>
          <a:lstStyle/>
          <a:p>
            <a:pPr algn="r" defTabSz="914191">
              <a:lnSpc>
                <a:spcPct val="90000"/>
              </a:lnSpc>
              <a:spcAft>
                <a:spcPts val="587"/>
              </a:spcAft>
            </a:pPr>
            <a:r>
              <a:rPr lang="en-US" sz="1600" b="1" dirty="0">
                <a:solidFill>
                  <a:srgbClr val="D2D2D2">
                    <a:lumMod val="50000"/>
                  </a:srgbClr>
                </a:solidFill>
                <a:latin typeface="+mj-lt"/>
              </a:rPr>
              <a:t>*</a:t>
            </a:r>
            <a:r>
              <a:rPr lang="en-NZ" sz="1600" dirty="0">
                <a:latin typeface="+mj-lt"/>
              </a:rPr>
              <a:t>Red Hat compatible kernel or Unbreakable Enterprise Kernel Release 3 (UEK3)</a:t>
            </a:r>
            <a:endParaRPr lang="en-US" sz="1600" b="1" dirty="0">
              <a:solidFill>
                <a:srgbClr val="D2D2D2">
                  <a:lumMod val="50000"/>
                </a:srgbClr>
              </a:solidFill>
              <a:latin typeface="+mj-lt"/>
            </a:endParaRPr>
          </a:p>
        </p:txBody>
      </p:sp>
    </p:spTree>
    <p:extLst>
      <p:ext uri="{BB962C8B-B14F-4D97-AF65-F5344CB8AC3E}">
        <p14:creationId xmlns:p14="http://schemas.microsoft.com/office/powerpoint/2010/main" val="13882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a:t>Azure VM - Requirements </a:t>
            </a:r>
            <a:br>
              <a:rPr lang="en-US"/>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5" name="Freeform 7"/>
          <p:cNvSpPr>
            <a:spLocks noEditPoints="1"/>
          </p:cNvSpPr>
          <p:nvPr/>
        </p:nvSpPr>
        <p:spPr bwMode="auto">
          <a:xfrm>
            <a:off x="-1854200" y="1306513"/>
            <a:ext cx="557212" cy="555625"/>
          </a:xfrm>
          <a:custGeom>
            <a:avLst/>
            <a:gdLst>
              <a:gd name="T0" fmla="*/ 69 w 77"/>
              <a:gd name="T1" fmla="*/ 36 h 77"/>
              <a:gd name="T2" fmla="*/ 65 w 77"/>
              <a:gd name="T3" fmla="*/ 33 h 77"/>
              <a:gd name="T4" fmla="*/ 66 w 77"/>
              <a:gd name="T5" fmla="*/ 25 h 77"/>
              <a:gd name="T6" fmla="*/ 71 w 77"/>
              <a:gd name="T7" fmla="*/ 17 h 77"/>
              <a:gd name="T8" fmla="*/ 64 w 77"/>
              <a:gd name="T9" fmla="*/ 12 h 77"/>
              <a:gd name="T10" fmla="*/ 54 w 77"/>
              <a:gd name="T11" fmla="*/ 16 h 77"/>
              <a:gd name="T12" fmla="*/ 48 w 77"/>
              <a:gd name="T13" fmla="*/ 10 h 77"/>
              <a:gd name="T14" fmla="*/ 47 w 77"/>
              <a:gd name="T15" fmla="*/ 1 h 77"/>
              <a:gd name="T16" fmla="*/ 38 w 77"/>
              <a:gd name="T17" fmla="*/ 2 h 77"/>
              <a:gd name="T18" fmla="*/ 34 w 77"/>
              <a:gd name="T19" fmla="*/ 12 h 77"/>
              <a:gd name="T20" fmla="*/ 26 w 77"/>
              <a:gd name="T21" fmla="*/ 12 h 77"/>
              <a:gd name="T22" fmla="*/ 18 w 77"/>
              <a:gd name="T23" fmla="*/ 6 h 77"/>
              <a:gd name="T24" fmla="*/ 13 w 77"/>
              <a:gd name="T25" fmla="*/ 13 h 77"/>
              <a:gd name="T26" fmla="*/ 17 w 77"/>
              <a:gd name="T27" fmla="*/ 23 h 77"/>
              <a:gd name="T28" fmla="*/ 15 w 77"/>
              <a:gd name="T29" fmla="*/ 26 h 77"/>
              <a:gd name="T30" fmla="*/ 11 w 77"/>
              <a:gd name="T31" fmla="*/ 29 h 77"/>
              <a:gd name="T32" fmla="*/ 1 w 77"/>
              <a:gd name="T33" fmla="*/ 31 h 77"/>
              <a:gd name="T34" fmla="*/ 3 w 77"/>
              <a:gd name="T35" fmla="*/ 39 h 77"/>
              <a:gd name="T36" fmla="*/ 13 w 77"/>
              <a:gd name="T37" fmla="*/ 44 h 77"/>
              <a:gd name="T38" fmla="*/ 13 w 77"/>
              <a:gd name="T39" fmla="*/ 47 h 77"/>
              <a:gd name="T40" fmla="*/ 12 w 77"/>
              <a:gd name="T41" fmla="*/ 52 h 77"/>
              <a:gd name="T42" fmla="*/ 7 w 77"/>
              <a:gd name="T43" fmla="*/ 60 h 77"/>
              <a:gd name="T44" fmla="*/ 14 w 77"/>
              <a:gd name="T45" fmla="*/ 64 h 77"/>
              <a:gd name="T46" fmla="*/ 24 w 77"/>
              <a:gd name="T47" fmla="*/ 61 h 77"/>
              <a:gd name="T48" fmla="*/ 27 w 77"/>
              <a:gd name="T49" fmla="*/ 62 h 77"/>
              <a:gd name="T50" fmla="*/ 29 w 77"/>
              <a:gd name="T51" fmla="*/ 67 h 77"/>
              <a:gd name="T52" fmla="*/ 31 w 77"/>
              <a:gd name="T53" fmla="*/ 76 h 77"/>
              <a:gd name="T54" fmla="*/ 39 w 77"/>
              <a:gd name="T55" fmla="*/ 75 h 77"/>
              <a:gd name="T56" fmla="*/ 44 w 77"/>
              <a:gd name="T57" fmla="*/ 65 h 77"/>
              <a:gd name="T58" fmla="*/ 48 w 77"/>
              <a:gd name="T59" fmla="*/ 64 h 77"/>
              <a:gd name="T60" fmla="*/ 52 w 77"/>
              <a:gd name="T61" fmla="*/ 65 h 77"/>
              <a:gd name="T62" fmla="*/ 60 w 77"/>
              <a:gd name="T63" fmla="*/ 70 h 77"/>
              <a:gd name="T64" fmla="*/ 65 w 77"/>
              <a:gd name="T65" fmla="*/ 64 h 77"/>
              <a:gd name="T66" fmla="*/ 61 w 77"/>
              <a:gd name="T67" fmla="*/ 53 h 77"/>
              <a:gd name="T68" fmla="*/ 63 w 77"/>
              <a:gd name="T69" fmla="*/ 50 h 77"/>
              <a:gd name="T70" fmla="*/ 67 w 77"/>
              <a:gd name="T71" fmla="*/ 48 h 77"/>
              <a:gd name="T72" fmla="*/ 77 w 77"/>
              <a:gd name="T73" fmla="*/ 46 h 77"/>
              <a:gd name="T74" fmla="*/ 75 w 77"/>
              <a:gd name="T75" fmla="*/ 38 h 77"/>
              <a:gd name="T76" fmla="*/ 25 w 77"/>
              <a:gd name="T77" fmla="*/ 37 h 77"/>
              <a:gd name="T78" fmla="*/ 53 w 77"/>
              <a:gd name="T7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7">
                <a:moveTo>
                  <a:pt x="75" y="38"/>
                </a:moveTo>
                <a:cubicBezTo>
                  <a:pt x="69" y="36"/>
                  <a:pt x="69" y="36"/>
                  <a:pt x="69" y="36"/>
                </a:cubicBezTo>
                <a:cubicBezTo>
                  <a:pt x="66" y="36"/>
                  <a:pt x="66" y="34"/>
                  <a:pt x="65" y="33"/>
                </a:cubicBezTo>
                <a:cubicBezTo>
                  <a:pt x="65" y="33"/>
                  <a:pt x="65" y="33"/>
                  <a:pt x="65" y="33"/>
                </a:cubicBezTo>
                <a:cubicBezTo>
                  <a:pt x="65" y="32"/>
                  <a:pt x="65" y="31"/>
                  <a:pt x="64" y="30"/>
                </a:cubicBezTo>
                <a:cubicBezTo>
                  <a:pt x="64" y="28"/>
                  <a:pt x="64" y="27"/>
                  <a:pt x="66" y="25"/>
                </a:cubicBezTo>
                <a:cubicBezTo>
                  <a:pt x="71" y="20"/>
                  <a:pt x="71" y="20"/>
                  <a:pt x="71" y="20"/>
                </a:cubicBezTo>
                <a:cubicBezTo>
                  <a:pt x="72" y="19"/>
                  <a:pt x="72" y="18"/>
                  <a:pt x="71" y="17"/>
                </a:cubicBezTo>
                <a:cubicBezTo>
                  <a:pt x="68" y="13"/>
                  <a:pt x="68" y="13"/>
                  <a:pt x="68" y="13"/>
                </a:cubicBezTo>
                <a:cubicBezTo>
                  <a:pt x="67" y="12"/>
                  <a:pt x="66" y="12"/>
                  <a:pt x="64" y="12"/>
                </a:cubicBezTo>
                <a:cubicBezTo>
                  <a:pt x="59" y="16"/>
                  <a:pt x="59" y="16"/>
                  <a:pt x="59" y="16"/>
                </a:cubicBezTo>
                <a:cubicBezTo>
                  <a:pt x="57" y="17"/>
                  <a:pt x="55" y="17"/>
                  <a:pt x="54" y="16"/>
                </a:cubicBezTo>
                <a:cubicBezTo>
                  <a:pt x="53" y="15"/>
                  <a:pt x="52" y="15"/>
                  <a:pt x="50" y="14"/>
                </a:cubicBezTo>
                <a:cubicBezTo>
                  <a:pt x="49" y="13"/>
                  <a:pt x="48" y="12"/>
                  <a:pt x="48" y="10"/>
                </a:cubicBezTo>
                <a:cubicBezTo>
                  <a:pt x="49" y="3"/>
                  <a:pt x="49" y="3"/>
                  <a:pt x="49" y="3"/>
                </a:cubicBezTo>
                <a:cubicBezTo>
                  <a:pt x="49" y="2"/>
                  <a:pt x="48" y="1"/>
                  <a:pt x="47" y="1"/>
                </a:cubicBezTo>
                <a:cubicBezTo>
                  <a:pt x="41" y="0"/>
                  <a:pt x="41" y="0"/>
                  <a:pt x="41" y="0"/>
                </a:cubicBezTo>
                <a:cubicBezTo>
                  <a:pt x="40" y="0"/>
                  <a:pt x="39" y="1"/>
                  <a:pt x="38" y="2"/>
                </a:cubicBezTo>
                <a:cubicBezTo>
                  <a:pt x="37" y="9"/>
                  <a:pt x="37" y="9"/>
                  <a:pt x="37" y="9"/>
                </a:cubicBezTo>
                <a:cubicBezTo>
                  <a:pt x="36" y="11"/>
                  <a:pt x="35" y="12"/>
                  <a:pt x="34" y="12"/>
                </a:cubicBezTo>
                <a:cubicBezTo>
                  <a:pt x="33" y="12"/>
                  <a:pt x="31" y="13"/>
                  <a:pt x="30" y="13"/>
                </a:cubicBezTo>
                <a:cubicBezTo>
                  <a:pt x="29" y="13"/>
                  <a:pt x="27" y="13"/>
                  <a:pt x="26" y="12"/>
                </a:cubicBezTo>
                <a:cubicBezTo>
                  <a:pt x="21" y="7"/>
                  <a:pt x="21" y="7"/>
                  <a:pt x="21" y="7"/>
                </a:cubicBezTo>
                <a:cubicBezTo>
                  <a:pt x="20" y="6"/>
                  <a:pt x="18" y="6"/>
                  <a:pt x="18" y="6"/>
                </a:cubicBezTo>
                <a:cubicBezTo>
                  <a:pt x="13" y="10"/>
                  <a:pt x="13" y="10"/>
                  <a:pt x="13" y="10"/>
                </a:cubicBezTo>
                <a:cubicBezTo>
                  <a:pt x="13" y="10"/>
                  <a:pt x="12" y="12"/>
                  <a:pt x="13" y="13"/>
                </a:cubicBezTo>
                <a:cubicBezTo>
                  <a:pt x="16" y="19"/>
                  <a:pt x="16" y="19"/>
                  <a:pt x="16" y="19"/>
                </a:cubicBezTo>
                <a:cubicBezTo>
                  <a:pt x="18" y="21"/>
                  <a:pt x="17" y="22"/>
                  <a:pt x="17" y="23"/>
                </a:cubicBezTo>
                <a:cubicBezTo>
                  <a:pt x="17" y="23"/>
                  <a:pt x="17" y="23"/>
                  <a:pt x="17" y="24"/>
                </a:cubicBezTo>
                <a:cubicBezTo>
                  <a:pt x="16" y="24"/>
                  <a:pt x="15" y="25"/>
                  <a:pt x="15" y="26"/>
                </a:cubicBezTo>
                <a:cubicBezTo>
                  <a:pt x="15" y="26"/>
                  <a:pt x="15" y="27"/>
                  <a:pt x="15" y="27"/>
                </a:cubicBezTo>
                <a:cubicBezTo>
                  <a:pt x="14" y="28"/>
                  <a:pt x="13" y="29"/>
                  <a:pt x="11" y="29"/>
                </a:cubicBezTo>
                <a:cubicBezTo>
                  <a:pt x="4" y="29"/>
                  <a:pt x="4" y="29"/>
                  <a:pt x="4" y="29"/>
                </a:cubicBezTo>
                <a:cubicBezTo>
                  <a:pt x="3" y="29"/>
                  <a:pt x="1" y="30"/>
                  <a:pt x="1" y="31"/>
                </a:cubicBezTo>
                <a:cubicBezTo>
                  <a:pt x="1" y="36"/>
                  <a:pt x="1" y="36"/>
                  <a:pt x="1" y="36"/>
                </a:cubicBezTo>
                <a:cubicBezTo>
                  <a:pt x="0" y="37"/>
                  <a:pt x="1" y="38"/>
                  <a:pt x="3" y="39"/>
                </a:cubicBezTo>
                <a:cubicBezTo>
                  <a:pt x="9" y="40"/>
                  <a:pt x="9" y="40"/>
                  <a:pt x="9" y="40"/>
                </a:cubicBezTo>
                <a:cubicBezTo>
                  <a:pt x="12" y="41"/>
                  <a:pt x="12" y="42"/>
                  <a:pt x="13" y="44"/>
                </a:cubicBezTo>
                <a:cubicBezTo>
                  <a:pt x="13" y="44"/>
                  <a:pt x="13" y="44"/>
                  <a:pt x="13" y="44"/>
                </a:cubicBezTo>
                <a:cubicBezTo>
                  <a:pt x="13" y="45"/>
                  <a:pt x="13" y="46"/>
                  <a:pt x="13" y="47"/>
                </a:cubicBezTo>
                <a:cubicBezTo>
                  <a:pt x="13" y="47"/>
                  <a:pt x="13" y="47"/>
                  <a:pt x="13" y="47"/>
                </a:cubicBezTo>
                <a:cubicBezTo>
                  <a:pt x="14" y="48"/>
                  <a:pt x="14" y="50"/>
                  <a:pt x="12" y="52"/>
                </a:cubicBezTo>
                <a:cubicBezTo>
                  <a:pt x="7" y="56"/>
                  <a:pt x="7" y="56"/>
                  <a:pt x="7" y="56"/>
                </a:cubicBezTo>
                <a:cubicBezTo>
                  <a:pt x="6" y="57"/>
                  <a:pt x="6" y="59"/>
                  <a:pt x="7" y="60"/>
                </a:cubicBezTo>
                <a:cubicBezTo>
                  <a:pt x="10" y="64"/>
                  <a:pt x="10" y="64"/>
                  <a:pt x="10" y="64"/>
                </a:cubicBezTo>
                <a:cubicBezTo>
                  <a:pt x="11" y="65"/>
                  <a:pt x="12" y="65"/>
                  <a:pt x="14" y="64"/>
                </a:cubicBezTo>
                <a:cubicBezTo>
                  <a:pt x="19" y="61"/>
                  <a:pt x="19" y="61"/>
                  <a:pt x="19" y="61"/>
                </a:cubicBezTo>
                <a:cubicBezTo>
                  <a:pt x="21" y="60"/>
                  <a:pt x="23" y="60"/>
                  <a:pt x="24" y="61"/>
                </a:cubicBezTo>
                <a:cubicBezTo>
                  <a:pt x="24" y="61"/>
                  <a:pt x="24" y="61"/>
                  <a:pt x="24" y="61"/>
                </a:cubicBezTo>
                <a:cubicBezTo>
                  <a:pt x="25" y="61"/>
                  <a:pt x="26" y="62"/>
                  <a:pt x="27" y="62"/>
                </a:cubicBezTo>
                <a:cubicBezTo>
                  <a:pt x="27" y="62"/>
                  <a:pt x="27" y="63"/>
                  <a:pt x="27" y="63"/>
                </a:cubicBezTo>
                <a:cubicBezTo>
                  <a:pt x="28" y="63"/>
                  <a:pt x="29" y="64"/>
                  <a:pt x="29" y="67"/>
                </a:cubicBezTo>
                <a:cubicBezTo>
                  <a:pt x="29" y="73"/>
                  <a:pt x="29" y="73"/>
                  <a:pt x="29" y="73"/>
                </a:cubicBezTo>
                <a:cubicBezTo>
                  <a:pt x="29" y="75"/>
                  <a:pt x="30" y="76"/>
                  <a:pt x="31" y="76"/>
                </a:cubicBezTo>
                <a:cubicBezTo>
                  <a:pt x="37" y="77"/>
                  <a:pt x="37" y="77"/>
                  <a:pt x="37" y="77"/>
                </a:cubicBezTo>
                <a:cubicBezTo>
                  <a:pt x="38" y="77"/>
                  <a:pt x="39" y="76"/>
                  <a:pt x="39" y="75"/>
                </a:cubicBezTo>
                <a:cubicBezTo>
                  <a:pt x="41" y="68"/>
                  <a:pt x="41" y="68"/>
                  <a:pt x="41" y="68"/>
                </a:cubicBezTo>
                <a:cubicBezTo>
                  <a:pt x="42" y="66"/>
                  <a:pt x="43" y="65"/>
                  <a:pt x="44" y="65"/>
                </a:cubicBezTo>
                <a:cubicBezTo>
                  <a:pt x="44" y="65"/>
                  <a:pt x="44" y="65"/>
                  <a:pt x="44" y="65"/>
                </a:cubicBezTo>
                <a:cubicBezTo>
                  <a:pt x="45" y="64"/>
                  <a:pt x="47" y="64"/>
                  <a:pt x="48" y="64"/>
                </a:cubicBezTo>
                <a:cubicBezTo>
                  <a:pt x="48" y="64"/>
                  <a:pt x="48" y="64"/>
                  <a:pt x="48" y="64"/>
                </a:cubicBezTo>
                <a:cubicBezTo>
                  <a:pt x="49" y="63"/>
                  <a:pt x="50" y="63"/>
                  <a:pt x="52" y="65"/>
                </a:cubicBezTo>
                <a:cubicBezTo>
                  <a:pt x="57" y="70"/>
                  <a:pt x="57" y="70"/>
                  <a:pt x="57" y="70"/>
                </a:cubicBezTo>
                <a:cubicBezTo>
                  <a:pt x="58" y="71"/>
                  <a:pt x="59" y="71"/>
                  <a:pt x="60" y="70"/>
                </a:cubicBezTo>
                <a:cubicBezTo>
                  <a:pt x="65" y="67"/>
                  <a:pt x="65" y="67"/>
                  <a:pt x="65" y="67"/>
                </a:cubicBezTo>
                <a:cubicBezTo>
                  <a:pt x="65" y="66"/>
                  <a:pt x="66" y="65"/>
                  <a:pt x="65" y="64"/>
                </a:cubicBezTo>
                <a:cubicBezTo>
                  <a:pt x="61" y="58"/>
                  <a:pt x="61" y="58"/>
                  <a:pt x="61" y="58"/>
                </a:cubicBezTo>
                <a:cubicBezTo>
                  <a:pt x="60" y="56"/>
                  <a:pt x="61" y="54"/>
                  <a:pt x="61" y="53"/>
                </a:cubicBezTo>
                <a:cubicBezTo>
                  <a:pt x="61" y="53"/>
                  <a:pt x="61" y="53"/>
                  <a:pt x="61" y="53"/>
                </a:cubicBezTo>
                <a:cubicBezTo>
                  <a:pt x="62" y="52"/>
                  <a:pt x="63" y="51"/>
                  <a:pt x="63" y="50"/>
                </a:cubicBezTo>
                <a:cubicBezTo>
                  <a:pt x="63" y="50"/>
                  <a:pt x="63" y="50"/>
                  <a:pt x="63" y="50"/>
                </a:cubicBezTo>
                <a:cubicBezTo>
                  <a:pt x="64" y="49"/>
                  <a:pt x="65" y="48"/>
                  <a:pt x="67" y="48"/>
                </a:cubicBezTo>
                <a:cubicBezTo>
                  <a:pt x="74" y="48"/>
                  <a:pt x="74" y="48"/>
                  <a:pt x="74" y="48"/>
                </a:cubicBezTo>
                <a:cubicBezTo>
                  <a:pt x="75" y="48"/>
                  <a:pt x="77" y="47"/>
                  <a:pt x="77" y="46"/>
                </a:cubicBezTo>
                <a:cubicBezTo>
                  <a:pt x="77" y="40"/>
                  <a:pt x="77" y="40"/>
                  <a:pt x="77" y="40"/>
                </a:cubicBezTo>
                <a:cubicBezTo>
                  <a:pt x="77" y="40"/>
                  <a:pt x="77" y="38"/>
                  <a:pt x="75" y="38"/>
                </a:cubicBezTo>
                <a:close/>
                <a:moveTo>
                  <a:pt x="37" y="52"/>
                </a:moveTo>
                <a:cubicBezTo>
                  <a:pt x="29" y="51"/>
                  <a:pt x="24" y="44"/>
                  <a:pt x="25" y="37"/>
                </a:cubicBezTo>
                <a:cubicBezTo>
                  <a:pt x="26" y="29"/>
                  <a:pt x="33" y="23"/>
                  <a:pt x="41" y="24"/>
                </a:cubicBezTo>
                <a:cubicBezTo>
                  <a:pt x="48" y="25"/>
                  <a:pt x="54" y="32"/>
                  <a:pt x="53" y="40"/>
                </a:cubicBezTo>
                <a:cubicBezTo>
                  <a:pt x="52" y="48"/>
                  <a:pt x="45" y="53"/>
                  <a:pt x="37"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06" name="TextBox 305"/>
          <p:cNvSpPr txBox="1"/>
          <p:nvPr/>
        </p:nvSpPr>
        <p:spPr>
          <a:xfrm>
            <a:off x="4782388" y="2590682"/>
            <a:ext cx="7924762" cy="843615"/>
          </a:xfrm>
          <a:prstGeom prst="rect">
            <a:avLst/>
          </a:prstGeom>
          <a:noFill/>
        </p:spPr>
        <p:txBody>
          <a:bodyPr wrap="square" lIns="179260" tIns="143408" rIns="179260" bIns="143408" rtlCol="0">
            <a:spAutoFit/>
          </a:bodyPr>
          <a:lstStyle/>
          <a:p>
            <a:pPr defTabSz="914191">
              <a:lnSpc>
                <a:spcPct val="90000"/>
              </a:lnSpc>
              <a:spcAft>
                <a:spcPts val="587"/>
              </a:spcAft>
            </a:pPr>
            <a:r>
              <a:rPr lang="en-US" sz="4000" b="1" dirty="0">
                <a:solidFill>
                  <a:srgbClr val="D2D2D2">
                    <a:lumMod val="50000"/>
                  </a:srgbClr>
                </a:solidFill>
                <a:latin typeface="Segoe UI Light"/>
              </a:rPr>
              <a:t>Maximum Disk Size – 1024 GB </a:t>
            </a:r>
          </a:p>
        </p:txBody>
      </p:sp>
      <p:grpSp>
        <p:nvGrpSpPr>
          <p:cNvPr id="199" name="Group 198"/>
          <p:cNvGrpSpPr/>
          <p:nvPr/>
        </p:nvGrpSpPr>
        <p:grpSpPr>
          <a:xfrm>
            <a:off x="103395" y="3770942"/>
            <a:ext cx="406800" cy="446400"/>
            <a:chOff x="8201026" y="4216400"/>
            <a:chExt cx="901699" cy="981076"/>
          </a:xfrm>
        </p:grpSpPr>
        <p:sp>
          <p:nvSpPr>
            <p:cNvPr id="201"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202"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3"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4"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5"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6"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07" name="Group 206"/>
          <p:cNvGrpSpPr/>
          <p:nvPr/>
        </p:nvGrpSpPr>
        <p:grpSpPr>
          <a:xfrm>
            <a:off x="103395" y="4491022"/>
            <a:ext cx="406800" cy="446400"/>
            <a:chOff x="14859197" y="2705174"/>
            <a:chExt cx="900112" cy="981076"/>
          </a:xfrm>
        </p:grpSpPr>
        <p:sp>
          <p:nvSpPr>
            <p:cNvPr id="20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19" name="Group 218"/>
          <p:cNvGrpSpPr/>
          <p:nvPr/>
        </p:nvGrpSpPr>
        <p:grpSpPr>
          <a:xfrm>
            <a:off x="103395" y="5297462"/>
            <a:ext cx="406800" cy="446400"/>
            <a:chOff x="14859197" y="3880953"/>
            <a:chExt cx="900112" cy="981076"/>
          </a:xfrm>
        </p:grpSpPr>
        <p:sp>
          <p:nvSpPr>
            <p:cNvPr id="220"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1"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2"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3"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4"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25" name="Group 224"/>
          <p:cNvGrpSpPr/>
          <p:nvPr/>
        </p:nvGrpSpPr>
        <p:grpSpPr>
          <a:xfrm>
            <a:off x="101805" y="2980130"/>
            <a:ext cx="408390" cy="445124"/>
            <a:chOff x="14823442" y="1555094"/>
            <a:chExt cx="900112" cy="981076"/>
          </a:xfrm>
        </p:grpSpPr>
        <p:sp>
          <p:nvSpPr>
            <p:cNvPr id="22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3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231"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2"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3"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4"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5"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6"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9"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40"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41" name="Group 240"/>
          <p:cNvGrpSpPr/>
          <p:nvPr/>
        </p:nvGrpSpPr>
        <p:grpSpPr>
          <a:xfrm>
            <a:off x="486474" y="3555059"/>
            <a:ext cx="788988" cy="679450"/>
            <a:chOff x="-1129030" y="1271170"/>
            <a:chExt cx="788988" cy="679450"/>
          </a:xfrm>
        </p:grpSpPr>
        <p:sp>
          <p:nvSpPr>
            <p:cNvPr id="242"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3"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4"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5"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6"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7"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8"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9"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0"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1"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2"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3"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4"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5"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6"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7"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8"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9"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0"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1"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2"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3"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4"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5"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266" name="Group 265"/>
          <p:cNvGrpSpPr/>
          <p:nvPr/>
        </p:nvGrpSpPr>
        <p:grpSpPr>
          <a:xfrm>
            <a:off x="527373" y="4307876"/>
            <a:ext cx="788988" cy="679450"/>
            <a:chOff x="13824409" y="2887801"/>
            <a:chExt cx="788988" cy="679450"/>
          </a:xfrm>
        </p:grpSpPr>
        <p:sp>
          <p:nvSpPr>
            <p:cNvPr id="267"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8"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9"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0"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1"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2"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3"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4"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5"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6"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7"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8"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9"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0"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1"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2"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3"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4"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5"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6"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7"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8"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9"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90"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291" name="Group 290"/>
          <p:cNvGrpSpPr/>
          <p:nvPr/>
        </p:nvGrpSpPr>
        <p:grpSpPr>
          <a:xfrm>
            <a:off x="527373" y="5121866"/>
            <a:ext cx="788988" cy="679450"/>
            <a:chOff x="13824409" y="4063580"/>
            <a:chExt cx="788988" cy="679450"/>
          </a:xfrm>
        </p:grpSpPr>
        <p:sp>
          <p:nvSpPr>
            <p:cNvPr id="292"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7"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8"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9"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3"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4"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5"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6"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7"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8"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9"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0"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1"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2"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3"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4"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5"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6"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7"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8"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9"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0"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1"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2"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333" name="Group 332"/>
          <p:cNvGrpSpPr/>
          <p:nvPr/>
        </p:nvGrpSpPr>
        <p:grpSpPr>
          <a:xfrm>
            <a:off x="527373" y="2766812"/>
            <a:ext cx="788988" cy="679450"/>
            <a:chOff x="13788654" y="1737721"/>
            <a:chExt cx="788988" cy="679450"/>
          </a:xfrm>
        </p:grpSpPr>
        <p:sp>
          <p:nvSpPr>
            <p:cNvPr id="334"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5"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6"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7"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8"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9"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0"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1"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2"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3"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4"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5"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6"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7"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8"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9"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0"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1"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2"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3"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4"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5"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6"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7"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sp>
        <p:nvSpPr>
          <p:cNvPr id="363" name="TextBox 362"/>
          <p:cNvSpPr txBox="1"/>
          <p:nvPr/>
        </p:nvSpPr>
        <p:spPr>
          <a:xfrm>
            <a:off x="4768005" y="1943609"/>
            <a:ext cx="7929859" cy="843615"/>
          </a:xfrm>
          <a:prstGeom prst="rect">
            <a:avLst/>
          </a:prstGeom>
          <a:noFill/>
        </p:spPr>
        <p:txBody>
          <a:bodyPr wrap="square" lIns="179260" tIns="143408" rIns="179260" bIns="143408" rtlCol="0">
            <a:spAutoFit/>
          </a:bodyPr>
          <a:lstStyle/>
          <a:p>
            <a:pPr defTabSz="914191">
              <a:lnSpc>
                <a:spcPct val="90000"/>
              </a:lnSpc>
              <a:spcAft>
                <a:spcPts val="587"/>
              </a:spcAft>
            </a:pPr>
            <a:r>
              <a:rPr lang="en-US" sz="4000" b="1" dirty="0">
                <a:solidFill>
                  <a:srgbClr val="D2D2D2">
                    <a:lumMod val="50000"/>
                  </a:srgbClr>
                </a:solidFill>
                <a:latin typeface="Segoe UI Light"/>
              </a:rPr>
              <a:t>Maximum Disk Number – 64</a:t>
            </a:r>
          </a:p>
        </p:txBody>
      </p:sp>
      <p:sp>
        <p:nvSpPr>
          <p:cNvPr id="293" name="TextBox 292"/>
          <p:cNvSpPr txBox="1"/>
          <p:nvPr/>
        </p:nvSpPr>
        <p:spPr>
          <a:xfrm>
            <a:off x="4136547" y="3976248"/>
            <a:ext cx="7924762" cy="1951610"/>
          </a:xfrm>
          <a:prstGeom prst="rect">
            <a:avLst/>
          </a:prstGeom>
          <a:noFill/>
        </p:spPr>
        <p:txBody>
          <a:bodyPr wrap="square" lIns="179260" tIns="143408" rIns="179260" bIns="143408" rtlCol="0">
            <a:spAutoFit/>
          </a:bodyPr>
          <a:lstStyle/>
          <a:p>
            <a:pPr defTabSz="914191">
              <a:lnSpc>
                <a:spcPct val="90000"/>
              </a:lnSpc>
              <a:spcAft>
                <a:spcPts val="587"/>
              </a:spcAft>
            </a:pPr>
            <a:r>
              <a:rPr lang="en-US" sz="4000" dirty="0">
                <a:solidFill>
                  <a:srgbClr val="D2D2D2">
                    <a:lumMod val="50000"/>
                  </a:srgbClr>
                </a:solidFill>
                <a:latin typeface="Segoe UI Light"/>
              </a:rPr>
              <a:t>Application software running on guest should be confirmed as supported running in Azure.</a:t>
            </a:r>
          </a:p>
        </p:txBody>
      </p:sp>
      <p:sp>
        <p:nvSpPr>
          <p:cNvPr id="294" name="TextBox 293"/>
          <p:cNvSpPr txBox="1"/>
          <p:nvPr/>
        </p:nvSpPr>
        <p:spPr>
          <a:xfrm>
            <a:off x="3985989" y="6442430"/>
            <a:ext cx="8394558" cy="511216"/>
          </a:xfrm>
          <a:prstGeom prst="rect">
            <a:avLst/>
          </a:prstGeom>
          <a:noFill/>
        </p:spPr>
        <p:txBody>
          <a:bodyPr wrap="square" lIns="179260" tIns="143408" rIns="179260" bIns="143408" rtlCol="0">
            <a:spAutoFit/>
          </a:bodyPr>
          <a:lstStyle/>
          <a:p>
            <a:pPr algn="r" defTabSz="914191">
              <a:lnSpc>
                <a:spcPct val="90000"/>
              </a:lnSpc>
              <a:spcAft>
                <a:spcPts val="587"/>
              </a:spcAft>
            </a:pPr>
            <a:r>
              <a:rPr lang="en-US" sz="1600" b="1" dirty="0">
                <a:solidFill>
                  <a:srgbClr val="D2D2D2">
                    <a:lumMod val="50000"/>
                  </a:srgbClr>
                </a:solidFill>
                <a:latin typeface="+mj-lt"/>
              </a:rPr>
              <a:t>Linux Guests must have DHCP assigned addresses and </a:t>
            </a:r>
            <a:r>
              <a:rPr lang="en-NZ" sz="1600" b="1" dirty="0">
                <a:latin typeface="+mj-lt"/>
              </a:rPr>
              <a:t>EXT3, EXT4, </a:t>
            </a:r>
            <a:r>
              <a:rPr lang="en-NZ" sz="1600" b="1" dirty="0" err="1">
                <a:latin typeface="+mj-lt"/>
              </a:rPr>
              <a:t>ReiserFS</a:t>
            </a:r>
            <a:r>
              <a:rPr lang="en-NZ" sz="1600" b="1" dirty="0">
                <a:latin typeface="+mj-lt"/>
              </a:rPr>
              <a:t>, XFS file systems.</a:t>
            </a:r>
            <a:r>
              <a:rPr lang="en-US" sz="1600" b="1" dirty="0">
                <a:solidFill>
                  <a:srgbClr val="D2D2D2">
                    <a:lumMod val="50000"/>
                  </a:srgbClr>
                </a:solidFill>
                <a:latin typeface="+mj-lt"/>
              </a:rPr>
              <a:t> </a:t>
            </a:r>
          </a:p>
        </p:txBody>
      </p:sp>
      <p:sp>
        <p:nvSpPr>
          <p:cNvPr id="4" name="Rectangle 3"/>
          <p:cNvSpPr/>
          <p:nvPr/>
        </p:nvSpPr>
        <p:spPr>
          <a:xfrm>
            <a:off x="6540624" y="5824675"/>
            <a:ext cx="5199308" cy="369332"/>
          </a:xfrm>
          <a:prstGeom prst="rect">
            <a:avLst/>
          </a:prstGeom>
        </p:spPr>
        <p:txBody>
          <a:bodyPr wrap="none">
            <a:spAutoFit/>
          </a:bodyPr>
          <a:lstStyle/>
          <a:p>
            <a:r>
              <a:rPr lang="en-NZ" dirty="0"/>
              <a:t>https://support.microsoft.com/en-us/kb/2721672</a:t>
            </a:r>
          </a:p>
        </p:txBody>
      </p:sp>
    </p:spTree>
    <p:extLst>
      <p:ext uri="{BB962C8B-B14F-4D97-AF65-F5344CB8AC3E}">
        <p14:creationId xmlns:p14="http://schemas.microsoft.com/office/powerpoint/2010/main" val="198519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Capacity - Requirements </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5" name="Freeform 7"/>
          <p:cNvSpPr>
            <a:spLocks noEditPoints="1"/>
          </p:cNvSpPr>
          <p:nvPr/>
        </p:nvSpPr>
        <p:spPr bwMode="auto">
          <a:xfrm>
            <a:off x="-1854200" y="1306513"/>
            <a:ext cx="557212" cy="555625"/>
          </a:xfrm>
          <a:custGeom>
            <a:avLst/>
            <a:gdLst>
              <a:gd name="T0" fmla="*/ 69 w 77"/>
              <a:gd name="T1" fmla="*/ 36 h 77"/>
              <a:gd name="T2" fmla="*/ 65 w 77"/>
              <a:gd name="T3" fmla="*/ 33 h 77"/>
              <a:gd name="T4" fmla="*/ 66 w 77"/>
              <a:gd name="T5" fmla="*/ 25 h 77"/>
              <a:gd name="T6" fmla="*/ 71 w 77"/>
              <a:gd name="T7" fmla="*/ 17 h 77"/>
              <a:gd name="T8" fmla="*/ 64 w 77"/>
              <a:gd name="T9" fmla="*/ 12 h 77"/>
              <a:gd name="T10" fmla="*/ 54 w 77"/>
              <a:gd name="T11" fmla="*/ 16 h 77"/>
              <a:gd name="T12" fmla="*/ 48 w 77"/>
              <a:gd name="T13" fmla="*/ 10 h 77"/>
              <a:gd name="T14" fmla="*/ 47 w 77"/>
              <a:gd name="T15" fmla="*/ 1 h 77"/>
              <a:gd name="T16" fmla="*/ 38 w 77"/>
              <a:gd name="T17" fmla="*/ 2 h 77"/>
              <a:gd name="T18" fmla="*/ 34 w 77"/>
              <a:gd name="T19" fmla="*/ 12 h 77"/>
              <a:gd name="T20" fmla="*/ 26 w 77"/>
              <a:gd name="T21" fmla="*/ 12 h 77"/>
              <a:gd name="T22" fmla="*/ 18 w 77"/>
              <a:gd name="T23" fmla="*/ 6 h 77"/>
              <a:gd name="T24" fmla="*/ 13 w 77"/>
              <a:gd name="T25" fmla="*/ 13 h 77"/>
              <a:gd name="T26" fmla="*/ 17 w 77"/>
              <a:gd name="T27" fmla="*/ 23 h 77"/>
              <a:gd name="T28" fmla="*/ 15 w 77"/>
              <a:gd name="T29" fmla="*/ 26 h 77"/>
              <a:gd name="T30" fmla="*/ 11 w 77"/>
              <a:gd name="T31" fmla="*/ 29 h 77"/>
              <a:gd name="T32" fmla="*/ 1 w 77"/>
              <a:gd name="T33" fmla="*/ 31 h 77"/>
              <a:gd name="T34" fmla="*/ 3 w 77"/>
              <a:gd name="T35" fmla="*/ 39 h 77"/>
              <a:gd name="T36" fmla="*/ 13 w 77"/>
              <a:gd name="T37" fmla="*/ 44 h 77"/>
              <a:gd name="T38" fmla="*/ 13 w 77"/>
              <a:gd name="T39" fmla="*/ 47 h 77"/>
              <a:gd name="T40" fmla="*/ 12 w 77"/>
              <a:gd name="T41" fmla="*/ 52 h 77"/>
              <a:gd name="T42" fmla="*/ 7 w 77"/>
              <a:gd name="T43" fmla="*/ 60 h 77"/>
              <a:gd name="T44" fmla="*/ 14 w 77"/>
              <a:gd name="T45" fmla="*/ 64 h 77"/>
              <a:gd name="T46" fmla="*/ 24 w 77"/>
              <a:gd name="T47" fmla="*/ 61 h 77"/>
              <a:gd name="T48" fmla="*/ 27 w 77"/>
              <a:gd name="T49" fmla="*/ 62 h 77"/>
              <a:gd name="T50" fmla="*/ 29 w 77"/>
              <a:gd name="T51" fmla="*/ 67 h 77"/>
              <a:gd name="T52" fmla="*/ 31 w 77"/>
              <a:gd name="T53" fmla="*/ 76 h 77"/>
              <a:gd name="T54" fmla="*/ 39 w 77"/>
              <a:gd name="T55" fmla="*/ 75 h 77"/>
              <a:gd name="T56" fmla="*/ 44 w 77"/>
              <a:gd name="T57" fmla="*/ 65 h 77"/>
              <a:gd name="T58" fmla="*/ 48 w 77"/>
              <a:gd name="T59" fmla="*/ 64 h 77"/>
              <a:gd name="T60" fmla="*/ 52 w 77"/>
              <a:gd name="T61" fmla="*/ 65 h 77"/>
              <a:gd name="T62" fmla="*/ 60 w 77"/>
              <a:gd name="T63" fmla="*/ 70 h 77"/>
              <a:gd name="T64" fmla="*/ 65 w 77"/>
              <a:gd name="T65" fmla="*/ 64 h 77"/>
              <a:gd name="T66" fmla="*/ 61 w 77"/>
              <a:gd name="T67" fmla="*/ 53 h 77"/>
              <a:gd name="T68" fmla="*/ 63 w 77"/>
              <a:gd name="T69" fmla="*/ 50 h 77"/>
              <a:gd name="T70" fmla="*/ 67 w 77"/>
              <a:gd name="T71" fmla="*/ 48 h 77"/>
              <a:gd name="T72" fmla="*/ 77 w 77"/>
              <a:gd name="T73" fmla="*/ 46 h 77"/>
              <a:gd name="T74" fmla="*/ 75 w 77"/>
              <a:gd name="T75" fmla="*/ 38 h 77"/>
              <a:gd name="T76" fmla="*/ 25 w 77"/>
              <a:gd name="T77" fmla="*/ 37 h 77"/>
              <a:gd name="T78" fmla="*/ 53 w 77"/>
              <a:gd name="T7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7">
                <a:moveTo>
                  <a:pt x="75" y="38"/>
                </a:moveTo>
                <a:cubicBezTo>
                  <a:pt x="69" y="36"/>
                  <a:pt x="69" y="36"/>
                  <a:pt x="69" y="36"/>
                </a:cubicBezTo>
                <a:cubicBezTo>
                  <a:pt x="66" y="36"/>
                  <a:pt x="66" y="34"/>
                  <a:pt x="65" y="33"/>
                </a:cubicBezTo>
                <a:cubicBezTo>
                  <a:pt x="65" y="33"/>
                  <a:pt x="65" y="33"/>
                  <a:pt x="65" y="33"/>
                </a:cubicBezTo>
                <a:cubicBezTo>
                  <a:pt x="65" y="32"/>
                  <a:pt x="65" y="31"/>
                  <a:pt x="64" y="30"/>
                </a:cubicBezTo>
                <a:cubicBezTo>
                  <a:pt x="64" y="28"/>
                  <a:pt x="64" y="27"/>
                  <a:pt x="66" y="25"/>
                </a:cubicBezTo>
                <a:cubicBezTo>
                  <a:pt x="71" y="20"/>
                  <a:pt x="71" y="20"/>
                  <a:pt x="71" y="20"/>
                </a:cubicBezTo>
                <a:cubicBezTo>
                  <a:pt x="72" y="19"/>
                  <a:pt x="72" y="18"/>
                  <a:pt x="71" y="17"/>
                </a:cubicBezTo>
                <a:cubicBezTo>
                  <a:pt x="68" y="13"/>
                  <a:pt x="68" y="13"/>
                  <a:pt x="68" y="13"/>
                </a:cubicBezTo>
                <a:cubicBezTo>
                  <a:pt x="67" y="12"/>
                  <a:pt x="66" y="12"/>
                  <a:pt x="64" y="12"/>
                </a:cubicBezTo>
                <a:cubicBezTo>
                  <a:pt x="59" y="16"/>
                  <a:pt x="59" y="16"/>
                  <a:pt x="59" y="16"/>
                </a:cubicBezTo>
                <a:cubicBezTo>
                  <a:pt x="57" y="17"/>
                  <a:pt x="55" y="17"/>
                  <a:pt x="54" y="16"/>
                </a:cubicBezTo>
                <a:cubicBezTo>
                  <a:pt x="53" y="15"/>
                  <a:pt x="52" y="15"/>
                  <a:pt x="50" y="14"/>
                </a:cubicBezTo>
                <a:cubicBezTo>
                  <a:pt x="49" y="13"/>
                  <a:pt x="48" y="12"/>
                  <a:pt x="48" y="10"/>
                </a:cubicBezTo>
                <a:cubicBezTo>
                  <a:pt x="49" y="3"/>
                  <a:pt x="49" y="3"/>
                  <a:pt x="49" y="3"/>
                </a:cubicBezTo>
                <a:cubicBezTo>
                  <a:pt x="49" y="2"/>
                  <a:pt x="48" y="1"/>
                  <a:pt x="47" y="1"/>
                </a:cubicBezTo>
                <a:cubicBezTo>
                  <a:pt x="41" y="0"/>
                  <a:pt x="41" y="0"/>
                  <a:pt x="41" y="0"/>
                </a:cubicBezTo>
                <a:cubicBezTo>
                  <a:pt x="40" y="0"/>
                  <a:pt x="39" y="1"/>
                  <a:pt x="38" y="2"/>
                </a:cubicBezTo>
                <a:cubicBezTo>
                  <a:pt x="37" y="9"/>
                  <a:pt x="37" y="9"/>
                  <a:pt x="37" y="9"/>
                </a:cubicBezTo>
                <a:cubicBezTo>
                  <a:pt x="36" y="11"/>
                  <a:pt x="35" y="12"/>
                  <a:pt x="34" y="12"/>
                </a:cubicBezTo>
                <a:cubicBezTo>
                  <a:pt x="33" y="12"/>
                  <a:pt x="31" y="13"/>
                  <a:pt x="30" y="13"/>
                </a:cubicBezTo>
                <a:cubicBezTo>
                  <a:pt x="29" y="13"/>
                  <a:pt x="27" y="13"/>
                  <a:pt x="26" y="12"/>
                </a:cubicBezTo>
                <a:cubicBezTo>
                  <a:pt x="21" y="7"/>
                  <a:pt x="21" y="7"/>
                  <a:pt x="21" y="7"/>
                </a:cubicBezTo>
                <a:cubicBezTo>
                  <a:pt x="20" y="6"/>
                  <a:pt x="18" y="6"/>
                  <a:pt x="18" y="6"/>
                </a:cubicBezTo>
                <a:cubicBezTo>
                  <a:pt x="13" y="10"/>
                  <a:pt x="13" y="10"/>
                  <a:pt x="13" y="10"/>
                </a:cubicBezTo>
                <a:cubicBezTo>
                  <a:pt x="13" y="10"/>
                  <a:pt x="12" y="12"/>
                  <a:pt x="13" y="13"/>
                </a:cubicBezTo>
                <a:cubicBezTo>
                  <a:pt x="16" y="19"/>
                  <a:pt x="16" y="19"/>
                  <a:pt x="16" y="19"/>
                </a:cubicBezTo>
                <a:cubicBezTo>
                  <a:pt x="18" y="21"/>
                  <a:pt x="17" y="22"/>
                  <a:pt x="17" y="23"/>
                </a:cubicBezTo>
                <a:cubicBezTo>
                  <a:pt x="17" y="23"/>
                  <a:pt x="17" y="23"/>
                  <a:pt x="17" y="24"/>
                </a:cubicBezTo>
                <a:cubicBezTo>
                  <a:pt x="16" y="24"/>
                  <a:pt x="15" y="25"/>
                  <a:pt x="15" y="26"/>
                </a:cubicBezTo>
                <a:cubicBezTo>
                  <a:pt x="15" y="26"/>
                  <a:pt x="15" y="27"/>
                  <a:pt x="15" y="27"/>
                </a:cubicBezTo>
                <a:cubicBezTo>
                  <a:pt x="14" y="28"/>
                  <a:pt x="13" y="29"/>
                  <a:pt x="11" y="29"/>
                </a:cubicBezTo>
                <a:cubicBezTo>
                  <a:pt x="4" y="29"/>
                  <a:pt x="4" y="29"/>
                  <a:pt x="4" y="29"/>
                </a:cubicBezTo>
                <a:cubicBezTo>
                  <a:pt x="3" y="29"/>
                  <a:pt x="1" y="30"/>
                  <a:pt x="1" y="31"/>
                </a:cubicBezTo>
                <a:cubicBezTo>
                  <a:pt x="1" y="36"/>
                  <a:pt x="1" y="36"/>
                  <a:pt x="1" y="36"/>
                </a:cubicBezTo>
                <a:cubicBezTo>
                  <a:pt x="0" y="37"/>
                  <a:pt x="1" y="38"/>
                  <a:pt x="3" y="39"/>
                </a:cubicBezTo>
                <a:cubicBezTo>
                  <a:pt x="9" y="40"/>
                  <a:pt x="9" y="40"/>
                  <a:pt x="9" y="40"/>
                </a:cubicBezTo>
                <a:cubicBezTo>
                  <a:pt x="12" y="41"/>
                  <a:pt x="12" y="42"/>
                  <a:pt x="13" y="44"/>
                </a:cubicBezTo>
                <a:cubicBezTo>
                  <a:pt x="13" y="44"/>
                  <a:pt x="13" y="44"/>
                  <a:pt x="13" y="44"/>
                </a:cubicBezTo>
                <a:cubicBezTo>
                  <a:pt x="13" y="45"/>
                  <a:pt x="13" y="46"/>
                  <a:pt x="13" y="47"/>
                </a:cubicBezTo>
                <a:cubicBezTo>
                  <a:pt x="13" y="47"/>
                  <a:pt x="13" y="47"/>
                  <a:pt x="13" y="47"/>
                </a:cubicBezTo>
                <a:cubicBezTo>
                  <a:pt x="14" y="48"/>
                  <a:pt x="14" y="50"/>
                  <a:pt x="12" y="52"/>
                </a:cubicBezTo>
                <a:cubicBezTo>
                  <a:pt x="7" y="56"/>
                  <a:pt x="7" y="56"/>
                  <a:pt x="7" y="56"/>
                </a:cubicBezTo>
                <a:cubicBezTo>
                  <a:pt x="6" y="57"/>
                  <a:pt x="6" y="59"/>
                  <a:pt x="7" y="60"/>
                </a:cubicBezTo>
                <a:cubicBezTo>
                  <a:pt x="10" y="64"/>
                  <a:pt x="10" y="64"/>
                  <a:pt x="10" y="64"/>
                </a:cubicBezTo>
                <a:cubicBezTo>
                  <a:pt x="11" y="65"/>
                  <a:pt x="12" y="65"/>
                  <a:pt x="14" y="64"/>
                </a:cubicBezTo>
                <a:cubicBezTo>
                  <a:pt x="19" y="61"/>
                  <a:pt x="19" y="61"/>
                  <a:pt x="19" y="61"/>
                </a:cubicBezTo>
                <a:cubicBezTo>
                  <a:pt x="21" y="60"/>
                  <a:pt x="23" y="60"/>
                  <a:pt x="24" y="61"/>
                </a:cubicBezTo>
                <a:cubicBezTo>
                  <a:pt x="24" y="61"/>
                  <a:pt x="24" y="61"/>
                  <a:pt x="24" y="61"/>
                </a:cubicBezTo>
                <a:cubicBezTo>
                  <a:pt x="25" y="61"/>
                  <a:pt x="26" y="62"/>
                  <a:pt x="27" y="62"/>
                </a:cubicBezTo>
                <a:cubicBezTo>
                  <a:pt x="27" y="62"/>
                  <a:pt x="27" y="63"/>
                  <a:pt x="27" y="63"/>
                </a:cubicBezTo>
                <a:cubicBezTo>
                  <a:pt x="28" y="63"/>
                  <a:pt x="29" y="64"/>
                  <a:pt x="29" y="67"/>
                </a:cubicBezTo>
                <a:cubicBezTo>
                  <a:pt x="29" y="73"/>
                  <a:pt x="29" y="73"/>
                  <a:pt x="29" y="73"/>
                </a:cubicBezTo>
                <a:cubicBezTo>
                  <a:pt x="29" y="75"/>
                  <a:pt x="30" y="76"/>
                  <a:pt x="31" y="76"/>
                </a:cubicBezTo>
                <a:cubicBezTo>
                  <a:pt x="37" y="77"/>
                  <a:pt x="37" y="77"/>
                  <a:pt x="37" y="77"/>
                </a:cubicBezTo>
                <a:cubicBezTo>
                  <a:pt x="38" y="77"/>
                  <a:pt x="39" y="76"/>
                  <a:pt x="39" y="75"/>
                </a:cubicBezTo>
                <a:cubicBezTo>
                  <a:pt x="41" y="68"/>
                  <a:pt x="41" y="68"/>
                  <a:pt x="41" y="68"/>
                </a:cubicBezTo>
                <a:cubicBezTo>
                  <a:pt x="42" y="66"/>
                  <a:pt x="43" y="65"/>
                  <a:pt x="44" y="65"/>
                </a:cubicBezTo>
                <a:cubicBezTo>
                  <a:pt x="44" y="65"/>
                  <a:pt x="44" y="65"/>
                  <a:pt x="44" y="65"/>
                </a:cubicBezTo>
                <a:cubicBezTo>
                  <a:pt x="45" y="64"/>
                  <a:pt x="47" y="64"/>
                  <a:pt x="48" y="64"/>
                </a:cubicBezTo>
                <a:cubicBezTo>
                  <a:pt x="48" y="64"/>
                  <a:pt x="48" y="64"/>
                  <a:pt x="48" y="64"/>
                </a:cubicBezTo>
                <a:cubicBezTo>
                  <a:pt x="49" y="63"/>
                  <a:pt x="50" y="63"/>
                  <a:pt x="52" y="65"/>
                </a:cubicBezTo>
                <a:cubicBezTo>
                  <a:pt x="57" y="70"/>
                  <a:pt x="57" y="70"/>
                  <a:pt x="57" y="70"/>
                </a:cubicBezTo>
                <a:cubicBezTo>
                  <a:pt x="58" y="71"/>
                  <a:pt x="59" y="71"/>
                  <a:pt x="60" y="70"/>
                </a:cubicBezTo>
                <a:cubicBezTo>
                  <a:pt x="65" y="67"/>
                  <a:pt x="65" y="67"/>
                  <a:pt x="65" y="67"/>
                </a:cubicBezTo>
                <a:cubicBezTo>
                  <a:pt x="65" y="66"/>
                  <a:pt x="66" y="65"/>
                  <a:pt x="65" y="64"/>
                </a:cubicBezTo>
                <a:cubicBezTo>
                  <a:pt x="61" y="58"/>
                  <a:pt x="61" y="58"/>
                  <a:pt x="61" y="58"/>
                </a:cubicBezTo>
                <a:cubicBezTo>
                  <a:pt x="60" y="56"/>
                  <a:pt x="61" y="54"/>
                  <a:pt x="61" y="53"/>
                </a:cubicBezTo>
                <a:cubicBezTo>
                  <a:pt x="61" y="53"/>
                  <a:pt x="61" y="53"/>
                  <a:pt x="61" y="53"/>
                </a:cubicBezTo>
                <a:cubicBezTo>
                  <a:pt x="62" y="52"/>
                  <a:pt x="63" y="51"/>
                  <a:pt x="63" y="50"/>
                </a:cubicBezTo>
                <a:cubicBezTo>
                  <a:pt x="63" y="50"/>
                  <a:pt x="63" y="50"/>
                  <a:pt x="63" y="50"/>
                </a:cubicBezTo>
                <a:cubicBezTo>
                  <a:pt x="64" y="49"/>
                  <a:pt x="65" y="48"/>
                  <a:pt x="67" y="48"/>
                </a:cubicBezTo>
                <a:cubicBezTo>
                  <a:pt x="74" y="48"/>
                  <a:pt x="74" y="48"/>
                  <a:pt x="74" y="48"/>
                </a:cubicBezTo>
                <a:cubicBezTo>
                  <a:pt x="75" y="48"/>
                  <a:pt x="77" y="47"/>
                  <a:pt x="77" y="46"/>
                </a:cubicBezTo>
                <a:cubicBezTo>
                  <a:pt x="77" y="40"/>
                  <a:pt x="77" y="40"/>
                  <a:pt x="77" y="40"/>
                </a:cubicBezTo>
                <a:cubicBezTo>
                  <a:pt x="77" y="40"/>
                  <a:pt x="77" y="38"/>
                  <a:pt x="75" y="38"/>
                </a:cubicBezTo>
                <a:close/>
                <a:moveTo>
                  <a:pt x="37" y="52"/>
                </a:moveTo>
                <a:cubicBezTo>
                  <a:pt x="29" y="51"/>
                  <a:pt x="24" y="44"/>
                  <a:pt x="25" y="37"/>
                </a:cubicBezTo>
                <a:cubicBezTo>
                  <a:pt x="26" y="29"/>
                  <a:pt x="33" y="23"/>
                  <a:pt x="41" y="24"/>
                </a:cubicBezTo>
                <a:cubicBezTo>
                  <a:pt x="48" y="25"/>
                  <a:pt x="54" y="32"/>
                  <a:pt x="53" y="40"/>
                </a:cubicBezTo>
                <a:cubicBezTo>
                  <a:pt x="52" y="48"/>
                  <a:pt x="45" y="53"/>
                  <a:pt x="37"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199" name="Group 198"/>
          <p:cNvGrpSpPr/>
          <p:nvPr/>
        </p:nvGrpSpPr>
        <p:grpSpPr>
          <a:xfrm>
            <a:off x="103395" y="3770942"/>
            <a:ext cx="406800" cy="446400"/>
            <a:chOff x="8201026" y="4216400"/>
            <a:chExt cx="901699" cy="981076"/>
          </a:xfrm>
        </p:grpSpPr>
        <p:sp>
          <p:nvSpPr>
            <p:cNvPr id="201"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202"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3"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4"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5"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206"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07" name="Group 206"/>
          <p:cNvGrpSpPr/>
          <p:nvPr/>
        </p:nvGrpSpPr>
        <p:grpSpPr>
          <a:xfrm>
            <a:off x="103395" y="4491022"/>
            <a:ext cx="406800" cy="446400"/>
            <a:chOff x="14859197" y="2705174"/>
            <a:chExt cx="900112" cy="981076"/>
          </a:xfrm>
        </p:grpSpPr>
        <p:sp>
          <p:nvSpPr>
            <p:cNvPr id="20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21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19" name="Group 218"/>
          <p:cNvGrpSpPr/>
          <p:nvPr/>
        </p:nvGrpSpPr>
        <p:grpSpPr>
          <a:xfrm>
            <a:off x="103395" y="5297462"/>
            <a:ext cx="406800" cy="446400"/>
            <a:chOff x="14859197" y="3880953"/>
            <a:chExt cx="900112" cy="981076"/>
          </a:xfrm>
        </p:grpSpPr>
        <p:sp>
          <p:nvSpPr>
            <p:cNvPr id="220"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1"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2"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3"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224"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25" name="Group 224"/>
          <p:cNvGrpSpPr/>
          <p:nvPr/>
        </p:nvGrpSpPr>
        <p:grpSpPr>
          <a:xfrm>
            <a:off x="101805" y="2980130"/>
            <a:ext cx="408390" cy="445124"/>
            <a:chOff x="14823442" y="1555094"/>
            <a:chExt cx="900112" cy="981076"/>
          </a:xfrm>
        </p:grpSpPr>
        <p:sp>
          <p:nvSpPr>
            <p:cNvPr id="22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2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23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231"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2"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3"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4"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5"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6"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39"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40"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41" name="Group 240"/>
          <p:cNvGrpSpPr/>
          <p:nvPr/>
        </p:nvGrpSpPr>
        <p:grpSpPr>
          <a:xfrm>
            <a:off x="486474" y="3555059"/>
            <a:ext cx="788988" cy="679450"/>
            <a:chOff x="-1129030" y="1271170"/>
            <a:chExt cx="788988" cy="679450"/>
          </a:xfrm>
        </p:grpSpPr>
        <p:sp>
          <p:nvSpPr>
            <p:cNvPr id="242"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3"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4"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5"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6"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7"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8"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49"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0"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1"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2"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3"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4"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5"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6"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7"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8"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59"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0"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1"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2"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3"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4"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5"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266" name="Group 265"/>
          <p:cNvGrpSpPr/>
          <p:nvPr/>
        </p:nvGrpSpPr>
        <p:grpSpPr>
          <a:xfrm>
            <a:off x="527373" y="4307876"/>
            <a:ext cx="788988" cy="679450"/>
            <a:chOff x="13824409" y="2887801"/>
            <a:chExt cx="788988" cy="679450"/>
          </a:xfrm>
        </p:grpSpPr>
        <p:sp>
          <p:nvSpPr>
            <p:cNvPr id="267"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8"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69"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0"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1"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2"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3"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4"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5"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6"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7"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8"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79"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0"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1"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2"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3"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4"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5"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6"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7"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8"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89"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90"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291" name="Group 290"/>
          <p:cNvGrpSpPr/>
          <p:nvPr/>
        </p:nvGrpSpPr>
        <p:grpSpPr>
          <a:xfrm>
            <a:off x="527373" y="5121866"/>
            <a:ext cx="788988" cy="679450"/>
            <a:chOff x="13824409" y="4063580"/>
            <a:chExt cx="788988" cy="679450"/>
          </a:xfrm>
        </p:grpSpPr>
        <p:sp>
          <p:nvSpPr>
            <p:cNvPr id="292"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7"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8"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09"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3"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4"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5"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6"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7"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8"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19"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0"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1"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2"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3"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4"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5"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6"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7"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8"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29"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0"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1"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2"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333" name="Group 332"/>
          <p:cNvGrpSpPr/>
          <p:nvPr/>
        </p:nvGrpSpPr>
        <p:grpSpPr>
          <a:xfrm>
            <a:off x="527373" y="2766812"/>
            <a:ext cx="788988" cy="679450"/>
            <a:chOff x="13788654" y="1737721"/>
            <a:chExt cx="788988" cy="679450"/>
          </a:xfrm>
        </p:grpSpPr>
        <p:sp>
          <p:nvSpPr>
            <p:cNvPr id="334"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5"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6"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7"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8"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39"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0"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1"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2"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3"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4"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5"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6"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7"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8"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49"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0"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1"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2"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3"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4"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5"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6"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7"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cxnSp>
        <p:nvCxnSpPr>
          <p:cNvPr id="295" name="Straight Connector 294"/>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96" name="Group 295"/>
          <p:cNvGrpSpPr/>
          <p:nvPr/>
        </p:nvGrpSpPr>
        <p:grpSpPr>
          <a:xfrm>
            <a:off x="7169518" y="2561492"/>
            <a:ext cx="5283823" cy="3083638"/>
            <a:chOff x="-3688896" y="686735"/>
            <a:chExt cx="2943241" cy="1717675"/>
          </a:xfrm>
        </p:grpSpPr>
        <p:sp>
          <p:nvSpPr>
            <p:cNvPr id="297"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298"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sp>
        <p:nvSpPr>
          <p:cNvPr id="293" name="TextBox 292"/>
          <p:cNvSpPr txBox="1"/>
          <p:nvPr/>
        </p:nvSpPr>
        <p:spPr>
          <a:xfrm>
            <a:off x="4185637" y="3721453"/>
            <a:ext cx="7924762" cy="2505608"/>
          </a:xfrm>
          <a:prstGeom prst="rect">
            <a:avLst/>
          </a:prstGeom>
          <a:noFill/>
        </p:spPr>
        <p:txBody>
          <a:bodyPr wrap="square" lIns="179260" tIns="143408" rIns="179260" bIns="143408" rtlCol="0">
            <a:spAutoFit/>
          </a:bodyPr>
          <a:lstStyle/>
          <a:p>
            <a:pPr defTabSz="914191">
              <a:lnSpc>
                <a:spcPct val="90000"/>
              </a:lnSpc>
              <a:spcAft>
                <a:spcPts val="587"/>
              </a:spcAft>
            </a:pPr>
            <a:r>
              <a:rPr lang="en-US" sz="4000" dirty="0">
                <a:solidFill>
                  <a:srgbClr val="D2D2D2">
                    <a:lumMod val="50000"/>
                  </a:srgbClr>
                </a:solidFill>
                <a:latin typeface="Segoe UI Light"/>
              </a:rPr>
              <a:t>The number of VM’s, their size and average daily data change rate all impact network capacity and local storage requirements.</a:t>
            </a:r>
          </a:p>
        </p:txBody>
      </p:sp>
      <p:sp>
        <p:nvSpPr>
          <p:cNvPr id="299" name="TextBox 298"/>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grpSp>
        <p:nvGrpSpPr>
          <p:cNvPr id="300" name="Group 299"/>
          <p:cNvGrpSpPr/>
          <p:nvPr/>
        </p:nvGrpSpPr>
        <p:grpSpPr>
          <a:xfrm>
            <a:off x="1065332" y="5361463"/>
            <a:ext cx="2599441" cy="1302072"/>
            <a:chOff x="9431735" y="1726897"/>
            <a:chExt cx="1755775" cy="879476"/>
          </a:xfrm>
        </p:grpSpPr>
        <p:sp>
          <p:nvSpPr>
            <p:cNvPr id="301" name="Oval 300"/>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302" name="Oval 301"/>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3" name="Freeform 302"/>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04" name="Rectangle 303"/>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05" name="Rectangle 304"/>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10" name="Rectangle 309"/>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11" name="Freeform 310"/>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12" name="Freeform 311"/>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58" name="Freeform 357"/>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59" name="Freeform 358"/>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spTree>
    <p:extLst>
      <p:ext uri="{BB962C8B-B14F-4D97-AF65-F5344CB8AC3E}">
        <p14:creationId xmlns:p14="http://schemas.microsoft.com/office/powerpoint/2010/main" val="120671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ASR Capacity Planner</a:t>
            </a:r>
          </a:p>
        </p:txBody>
      </p:sp>
      <p:sp>
        <p:nvSpPr>
          <p:cNvPr id="3" name="Text Placeholder 2"/>
          <p:cNvSpPr>
            <a:spLocks noGrp="1"/>
          </p:cNvSpPr>
          <p:nvPr>
            <p:ph type="body" sz="quarter" idx="12"/>
          </p:nvPr>
        </p:nvSpPr>
        <p:spPr/>
        <p:txBody>
          <a:bodyPr/>
          <a:lstStyle/>
          <a:p>
            <a:endParaRPr lang="en-NZ"/>
          </a:p>
        </p:txBody>
      </p:sp>
      <p:pic>
        <p:nvPicPr>
          <p:cNvPr id="4" name="Picture 3"/>
          <p:cNvPicPr>
            <a:picLocks noChangeAspect="1"/>
          </p:cNvPicPr>
          <p:nvPr/>
        </p:nvPicPr>
        <p:blipFill>
          <a:blip r:embed="rId3"/>
          <a:stretch>
            <a:fillRect/>
          </a:stretch>
        </p:blipFill>
        <p:spPr>
          <a:xfrm>
            <a:off x="169565" y="2776531"/>
            <a:ext cx="11941575" cy="3833192"/>
          </a:xfrm>
          <a:prstGeom prst="rect">
            <a:avLst/>
          </a:prstGeom>
        </p:spPr>
      </p:pic>
    </p:spTree>
    <p:extLst>
      <p:ext uri="{BB962C8B-B14F-4D97-AF65-F5344CB8AC3E}">
        <p14:creationId xmlns:p14="http://schemas.microsoft.com/office/powerpoint/2010/main" val="262688049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NZ" dirty="0"/>
              <a:t>Useful links </a:t>
            </a:r>
          </a:p>
        </p:txBody>
      </p:sp>
      <p:sp>
        <p:nvSpPr>
          <p:cNvPr id="8" name="Text Placeholder 7"/>
          <p:cNvSpPr>
            <a:spLocks noGrp="1"/>
          </p:cNvSpPr>
          <p:nvPr>
            <p:ph type="body" sz="quarter" idx="10"/>
          </p:nvPr>
        </p:nvSpPr>
        <p:spPr>
          <a:xfrm>
            <a:off x="274638" y="1221157"/>
            <a:ext cx="11887199" cy="5372449"/>
          </a:xfrm>
        </p:spPr>
        <p:txBody>
          <a:bodyPr/>
          <a:lstStyle/>
          <a:p>
            <a:endParaRPr lang="en-NZ" sz="2800" dirty="0">
              <a:hlinkClick r:id="rId3"/>
            </a:endParaRPr>
          </a:p>
          <a:p>
            <a:r>
              <a:rPr lang="en-NZ" sz="2800" dirty="0">
                <a:hlinkClick r:id="rId3"/>
              </a:rPr>
              <a:t>http://aka.ms/asr-capacity-planner-excel</a:t>
            </a:r>
            <a:endParaRPr lang="en-NZ" sz="2800" dirty="0"/>
          </a:p>
          <a:p>
            <a:endParaRPr lang="en-NZ" sz="2800" dirty="0"/>
          </a:p>
          <a:p>
            <a:r>
              <a:rPr lang="en-NZ" sz="2800" dirty="0">
                <a:hlinkClick r:id="rId4"/>
              </a:rPr>
              <a:t>https://labs.vmware.com/flings/vsphere-replication-capacity-planning-appliance</a:t>
            </a:r>
            <a:endParaRPr lang="en-NZ" sz="2800" dirty="0"/>
          </a:p>
          <a:p>
            <a:endParaRPr lang="en-NZ" sz="2800" dirty="0"/>
          </a:p>
          <a:p>
            <a:r>
              <a:rPr lang="en-NZ" sz="2800" dirty="0">
                <a:hlinkClick r:id="rId5"/>
              </a:rPr>
              <a:t>https://azure.microsoft.com/en-us/documentation/articles/site-recovery-capacity-planning-for-hyper-v-replication/</a:t>
            </a:r>
            <a:endParaRPr lang="en-NZ" sz="2800" dirty="0"/>
          </a:p>
          <a:p>
            <a:endParaRPr lang="en-NZ" sz="2800" dirty="0"/>
          </a:p>
          <a:p>
            <a:r>
              <a:rPr lang="en-NZ" sz="2800" dirty="0">
                <a:hlinkClick r:id="rId6"/>
              </a:rPr>
              <a:t>https://support.microsoft.com/en-us/kb/2721672</a:t>
            </a:r>
            <a:endParaRPr lang="en-NZ" sz="2800" dirty="0"/>
          </a:p>
          <a:p>
            <a:endParaRPr lang="en-NZ" dirty="0"/>
          </a:p>
          <a:p>
            <a:endParaRPr lang="en-NZ" dirty="0"/>
          </a:p>
        </p:txBody>
      </p:sp>
    </p:spTree>
    <p:extLst>
      <p:ext uri="{BB962C8B-B14F-4D97-AF65-F5344CB8AC3E}">
        <p14:creationId xmlns:p14="http://schemas.microsoft.com/office/powerpoint/2010/main" val="26672360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Azure Connectivity </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3" name="Group 2"/>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18" name="Group 17"/>
          <p:cNvGrpSpPr/>
          <p:nvPr/>
        </p:nvGrpSpPr>
        <p:grpSpPr>
          <a:xfrm>
            <a:off x="571881" y="2777182"/>
            <a:ext cx="745631" cy="642100"/>
            <a:chOff x="-887353" y="2781324"/>
            <a:chExt cx="745631" cy="642100"/>
          </a:xfrm>
        </p:grpSpPr>
        <p:sp>
          <p:nvSpPr>
            <p:cNvPr id="286" name="Freeform 51"/>
            <p:cNvSpPr>
              <a:spLocks/>
            </p:cNvSpPr>
            <p:nvPr/>
          </p:nvSpPr>
          <p:spPr bwMode="auto">
            <a:xfrm>
              <a:off x="-887353" y="2781324"/>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7" name="Freeform 52"/>
            <p:cNvSpPr>
              <a:spLocks/>
            </p:cNvSpPr>
            <p:nvPr/>
          </p:nvSpPr>
          <p:spPr bwMode="auto">
            <a:xfrm>
              <a:off x="-887353" y="2781324"/>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8" name="Freeform 53"/>
            <p:cNvSpPr>
              <a:spLocks/>
            </p:cNvSpPr>
            <p:nvPr/>
          </p:nvSpPr>
          <p:spPr bwMode="auto">
            <a:xfrm>
              <a:off x="-495191" y="2781324"/>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9" name="Freeform 54"/>
            <p:cNvSpPr>
              <a:spLocks/>
            </p:cNvSpPr>
            <p:nvPr/>
          </p:nvSpPr>
          <p:spPr bwMode="auto">
            <a:xfrm>
              <a:off x="-164729" y="2908907"/>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0" name="Freeform 55"/>
            <p:cNvSpPr>
              <a:spLocks/>
            </p:cNvSpPr>
            <p:nvPr/>
          </p:nvSpPr>
          <p:spPr bwMode="auto">
            <a:xfrm>
              <a:off x="-164729" y="2908907"/>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2" name="Freeform 57"/>
            <p:cNvSpPr>
              <a:spLocks noEditPoints="1"/>
            </p:cNvSpPr>
            <p:nvPr/>
          </p:nvSpPr>
          <p:spPr bwMode="auto">
            <a:xfrm>
              <a:off x="-672971" y="2976882"/>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3" name="Freeform 58"/>
            <p:cNvSpPr>
              <a:spLocks/>
            </p:cNvSpPr>
            <p:nvPr/>
          </p:nvSpPr>
          <p:spPr bwMode="auto">
            <a:xfrm>
              <a:off x="-590356" y="3023941"/>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4" name="Freeform 59"/>
            <p:cNvSpPr>
              <a:spLocks/>
            </p:cNvSpPr>
            <p:nvPr/>
          </p:nvSpPr>
          <p:spPr bwMode="auto">
            <a:xfrm>
              <a:off x="-590356" y="3023941"/>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5" name="Freeform 60"/>
            <p:cNvSpPr>
              <a:spLocks/>
            </p:cNvSpPr>
            <p:nvPr/>
          </p:nvSpPr>
          <p:spPr bwMode="auto">
            <a:xfrm>
              <a:off x="-613362" y="3023941"/>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6" name="Freeform 61"/>
            <p:cNvSpPr>
              <a:spLocks/>
            </p:cNvSpPr>
            <p:nvPr/>
          </p:nvSpPr>
          <p:spPr bwMode="auto">
            <a:xfrm>
              <a:off x="-613362" y="3023941"/>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7" name="Freeform 62"/>
            <p:cNvSpPr>
              <a:spLocks/>
            </p:cNvSpPr>
            <p:nvPr/>
          </p:nvSpPr>
          <p:spPr bwMode="auto">
            <a:xfrm>
              <a:off x="-429308" y="3023941"/>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8" name="Freeform 63"/>
            <p:cNvSpPr>
              <a:spLocks/>
            </p:cNvSpPr>
            <p:nvPr/>
          </p:nvSpPr>
          <p:spPr bwMode="auto">
            <a:xfrm>
              <a:off x="-429308" y="3023941"/>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9" name="Rectangle 64"/>
            <p:cNvSpPr>
              <a:spLocks noChangeArrowheads="1"/>
            </p:cNvSpPr>
            <p:nvPr/>
          </p:nvSpPr>
          <p:spPr bwMode="auto">
            <a:xfrm>
              <a:off x="-389569" y="3206950"/>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0" name="Rectangle 65"/>
            <p:cNvSpPr>
              <a:spLocks noChangeArrowheads="1"/>
            </p:cNvSpPr>
            <p:nvPr/>
          </p:nvSpPr>
          <p:spPr bwMode="auto">
            <a:xfrm>
              <a:off x="-389569" y="3206950"/>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1" name="Freeform 66"/>
            <p:cNvSpPr>
              <a:spLocks/>
            </p:cNvSpPr>
            <p:nvPr/>
          </p:nvSpPr>
          <p:spPr bwMode="auto">
            <a:xfrm>
              <a:off x="-613362" y="3206950"/>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2" name="Freeform 67"/>
            <p:cNvSpPr>
              <a:spLocks/>
            </p:cNvSpPr>
            <p:nvPr/>
          </p:nvSpPr>
          <p:spPr bwMode="auto">
            <a:xfrm>
              <a:off x="-613362" y="3206950"/>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3" name="Freeform 68"/>
            <p:cNvSpPr>
              <a:spLocks/>
            </p:cNvSpPr>
            <p:nvPr/>
          </p:nvSpPr>
          <p:spPr bwMode="auto">
            <a:xfrm>
              <a:off x="-613362" y="3206950"/>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4" name="Freeform 69"/>
            <p:cNvSpPr>
              <a:spLocks/>
            </p:cNvSpPr>
            <p:nvPr/>
          </p:nvSpPr>
          <p:spPr bwMode="auto">
            <a:xfrm>
              <a:off x="-613362" y="3206950"/>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5" name="Freeform 70"/>
            <p:cNvSpPr>
              <a:spLocks/>
            </p:cNvSpPr>
            <p:nvPr/>
          </p:nvSpPr>
          <p:spPr bwMode="auto">
            <a:xfrm>
              <a:off x="-836110" y="3023941"/>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6" name="Freeform 71"/>
            <p:cNvSpPr>
              <a:spLocks/>
            </p:cNvSpPr>
            <p:nvPr/>
          </p:nvSpPr>
          <p:spPr bwMode="auto">
            <a:xfrm>
              <a:off x="-836110" y="3023941"/>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7" name="Oval 72"/>
            <p:cNvSpPr>
              <a:spLocks noChangeArrowheads="1"/>
            </p:cNvSpPr>
            <p:nvPr/>
          </p:nvSpPr>
          <p:spPr bwMode="auto">
            <a:xfrm>
              <a:off x="-231658" y="2837795"/>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8" name="Oval 73"/>
            <p:cNvSpPr>
              <a:spLocks noChangeArrowheads="1"/>
            </p:cNvSpPr>
            <p:nvPr/>
          </p:nvSpPr>
          <p:spPr bwMode="auto">
            <a:xfrm>
              <a:off x="-289175" y="2837795"/>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9" name="Oval 74"/>
            <p:cNvSpPr>
              <a:spLocks noChangeArrowheads="1"/>
            </p:cNvSpPr>
            <p:nvPr/>
          </p:nvSpPr>
          <p:spPr bwMode="auto">
            <a:xfrm>
              <a:off x="-347738" y="2837795"/>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0" name="Freeform 75"/>
            <p:cNvSpPr>
              <a:spLocks/>
            </p:cNvSpPr>
            <p:nvPr/>
          </p:nvSpPr>
          <p:spPr bwMode="auto">
            <a:xfrm>
              <a:off x="-474275" y="2930869"/>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1" name="Freeform 76"/>
            <p:cNvSpPr>
              <a:spLocks/>
            </p:cNvSpPr>
            <p:nvPr/>
          </p:nvSpPr>
          <p:spPr bwMode="auto">
            <a:xfrm>
              <a:off x="-474275" y="2930869"/>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2" name="Freeform 77"/>
            <p:cNvSpPr>
              <a:spLocks/>
            </p:cNvSpPr>
            <p:nvPr/>
          </p:nvSpPr>
          <p:spPr bwMode="auto">
            <a:xfrm>
              <a:off x="-141722" y="2930869"/>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3" name="Freeform 78"/>
            <p:cNvSpPr>
              <a:spLocks/>
            </p:cNvSpPr>
            <p:nvPr/>
          </p:nvSpPr>
          <p:spPr bwMode="auto">
            <a:xfrm>
              <a:off x="-141722" y="2930869"/>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4" name="Freeform 79"/>
            <p:cNvSpPr>
              <a:spLocks/>
            </p:cNvSpPr>
            <p:nvPr/>
          </p:nvSpPr>
          <p:spPr bwMode="auto">
            <a:xfrm>
              <a:off x="-211789" y="2930869"/>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5" name="Freeform 80"/>
            <p:cNvSpPr>
              <a:spLocks/>
            </p:cNvSpPr>
            <p:nvPr/>
          </p:nvSpPr>
          <p:spPr bwMode="auto">
            <a:xfrm>
              <a:off x="-211789" y="2930869"/>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6" name="Rectangle 81"/>
            <p:cNvSpPr>
              <a:spLocks noChangeArrowheads="1"/>
            </p:cNvSpPr>
            <p:nvPr/>
          </p:nvSpPr>
          <p:spPr bwMode="auto">
            <a:xfrm>
              <a:off x="-164729" y="2930869"/>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7" name="Rectangle 82"/>
            <p:cNvSpPr>
              <a:spLocks noChangeArrowheads="1"/>
            </p:cNvSpPr>
            <p:nvPr/>
          </p:nvSpPr>
          <p:spPr bwMode="auto">
            <a:xfrm>
              <a:off x="-164729" y="2930869"/>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8" name="Freeform 83"/>
            <p:cNvSpPr>
              <a:spLocks/>
            </p:cNvSpPr>
            <p:nvPr/>
          </p:nvSpPr>
          <p:spPr bwMode="auto">
            <a:xfrm>
              <a:off x="-887353" y="2930869"/>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9" name="Freeform 84"/>
            <p:cNvSpPr>
              <a:spLocks/>
            </p:cNvSpPr>
            <p:nvPr/>
          </p:nvSpPr>
          <p:spPr bwMode="auto">
            <a:xfrm>
              <a:off x="-887353" y="2930869"/>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0" name="Freeform 85"/>
            <p:cNvSpPr>
              <a:spLocks/>
            </p:cNvSpPr>
            <p:nvPr/>
          </p:nvSpPr>
          <p:spPr bwMode="auto">
            <a:xfrm>
              <a:off x="-887353" y="2930869"/>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1" name="Freeform 86"/>
            <p:cNvSpPr>
              <a:spLocks/>
            </p:cNvSpPr>
            <p:nvPr/>
          </p:nvSpPr>
          <p:spPr bwMode="auto">
            <a:xfrm>
              <a:off x="-887353" y="2930869"/>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2" name="Freeform 87"/>
            <p:cNvSpPr>
              <a:spLocks/>
            </p:cNvSpPr>
            <p:nvPr/>
          </p:nvSpPr>
          <p:spPr bwMode="auto">
            <a:xfrm>
              <a:off x="-887353" y="2930869"/>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3" name="Freeform 88"/>
            <p:cNvSpPr>
              <a:spLocks/>
            </p:cNvSpPr>
            <p:nvPr/>
          </p:nvSpPr>
          <p:spPr bwMode="auto">
            <a:xfrm>
              <a:off x="-887353" y="2930869"/>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17" name="Group 16"/>
          <p:cNvGrpSpPr/>
          <p:nvPr/>
        </p:nvGrpSpPr>
        <p:grpSpPr>
          <a:xfrm>
            <a:off x="571881" y="3579077"/>
            <a:ext cx="745631" cy="672655"/>
            <a:chOff x="-893598" y="2845392"/>
            <a:chExt cx="745631" cy="672655"/>
          </a:xfrm>
        </p:grpSpPr>
        <p:sp>
          <p:nvSpPr>
            <p:cNvPr id="291" name="Freeform 56"/>
            <p:cNvSpPr>
              <a:spLocks/>
            </p:cNvSpPr>
            <p:nvPr/>
          </p:nvSpPr>
          <p:spPr bwMode="auto">
            <a:xfrm>
              <a:off x="-566978" y="28453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6" name="Freeform 51"/>
            <p:cNvSpPr>
              <a:spLocks/>
            </p:cNvSpPr>
            <p:nvPr/>
          </p:nvSpPr>
          <p:spPr bwMode="auto">
            <a:xfrm>
              <a:off x="-893598" y="2875947"/>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FB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7" name="Freeform 52"/>
            <p:cNvSpPr>
              <a:spLocks/>
            </p:cNvSpPr>
            <p:nvPr/>
          </p:nvSpPr>
          <p:spPr bwMode="auto">
            <a:xfrm>
              <a:off x="-893598" y="2875947"/>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8" name="Freeform 53"/>
            <p:cNvSpPr>
              <a:spLocks/>
            </p:cNvSpPr>
            <p:nvPr/>
          </p:nvSpPr>
          <p:spPr bwMode="auto">
            <a:xfrm>
              <a:off x="-501436" y="2875947"/>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9" name="Freeform 54"/>
            <p:cNvSpPr>
              <a:spLocks/>
            </p:cNvSpPr>
            <p:nvPr/>
          </p:nvSpPr>
          <p:spPr bwMode="auto">
            <a:xfrm>
              <a:off x="-170974" y="3003530"/>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0" name="Freeform 55"/>
            <p:cNvSpPr>
              <a:spLocks/>
            </p:cNvSpPr>
            <p:nvPr/>
          </p:nvSpPr>
          <p:spPr bwMode="auto">
            <a:xfrm>
              <a:off x="-170974" y="3003530"/>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1" name="Freeform 56"/>
            <p:cNvSpPr>
              <a:spLocks/>
            </p:cNvSpPr>
            <p:nvPr/>
          </p:nvSpPr>
          <p:spPr bwMode="auto">
            <a:xfrm>
              <a:off x="-191889" y="35180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2" name="Freeform 57"/>
            <p:cNvSpPr>
              <a:spLocks noEditPoints="1"/>
            </p:cNvSpPr>
            <p:nvPr/>
          </p:nvSpPr>
          <p:spPr bwMode="auto">
            <a:xfrm>
              <a:off x="-679216" y="3071505"/>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E8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3" name="Freeform 58"/>
            <p:cNvSpPr>
              <a:spLocks/>
            </p:cNvSpPr>
            <p:nvPr/>
          </p:nvSpPr>
          <p:spPr bwMode="auto">
            <a:xfrm>
              <a:off x="-596601" y="3118564"/>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4" name="Freeform 59"/>
            <p:cNvSpPr>
              <a:spLocks/>
            </p:cNvSpPr>
            <p:nvPr/>
          </p:nvSpPr>
          <p:spPr bwMode="auto">
            <a:xfrm>
              <a:off x="-596601" y="3118564"/>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5" name="Freeform 60"/>
            <p:cNvSpPr>
              <a:spLocks/>
            </p:cNvSpPr>
            <p:nvPr/>
          </p:nvSpPr>
          <p:spPr bwMode="auto">
            <a:xfrm>
              <a:off x="-619607" y="3118564"/>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6" name="Freeform 61"/>
            <p:cNvSpPr>
              <a:spLocks/>
            </p:cNvSpPr>
            <p:nvPr/>
          </p:nvSpPr>
          <p:spPr bwMode="auto">
            <a:xfrm>
              <a:off x="-619607" y="3118564"/>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7" name="Freeform 62"/>
            <p:cNvSpPr>
              <a:spLocks/>
            </p:cNvSpPr>
            <p:nvPr/>
          </p:nvSpPr>
          <p:spPr bwMode="auto">
            <a:xfrm>
              <a:off x="-435553" y="3118564"/>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8" name="Freeform 63"/>
            <p:cNvSpPr>
              <a:spLocks/>
            </p:cNvSpPr>
            <p:nvPr/>
          </p:nvSpPr>
          <p:spPr bwMode="auto">
            <a:xfrm>
              <a:off x="-435553" y="3118564"/>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9" name="Rectangle 64"/>
            <p:cNvSpPr>
              <a:spLocks noChangeArrowheads="1"/>
            </p:cNvSpPr>
            <p:nvPr/>
          </p:nvSpPr>
          <p:spPr bwMode="auto">
            <a:xfrm>
              <a:off x="-395814" y="3301573"/>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0" name="Rectangle 65"/>
            <p:cNvSpPr>
              <a:spLocks noChangeArrowheads="1"/>
            </p:cNvSpPr>
            <p:nvPr/>
          </p:nvSpPr>
          <p:spPr bwMode="auto">
            <a:xfrm>
              <a:off x="-395814" y="3301573"/>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1" name="Freeform 66"/>
            <p:cNvSpPr>
              <a:spLocks/>
            </p:cNvSpPr>
            <p:nvPr/>
          </p:nvSpPr>
          <p:spPr bwMode="auto">
            <a:xfrm>
              <a:off x="-619607" y="3301573"/>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2" name="Freeform 67"/>
            <p:cNvSpPr>
              <a:spLocks/>
            </p:cNvSpPr>
            <p:nvPr/>
          </p:nvSpPr>
          <p:spPr bwMode="auto">
            <a:xfrm>
              <a:off x="-619607" y="3301573"/>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3" name="Freeform 68"/>
            <p:cNvSpPr>
              <a:spLocks/>
            </p:cNvSpPr>
            <p:nvPr/>
          </p:nvSpPr>
          <p:spPr bwMode="auto">
            <a:xfrm>
              <a:off x="-619607" y="3301573"/>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4" name="Freeform 69"/>
            <p:cNvSpPr>
              <a:spLocks/>
            </p:cNvSpPr>
            <p:nvPr/>
          </p:nvSpPr>
          <p:spPr bwMode="auto">
            <a:xfrm>
              <a:off x="-619607" y="3301573"/>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5" name="Freeform 70"/>
            <p:cNvSpPr>
              <a:spLocks/>
            </p:cNvSpPr>
            <p:nvPr/>
          </p:nvSpPr>
          <p:spPr bwMode="auto">
            <a:xfrm>
              <a:off x="-842355" y="3118564"/>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6" name="Freeform 71"/>
            <p:cNvSpPr>
              <a:spLocks/>
            </p:cNvSpPr>
            <p:nvPr/>
          </p:nvSpPr>
          <p:spPr bwMode="auto">
            <a:xfrm>
              <a:off x="-842355" y="3118564"/>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7" name="Oval 72"/>
            <p:cNvSpPr>
              <a:spLocks noChangeArrowheads="1"/>
            </p:cNvSpPr>
            <p:nvPr/>
          </p:nvSpPr>
          <p:spPr bwMode="auto">
            <a:xfrm>
              <a:off x="-237903" y="2932418"/>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8" name="Oval 73"/>
            <p:cNvSpPr>
              <a:spLocks noChangeArrowheads="1"/>
            </p:cNvSpPr>
            <p:nvPr/>
          </p:nvSpPr>
          <p:spPr bwMode="auto">
            <a:xfrm>
              <a:off x="-295420" y="2932418"/>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9" name="Oval 74"/>
            <p:cNvSpPr>
              <a:spLocks noChangeArrowheads="1"/>
            </p:cNvSpPr>
            <p:nvPr/>
          </p:nvSpPr>
          <p:spPr bwMode="auto">
            <a:xfrm>
              <a:off x="-353983" y="2932418"/>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0" name="Freeform 75"/>
            <p:cNvSpPr>
              <a:spLocks/>
            </p:cNvSpPr>
            <p:nvPr/>
          </p:nvSpPr>
          <p:spPr bwMode="auto">
            <a:xfrm>
              <a:off x="-480520" y="3025492"/>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4" name="Freeform 76"/>
            <p:cNvSpPr>
              <a:spLocks/>
            </p:cNvSpPr>
            <p:nvPr/>
          </p:nvSpPr>
          <p:spPr bwMode="auto">
            <a:xfrm>
              <a:off x="-480520" y="3025492"/>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5" name="Freeform 77"/>
            <p:cNvSpPr>
              <a:spLocks/>
            </p:cNvSpPr>
            <p:nvPr/>
          </p:nvSpPr>
          <p:spPr bwMode="auto">
            <a:xfrm>
              <a:off x="-147967" y="3025492"/>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7" name="Freeform 78"/>
            <p:cNvSpPr>
              <a:spLocks/>
            </p:cNvSpPr>
            <p:nvPr/>
          </p:nvSpPr>
          <p:spPr bwMode="auto">
            <a:xfrm>
              <a:off x="-147967" y="3025492"/>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8" name="Freeform 79"/>
            <p:cNvSpPr>
              <a:spLocks/>
            </p:cNvSpPr>
            <p:nvPr/>
          </p:nvSpPr>
          <p:spPr bwMode="auto">
            <a:xfrm>
              <a:off x="-218034" y="3025492"/>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9" name="Freeform 80"/>
            <p:cNvSpPr>
              <a:spLocks/>
            </p:cNvSpPr>
            <p:nvPr/>
          </p:nvSpPr>
          <p:spPr bwMode="auto">
            <a:xfrm>
              <a:off x="-218034" y="3025492"/>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0" name="Rectangle 81"/>
            <p:cNvSpPr>
              <a:spLocks noChangeArrowheads="1"/>
            </p:cNvSpPr>
            <p:nvPr/>
          </p:nvSpPr>
          <p:spPr bwMode="auto">
            <a:xfrm>
              <a:off x="-170974" y="3025492"/>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1" name="Rectangle 82"/>
            <p:cNvSpPr>
              <a:spLocks noChangeArrowheads="1"/>
            </p:cNvSpPr>
            <p:nvPr/>
          </p:nvSpPr>
          <p:spPr bwMode="auto">
            <a:xfrm>
              <a:off x="-170974" y="3025492"/>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2" name="Freeform 83"/>
            <p:cNvSpPr>
              <a:spLocks/>
            </p:cNvSpPr>
            <p:nvPr/>
          </p:nvSpPr>
          <p:spPr bwMode="auto">
            <a:xfrm>
              <a:off x="-893598" y="3025492"/>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3" name="Freeform 84"/>
            <p:cNvSpPr>
              <a:spLocks/>
            </p:cNvSpPr>
            <p:nvPr/>
          </p:nvSpPr>
          <p:spPr bwMode="auto">
            <a:xfrm>
              <a:off x="-893598" y="3025492"/>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4" name="Freeform 85"/>
            <p:cNvSpPr>
              <a:spLocks/>
            </p:cNvSpPr>
            <p:nvPr/>
          </p:nvSpPr>
          <p:spPr bwMode="auto">
            <a:xfrm>
              <a:off x="-893598" y="3025492"/>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5" name="Freeform 86"/>
            <p:cNvSpPr>
              <a:spLocks/>
            </p:cNvSpPr>
            <p:nvPr/>
          </p:nvSpPr>
          <p:spPr bwMode="auto">
            <a:xfrm>
              <a:off x="-893598" y="3025492"/>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6" name="Freeform 87"/>
            <p:cNvSpPr>
              <a:spLocks/>
            </p:cNvSpPr>
            <p:nvPr/>
          </p:nvSpPr>
          <p:spPr bwMode="auto">
            <a:xfrm>
              <a:off x="-893598" y="3025492"/>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7" name="Freeform 88"/>
            <p:cNvSpPr>
              <a:spLocks/>
            </p:cNvSpPr>
            <p:nvPr/>
          </p:nvSpPr>
          <p:spPr bwMode="auto">
            <a:xfrm>
              <a:off x="-893598" y="3025492"/>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16" name="Group 15"/>
          <p:cNvGrpSpPr/>
          <p:nvPr/>
        </p:nvGrpSpPr>
        <p:grpSpPr>
          <a:xfrm>
            <a:off x="571881" y="4330431"/>
            <a:ext cx="745631" cy="642100"/>
            <a:chOff x="-871576" y="4314050"/>
            <a:chExt cx="745631" cy="642100"/>
          </a:xfrm>
        </p:grpSpPr>
        <p:sp>
          <p:nvSpPr>
            <p:cNvPr id="368" name="Freeform 51"/>
            <p:cNvSpPr>
              <a:spLocks/>
            </p:cNvSpPr>
            <p:nvPr/>
          </p:nvSpPr>
          <p:spPr bwMode="auto">
            <a:xfrm>
              <a:off x="-871576" y="4314050"/>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9" name="Freeform 52"/>
            <p:cNvSpPr>
              <a:spLocks/>
            </p:cNvSpPr>
            <p:nvPr/>
          </p:nvSpPr>
          <p:spPr bwMode="auto">
            <a:xfrm>
              <a:off x="-871576" y="4314050"/>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0" name="Freeform 53"/>
            <p:cNvSpPr>
              <a:spLocks/>
            </p:cNvSpPr>
            <p:nvPr/>
          </p:nvSpPr>
          <p:spPr bwMode="auto">
            <a:xfrm>
              <a:off x="-479414" y="4314050"/>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1" name="Freeform 54"/>
            <p:cNvSpPr>
              <a:spLocks/>
            </p:cNvSpPr>
            <p:nvPr/>
          </p:nvSpPr>
          <p:spPr bwMode="auto">
            <a:xfrm>
              <a:off x="-148952" y="4441633"/>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2" name="Freeform 55"/>
            <p:cNvSpPr>
              <a:spLocks/>
            </p:cNvSpPr>
            <p:nvPr/>
          </p:nvSpPr>
          <p:spPr bwMode="auto">
            <a:xfrm>
              <a:off x="-148952" y="4441633"/>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4" name="Freeform 57"/>
            <p:cNvSpPr>
              <a:spLocks noEditPoints="1"/>
            </p:cNvSpPr>
            <p:nvPr/>
          </p:nvSpPr>
          <p:spPr bwMode="auto">
            <a:xfrm>
              <a:off x="-657194" y="4509608"/>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5" name="Freeform 58"/>
            <p:cNvSpPr>
              <a:spLocks/>
            </p:cNvSpPr>
            <p:nvPr/>
          </p:nvSpPr>
          <p:spPr bwMode="auto">
            <a:xfrm>
              <a:off x="-574579" y="4556667"/>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6" name="Freeform 59"/>
            <p:cNvSpPr>
              <a:spLocks/>
            </p:cNvSpPr>
            <p:nvPr/>
          </p:nvSpPr>
          <p:spPr bwMode="auto">
            <a:xfrm>
              <a:off x="-574579" y="4556667"/>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7" name="Freeform 60"/>
            <p:cNvSpPr>
              <a:spLocks/>
            </p:cNvSpPr>
            <p:nvPr/>
          </p:nvSpPr>
          <p:spPr bwMode="auto">
            <a:xfrm>
              <a:off x="-597585" y="4556667"/>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8" name="Freeform 61"/>
            <p:cNvSpPr>
              <a:spLocks/>
            </p:cNvSpPr>
            <p:nvPr/>
          </p:nvSpPr>
          <p:spPr bwMode="auto">
            <a:xfrm>
              <a:off x="-597585" y="4556667"/>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9" name="Freeform 62"/>
            <p:cNvSpPr>
              <a:spLocks/>
            </p:cNvSpPr>
            <p:nvPr/>
          </p:nvSpPr>
          <p:spPr bwMode="auto">
            <a:xfrm>
              <a:off x="-413531" y="4556667"/>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80" name="Freeform 63"/>
            <p:cNvSpPr>
              <a:spLocks/>
            </p:cNvSpPr>
            <p:nvPr/>
          </p:nvSpPr>
          <p:spPr bwMode="auto">
            <a:xfrm>
              <a:off x="-413531" y="4556667"/>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81" name="Rectangle 64"/>
            <p:cNvSpPr>
              <a:spLocks noChangeArrowheads="1"/>
            </p:cNvSpPr>
            <p:nvPr/>
          </p:nvSpPr>
          <p:spPr bwMode="auto">
            <a:xfrm>
              <a:off x="-373792" y="4739676"/>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7" name="Rectangle 65"/>
            <p:cNvSpPr>
              <a:spLocks noChangeArrowheads="1"/>
            </p:cNvSpPr>
            <p:nvPr/>
          </p:nvSpPr>
          <p:spPr bwMode="auto">
            <a:xfrm>
              <a:off x="-373792" y="4739676"/>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8" name="Freeform 66"/>
            <p:cNvSpPr>
              <a:spLocks/>
            </p:cNvSpPr>
            <p:nvPr/>
          </p:nvSpPr>
          <p:spPr bwMode="auto">
            <a:xfrm>
              <a:off x="-597585" y="4739676"/>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9" name="Freeform 67"/>
            <p:cNvSpPr>
              <a:spLocks/>
            </p:cNvSpPr>
            <p:nvPr/>
          </p:nvSpPr>
          <p:spPr bwMode="auto">
            <a:xfrm>
              <a:off x="-597585" y="4739676"/>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0" name="Freeform 68"/>
            <p:cNvSpPr>
              <a:spLocks/>
            </p:cNvSpPr>
            <p:nvPr/>
          </p:nvSpPr>
          <p:spPr bwMode="auto">
            <a:xfrm>
              <a:off x="-597585" y="4739676"/>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1" name="Freeform 69"/>
            <p:cNvSpPr>
              <a:spLocks/>
            </p:cNvSpPr>
            <p:nvPr/>
          </p:nvSpPr>
          <p:spPr bwMode="auto">
            <a:xfrm>
              <a:off x="-597585" y="4739676"/>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2" name="Freeform 70"/>
            <p:cNvSpPr>
              <a:spLocks/>
            </p:cNvSpPr>
            <p:nvPr/>
          </p:nvSpPr>
          <p:spPr bwMode="auto">
            <a:xfrm>
              <a:off x="-820333" y="4556667"/>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3" name="Freeform 71"/>
            <p:cNvSpPr>
              <a:spLocks/>
            </p:cNvSpPr>
            <p:nvPr/>
          </p:nvSpPr>
          <p:spPr bwMode="auto">
            <a:xfrm>
              <a:off x="-820333" y="4556667"/>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4" name="Oval 72"/>
            <p:cNvSpPr>
              <a:spLocks noChangeArrowheads="1"/>
            </p:cNvSpPr>
            <p:nvPr/>
          </p:nvSpPr>
          <p:spPr bwMode="auto">
            <a:xfrm>
              <a:off x="-215881" y="4370521"/>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5" name="Oval 73"/>
            <p:cNvSpPr>
              <a:spLocks noChangeArrowheads="1"/>
            </p:cNvSpPr>
            <p:nvPr/>
          </p:nvSpPr>
          <p:spPr bwMode="auto">
            <a:xfrm>
              <a:off x="-273398" y="4370521"/>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6" name="Oval 74"/>
            <p:cNvSpPr>
              <a:spLocks noChangeArrowheads="1"/>
            </p:cNvSpPr>
            <p:nvPr/>
          </p:nvSpPr>
          <p:spPr bwMode="auto">
            <a:xfrm>
              <a:off x="-331961" y="4370521"/>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7" name="Freeform 75"/>
            <p:cNvSpPr>
              <a:spLocks/>
            </p:cNvSpPr>
            <p:nvPr/>
          </p:nvSpPr>
          <p:spPr bwMode="auto">
            <a:xfrm>
              <a:off x="-458498" y="4463595"/>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1" name="Freeform 76"/>
            <p:cNvSpPr>
              <a:spLocks/>
            </p:cNvSpPr>
            <p:nvPr/>
          </p:nvSpPr>
          <p:spPr bwMode="auto">
            <a:xfrm>
              <a:off x="-458498" y="4463595"/>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2" name="Freeform 77"/>
            <p:cNvSpPr>
              <a:spLocks/>
            </p:cNvSpPr>
            <p:nvPr/>
          </p:nvSpPr>
          <p:spPr bwMode="auto">
            <a:xfrm>
              <a:off x="-125945" y="4463595"/>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3" name="Freeform 78"/>
            <p:cNvSpPr>
              <a:spLocks/>
            </p:cNvSpPr>
            <p:nvPr/>
          </p:nvSpPr>
          <p:spPr bwMode="auto">
            <a:xfrm>
              <a:off x="-125945" y="4463595"/>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4" name="Freeform 79"/>
            <p:cNvSpPr>
              <a:spLocks/>
            </p:cNvSpPr>
            <p:nvPr/>
          </p:nvSpPr>
          <p:spPr bwMode="auto">
            <a:xfrm>
              <a:off x="-196012" y="4463595"/>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5" name="Freeform 80"/>
            <p:cNvSpPr>
              <a:spLocks/>
            </p:cNvSpPr>
            <p:nvPr/>
          </p:nvSpPr>
          <p:spPr bwMode="auto">
            <a:xfrm>
              <a:off x="-196012" y="4463595"/>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6" name="Rectangle 81"/>
            <p:cNvSpPr>
              <a:spLocks noChangeArrowheads="1"/>
            </p:cNvSpPr>
            <p:nvPr/>
          </p:nvSpPr>
          <p:spPr bwMode="auto">
            <a:xfrm>
              <a:off x="-148952" y="4463595"/>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7" name="Rectangle 82"/>
            <p:cNvSpPr>
              <a:spLocks noChangeArrowheads="1"/>
            </p:cNvSpPr>
            <p:nvPr/>
          </p:nvSpPr>
          <p:spPr bwMode="auto">
            <a:xfrm>
              <a:off x="-148952" y="4463595"/>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8" name="Freeform 83"/>
            <p:cNvSpPr>
              <a:spLocks/>
            </p:cNvSpPr>
            <p:nvPr/>
          </p:nvSpPr>
          <p:spPr bwMode="auto">
            <a:xfrm>
              <a:off x="-871576" y="4463595"/>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9" name="Freeform 84"/>
            <p:cNvSpPr>
              <a:spLocks/>
            </p:cNvSpPr>
            <p:nvPr/>
          </p:nvSpPr>
          <p:spPr bwMode="auto">
            <a:xfrm>
              <a:off x="-871576" y="4463595"/>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0" name="Freeform 85"/>
            <p:cNvSpPr>
              <a:spLocks/>
            </p:cNvSpPr>
            <p:nvPr/>
          </p:nvSpPr>
          <p:spPr bwMode="auto">
            <a:xfrm>
              <a:off x="-871576" y="4463595"/>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1" name="Freeform 86"/>
            <p:cNvSpPr>
              <a:spLocks/>
            </p:cNvSpPr>
            <p:nvPr/>
          </p:nvSpPr>
          <p:spPr bwMode="auto">
            <a:xfrm>
              <a:off x="-871576" y="4463595"/>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2" name="Freeform 87"/>
            <p:cNvSpPr>
              <a:spLocks/>
            </p:cNvSpPr>
            <p:nvPr/>
          </p:nvSpPr>
          <p:spPr bwMode="auto">
            <a:xfrm>
              <a:off x="-871576" y="4463595"/>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3" name="Freeform 88"/>
            <p:cNvSpPr>
              <a:spLocks/>
            </p:cNvSpPr>
            <p:nvPr/>
          </p:nvSpPr>
          <p:spPr bwMode="auto">
            <a:xfrm>
              <a:off x="-871576" y="4463595"/>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7" name="Group 6"/>
          <p:cNvGrpSpPr/>
          <p:nvPr/>
        </p:nvGrpSpPr>
        <p:grpSpPr>
          <a:xfrm>
            <a:off x="571881" y="5012915"/>
            <a:ext cx="745631" cy="784842"/>
            <a:chOff x="-877846" y="4956149"/>
            <a:chExt cx="745631" cy="784842"/>
          </a:xfrm>
        </p:grpSpPr>
        <p:sp>
          <p:nvSpPr>
            <p:cNvPr id="373" name="Freeform 56"/>
            <p:cNvSpPr>
              <a:spLocks/>
            </p:cNvSpPr>
            <p:nvPr/>
          </p:nvSpPr>
          <p:spPr bwMode="auto">
            <a:xfrm>
              <a:off x="-169867" y="495614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4" name="Freeform 51"/>
            <p:cNvSpPr>
              <a:spLocks/>
            </p:cNvSpPr>
            <p:nvPr/>
          </p:nvSpPr>
          <p:spPr bwMode="auto">
            <a:xfrm>
              <a:off x="-877846" y="5098891"/>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A8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5" name="Freeform 52"/>
            <p:cNvSpPr>
              <a:spLocks/>
            </p:cNvSpPr>
            <p:nvPr/>
          </p:nvSpPr>
          <p:spPr bwMode="auto">
            <a:xfrm>
              <a:off x="-877846" y="5098891"/>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6" name="Freeform 53"/>
            <p:cNvSpPr>
              <a:spLocks/>
            </p:cNvSpPr>
            <p:nvPr/>
          </p:nvSpPr>
          <p:spPr bwMode="auto">
            <a:xfrm>
              <a:off x="-485684" y="5098891"/>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7" name="Freeform 54"/>
            <p:cNvSpPr>
              <a:spLocks/>
            </p:cNvSpPr>
            <p:nvPr/>
          </p:nvSpPr>
          <p:spPr bwMode="auto">
            <a:xfrm>
              <a:off x="-155222" y="5226474"/>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8" name="Freeform 55"/>
            <p:cNvSpPr>
              <a:spLocks/>
            </p:cNvSpPr>
            <p:nvPr/>
          </p:nvSpPr>
          <p:spPr bwMode="auto">
            <a:xfrm>
              <a:off x="-155222" y="5226474"/>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9" name="Freeform 56"/>
            <p:cNvSpPr>
              <a:spLocks/>
            </p:cNvSpPr>
            <p:nvPr/>
          </p:nvSpPr>
          <p:spPr bwMode="auto">
            <a:xfrm>
              <a:off x="-176137" y="57409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0" name="Freeform 57"/>
            <p:cNvSpPr>
              <a:spLocks noEditPoints="1"/>
            </p:cNvSpPr>
            <p:nvPr/>
          </p:nvSpPr>
          <p:spPr bwMode="auto">
            <a:xfrm>
              <a:off x="-663464" y="5294449"/>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A8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1" name="Freeform 58"/>
            <p:cNvSpPr>
              <a:spLocks/>
            </p:cNvSpPr>
            <p:nvPr/>
          </p:nvSpPr>
          <p:spPr bwMode="auto">
            <a:xfrm>
              <a:off x="-580849" y="5341508"/>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2" name="Freeform 59"/>
            <p:cNvSpPr>
              <a:spLocks/>
            </p:cNvSpPr>
            <p:nvPr/>
          </p:nvSpPr>
          <p:spPr bwMode="auto">
            <a:xfrm>
              <a:off x="-580849" y="5341508"/>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3" name="Freeform 60"/>
            <p:cNvSpPr>
              <a:spLocks/>
            </p:cNvSpPr>
            <p:nvPr/>
          </p:nvSpPr>
          <p:spPr bwMode="auto">
            <a:xfrm>
              <a:off x="-603855" y="5341508"/>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4" name="Freeform 61"/>
            <p:cNvSpPr>
              <a:spLocks/>
            </p:cNvSpPr>
            <p:nvPr/>
          </p:nvSpPr>
          <p:spPr bwMode="auto">
            <a:xfrm>
              <a:off x="-603855" y="5341508"/>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5" name="Freeform 62"/>
            <p:cNvSpPr>
              <a:spLocks/>
            </p:cNvSpPr>
            <p:nvPr/>
          </p:nvSpPr>
          <p:spPr bwMode="auto">
            <a:xfrm>
              <a:off x="-419801" y="5341508"/>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6" name="Freeform 63"/>
            <p:cNvSpPr>
              <a:spLocks/>
            </p:cNvSpPr>
            <p:nvPr/>
          </p:nvSpPr>
          <p:spPr bwMode="auto">
            <a:xfrm>
              <a:off x="-419801" y="5341508"/>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7" name="Rectangle 64"/>
            <p:cNvSpPr>
              <a:spLocks noChangeArrowheads="1"/>
            </p:cNvSpPr>
            <p:nvPr/>
          </p:nvSpPr>
          <p:spPr bwMode="auto">
            <a:xfrm>
              <a:off x="-380062" y="5524517"/>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8" name="Rectangle 65"/>
            <p:cNvSpPr>
              <a:spLocks noChangeArrowheads="1"/>
            </p:cNvSpPr>
            <p:nvPr/>
          </p:nvSpPr>
          <p:spPr bwMode="auto">
            <a:xfrm>
              <a:off x="-380062" y="5524517"/>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9" name="Freeform 66"/>
            <p:cNvSpPr>
              <a:spLocks/>
            </p:cNvSpPr>
            <p:nvPr/>
          </p:nvSpPr>
          <p:spPr bwMode="auto">
            <a:xfrm>
              <a:off x="-603855" y="5524517"/>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0" name="Freeform 67"/>
            <p:cNvSpPr>
              <a:spLocks/>
            </p:cNvSpPr>
            <p:nvPr/>
          </p:nvSpPr>
          <p:spPr bwMode="auto">
            <a:xfrm>
              <a:off x="-603855" y="5524517"/>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1" name="Freeform 68"/>
            <p:cNvSpPr>
              <a:spLocks/>
            </p:cNvSpPr>
            <p:nvPr/>
          </p:nvSpPr>
          <p:spPr bwMode="auto">
            <a:xfrm>
              <a:off x="-603855" y="5524517"/>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2" name="Freeform 69"/>
            <p:cNvSpPr>
              <a:spLocks/>
            </p:cNvSpPr>
            <p:nvPr/>
          </p:nvSpPr>
          <p:spPr bwMode="auto">
            <a:xfrm>
              <a:off x="-603855" y="5524517"/>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3" name="Freeform 70"/>
            <p:cNvSpPr>
              <a:spLocks/>
            </p:cNvSpPr>
            <p:nvPr/>
          </p:nvSpPr>
          <p:spPr bwMode="auto">
            <a:xfrm>
              <a:off x="-826603" y="5341508"/>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4" name="Freeform 71"/>
            <p:cNvSpPr>
              <a:spLocks/>
            </p:cNvSpPr>
            <p:nvPr/>
          </p:nvSpPr>
          <p:spPr bwMode="auto">
            <a:xfrm>
              <a:off x="-826603" y="5341508"/>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5" name="Oval 72"/>
            <p:cNvSpPr>
              <a:spLocks noChangeArrowheads="1"/>
            </p:cNvSpPr>
            <p:nvPr/>
          </p:nvSpPr>
          <p:spPr bwMode="auto">
            <a:xfrm>
              <a:off x="-222151" y="5155362"/>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6" name="Oval 73"/>
            <p:cNvSpPr>
              <a:spLocks noChangeArrowheads="1"/>
            </p:cNvSpPr>
            <p:nvPr/>
          </p:nvSpPr>
          <p:spPr bwMode="auto">
            <a:xfrm>
              <a:off x="-279668" y="5155362"/>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7" name="Oval 74"/>
            <p:cNvSpPr>
              <a:spLocks noChangeArrowheads="1"/>
            </p:cNvSpPr>
            <p:nvPr/>
          </p:nvSpPr>
          <p:spPr bwMode="auto">
            <a:xfrm>
              <a:off x="-338231" y="5155362"/>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8" name="Freeform 75"/>
            <p:cNvSpPr>
              <a:spLocks/>
            </p:cNvSpPr>
            <p:nvPr/>
          </p:nvSpPr>
          <p:spPr bwMode="auto">
            <a:xfrm>
              <a:off x="-464768" y="5248436"/>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9" name="Freeform 76"/>
            <p:cNvSpPr>
              <a:spLocks/>
            </p:cNvSpPr>
            <p:nvPr/>
          </p:nvSpPr>
          <p:spPr bwMode="auto">
            <a:xfrm>
              <a:off x="-464768" y="5248436"/>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0" name="Freeform 77"/>
            <p:cNvSpPr>
              <a:spLocks/>
            </p:cNvSpPr>
            <p:nvPr/>
          </p:nvSpPr>
          <p:spPr bwMode="auto">
            <a:xfrm>
              <a:off x="-132215" y="5248436"/>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1" name="Freeform 78"/>
            <p:cNvSpPr>
              <a:spLocks/>
            </p:cNvSpPr>
            <p:nvPr/>
          </p:nvSpPr>
          <p:spPr bwMode="auto">
            <a:xfrm>
              <a:off x="-132215" y="5248436"/>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2" name="Freeform 79"/>
            <p:cNvSpPr>
              <a:spLocks/>
            </p:cNvSpPr>
            <p:nvPr/>
          </p:nvSpPr>
          <p:spPr bwMode="auto">
            <a:xfrm>
              <a:off x="-202282" y="5248436"/>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3" name="Freeform 80"/>
            <p:cNvSpPr>
              <a:spLocks/>
            </p:cNvSpPr>
            <p:nvPr/>
          </p:nvSpPr>
          <p:spPr bwMode="auto">
            <a:xfrm>
              <a:off x="-202282" y="5248436"/>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4" name="Rectangle 81"/>
            <p:cNvSpPr>
              <a:spLocks noChangeArrowheads="1"/>
            </p:cNvSpPr>
            <p:nvPr/>
          </p:nvSpPr>
          <p:spPr bwMode="auto">
            <a:xfrm>
              <a:off x="-155222" y="5248436"/>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5" name="Rectangle 82"/>
            <p:cNvSpPr>
              <a:spLocks noChangeArrowheads="1"/>
            </p:cNvSpPr>
            <p:nvPr/>
          </p:nvSpPr>
          <p:spPr bwMode="auto">
            <a:xfrm>
              <a:off x="-155222" y="5248436"/>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6" name="Freeform 83"/>
            <p:cNvSpPr>
              <a:spLocks/>
            </p:cNvSpPr>
            <p:nvPr/>
          </p:nvSpPr>
          <p:spPr bwMode="auto">
            <a:xfrm>
              <a:off x="-877846" y="5248436"/>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7" name="Freeform 84"/>
            <p:cNvSpPr>
              <a:spLocks/>
            </p:cNvSpPr>
            <p:nvPr/>
          </p:nvSpPr>
          <p:spPr bwMode="auto">
            <a:xfrm>
              <a:off x="-877846" y="5248436"/>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8" name="Freeform 85"/>
            <p:cNvSpPr>
              <a:spLocks/>
            </p:cNvSpPr>
            <p:nvPr/>
          </p:nvSpPr>
          <p:spPr bwMode="auto">
            <a:xfrm>
              <a:off x="-877846" y="5248436"/>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9" name="Freeform 86"/>
            <p:cNvSpPr>
              <a:spLocks/>
            </p:cNvSpPr>
            <p:nvPr/>
          </p:nvSpPr>
          <p:spPr bwMode="auto">
            <a:xfrm>
              <a:off x="-877846" y="5248436"/>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60" name="Freeform 87"/>
            <p:cNvSpPr>
              <a:spLocks/>
            </p:cNvSpPr>
            <p:nvPr/>
          </p:nvSpPr>
          <p:spPr bwMode="auto">
            <a:xfrm>
              <a:off x="-877846" y="5248436"/>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89" name="Freeform 88"/>
            <p:cNvSpPr>
              <a:spLocks/>
            </p:cNvSpPr>
            <p:nvPr/>
          </p:nvSpPr>
          <p:spPr bwMode="auto">
            <a:xfrm>
              <a:off x="-877846" y="5248436"/>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590" name="Group 589"/>
          <p:cNvGrpSpPr/>
          <p:nvPr/>
        </p:nvGrpSpPr>
        <p:grpSpPr>
          <a:xfrm>
            <a:off x="10456457" y="2386646"/>
            <a:ext cx="788988" cy="679450"/>
            <a:chOff x="13824409" y="2887801"/>
            <a:chExt cx="788988" cy="679450"/>
          </a:xfrm>
        </p:grpSpPr>
        <p:sp>
          <p:nvSpPr>
            <p:cNvPr id="591"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92"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3"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4"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5"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96"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7"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8"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9"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0"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1"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2"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3"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4"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5"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6"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7"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8"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9"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0"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1"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2"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3"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4"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5" name="Group 614"/>
          <p:cNvGrpSpPr/>
          <p:nvPr/>
        </p:nvGrpSpPr>
        <p:grpSpPr>
          <a:xfrm>
            <a:off x="9272000" y="2304513"/>
            <a:ext cx="788988" cy="679450"/>
            <a:chOff x="-1129030" y="1271170"/>
            <a:chExt cx="788988" cy="679450"/>
          </a:xfrm>
        </p:grpSpPr>
        <p:sp>
          <p:nvSpPr>
            <p:cNvPr id="616"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7"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8"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9"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0"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1"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2"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3"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4"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5"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6"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7"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8"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9"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0"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1"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2"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3"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4"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5"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6"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7"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8"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9"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0" name="Group 639"/>
          <p:cNvGrpSpPr/>
          <p:nvPr/>
        </p:nvGrpSpPr>
        <p:grpSpPr>
          <a:xfrm>
            <a:off x="9542142" y="3116118"/>
            <a:ext cx="788988" cy="679450"/>
            <a:chOff x="13824409" y="4063580"/>
            <a:chExt cx="788988" cy="679450"/>
          </a:xfrm>
        </p:grpSpPr>
        <p:sp>
          <p:nvSpPr>
            <p:cNvPr id="641"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2"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3"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4"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5"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6"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7"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8"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9"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0"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1"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2"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3"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4"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5"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6"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7"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8"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9"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0"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1"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2"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3"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4"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65" name="Group 664"/>
          <p:cNvGrpSpPr/>
          <p:nvPr/>
        </p:nvGrpSpPr>
        <p:grpSpPr>
          <a:xfrm>
            <a:off x="10541515" y="3177852"/>
            <a:ext cx="788988" cy="679450"/>
            <a:chOff x="13788654" y="1737721"/>
            <a:chExt cx="788988" cy="679450"/>
          </a:xfrm>
        </p:grpSpPr>
        <p:sp>
          <p:nvSpPr>
            <p:cNvPr id="666"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7"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8"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9"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0"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71"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2"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3"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4"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5"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6"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7"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8"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9"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0"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1"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2"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3"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4"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5"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6"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7"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8"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9"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94" name="Group 693"/>
          <p:cNvGrpSpPr/>
          <p:nvPr/>
        </p:nvGrpSpPr>
        <p:grpSpPr>
          <a:xfrm>
            <a:off x="1203826" y="5364235"/>
            <a:ext cx="2528741" cy="1266658"/>
            <a:chOff x="9431735" y="1726897"/>
            <a:chExt cx="1755775" cy="879476"/>
          </a:xfrm>
        </p:grpSpPr>
        <p:sp>
          <p:nvSpPr>
            <p:cNvPr id="695" name="Oval 694"/>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696" name="Oval 695"/>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97" name="Freeform 696"/>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98" name="Rectangle 697"/>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99" name="Rectangle 698"/>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0" name="Rectangle 699"/>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1" name="Freeform 700"/>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2" name="Freeform 701"/>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3" name="Freeform 702"/>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4" name="Freeform 703"/>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sp>
        <p:nvSpPr>
          <p:cNvPr id="324" name="Freeform 197"/>
          <p:cNvSpPr>
            <a:spLocks/>
          </p:cNvSpPr>
          <p:nvPr/>
        </p:nvSpPr>
        <p:spPr bwMode="auto">
          <a:xfrm>
            <a:off x="1690279" y="4412651"/>
            <a:ext cx="1454526" cy="1428552"/>
          </a:xfrm>
          <a:custGeom>
            <a:avLst/>
            <a:gdLst>
              <a:gd name="T0" fmla="*/ 656 w 672"/>
              <a:gd name="T1" fmla="*/ 379 h 660"/>
              <a:gd name="T2" fmla="*/ 568 w 672"/>
              <a:gd name="T3" fmla="*/ 400 h 660"/>
              <a:gd name="T4" fmla="*/ 540 w 672"/>
              <a:gd name="T5" fmla="*/ 364 h 660"/>
              <a:gd name="T6" fmla="*/ 552 w 672"/>
              <a:gd name="T7" fmla="*/ 201 h 660"/>
              <a:gd name="T8" fmla="*/ 502 w 672"/>
              <a:gd name="T9" fmla="*/ 182 h 660"/>
              <a:gd name="T10" fmla="*/ 502 w 672"/>
              <a:gd name="T11" fmla="*/ 123 h 660"/>
              <a:gd name="T12" fmla="*/ 464 w 672"/>
              <a:gd name="T13" fmla="*/ 47 h 660"/>
              <a:gd name="T14" fmla="*/ 421 w 672"/>
              <a:gd name="T15" fmla="*/ 33 h 660"/>
              <a:gd name="T16" fmla="*/ 414 w 672"/>
              <a:gd name="T17" fmla="*/ 107 h 660"/>
              <a:gd name="T18" fmla="*/ 386 w 672"/>
              <a:gd name="T19" fmla="*/ 121 h 660"/>
              <a:gd name="T20" fmla="*/ 329 w 672"/>
              <a:gd name="T21" fmla="*/ 83 h 660"/>
              <a:gd name="T22" fmla="*/ 268 w 672"/>
              <a:gd name="T23" fmla="*/ 107 h 660"/>
              <a:gd name="T24" fmla="*/ 168 w 672"/>
              <a:gd name="T25" fmla="*/ 59 h 660"/>
              <a:gd name="T26" fmla="*/ 156 w 672"/>
              <a:gd name="T27" fmla="*/ 0 h 660"/>
              <a:gd name="T28" fmla="*/ 128 w 672"/>
              <a:gd name="T29" fmla="*/ 71 h 660"/>
              <a:gd name="T30" fmla="*/ 147 w 672"/>
              <a:gd name="T31" fmla="*/ 114 h 660"/>
              <a:gd name="T32" fmla="*/ 144 w 672"/>
              <a:gd name="T33" fmla="*/ 187 h 660"/>
              <a:gd name="T34" fmla="*/ 128 w 672"/>
              <a:gd name="T35" fmla="*/ 199 h 660"/>
              <a:gd name="T36" fmla="*/ 95 w 672"/>
              <a:gd name="T37" fmla="*/ 173 h 660"/>
              <a:gd name="T38" fmla="*/ 36 w 672"/>
              <a:gd name="T39" fmla="*/ 194 h 660"/>
              <a:gd name="T40" fmla="*/ 0 w 672"/>
              <a:gd name="T41" fmla="*/ 173 h 660"/>
              <a:gd name="T42" fmla="*/ 26 w 672"/>
              <a:gd name="T43" fmla="*/ 213 h 660"/>
              <a:gd name="T44" fmla="*/ 90 w 672"/>
              <a:gd name="T45" fmla="*/ 213 h 660"/>
              <a:gd name="T46" fmla="*/ 97 w 672"/>
              <a:gd name="T47" fmla="*/ 272 h 660"/>
              <a:gd name="T48" fmla="*/ 95 w 672"/>
              <a:gd name="T49" fmla="*/ 282 h 660"/>
              <a:gd name="T50" fmla="*/ 26 w 672"/>
              <a:gd name="T51" fmla="*/ 341 h 660"/>
              <a:gd name="T52" fmla="*/ 45 w 672"/>
              <a:gd name="T53" fmla="*/ 381 h 660"/>
              <a:gd name="T54" fmla="*/ 116 w 672"/>
              <a:gd name="T55" fmla="*/ 402 h 660"/>
              <a:gd name="T56" fmla="*/ 140 w 672"/>
              <a:gd name="T57" fmla="*/ 466 h 660"/>
              <a:gd name="T58" fmla="*/ 194 w 672"/>
              <a:gd name="T59" fmla="*/ 476 h 660"/>
              <a:gd name="T60" fmla="*/ 201 w 672"/>
              <a:gd name="T61" fmla="*/ 495 h 660"/>
              <a:gd name="T62" fmla="*/ 187 w 672"/>
              <a:gd name="T63" fmla="*/ 554 h 660"/>
              <a:gd name="T64" fmla="*/ 230 w 672"/>
              <a:gd name="T65" fmla="*/ 660 h 660"/>
              <a:gd name="T66" fmla="*/ 239 w 672"/>
              <a:gd name="T67" fmla="*/ 561 h 660"/>
              <a:gd name="T68" fmla="*/ 277 w 672"/>
              <a:gd name="T69" fmla="*/ 525 h 660"/>
              <a:gd name="T70" fmla="*/ 320 w 672"/>
              <a:gd name="T71" fmla="*/ 554 h 660"/>
              <a:gd name="T72" fmla="*/ 355 w 672"/>
              <a:gd name="T73" fmla="*/ 554 h 660"/>
              <a:gd name="T74" fmla="*/ 381 w 672"/>
              <a:gd name="T75" fmla="*/ 483 h 660"/>
              <a:gd name="T76" fmla="*/ 466 w 672"/>
              <a:gd name="T77" fmla="*/ 466 h 660"/>
              <a:gd name="T78" fmla="*/ 499 w 672"/>
              <a:gd name="T79" fmla="*/ 433 h 660"/>
              <a:gd name="T80" fmla="*/ 561 w 672"/>
              <a:gd name="T81" fmla="*/ 457 h 660"/>
              <a:gd name="T82" fmla="*/ 649 w 672"/>
              <a:gd name="T83" fmla="*/ 416 h 660"/>
              <a:gd name="T84" fmla="*/ 672 w 672"/>
              <a:gd name="T85" fmla="*/ 438 h 660"/>
              <a:gd name="T86" fmla="*/ 656 w 672"/>
              <a:gd name="T87" fmla="*/ 37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2" h="660">
                <a:moveTo>
                  <a:pt x="656" y="379"/>
                </a:moveTo>
                <a:lnTo>
                  <a:pt x="568" y="400"/>
                </a:lnTo>
                <a:lnTo>
                  <a:pt x="540" y="364"/>
                </a:lnTo>
                <a:lnTo>
                  <a:pt x="552" y="201"/>
                </a:lnTo>
                <a:lnTo>
                  <a:pt x="502" y="182"/>
                </a:lnTo>
                <a:lnTo>
                  <a:pt x="502" y="123"/>
                </a:lnTo>
                <a:lnTo>
                  <a:pt x="464" y="47"/>
                </a:lnTo>
                <a:lnTo>
                  <a:pt x="421" y="33"/>
                </a:lnTo>
                <a:lnTo>
                  <a:pt x="414" y="107"/>
                </a:lnTo>
                <a:lnTo>
                  <a:pt x="386" y="121"/>
                </a:lnTo>
                <a:lnTo>
                  <a:pt x="329" y="83"/>
                </a:lnTo>
                <a:lnTo>
                  <a:pt x="268" y="107"/>
                </a:lnTo>
                <a:lnTo>
                  <a:pt x="168" y="59"/>
                </a:lnTo>
                <a:lnTo>
                  <a:pt x="156" y="0"/>
                </a:lnTo>
                <a:lnTo>
                  <a:pt x="128" y="71"/>
                </a:lnTo>
                <a:lnTo>
                  <a:pt x="147" y="114"/>
                </a:lnTo>
                <a:lnTo>
                  <a:pt x="144" y="187"/>
                </a:lnTo>
                <a:lnTo>
                  <a:pt x="128" y="199"/>
                </a:lnTo>
                <a:lnTo>
                  <a:pt x="95" y="173"/>
                </a:lnTo>
                <a:lnTo>
                  <a:pt x="36" y="194"/>
                </a:lnTo>
                <a:lnTo>
                  <a:pt x="0" y="173"/>
                </a:lnTo>
                <a:lnTo>
                  <a:pt x="26" y="213"/>
                </a:lnTo>
                <a:lnTo>
                  <a:pt x="90" y="213"/>
                </a:lnTo>
                <a:lnTo>
                  <a:pt x="97" y="272"/>
                </a:lnTo>
                <a:lnTo>
                  <a:pt x="95" y="282"/>
                </a:lnTo>
                <a:lnTo>
                  <a:pt x="26" y="341"/>
                </a:lnTo>
                <a:lnTo>
                  <a:pt x="45" y="381"/>
                </a:lnTo>
                <a:lnTo>
                  <a:pt x="116" y="402"/>
                </a:lnTo>
                <a:lnTo>
                  <a:pt x="140" y="466"/>
                </a:lnTo>
                <a:lnTo>
                  <a:pt x="194" y="476"/>
                </a:lnTo>
                <a:lnTo>
                  <a:pt x="201" y="495"/>
                </a:lnTo>
                <a:lnTo>
                  <a:pt x="187" y="554"/>
                </a:lnTo>
                <a:lnTo>
                  <a:pt x="230" y="660"/>
                </a:lnTo>
                <a:lnTo>
                  <a:pt x="239" y="561"/>
                </a:lnTo>
                <a:lnTo>
                  <a:pt x="277" y="525"/>
                </a:lnTo>
                <a:lnTo>
                  <a:pt x="320" y="554"/>
                </a:lnTo>
                <a:lnTo>
                  <a:pt x="355" y="554"/>
                </a:lnTo>
                <a:lnTo>
                  <a:pt x="381" y="483"/>
                </a:lnTo>
                <a:lnTo>
                  <a:pt x="466" y="466"/>
                </a:lnTo>
                <a:lnTo>
                  <a:pt x="499" y="433"/>
                </a:lnTo>
                <a:lnTo>
                  <a:pt x="561" y="457"/>
                </a:lnTo>
                <a:lnTo>
                  <a:pt x="649" y="416"/>
                </a:lnTo>
                <a:lnTo>
                  <a:pt x="672" y="438"/>
                </a:lnTo>
                <a:lnTo>
                  <a:pt x="656" y="37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705" name="Group 704"/>
          <p:cNvGrpSpPr/>
          <p:nvPr/>
        </p:nvGrpSpPr>
        <p:grpSpPr>
          <a:xfrm>
            <a:off x="103395" y="3770942"/>
            <a:ext cx="406800" cy="446400"/>
            <a:chOff x="8201026" y="4216400"/>
            <a:chExt cx="901699" cy="981076"/>
          </a:xfrm>
        </p:grpSpPr>
        <p:sp>
          <p:nvSpPr>
            <p:cNvPr id="706"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07"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08"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09"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10"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11"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12" name="Group 711"/>
          <p:cNvGrpSpPr/>
          <p:nvPr/>
        </p:nvGrpSpPr>
        <p:grpSpPr>
          <a:xfrm>
            <a:off x="103395" y="4491022"/>
            <a:ext cx="406800" cy="446400"/>
            <a:chOff x="14859197" y="2705174"/>
            <a:chExt cx="900112" cy="981076"/>
          </a:xfrm>
        </p:grpSpPr>
        <p:sp>
          <p:nvSpPr>
            <p:cNvPr id="713"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4"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5"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6"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7"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18" name="Group 717"/>
          <p:cNvGrpSpPr/>
          <p:nvPr/>
        </p:nvGrpSpPr>
        <p:grpSpPr>
          <a:xfrm>
            <a:off x="103395" y="5297462"/>
            <a:ext cx="406800" cy="446400"/>
            <a:chOff x="14859197" y="3880953"/>
            <a:chExt cx="900112" cy="981076"/>
          </a:xfrm>
        </p:grpSpPr>
        <p:sp>
          <p:nvSpPr>
            <p:cNvPr id="719"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0"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1"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2"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3"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24" name="Group 723"/>
          <p:cNvGrpSpPr/>
          <p:nvPr/>
        </p:nvGrpSpPr>
        <p:grpSpPr>
          <a:xfrm>
            <a:off x="101805" y="2980130"/>
            <a:ext cx="408390" cy="445124"/>
            <a:chOff x="14823442" y="1555094"/>
            <a:chExt cx="900112" cy="981076"/>
          </a:xfrm>
        </p:grpSpPr>
        <p:sp>
          <p:nvSpPr>
            <p:cNvPr id="725"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6"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7"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8"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9"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61" name="Group 560"/>
          <p:cNvGrpSpPr/>
          <p:nvPr/>
        </p:nvGrpSpPr>
        <p:grpSpPr>
          <a:xfrm>
            <a:off x="9960063" y="2617732"/>
            <a:ext cx="406800" cy="446400"/>
            <a:chOff x="8201026" y="4216400"/>
            <a:chExt cx="901699" cy="981076"/>
          </a:xfrm>
        </p:grpSpPr>
        <p:sp>
          <p:nvSpPr>
            <p:cNvPr id="562"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3"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564"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565"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566"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567"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68" name="Group 567"/>
          <p:cNvGrpSpPr/>
          <p:nvPr/>
        </p:nvGrpSpPr>
        <p:grpSpPr>
          <a:xfrm>
            <a:off x="11188364" y="2748479"/>
            <a:ext cx="406800" cy="446400"/>
            <a:chOff x="14859197" y="2705174"/>
            <a:chExt cx="900112" cy="981076"/>
          </a:xfrm>
        </p:grpSpPr>
        <p:sp>
          <p:nvSpPr>
            <p:cNvPr id="56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7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7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72"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73"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74" name="Group 573"/>
          <p:cNvGrpSpPr/>
          <p:nvPr/>
        </p:nvGrpSpPr>
        <p:grpSpPr>
          <a:xfrm>
            <a:off x="10144479" y="3516169"/>
            <a:ext cx="406800" cy="446400"/>
            <a:chOff x="14859197" y="3880953"/>
            <a:chExt cx="900112" cy="981076"/>
          </a:xfrm>
        </p:grpSpPr>
        <p:sp>
          <p:nvSpPr>
            <p:cNvPr id="5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80" name="Group 579"/>
          <p:cNvGrpSpPr/>
          <p:nvPr/>
        </p:nvGrpSpPr>
        <p:grpSpPr>
          <a:xfrm>
            <a:off x="11249105" y="3523259"/>
            <a:ext cx="408390" cy="445124"/>
            <a:chOff x="14823442" y="1555094"/>
            <a:chExt cx="900112" cy="981076"/>
          </a:xfrm>
        </p:grpSpPr>
        <p:sp>
          <p:nvSpPr>
            <p:cNvPr id="581"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82"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83"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84"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85"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86" name="Group 585"/>
          <p:cNvGrpSpPr/>
          <p:nvPr/>
        </p:nvGrpSpPr>
        <p:grpSpPr>
          <a:xfrm>
            <a:off x="5642173" y="5373754"/>
            <a:ext cx="700419" cy="1075836"/>
            <a:chOff x="10973867" y="5390733"/>
            <a:chExt cx="1036637" cy="1592263"/>
          </a:xfrm>
        </p:grpSpPr>
        <p:sp>
          <p:nvSpPr>
            <p:cNvPr id="587" name="Rectangle 149"/>
            <p:cNvSpPr>
              <a:spLocks noChangeArrowheads="1"/>
            </p:cNvSpPr>
            <p:nvPr/>
          </p:nvSpPr>
          <p:spPr bwMode="auto">
            <a:xfrm>
              <a:off x="11296129" y="5428833"/>
              <a:ext cx="549275" cy="1077913"/>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8" name="Rectangle 150"/>
            <p:cNvSpPr>
              <a:spLocks noChangeArrowheads="1"/>
            </p:cNvSpPr>
            <p:nvPr/>
          </p:nvSpPr>
          <p:spPr bwMode="auto">
            <a:xfrm>
              <a:off x="11138967" y="5428833"/>
              <a:ext cx="169863" cy="1077913"/>
            </a:xfrm>
            <a:prstGeom prst="rect">
              <a:avLst/>
            </a:prstGeom>
            <a:solidFill>
              <a:srgbClr val="0468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0" name="Rectangle 157"/>
            <p:cNvSpPr>
              <a:spLocks noChangeArrowheads="1"/>
            </p:cNvSpPr>
            <p:nvPr/>
          </p:nvSpPr>
          <p:spPr bwMode="auto">
            <a:xfrm>
              <a:off x="11207229" y="5905083"/>
              <a:ext cx="803275" cy="1077913"/>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1" name="Rectangle 158"/>
            <p:cNvSpPr>
              <a:spLocks noChangeArrowheads="1"/>
            </p:cNvSpPr>
            <p:nvPr/>
          </p:nvSpPr>
          <p:spPr bwMode="auto">
            <a:xfrm>
              <a:off x="11207229" y="5863808"/>
              <a:ext cx="803275" cy="41275"/>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2" name="Rectangle 159"/>
            <p:cNvSpPr>
              <a:spLocks noChangeArrowheads="1"/>
            </p:cNvSpPr>
            <p:nvPr/>
          </p:nvSpPr>
          <p:spPr bwMode="auto">
            <a:xfrm>
              <a:off x="10973867" y="5863808"/>
              <a:ext cx="233363" cy="41275"/>
            </a:xfrm>
            <a:prstGeom prst="rect">
              <a:avLst/>
            </a:pr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3" name="Rectangle 160"/>
            <p:cNvSpPr>
              <a:spLocks noChangeArrowheads="1"/>
            </p:cNvSpPr>
            <p:nvPr/>
          </p:nvSpPr>
          <p:spPr bwMode="auto">
            <a:xfrm>
              <a:off x="11292954" y="5390733"/>
              <a:ext cx="552450" cy="41275"/>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4" name="Rectangle 161"/>
            <p:cNvSpPr>
              <a:spLocks noChangeArrowheads="1"/>
            </p:cNvSpPr>
            <p:nvPr/>
          </p:nvSpPr>
          <p:spPr bwMode="auto">
            <a:xfrm>
              <a:off x="11138967" y="5390733"/>
              <a:ext cx="169863" cy="41275"/>
            </a:xfrm>
            <a:prstGeom prst="rect">
              <a:avLst/>
            </a:prstGeom>
            <a:solidFill>
              <a:srgbClr val="A7A9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5" name="Rectangle 162"/>
            <p:cNvSpPr>
              <a:spLocks noChangeArrowheads="1"/>
            </p:cNvSpPr>
            <p:nvPr/>
          </p:nvSpPr>
          <p:spPr bwMode="auto">
            <a:xfrm>
              <a:off x="10973867" y="5905083"/>
              <a:ext cx="233363" cy="1077913"/>
            </a:xfrm>
            <a:prstGeom prst="rect">
              <a:avLst/>
            </a:prstGeom>
            <a:solidFill>
              <a:srgbClr val="0468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6" name="Rectangle 163"/>
            <p:cNvSpPr>
              <a:spLocks noChangeArrowheads="1"/>
            </p:cNvSpPr>
            <p:nvPr/>
          </p:nvSpPr>
          <p:spPr bwMode="auto">
            <a:xfrm>
              <a:off x="11312004" y="6235283"/>
              <a:ext cx="146050" cy="2301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7" name="Rectangle 164"/>
            <p:cNvSpPr>
              <a:spLocks noChangeArrowheads="1"/>
            </p:cNvSpPr>
            <p:nvPr/>
          </p:nvSpPr>
          <p:spPr bwMode="auto">
            <a:xfrm>
              <a:off x="11435829" y="6235283"/>
              <a:ext cx="22225" cy="230188"/>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8" name="Rectangle 181"/>
            <p:cNvSpPr>
              <a:spLocks noChangeArrowheads="1"/>
            </p:cNvSpPr>
            <p:nvPr/>
          </p:nvSpPr>
          <p:spPr bwMode="auto">
            <a:xfrm>
              <a:off x="11048479" y="6235283"/>
              <a:ext cx="76200" cy="2301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39" name="Rectangle 182"/>
            <p:cNvSpPr>
              <a:spLocks noChangeArrowheads="1"/>
            </p:cNvSpPr>
            <p:nvPr/>
          </p:nvSpPr>
          <p:spPr bwMode="auto">
            <a:xfrm>
              <a:off x="11048479" y="6235283"/>
              <a:ext cx="22225" cy="230188"/>
            </a:xfrm>
            <a:prstGeom prst="rect">
              <a:avLst/>
            </a:prstGeom>
            <a:solidFill>
              <a:srgbClr val="F1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0" name="Rectangle 183"/>
            <p:cNvSpPr>
              <a:spLocks noChangeArrowheads="1"/>
            </p:cNvSpPr>
            <p:nvPr/>
          </p:nvSpPr>
          <p:spPr bwMode="auto">
            <a:xfrm>
              <a:off x="11534254" y="6235283"/>
              <a:ext cx="146050" cy="2301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1" name="Rectangle 184"/>
            <p:cNvSpPr>
              <a:spLocks noChangeArrowheads="1"/>
            </p:cNvSpPr>
            <p:nvPr/>
          </p:nvSpPr>
          <p:spPr bwMode="auto">
            <a:xfrm>
              <a:off x="11658079" y="6235283"/>
              <a:ext cx="22225" cy="230188"/>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2" name="Rectangle 185"/>
            <p:cNvSpPr>
              <a:spLocks noChangeArrowheads="1"/>
            </p:cNvSpPr>
            <p:nvPr/>
          </p:nvSpPr>
          <p:spPr bwMode="auto">
            <a:xfrm>
              <a:off x="11754917" y="6235283"/>
              <a:ext cx="146050" cy="23018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3" name="Rectangle 186"/>
            <p:cNvSpPr>
              <a:spLocks noChangeArrowheads="1"/>
            </p:cNvSpPr>
            <p:nvPr/>
          </p:nvSpPr>
          <p:spPr bwMode="auto">
            <a:xfrm>
              <a:off x="11875567" y="6235283"/>
              <a:ext cx="25400" cy="230188"/>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4" name="Rectangle 187"/>
            <p:cNvSpPr>
              <a:spLocks noChangeArrowheads="1"/>
            </p:cNvSpPr>
            <p:nvPr/>
          </p:nvSpPr>
          <p:spPr bwMode="auto">
            <a:xfrm>
              <a:off x="11312004" y="6746458"/>
              <a:ext cx="146050" cy="2333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5" name="Rectangle 188"/>
            <p:cNvSpPr>
              <a:spLocks noChangeArrowheads="1"/>
            </p:cNvSpPr>
            <p:nvPr/>
          </p:nvSpPr>
          <p:spPr bwMode="auto">
            <a:xfrm>
              <a:off x="11435829" y="6746458"/>
              <a:ext cx="22225" cy="233363"/>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6" name="Rectangle 189"/>
            <p:cNvSpPr>
              <a:spLocks noChangeArrowheads="1"/>
            </p:cNvSpPr>
            <p:nvPr/>
          </p:nvSpPr>
          <p:spPr bwMode="auto">
            <a:xfrm>
              <a:off x="11048479" y="6746458"/>
              <a:ext cx="76200" cy="2333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7" name="Rectangle 190"/>
            <p:cNvSpPr>
              <a:spLocks noChangeArrowheads="1"/>
            </p:cNvSpPr>
            <p:nvPr/>
          </p:nvSpPr>
          <p:spPr bwMode="auto">
            <a:xfrm>
              <a:off x="11048479" y="6746458"/>
              <a:ext cx="22225" cy="233363"/>
            </a:xfrm>
            <a:prstGeom prst="rect">
              <a:avLst/>
            </a:prstGeom>
            <a:solidFill>
              <a:srgbClr val="F1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8" name="Rectangle 191"/>
            <p:cNvSpPr>
              <a:spLocks noChangeArrowheads="1"/>
            </p:cNvSpPr>
            <p:nvPr/>
          </p:nvSpPr>
          <p:spPr bwMode="auto">
            <a:xfrm>
              <a:off x="11534254" y="6746458"/>
              <a:ext cx="146050" cy="2333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49" name="Rectangle 192"/>
            <p:cNvSpPr>
              <a:spLocks noChangeArrowheads="1"/>
            </p:cNvSpPr>
            <p:nvPr/>
          </p:nvSpPr>
          <p:spPr bwMode="auto">
            <a:xfrm>
              <a:off x="11658079" y="6746458"/>
              <a:ext cx="22225" cy="233363"/>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50" name="Rectangle 193"/>
            <p:cNvSpPr>
              <a:spLocks noChangeArrowheads="1"/>
            </p:cNvSpPr>
            <p:nvPr/>
          </p:nvSpPr>
          <p:spPr bwMode="auto">
            <a:xfrm>
              <a:off x="11754917" y="6746458"/>
              <a:ext cx="146050" cy="233363"/>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51" name="Rectangle 194"/>
            <p:cNvSpPr>
              <a:spLocks noChangeArrowheads="1"/>
            </p:cNvSpPr>
            <p:nvPr/>
          </p:nvSpPr>
          <p:spPr bwMode="auto">
            <a:xfrm>
              <a:off x="11875567" y="6746458"/>
              <a:ext cx="25400" cy="233363"/>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52" name="Rectangle 219"/>
            <p:cNvSpPr>
              <a:spLocks noChangeArrowheads="1"/>
            </p:cNvSpPr>
            <p:nvPr/>
          </p:nvSpPr>
          <p:spPr bwMode="auto">
            <a:xfrm>
              <a:off x="11408842" y="5660607"/>
              <a:ext cx="30163" cy="203200"/>
            </a:xfrm>
            <a:prstGeom prst="rect">
              <a:avLst/>
            </a:prstGeom>
            <a:solidFill>
              <a:srgbClr val="0468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53" name="Rectangle 220"/>
            <p:cNvSpPr>
              <a:spLocks noChangeArrowheads="1"/>
            </p:cNvSpPr>
            <p:nvPr/>
          </p:nvSpPr>
          <p:spPr bwMode="auto">
            <a:xfrm>
              <a:off x="11548542" y="5660607"/>
              <a:ext cx="30163" cy="203200"/>
            </a:xfrm>
            <a:prstGeom prst="rect">
              <a:avLst/>
            </a:prstGeom>
            <a:solidFill>
              <a:srgbClr val="0468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54" name="Rectangle 221"/>
            <p:cNvSpPr>
              <a:spLocks noChangeArrowheads="1"/>
            </p:cNvSpPr>
            <p:nvPr/>
          </p:nvSpPr>
          <p:spPr bwMode="auto">
            <a:xfrm>
              <a:off x="11683479" y="5660607"/>
              <a:ext cx="33338" cy="203200"/>
            </a:xfrm>
            <a:prstGeom prst="rect">
              <a:avLst/>
            </a:prstGeom>
            <a:solidFill>
              <a:srgbClr val="0468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477" y="4934285"/>
            <a:ext cx="755960" cy="75596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4341" y="4182011"/>
            <a:ext cx="751873" cy="751873"/>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9626" y="1447017"/>
            <a:ext cx="780290" cy="780290"/>
          </a:xfrm>
          <a:prstGeom prst="rect">
            <a:avLst/>
          </a:prstGeom>
        </p:spPr>
      </p:pic>
    </p:spTree>
    <p:extLst>
      <p:ext uri="{BB962C8B-B14F-4D97-AF65-F5344CB8AC3E}">
        <p14:creationId xmlns:p14="http://schemas.microsoft.com/office/powerpoint/2010/main" val="64668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NZ" dirty="0"/>
              <a:t>Useful links </a:t>
            </a:r>
          </a:p>
        </p:txBody>
      </p:sp>
      <p:sp>
        <p:nvSpPr>
          <p:cNvPr id="8" name="Text Placeholder 7"/>
          <p:cNvSpPr>
            <a:spLocks noGrp="1"/>
          </p:cNvSpPr>
          <p:nvPr>
            <p:ph type="body" sz="quarter" idx="10"/>
          </p:nvPr>
        </p:nvSpPr>
        <p:spPr>
          <a:xfrm>
            <a:off x="274638" y="1221157"/>
            <a:ext cx="11887199" cy="5439951"/>
          </a:xfrm>
        </p:spPr>
        <p:txBody>
          <a:bodyPr/>
          <a:lstStyle/>
          <a:p>
            <a:r>
              <a:rPr lang="en-NZ" sz="2800" dirty="0">
                <a:hlinkClick r:id="rId3"/>
              </a:rPr>
              <a:t>https://azure.microsoft.com/en-us/documentation/articles/site-recovery-best-practices/</a:t>
            </a:r>
            <a:endParaRPr lang="en-NZ" sz="2800" dirty="0"/>
          </a:p>
          <a:p>
            <a:endParaRPr lang="en-NZ" sz="2800" dirty="0">
              <a:sym typeface="Wingdings" panose="05000000000000000000" pitchFamily="2" charset="2"/>
            </a:endParaRPr>
          </a:p>
          <a:p>
            <a:r>
              <a:rPr lang="en-NZ" sz="2800" dirty="0">
                <a:sym typeface="Wingdings" panose="05000000000000000000" pitchFamily="2" charset="2"/>
                <a:hlinkClick r:id="rId4"/>
              </a:rPr>
              <a:t>https://azure.microsoft.com/en-us/documentation/articles/site-recovery-hyper-v-site-to-azure/</a:t>
            </a:r>
            <a:endParaRPr lang="en-NZ" sz="2800" dirty="0">
              <a:sym typeface="Wingdings" panose="05000000000000000000" pitchFamily="2" charset="2"/>
            </a:endParaRPr>
          </a:p>
          <a:p>
            <a:endParaRPr lang="en-NZ" sz="2800" dirty="0">
              <a:sym typeface="Wingdings" panose="05000000000000000000" pitchFamily="2" charset="2"/>
            </a:endParaRPr>
          </a:p>
          <a:p>
            <a:r>
              <a:rPr lang="en-NZ" sz="2800" dirty="0">
                <a:hlinkClick r:id="rId5"/>
              </a:rPr>
              <a:t>https://azure.microsoft.com/en-us/documentation/articles/site-recovery-vmware-to-azure-classic/#before-you-start-deployment</a:t>
            </a:r>
            <a:endParaRPr lang="en-NZ" sz="2800" dirty="0"/>
          </a:p>
          <a:p>
            <a:endParaRPr lang="en-NZ" sz="2800" dirty="0"/>
          </a:p>
          <a:p>
            <a:endParaRPr lang="en-NZ" dirty="0"/>
          </a:p>
        </p:txBody>
      </p:sp>
    </p:spTree>
    <p:extLst>
      <p:ext uri="{BB962C8B-B14F-4D97-AF65-F5344CB8AC3E}">
        <p14:creationId xmlns:p14="http://schemas.microsoft.com/office/powerpoint/2010/main" val="13498187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14" y="472926"/>
            <a:ext cx="11672947" cy="2119277"/>
          </a:xfrm>
        </p:spPr>
        <p:txBody>
          <a:bodyPr/>
          <a:lstStyle/>
          <a:p>
            <a:r>
              <a:rPr lang="en-NZ" dirty="0"/>
              <a:t>Implementing Azure Site Recovery for on premises to Azure DR </a:t>
            </a:r>
          </a:p>
        </p:txBody>
      </p:sp>
      <p:sp>
        <p:nvSpPr>
          <p:cNvPr id="3" name="Text Placeholder 2"/>
          <p:cNvSpPr>
            <a:spLocks noGrp="1"/>
          </p:cNvSpPr>
          <p:nvPr>
            <p:ph type="body" sz="quarter" idx="12"/>
          </p:nvPr>
        </p:nvSpPr>
        <p:spPr/>
        <p:txBody>
          <a:bodyPr/>
          <a:lstStyle/>
          <a:p>
            <a:r>
              <a:rPr lang="en-NZ" dirty="0"/>
              <a:t>Daniel Bowbyes</a:t>
            </a:r>
          </a:p>
        </p:txBody>
      </p:sp>
      <p:sp>
        <p:nvSpPr>
          <p:cNvPr id="4" name="Text Placeholder 3"/>
          <p:cNvSpPr>
            <a:spLocks noGrp="1"/>
          </p:cNvSpPr>
          <p:nvPr>
            <p:ph type="body" sz="quarter" idx="13"/>
          </p:nvPr>
        </p:nvSpPr>
        <p:spPr/>
        <p:txBody>
          <a:bodyPr/>
          <a:lstStyle/>
          <a:p>
            <a:r>
              <a:rPr lang="en-NZ" dirty="0"/>
              <a:t>M322</a:t>
            </a:r>
          </a:p>
        </p:txBody>
      </p:sp>
    </p:spTree>
    <p:extLst>
      <p:ext uri="{BB962C8B-B14F-4D97-AF65-F5344CB8AC3E}">
        <p14:creationId xmlns:p14="http://schemas.microsoft.com/office/powerpoint/2010/main" val="183008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7239743" cy="1181862"/>
          </a:xfrm>
        </p:spPr>
        <p:txBody>
          <a:bodyPr/>
          <a:lstStyle/>
          <a:p>
            <a:r>
              <a:rPr lang="en-NZ" dirty="0"/>
              <a:t>Check in on Planned Failover</a:t>
            </a:r>
          </a:p>
        </p:txBody>
      </p:sp>
      <p:sp>
        <p:nvSpPr>
          <p:cNvPr id="3" name="Text Placeholder 2"/>
          <p:cNvSpPr>
            <a:spLocks noGrp="1"/>
          </p:cNvSpPr>
          <p:nvPr>
            <p:ph type="body" sz="quarter" idx="12"/>
          </p:nvPr>
        </p:nvSpPr>
        <p:spPr/>
        <p:txBody>
          <a:bodyPr/>
          <a:lstStyle/>
          <a:p>
            <a:endParaRPr lang="en-NZ"/>
          </a:p>
        </p:txBody>
      </p:sp>
    </p:spTree>
    <p:extLst>
      <p:ext uri="{BB962C8B-B14F-4D97-AF65-F5344CB8AC3E}">
        <p14:creationId xmlns:p14="http://schemas.microsoft.com/office/powerpoint/2010/main" val="14871831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8229599" cy="1181862"/>
          </a:xfrm>
        </p:spPr>
        <p:txBody>
          <a:bodyPr/>
          <a:lstStyle/>
          <a:p>
            <a:r>
              <a:rPr lang="en-NZ" dirty="0"/>
              <a:t>Setting up ASR</a:t>
            </a:r>
          </a:p>
        </p:txBody>
      </p:sp>
    </p:spTree>
    <p:extLst>
      <p:ext uri="{BB962C8B-B14F-4D97-AF65-F5344CB8AC3E}">
        <p14:creationId xmlns:p14="http://schemas.microsoft.com/office/powerpoint/2010/main" val="392711733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p:nvPr/>
        </p:nvSpPr>
        <p:spPr bwMode="auto">
          <a:xfrm>
            <a:off x="5343994" y="4448457"/>
            <a:ext cx="1124033" cy="87499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 Setup</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89" name="Group 588"/>
          <p:cNvGrpSpPr/>
          <p:nvPr/>
        </p:nvGrpSpPr>
        <p:grpSpPr>
          <a:xfrm>
            <a:off x="1189361" y="5366925"/>
            <a:ext cx="2552368" cy="1278493"/>
            <a:chOff x="9431735" y="1726897"/>
            <a:chExt cx="1755775" cy="879476"/>
          </a:xfrm>
        </p:grpSpPr>
        <p:sp>
          <p:nvSpPr>
            <p:cNvPr id="590" name="Oval 589"/>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591" name="Oval 590"/>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2" name="Freeform 591"/>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3" name="Rectangle 592"/>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4" name="Rectangle 593"/>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5" name="Rectangle 594"/>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6" name="Freeform 595"/>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7" name="Freeform 596"/>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8" name="Freeform 597"/>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9" name="Freeform 598"/>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grpSp>
        <p:nvGrpSpPr>
          <p:cNvPr id="102" name="Group 101"/>
          <p:cNvGrpSpPr/>
          <p:nvPr/>
        </p:nvGrpSpPr>
        <p:grpSpPr>
          <a:xfrm>
            <a:off x="103395" y="3555059"/>
            <a:ext cx="1212966" cy="679450"/>
            <a:chOff x="103395" y="3555059"/>
            <a:chExt cx="1212966" cy="679450"/>
          </a:xfrm>
        </p:grpSpPr>
        <p:grpSp>
          <p:nvGrpSpPr>
            <p:cNvPr id="382" name="Group 381"/>
            <p:cNvGrpSpPr/>
            <p:nvPr/>
          </p:nvGrpSpPr>
          <p:grpSpPr>
            <a:xfrm>
              <a:off x="527373" y="3555059"/>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06" name="Group 605"/>
            <p:cNvGrpSpPr/>
            <p:nvPr/>
          </p:nvGrpSpPr>
          <p:grpSpPr>
            <a:xfrm>
              <a:off x="103395" y="3770942"/>
              <a:ext cx="406800" cy="446400"/>
              <a:chOff x="8201026" y="4216400"/>
              <a:chExt cx="901699" cy="981076"/>
            </a:xfrm>
          </p:grpSpPr>
          <p:sp>
            <p:nvSpPr>
              <p:cNvPr id="607"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8"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09"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0"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1"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2"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grpSp>
        <p:nvGrpSpPr>
          <p:cNvPr id="103" name="Group 102"/>
          <p:cNvGrpSpPr/>
          <p:nvPr/>
        </p:nvGrpSpPr>
        <p:grpSpPr>
          <a:xfrm>
            <a:off x="103395" y="4307876"/>
            <a:ext cx="1212966" cy="679450"/>
            <a:chOff x="103395" y="4307876"/>
            <a:chExt cx="1212966" cy="679450"/>
          </a:xfrm>
        </p:grpSpPr>
        <p:grpSp>
          <p:nvGrpSpPr>
            <p:cNvPr id="418" name="Group 417"/>
            <p:cNvGrpSpPr/>
            <p:nvPr/>
          </p:nvGrpSpPr>
          <p:grpSpPr>
            <a:xfrm>
              <a:off x="527373" y="4307876"/>
              <a:ext cx="788988" cy="679450"/>
              <a:chOff x="13824409" y="2887801"/>
              <a:chExt cx="788988" cy="679450"/>
            </a:xfrm>
          </p:grpSpPr>
          <p:sp>
            <p:nvSpPr>
              <p:cNvPr id="419"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0"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1"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2"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3"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4"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5"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6"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7"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8"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9"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0"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1"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2"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3"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4"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5"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6"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7"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8"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9"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0"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1"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2"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3" name="Group 612"/>
            <p:cNvGrpSpPr/>
            <p:nvPr/>
          </p:nvGrpSpPr>
          <p:grpSpPr>
            <a:xfrm>
              <a:off x="103395" y="4491022"/>
              <a:ext cx="406800" cy="446400"/>
              <a:chOff x="14859197" y="2705174"/>
              <a:chExt cx="900112" cy="981076"/>
            </a:xfrm>
          </p:grpSpPr>
          <p:sp>
            <p:nvSpPr>
              <p:cNvPr id="61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1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1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1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1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grpSp>
        <p:nvGrpSpPr>
          <p:cNvPr id="105" name="Group 104"/>
          <p:cNvGrpSpPr/>
          <p:nvPr/>
        </p:nvGrpSpPr>
        <p:grpSpPr>
          <a:xfrm>
            <a:off x="103395" y="5121866"/>
            <a:ext cx="1212966" cy="679450"/>
            <a:chOff x="103395" y="5121866"/>
            <a:chExt cx="1212966" cy="679450"/>
          </a:xfrm>
        </p:grpSpPr>
        <p:grpSp>
          <p:nvGrpSpPr>
            <p:cNvPr id="449" name="Group 448"/>
            <p:cNvGrpSpPr/>
            <p:nvPr/>
          </p:nvGrpSpPr>
          <p:grpSpPr>
            <a:xfrm>
              <a:off x="527373"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9" name="Group 618"/>
            <p:cNvGrpSpPr/>
            <p:nvPr/>
          </p:nvGrpSpPr>
          <p:grpSpPr>
            <a:xfrm>
              <a:off x="103395" y="5297462"/>
              <a:ext cx="406800" cy="446400"/>
              <a:chOff x="14859197" y="3880953"/>
              <a:chExt cx="900112" cy="981076"/>
            </a:xfrm>
          </p:grpSpPr>
          <p:sp>
            <p:nvSpPr>
              <p:cNvPr id="620"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1"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2"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3"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4"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grpSp>
        <p:nvGrpSpPr>
          <p:cNvPr id="101" name="Group 100"/>
          <p:cNvGrpSpPr/>
          <p:nvPr/>
        </p:nvGrpSpPr>
        <p:grpSpPr>
          <a:xfrm>
            <a:off x="101805" y="2766812"/>
            <a:ext cx="1792697" cy="866959"/>
            <a:chOff x="101805" y="2766812"/>
            <a:chExt cx="1792697" cy="866959"/>
          </a:xfrm>
        </p:grpSpPr>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480" name="Group 479"/>
            <p:cNvGrpSpPr/>
            <p:nvPr/>
          </p:nvGrpSpPr>
          <p:grpSpPr>
            <a:xfrm>
              <a:off x="527373"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25" name="Group 624"/>
            <p:cNvGrpSpPr/>
            <p:nvPr/>
          </p:nvGrpSpPr>
          <p:grpSpPr>
            <a:xfrm>
              <a:off x="101805" y="2980130"/>
              <a:ext cx="408390" cy="445124"/>
              <a:chOff x="14823442" y="1555094"/>
              <a:chExt cx="900112" cy="981076"/>
            </a:xfrm>
          </p:grpSpPr>
          <p:sp>
            <p:nvSpPr>
              <p:cNvPr id="62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2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2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2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sp>
        <p:nvSpPr>
          <p:cNvPr id="407" name="Freeform 34"/>
          <p:cNvSpPr>
            <a:spLocks/>
          </p:cNvSpPr>
          <p:nvPr/>
        </p:nvSpPr>
        <p:spPr bwMode="auto">
          <a:xfrm>
            <a:off x="7043493" y="3273200"/>
            <a:ext cx="5274686" cy="2183174"/>
          </a:xfrm>
          <a:custGeom>
            <a:avLst/>
            <a:gdLst>
              <a:gd name="T0" fmla="*/ 85 w 519"/>
              <a:gd name="T1" fmla="*/ 123 h 293"/>
              <a:gd name="T2" fmla="*/ 94 w 519"/>
              <a:gd name="T3" fmla="*/ 123 h 293"/>
              <a:gd name="T4" fmla="*/ 85 w 519"/>
              <a:gd name="T5" fmla="*/ 85 h 293"/>
              <a:gd name="T6" fmla="*/ 171 w 519"/>
              <a:gd name="T7" fmla="*/ 0 h 293"/>
              <a:gd name="T8" fmla="*/ 255 w 519"/>
              <a:gd name="T9" fmla="*/ 75 h 293"/>
              <a:gd name="T10" fmla="*/ 319 w 519"/>
              <a:gd name="T11" fmla="*/ 47 h 293"/>
              <a:gd name="T12" fmla="*/ 404 w 519"/>
              <a:gd name="T13" fmla="*/ 128 h 293"/>
              <a:gd name="T14" fmla="*/ 434 w 519"/>
              <a:gd name="T15" fmla="*/ 123 h 293"/>
              <a:gd name="T16" fmla="*/ 519 w 519"/>
              <a:gd name="T17" fmla="*/ 208 h 293"/>
              <a:gd name="T18" fmla="*/ 434 w 519"/>
              <a:gd name="T19" fmla="*/ 293 h 293"/>
              <a:gd name="T20" fmla="*/ 85 w 519"/>
              <a:gd name="T21" fmla="*/ 293 h 293"/>
              <a:gd name="T22" fmla="*/ 0 w 519"/>
              <a:gd name="T23" fmla="*/ 208 h 293"/>
              <a:gd name="T24" fmla="*/ 85 w 519"/>
              <a:gd name="T25" fmla="*/ 12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293">
                <a:moveTo>
                  <a:pt x="85" y="123"/>
                </a:moveTo>
                <a:cubicBezTo>
                  <a:pt x="88" y="123"/>
                  <a:pt x="91" y="123"/>
                  <a:pt x="94" y="123"/>
                </a:cubicBezTo>
                <a:cubicBezTo>
                  <a:pt x="88" y="112"/>
                  <a:pt x="85" y="99"/>
                  <a:pt x="85" y="85"/>
                </a:cubicBezTo>
                <a:cubicBezTo>
                  <a:pt x="85" y="38"/>
                  <a:pt x="123" y="0"/>
                  <a:pt x="171" y="0"/>
                </a:cubicBezTo>
                <a:cubicBezTo>
                  <a:pt x="214" y="0"/>
                  <a:pt x="250" y="33"/>
                  <a:pt x="255" y="75"/>
                </a:cubicBezTo>
                <a:cubicBezTo>
                  <a:pt x="271" y="58"/>
                  <a:pt x="294" y="47"/>
                  <a:pt x="319" y="47"/>
                </a:cubicBezTo>
                <a:cubicBezTo>
                  <a:pt x="365" y="47"/>
                  <a:pt x="402" y="83"/>
                  <a:pt x="404" y="128"/>
                </a:cubicBezTo>
                <a:cubicBezTo>
                  <a:pt x="413" y="124"/>
                  <a:pt x="423" y="123"/>
                  <a:pt x="434" y="123"/>
                </a:cubicBezTo>
                <a:cubicBezTo>
                  <a:pt x="481" y="123"/>
                  <a:pt x="519" y="161"/>
                  <a:pt x="519" y="208"/>
                </a:cubicBezTo>
                <a:cubicBezTo>
                  <a:pt x="519" y="255"/>
                  <a:pt x="481" y="293"/>
                  <a:pt x="434" y="293"/>
                </a:cubicBezTo>
                <a:cubicBezTo>
                  <a:pt x="85" y="293"/>
                  <a:pt x="85" y="293"/>
                  <a:pt x="85" y="293"/>
                </a:cubicBezTo>
                <a:cubicBezTo>
                  <a:pt x="38" y="293"/>
                  <a:pt x="0" y="255"/>
                  <a:pt x="0" y="208"/>
                </a:cubicBezTo>
                <a:cubicBezTo>
                  <a:pt x="0" y="161"/>
                  <a:pt x="38" y="123"/>
                  <a:pt x="85" y="123"/>
                </a:cubicBezTo>
                <a:close/>
              </a:path>
            </a:pathLst>
          </a:custGeom>
          <a:solidFill>
            <a:srgbClr val="FFFFFF"/>
          </a:solidFill>
          <a:ln w="9525" cap="flat">
            <a:solidFill>
              <a:srgbClr val="00BCF2"/>
            </a:solidFill>
            <a:prstDash val="solid"/>
            <a:miter lim="800000"/>
            <a:headEnd/>
            <a:tailEnd/>
          </a:ln>
        </p:spPr>
        <p:txBody>
          <a:bodyPr vert="horz" wrap="square" lIns="91440" tIns="45720" rIns="91440" bIns="45720" numCol="1" anchor="t" anchorCtr="0" compatLnSpc="1">
            <a:prstTxWarp prst="textNoShape">
              <a:avLst/>
            </a:prstTxWarp>
          </a:bodyPr>
          <a:lstStyle/>
          <a:p>
            <a:endParaRPr lang="en-NZ"/>
          </a:p>
        </p:txBody>
      </p:sp>
      <p:pic>
        <p:nvPicPr>
          <p:cNvPr id="333" name="Picture 332"/>
          <p:cNvPicPr>
            <a:picLocks noChangeAspect="1"/>
          </p:cNvPicPr>
          <p:nvPr/>
        </p:nvPicPr>
        <p:blipFill>
          <a:blip r:embed="rId5">
            <a:duotone>
              <a:prstClr val="black"/>
              <a:schemeClr val="accent5">
                <a:tint val="45000"/>
                <a:satMod val="400000"/>
              </a:schemeClr>
            </a:duotone>
          </a:blip>
          <a:stretch>
            <a:fillRect/>
          </a:stretch>
        </p:blipFill>
        <p:spPr>
          <a:xfrm>
            <a:off x="7215753" y="4304548"/>
            <a:ext cx="984400" cy="887718"/>
          </a:xfrm>
          <a:prstGeom prst="rect">
            <a:avLst/>
          </a:prstGeom>
        </p:spPr>
      </p:pic>
      <p:grpSp>
        <p:nvGrpSpPr>
          <p:cNvPr id="16" name="Group 15"/>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pic>
        <p:nvPicPr>
          <p:cNvPr id="299" name="Picture 2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19" y="2404900"/>
            <a:ext cx="780290" cy="780290"/>
          </a:xfrm>
          <a:prstGeom prst="rect">
            <a:avLst/>
          </a:prstGeom>
        </p:spPr>
      </p:pic>
      <p:pic>
        <p:nvPicPr>
          <p:cNvPr id="300" name="Picture 2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19" y="3273672"/>
            <a:ext cx="780290" cy="780290"/>
          </a:xfrm>
          <a:prstGeom prst="rect">
            <a:avLst/>
          </a:prstGeom>
        </p:spPr>
      </p:pic>
      <p:pic>
        <p:nvPicPr>
          <p:cNvPr id="301" name="Picture 3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19" y="4021942"/>
            <a:ext cx="780290" cy="780290"/>
          </a:xfrm>
          <a:prstGeom prst="rect">
            <a:avLst/>
          </a:prstGeom>
        </p:spPr>
      </p:pic>
      <p:pic>
        <p:nvPicPr>
          <p:cNvPr id="302" name="Picture 3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19" y="4768008"/>
            <a:ext cx="780290" cy="780290"/>
          </a:xfrm>
          <a:prstGeom prst="rect">
            <a:avLst/>
          </a:prstGeom>
        </p:spPr>
      </p:pic>
      <p:sp>
        <p:nvSpPr>
          <p:cNvPr id="303" name="Freeform 6"/>
          <p:cNvSpPr>
            <a:spLocks noEditPoints="1"/>
          </p:cNvSpPr>
          <p:nvPr/>
        </p:nvSpPr>
        <p:spPr bwMode="auto">
          <a:xfrm>
            <a:off x="276185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04" name="Freeform 6"/>
          <p:cNvSpPr>
            <a:spLocks noEditPoints="1"/>
          </p:cNvSpPr>
          <p:nvPr/>
        </p:nvSpPr>
        <p:spPr bwMode="auto">
          <a:xfrm>
            <a:off x="204177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05" name="Freeform 6"/>
          <p:cNvSpPr>
            <a:spLocks noEditPoints="1"/>
          </p:cNvSpPr>
          <p:nvPr/>
        </p:nvSpPr>
        <p:spPr bwMode="auto">
          <a:xfrm>
            <a:off x="1321693" y="5792820"/>
            <a:ext cx="390525" cy="396875"/>
          </a:xfrm>
          <a:custGeom>
            <a:avLst/>
            <a:gdLst>
              <a:gd name="T0" fmla="*/ 48 w 54"/>
              <a:gd name="T1" fmla="*/ 23 h 55"/>
              <a:gd name="T2" fmla="*/ 45 w 54"/>
              <a:gd name="T3" fmla="*/ 21 h 55"/>
              <a:gd name="T4" fmla="*/ 44 w 54"/>
              <a:gd name="T5" fmla="*/ 16 h 55"/>
              <a:gd name="T6" fmla="*/ 48 w 54"/>
              <a:gd name="T7" fmla="*/ 10 h 55"/>
              <a:gd name="T8" fmla="*/ 42 w 54"/>
              <a:gd name="T9" fmla="*/ 7 h 55"/>
              <a:gd name="T10" fmla="*/ 36 w 54"/>
              <a:gd name="T11" fmla="*/ 11 h 55"/>
              <a:gd name="T12" fmla="*/ 31 w 54"/>
              <a:gd name="T13" fmla="*/ 7 h 55"/>
              <a:gd name="T14" fmla="*/ 29 w 54"/>
              <a:gd name="T15" fmla="*/ 0 h 55"/>
              <a:gd name="T16" fmla="*/ 23 w 54"/>
              <a:gd name="T17" fmla="*/ 2 h 55"/>
              <a:gd name="T18" fmla="*/ 21 w 54"/>
              <a:gd name="T19" fmla="*/ 10 h 55"/>
              <a:gd name="T20" fmla="*/ 15 w 54"/>
              <a:gd name="T21" fmla="*/ 10 h 55"/>
              <a:gd name="T22" fmla="*/ 9 w 54"/>
              <a:gd name="T23" fmla="*/ 7 h 55"/>
              <a:gd name="T24" fmla="*/ 7 w 54"/>
              <a:gd name="T25" fmla="*/ 12 h 55"/>
              <a:gd name="T26" fmla="*/ 10 w 54"/>
              <a:gd name="T27" fmla="*/ 19 h 55"/>
              <a:gd name="T28" fmla="*/ 9 w 54"/>
              <a:gd name="T29" fmla="*/ 21 h 55"/>
              <a:gd name="T30" fmla="*/ 6 w 54"/>
              <a:gd name="T31" fmla="*/ 23 h 55"/>
              <a:gd name="T32" fmla="*/ 0 w 54"/>
              <a:gd name="T33" fmla="*/ 26 h 55"/>
              <a:gd name="T34" fmla="*/ 2 w 54"/>
              <a:gd name="T35" fmla="*/ 31 h 55"/>
              <a:gd name="T36" fmla="*/ 9 w 54"/>
              <a:gd name="T37" fmla="*/ 34 h 55"/>
              <a:gd name="T38" fmla="*/ 10 w 54"/>
              <a:gd name="T39" fmla="*/ 36 h 55"/>
              <a:gd name="T40" fmla="*/ 10 w 54"/>
              <a:gd name="T41" fmla="*/ 39 h 55"/>
              <a:gd name="T42" fmla="*/ 7 w 54"/>
              <a:gd name="T43" fmla="*/ 45 h 55"/>
              <a:gd name="T44" fmla="*/ 12 w 54"/>
              <a:gd name="T45" fmla="*/ 48 h 55"/>
              <a:gd name="T46" fmla="*/ 19 w 54"/>
              <a:gd name="T47" fmla="*/ 45 h 55"/>
              <a:gd name="T48" fmla="*/ 21 w 54"/>
              <a:gd name="T49" fmla="*/ 45 h 55"/>
              <a:gd name="T50" fmla="*/ 23 w 54"/>
              <a:gd name="T51" fmla="*/ 48 h 55"/>
              <a:gd name="T52" fmla="*/ 25 w 54"/>
              <a:gd name="T53" fmla="*/ 55 h 55"/>
              <a:gd name="T54" fmla="*/ 31 w 54"/>
              <a:gd name="T55" fmla="*/ 53 h 55"/>
              <a:gd name="T56" fmla="*/ 33 w 54"/>
              <a:gd name="T57" fmla="*/ 46 h 55"/>
              <a:gd name="T58" fmla="*/ 35 w 54"/>
              <a:gd name="T59" fmla="*/ 45 h 55"/>
              <a:gd name="T60" fmla="*/ 39 w 54"/>
              <a:gd name="T61" fmla="*/ 45 h 55"/>
              <a:gd name="T62" fmla="*/ 45 w 54"/>
              <a:gd name="T63" fmla="*/ 48 h 55"/>
              <a:gd name="T64" fmla="*/ 48 w 54"/>
              <a:gd name="T65" fmla="*/ 43 h 55"/>
              <a:gd name="T66" fmla="*/ 44 w 54"/>
              <a:gd name="T67" fmla="*/ 36 h 55"/>
              <a:gd name="T68" fmla="*/ 45 w 54"/>
              <a:gd name="T69" fmla="*/ 34 h 55"/>
              <a:gd name="T70" fmla="*/ 48 w 54"/>
              <a:gd name="T71" fmla="*/ 32 h 55"/>
              <a:gd name="T72" fmla="*/ 54 w 54"/>
              <a:gd name="T73" fmla="*/ 30 h 55"/>
              <a:gd name="T74" fmla="*/ 52 w 54"/>
              <a:gd name="T75" fmla="*/ 24 h 55"/>
              <a:gd name="T76" fmla="*/ 17 w 54"/>
              <a:gd name="T77" fmla="*/ 28 h 55"/>
              <a:gd name="T78" fmla="*/ 37 w 54"/>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55">
                <a:moveTo>
                  <a:pt x="52" y="24"/>
                </a:moveTo>
                <a:cubicBezTo>
                  <a:pt x="48" y="23"/>
                  <a:pt x="48" y="23"/>
                  <a:pt x="48" y="23"/>
                </a:cubicBezTo>
                <a:cubicBezTo>
                  <a:pt x="46" y="23"/>
                  <a:pt x="45" y="22"/>
                  <a:pt x="45" y="21"/>
                </a:cubicBezTo>
                <a:cubicBezTo>
                  <a:pt x="45" y="21"/>
                  <a:pt x="45" y="21"/>
                  <a:pt x="45" y="21"/>
                </a:cubicBezTo>
                <a:cubicBezTo>
                  <a:pt x="45" y="21"/>
                  <a:pt x="44" y="20"/>
                  <a:pt x="44" y="19"/>
                </a:cubicBezTo>
                <a:cubicBezTo>
                  <a:pt x="44" y="18"/>
                  <a:pt x="43" y="17"/>
                  <a:pt x="44" y="16"/>
                </a:cubicBezTo>
                <a:cubicBezTo>
                  <a:pt x="48" y="12"/>
                  <a:pt x="48" y="12"/>
                  <a:pt x="48" y="12"/>
                </a:cubicBezTo>
                <a:cubicBezTo>
                  <a:pt x="48" y="11"/>
                  <a:pt x="48" y="10"/>
                  <a:pt x="48" y="10"/>
                </a:cubicBezTo>
                <a:cubicBezTo>
                  <a:pt x="45" y="7"/>
                  <a:pt x="45" y="7"/>
                  <a:pt x="45" y="7"/>
                </a:cubicBezTo>
                <a:cubicBezTo>
                  <a:pt x="44" y="7"/>
                  <a:pt x="43" y="6"/>
                  <a:pt x="42" y="7"/>
                </a:cubicBezTo>
                <a:cubicBezTo>
                  <a:pt x="39" y="10"/>
                  <a:pt x="39" y="10"/>
                  <a:pt x="39" y="10"/>
                </a:cubicBezTo>
                <a:cubicBezTo>
                  <a:pt x="37" y="11"/>
                  <a:pt x="36" y="11"/>
                  <a:pt x="36" y="11"/>
                </a:cubicBezTo>
                <a:cubicBezTo>
                  <a:pt x="35" y="10"/>
                  <a:pt x="34" y="10"/>
                  <a:pt x="33" y="9"/>
                </a:cubicBezTo>
                <a:cubicBezTo>
                  <a:pt x="32" y="9"/>
                  <a:pt x="31" y="8"/>
                  <a:pt x="31" y="7"/>
                </a:cubicBezTo>
                <a:cubicBezTo>
                  <a:pt x="31" y="2"/>
                  <a:pt x="31" y="2"/>
                  <a:pt x="31" y="2"/>
                </a:cubicBezTo>
                <a:cubicBezTo>
                  <a:pt x="31" y="1"/>
                  <a:pt x="30" y="0"/>
                  <a:pt x="29" y="0"/>
                </a:cubicBezTo>
                <a:cubicBezTo>
                  <a:pt x="25" y="0"/>
                  <a:pt x="25" y="0"/>
                  <a:pt x="25" y="0"/>
                </a:cubicBezTo>
                <a:cubicBezTo>
                  <a:pt x="24" y="0"/>
                  <a:pt x="24" y="1"/>
                  <a:pt x="23" y="2"/>
                </a:cubicBezTo>
                <a:cubicBezTo>
                  <a:pt x="23" y="7"/>
                  <a:pt x="23" y="7"/>
                  <a:pt x="23" y="7"/>
                </a:cubicBezTo>
                <a:cubicBezTo>
                  <a:pt x="23" y="9"/>
                  <a:pt x="22" y="9"/>
                  <a:pt x="21" y="10"/>
                </a:cubicBezTo>
                <a:cubicBezTo>
                  <a:pt x="20" y="10"/>
                  <a:pt x="19" y="10"/>
                  <a:pt x="19" y="11"/>
                </a:cubicBezTo>
                <a:cubicBezTo>
                  <a:pt x="18" y="11"/>
                  <a:pt x="17" y="11"/>
                  <a:pt x="15" y="10"/>
                </a:cubicBezTo>
                <a:cubicBezTo>
                  <a:pt x="12" y="7"/>
                  <a:pt x="12" y="7"/>
                  <a:pt x="12" y="7"/>
                </a:cubicBezTo>
                <a:cubicBezTo>
                  <a:pt x="11" y="6"/>
                  <a:pt x="10" y="7"/>
                  <a:pt x="9" y="7"/>
                </a:cubicBezTo>
                <a:cubicBezTo>
                  <a:pt x="7" y="10"/>
                  <a:pt x="7" y="10"/>
                  <a:pt x="7" y="10"/>
                </a:cubicBezTo>
                <a:cubicBezTo>
                  <a:pt x="6" y="10"/>
                  <a:pt x="6" y="11"/>
                  <a:pt x="7" y="12"/>
                </a:cubicBezTo>
                <a:cubicBezTo>
                  <a:pt x="10" y="16"/>
                  <a:pt x="10" y="16"/>
                  <a:pt x="10" y="16"/>
                </a:cubicBezTo>
                <a:cubicBezTo>
                  <a:pt x="11" y="17"/>
                  <a:pt x="10" y="18"/>
                  <a:pt x="10" y="19"/>
                </a:cubicBezTo>
                <a:cubicBezTo>
                  <a:pt x="10" y="19"/>
                  <a:pt x="10" y="19"/>
                  <a:pt x="10" y="19"/>
                </a:cubicBezTo>
                <a:cubicBezTo>
                  <a:pt x="10" y="20"/>
                  <a:pt x="9" y="21"/>
                  <a:pt x="9" y="21"/>
                </a:cubicBezTo>
                <a:cubicBezTo>
                  <a:pt x="9" y="21"/>
                  <a:pt x="9" y="21"/>
                  <a:pt x="9" y="21"/>
                </a:cubicBezTo>
                <a:cubicBezTo>
                  <a:pt x="9" y="22"/>
                  <a:pt x="8" y="23"/>
                  <a:pt x="6" y="23"/>
                </a:cubicBezTo>
                <a:cubicBezTo>
                  <a:pt x="2" y="24"/>
                  <a:pt x="2" y="24"/>
                  <a:pt x="2" y="24"/>
                </a:cubicBezTo>
                <a:cubicBezTo>
                  <a:pt x="1" y="24"/>
                  <a:pt x="0" y="25"/>
                  <a:pt x="0" y="26"/>
                </a:cubicBezTo>
                <a:cubicBezTo>
                  <a:pt x="0" y="30"/>
                  <a:pt x="0" y="30"/>
                  <a:pt x="0" y="30"/>
                </a:cubicBezTo>
                <a:cubicBezTo>
                  <a:pt x="0" y="30"/>
                  <a:pt x="1" y="31"/>
                  <a:pt x="2" y="31"/>
                </a:cubicBezTo>
                <a:cubicBezTo>
                  <a:pt x="6" y="32"/>
                  <a:pt x="6" y="32"/>
                  <a:pt x="6" y="32"/>
                </a:cubicBezTo>
                <a:cubicBezTo>
                  <a:pt x="8" y="32"/>
                  <a:pt x="9" y="33"/>
                  <a:pt x="9" y="34"/>
                </a:cubicBezTo>
                <a:cubicBezTo>
                  <a:pt x="9" y="34"/>
                  <a:pt x="9" y="34"/>
                  <a:pt x="9" y="34"/>
                </a:cubicBezTo>
                <a:cubicBezTo>
                  <a:pt x="9" y="34"/>
                  <a:pt x="10" y="35"/>
                  <a:pt x="10" y="36"/>
                </a:cubicBezTo>
                <a:cubicBezTo>
                  <a:pt x="10" y="36"/>
                  <a:pt x="10" y="36"/>
                  <a:pt x="10" y="36"/>
                </a:cubicBezTo>
                <a:cubicBezTo>
                  <a:pt x="10" y="37"/>
                  <a:pt x="11" y="38"/>
                  <a:pt x="10" y="39"/>
                </a:cubicBezTo>
                <a:cubicBezTo>
                  <a:pt x="7" y="43"/>
                  <a:pt x="7" y="43"/>
                  <a:pt x="7" y="43"/>
                </a:cubicBezTo>
                <a:cubicBezTo>
                  <a:pt x="6" y="44"/>
                  <a:pt x="6" y="45"/>
                  <a:pt x="7" y="45"/>
                </a:cubicBezTo>
                <a:cubicBezTo>
                  <a:pt x="9" y="48"/>
                  <a:pt x="9" y="48"/>
                  <a:pt x="9" y="48"/>
                </a:cubicBezTo>
                <a:cubicBezTo>
                  <a:pt x="10" y="48"/>
                  <a:pt x="11" y="49"/>
                  <a:pt x="12" y="48"/>
                </a:cubicBezTo>
                <a:cubicBezTo>
                  <a:pt x="15" y="45"/>
                  <a:pt x="15" y="45"/>
                  <a:pt x="15" y="45"/>
                </a:cubicBezTo>
                <a:cubicBezTo>
                  <a:pt x="17" y="44"/>
                  <a:pt x="18" y="44"/>
                  <a:pt x="19" y="45"/>
                </a:cubicBezTo>
                <a:cubicBezTo>
                  <a:pt x="19" y="45"/>
                  <a:pt x="19" y="45"/>
                  <a:pt x="19" y="45"/>
                </a:cubicBezTo>
                <a:cubicBezTo>
                  <a:pt x="19" y="45"/>
                  <a:pt x="20" y="45"/>
                  <a:pt x="21" y="45"/>
                </a:cubicBezTo>
                <a:cubicBezTo>
                  <a:pt x="21" y="45"/>
                  <a:pt x="21" y="46"/>
                  <a:pt x="21" y="46"/>
                </a:cubicBezTo>
                <a:cubicBezTo>
                  <a:pt x="22" y="46"/>
                  <a:pt x="23" y="46"/>
                  <a:pt x="23" y="48"/>
                </a:cubicBezTo>
                <a:cubicBezTo>
                  <a:pt x="23" y="53"/>
                  <a:pt x="23" y="53"/>
                  <a:pt x="23" y="53"/>
                </a:cubicBezTo>
                <a:cubicBezTo>
                  <a:pt x="24" y="54"/>
                  <a:pt x="24" y="55"/>
                  <a:pt x="25" y="55"/>
                </a:cubicBezTo>
                <a:cubicBezTo>
                  <a:pt x="29" y="55"/>
                  <a:pt x="29" y="55"/>
                  <a:pt x="29" y="55"/>
                </a:cubicBezTo>
                <a:cubicBezTo>
                  <a:pt x="30" y="55"/>
                  <a:pt x="31" y="54"/>
                  <a:pt x="31" y="53"/>
                </a:cubicBezTo>
                <a:cubicBezTo>
                  <a:pt x="31" y="48"/>
                  <a:pt x="31" y="48"/>
                  <a:pt x="31" y="48"/>
                </a:cubicBezTo>
                <a:cubicBezTo>
                  <a:pt x="31" y="46"/>
                  <a:pt x="32" y="46"/>
                  <a:pt x="33" y="46"/>
                </a:cubicBezTo>
                <a:cubicBezTo>
                  <a:pt x="33" y="46"/>
                  <a:pt x="33" y="45"/>
                  <a:pt x="33" y="45"/>
                </a:cubicBezTo>
                <a:cubicBezTo>
                  <a:pt x="34" y="45"/>
                  <a:pt x="35" y="45"/>
                  <a:pt x="35" y="45"/>
                </a:cubicBezTo>
                <a:cubicBezTo>
                  <a:pt x="35" y="45"/>
                  <a:pt x="35" y="45"/>
                  <a:pt x="35" y="45"/>
                </a:cubicBezTo>
                <a:cubicBezTo>
                  <a:pt x="36" y="44"/>
                  <a:pt x="37" y="44"/>
                  <a:pt x="39" y="45"/>
                </a:cubicBezTo>
                <a:cubicBezTo>
                  <a:pt x="42" y="48"/>
                  <a:pt x="42" y="48"/>
                  <a:pt x="42" y="48"/>
                </a:cubicBezTo>
                <a:cubicBezTo>
                  <a:pt x="43" y="49"/>
                  <a:pt x="44" y="48"/>
                  <a:pt x="45" y="48"/>
                </a:cubicBezTo>
                <a:cubicBezTo>
                  <a:pt x="48" y="45"/>
                  <a:pt x="48" y="45"/>
                  <a:pt x="48" y="45"/>
                </a:cubicBezTo>
                <a:cubicBezTo>
                  <a:pt x="48" y="45"/>
                  <a:pt x="48" y="44"/>
                  <a:pt x="48" y="43"/>
                </a:cubicBezTo>
                <a:cubicBezTo>
                  <a:pt x="45" y="39"/>
                  <a:pt x="45" y="39"/>
                  <a:pt x="45" y="39"/>
                </a:cubicBezTo>
                <a:cubicBezTo>
                  <a:pt x="43" y="38"/>
                  <a:pt x="44" y="37"/>
                  <a:pt x="44" y="36"/>
                </a:cubicBezTo>
                <a:cubicBezTo>
                  <a:pt x="44" y="36"/>
                  <a:pt x="44" y="36"/>
                  <a:pt x="44" y="36"/>
                </a:cubicBezTo>
                <a:cubicBezTo>
                  <a:pt x="44" y="35"/>
                  <a:pt x="45" y="34"/>
                  <a:pt x="45" y="34"/>
                </a:cubicBezTo>
                <a:cubicBezTo>
                  <a:pt x="45" y="34"/>
                  <a:pt x="45" y="34"/>
                  <a:pt x="45" y="34"/>
                </a:cubicBezTo>
                <a:cubicBezTo>
                  <a:pt x="45" y="33"/>
                  <a:pt x="46" y="32"/>
                  <a:pt x="48" y="32"/>
                </a:cubicBezTo>
                <a:cubicBezTo>
                  <a:pt x="52" y="31"/>
                  <a:pt x="52" y="31"/>
                  <a:pt x="52" y="31"/>
                </a:cubicBezTo>
                <a:cubicBezTo>
                  <a:pt x="53" y="31"/>
                  <a:pt x="54" y="30"/>
                  <a:pt x="54" y="30"/>
                </a:cubicBezTo>
                <a:cubicBezTo>
                  <a:pt x="54" y="26"/>
                  <a:pt x="54" y="26"/>
                  <a:pt x="54" y="26"/>
                </a:cubicBezTo>
                <a:cubicBezTo>
                  <a:pt x="54" y="25"/>
                  <a:pt x="53" y="24"/>
                  <a:pt x="52" y="24"/>
                </a:cubicBezTo>
                <a:close/>
                <a:moveTo>
                  <a:pt x="27" y="37"/>
                </a:moveTo>
                <a:cubicBezTo>
                  <a:pt x="22" y="37"/>
                  <a:pt x="17" y="33"/>
                  <a:pt x="17" y="28"/>
                </a:cubicBezTo>
                <a:cubicBezTo>
                  <a:pt x="17" y="22"/>
                  <a:pt x="22" y="18"/>
                  <a:pt x="27" y="18"/>
                </a:cubicBezTo>
                <a:cubicBezTo>
                  <a:pt x="33" y="18"/>
                  <a:pt x="37" y="22"/>
                  <a:pt x="37" y="28"/>
                </a:cubicBezTo>
                <a:cubicBezTo>
                  <a:pt x="37" y="33"/>
                  <a:pt x="33" y="37"/>
                  <a:pt x="27" y="37"/>
                </a:cubicBezTo>
                <a:close/>
              </a:path>
            </a:pathLst>
          </a:custGeom>
          <a:solidFill>
            <a:srgbClr val="404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Tree>
    <p:extLst>
      <p:ext uri="{BB962C8B-B14F-4D97-AF65-F5344CB8AC3E}">
        <p14:creationId xmlns:p14="http://schemas.microsoft.com/office/powerpoint/2010/main" val="206386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500"/>
                                        <p:tgtEl>
                                          <p:spTgt spid="4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9"/>
                                        </p:tgtEl>
                                        <p:attrNameLst>
                                          <p:attrName>style.visibility</p:attrName>
                                        </p:attrNameLst>
                                      </p:cBhvr>
                                      <p:to>
                                        <p:strVal val="visible"/>
                                      </p:to>
                                    </p:set>
                                    <p:animEffect transition="in" filter="fade">
                                      <p:cBhvr>
                                        <p:cTn id="12" dur="500"/>
                                        <p:tgtEl>
                                          <p:spTgt spid="58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3"/>
                                        </p:tgtEl>
                                        <p:attrNameLst>
                                          <p:attrName>style.visibility</p:attrName>
                                        </p:attrNameLst>
                                      </p:cBhvr>
                                      <p:to>
                                        <p:strVal val="visible"/>
                                      </p:to>
                                    </p:set>
                                    <p:animEffect transition="in" filter="fade">
                                      <p:cBhvr>
                                        <p:cTn id="15" dur="500"/>
                                        <p:tgtEl>
                                          <p:spTgt spid="30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4"/>
                                        </p:tgtEl>
                                        <p:attrNameLst>
                                          <p:attrName>style.visibility</p:attrName>
                                        </p:attrNameLst>
                                      </p:cBhvr>
                                      <p:to>
                                        <p:strVal val="visible"/>
                                      </p:to>
                                    </p:set>
                                    <p:animEffect transition="in" filter="fade">
                                      <p:cBhvr>
                                        <p:cTn id="18" dur="500"/>
                                        <p:tgtEl>
                                          <p:spTgt spid="30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5"/>
                                        </p:tgtEl>
                                        <p:attrNameLst>
                                          <p:attrName>style.visibility</p:attrName>
                                        </p:attrNameLst>
                                      </p:cBhvr>
                                      <p:to>
                                        <p:strVal val="visible"/>
                                      </p:to>
                                    </p:set>
                                    <p:animEffect transition="in" filter="fade">
                                      <p:cBhvr>
                                        <p:cTn id="21" dur="500"/>
                                        <p:tgtEl>
                                          <p:spTgt spid="30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3"/>
                                        </p:tgtEl>
                                        <p:attrNameLst>
                                          <p:attrName>style.visibility</p:attrName>
                                        </p:attrNameLst>
                                      </p:cBhvr>
                                      <p:to>
                                        <p:strVal val="visible"/>
                                      </p:to>
                                    </p:set>
                                    <p:animEffect transition="in" filter="fade">
                                      <p:cBhvr>
                                        <p:cTn id="26" dur="500"/>
                                        <p:tgtEl>
                                          <p:spTgt spid="3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2"/>
                                        </p:tgtEl>
                                        <p:attrNameLst>
                                          <p:attrName>style.visibility</p:attrName>
                                        </p:attrNameLst>
                                      </p:cBhvr>
                                      <p:to>
                                        <p:strVal val="visible"/>
                                      </p:to>
                                    </p:set>
                                    <p:animEffect transition="in" filter="fade">
                                      <p:cBhvr>
                                        <p:cTn id="31" dur="500"/>
                                        <p:tgtEl>
                                          <p:spTgt spid="302"/>
                                        </p:tgtEl>
                                      </p:cBhvr>
                                    </p:animEffect>
                                  </p:childTnLst>
                                </p:cTn>
                              </p:par>
                              <p:par>
                                <p:cTn id="32" presetID="10" presetClass="entr" presetSubtype="0" fill="hold" nodeType="withEffect">
                                  <p:stCondLst>
                                    <p:cond delay="0"/>
                                  </p:stCondLst>
                                  <p:childTnLst>
                                    <p:set>
                                      <p:cBhvr>
                                        <p:cTn id="33" dur="1" fill="hold">
                                          <p:stCondLst>
                                            <p:cond delay="0"/>
                                          </p:stCondLst>
                                        </p:cTn>
                                        <p:tgtEl>
                                          <p:spTgt spid="301"/>
                                        </p:tgtEl>
                                        <p:attrNameLst>
                                          <p:attrName>style.visibility</p:attrName>
                                        </p:attrNameLst>
                                      </p:cBhvr>
                                      <p:to>
                                        <p:strVal val="visible"/>
                                      </p:to>
                                    </p:set>
                                    <p:animEffect transition="in" filter="fade">
                                      <p:cBhvr>
                                        <p:cTn id="34" dur="500"/>
                                        <p:tgtEl>
                                          <p:spTgt spid="301"/>
                                        </p:tgtEl>
                                      </p:cBhvr>
                                    </p:animEffect>
                                  </p:childTnLst>
                                </p:cTn>
                              </p:par>
                              <p:par>
                                <p:cTn id="35" presetID="10" presetClass="entr" presetSubtype="0" fill="hold" nodeType="withEffect">
                                  <p:stCondLst>
                                    <p:cond delay="0"/>
                                  </p:stCondLst>
                                  <p:childTnLst>
                                    <p:set>
                                      <p:cBhvr>
                                        <p:cTn id="36" dur="1" fill="hold">
                                          <p:stCondLst>
                                            <p:cond delay="0"/>
                                          </p:stCondLst>
                                        </p:cTn>
                                        <p:tgtEl>
                                          <p:spTgt spid="300"/>
                                        </p:tgtEl>
                                        <p:attrNameLst>
                                          <p:attrName>style.visibility</p:attrName>
                                        </p:attrNameLst>
                                      </p:cBhvr>
                                      <p:to>
                                        <p:strVal val="visible"/>
                                      </p:to>
                                    </p:set>
                                    <p:animEffect transition="in" filter="fade">
                                      <p:cBhvr>
                                        <p:cTn id="37" dur="500"/>
                                        <p:tgtEl>
                                          <p:spTgt spid="300"/>
                                        </p:tgtEl>
                                      </p:cBhvr>
                                    </p:animEffect>
                                  </p:childTnLst>
                                </p:cTn>
                              </p:par>
                              <p:par>
                                <p:cTn id="38" presetID="10" presetClass="entr" presetSubtype="0" fill="hold" nodeType="withEffect">
                                  <p:stCondLst>
                                    <p:cond delay="0"/>
                                  </p:stCondLst>
                                  <p:childTnLst>
                                    <p:set>
                                      <p:cBhvr>
                                        <p:cTn id="39" dur="1" fill="hold">
                                          <p:stCondLst>
                                            <p:cond delay="0"/>
                                          </p:stCondLst>
                                        </p:cTn>
                                        <p:tgtEl>
                                          <p:spTgt spid="299"/>
                                        </p:tgtEl>
                                        <p:attrNameLst>
                                          <p:attrName>style.visibility</p:attrName>
                                        </p:attrNameLst>
                                      </p:cBhvr>
                                      <p:to>
                                        <p:strVal val="visible"/>
                                      </p:to>
                                    </p:set>
                                    <p:animEffect transition="in" filter="fade">
                                      <p:cBhvr>
                                        <p:cTn id="40" dur="500"/>
                                        <p:tgtEl>
                                          <p:spTgt spid="299"/>
                                        </p:tgtEl>
                                      </p:cBhvr>
                                    </p:animEffect>
                                  </p:childTnLst>
                                </p:cTn>
                              </p:par>
                              <p:par>
                                <p:cTn id="41" presetID="10" presetClass="entr" presetSubtype="0" fill="hold" nodeType="with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500"/>
                                        <p:tgtEl>
                                          <p:spTgt spid="101"/>
                                        </p:tgtEl>
                                      </p:cBhvr>
                                    </p:animEffect>
                                  </p:childTnLst>
                                </p:cTn>
                              </p:par>
                              <p:par>
                                <p:cTn id="44" presetID="10" presetClass="entr" presetSubtype="0" fill="hold" nodeType="with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fade">
                                      <p:cBhvr>
                                        <p:cTn id="46" dur="500"/>
                                        <p:tgtEl>
                                          <p:spTgt spid="102"/>
                                        </p:tgtEl>
                                      </p:cBhvr>
                                    </p:animEffect>
                                  </p:childTnLst>
                                </p:cTn>
                              </p:par>
                              <p:par>
                                <p:cTn id="47" presetID="10"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500"/>
                                        <p:tgtEl>
                                          <p:spTgt spid="103"/>
                                        </p:tgtEl>
                                      </p:cBhvr>
                                    </p:animEffect>
                                  </p:childTnLst>
                                </p:cTn>
                              </p:par>
                              <p:par>
                                <p:cTn id="50" presetID="10" presetClass="entr" presetSubtype="0" fill="hold"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fade">
                                      <p:cBhvr>
                                        <p:cTn id="52" dur="500"/>
                                        <p:tgtEl>
                                          <p:spTgt spid="10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505"/>
                                        </p:tgtEl>
                                        <p:attrNameLst>
                                          <p:attrName>style.visibility</p:attrName>
                                        </p:attrNameLst>
                                      </p:cBhvr>
                                      <p:to>
                                        <p:strVal val="visible"/>
                                      </p:to>
                                    </p:set>
                                    <p:animEffect transition="in" filter="fade">
                                      <p:cBhvr>
                                        <p:cTn id="61" dur="500"/>
                                        <p:tgtEl>
                                          <p:spTgt spid="505"/>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443"/>
                                        </p:tgtEl>
                                        <p:attrNameLst>
                                          <p:attrName>style.visibility</p:attrName>
                                        </p:attrNameLst>
                                      </p:cBhvr>
                                      <p:to>
                                        <p:strVal val="visible"/>
                                      </p:to>
                                    </p:set>
                                    <p:animEffect transition="in" filter="fade">
                                      <p:cBhvr>
                                        <p:cTn id="65" dur="500"/>
                                        <p:tgtEl>
                                          <p:spTgt spid="443"/>
                                        </p:tgtEl>
                                      </p:cBhvr>
                                    </p:animEffect>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474"/>
                                        </p:tgtEl>
                                        <p:attrNameLst>
                                          <p:attrName>style.visibility</p:attrName>
                                        </p:attrNameLst>
                                      </p:cBhvr>
                                      <p:to>
                                        <p:strVal val="visible"/>
                                      </p:to>
                                    </p:set>
                                    <p:animEffect transition="in" filter="fade">
                                      <p:cBhvr>
                                        <p:cTn id="69" dur="5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animBg="1"/>
      <p:bldP spid="303" grpId="0" animBg="1"/>
      <p:bldP spid="304" grpId="0" animBg="1"/>
      <p:bldP spid="3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1200183" cy="2179058"/>
          </a:xfrm>
        </p:spPr>
        <p:txBody>
          <a:bodyPr/>
          <a:lstStyle/>
          <a:p>
            <a:r>
              <a:rPr lang="en-NZ" dirty="0"/>
              <a:t>Setting up ASR and checking the VM we failed over</a:t>
            </a:r>
          </a:p>
        </p:txBody>
      </p:sp>
      <p:sp>
        <p:nvSpPr>
          <p:cNvPr id="3" name="Text Placeholder 2"/>
          <p:cNvSpPr>
            <a:spLocks noGrp="1"/>
          </p:cNvSpPr>
          <p:nvPr>
            <p:ph type="body" sz="quarter" idx="12"/>
          </p:nvPr>
        </p:nvSpPr>
        <p:spPr/>
        <p:txBody>
          <a:bodyPr/>
          <a:lstStyle/>
          <a:p>
            <a:endParaRPr lang="en-NZ"/>
          </a:p>
        </p:txBody>
      </p:sp>
    </p:spTree>
    <p:extLst>
      <p:ext uri="{BB962C8B-B14F-4D97-AF65-F5344CB8AC3E}">
        <p14:creationId xmlns:p14="http://schemas.microsoft.com/office/powerpoint/2010/main" val="64021053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ASR Failover in Detail</a:t>
            </a:r>
          </a:p>
        </p:txBody>
      </p:sp>
    </p:spTree>
    <p:extLst>
      <p:ext uri="{BB962C8B-B14F-4D97-AF65-F5344CB8AC3E}">
        <p14:creationId xmlns:p14="http://schemas.microsoft.com/office/powerpoint/2010/main" val="3364400899"/>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9832031" cy="1181862"/>
          </a:xfrm>
        </p:spPr>
        <p:txBody>
          <a:bodyPr/>
          <a:lstStyle/>
          <a:p>
            <a:r>
              <a:rPr lang="en-NZ" dirty="0"/>
              <a:t>Step 1 – Initiating Failover</a:t>
            </a:r>
          </a:p>
        </p:txBody>
      </p:sp>
    </p:spTree>
    <p:extLst>
      <p:ext uri="{BB962C8B-B14F-4D97-AF65-F5344CB8AC3E}">
        <p14:creationId xmlns:p14="http://schemas.microsoft.com/office/powerpoint/2010/main" val="1262899435"/>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Group 585"/>
          <p:cNvGrpSpPr/>
          <p:nvPr/>
        </p:nvGrpSpPr>
        <p:grpSpPr>
          <a:xfrm>
            <a:off x="10739749" y="1435709"/>
            <a:ext cx="2175232" cy="1269465"/>
            <a:chOff x="-3688896" y="686735"/>
            <a:chExt cx="2943241" cy="1717675"/>
          </a:xfrm>
        </p:grpSpPr>
        <p:sp>
          <p:nvSpPr>
            <p:cNvPr id="587"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8"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200" name="Rectangle 199"/>
          <p:cNvSpPr/>
          <p:nvPr/>
        </p:nvSpPr>
        <p:spPr bwMode="auto">
          <a:xfrm>
            <a:off x="5343994" y="4448457"/>
            <a:ext cx="1124033" cy="87499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Failover – Test Failover</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16" name="Group 15"/>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82" name="Group 381"/>
          <p:cNvGrpSpPr/>
          <p:nvPr/>
        </p:nvGrpSpPr>
        <p:grpSpPr>
          <a:xfrm>
            <a:off x="527373" y="3555059"/>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18" name="Group 417"/>
          <p:cNvGrpSpPr/>
          <p:nvPr/>
        </p:nvGrpSpPr>
        <p:grpSpPr>
          <a:xfrm>
            <a:off x="527373" y="4307876"/>
            <a:ext cx="788988" cy="679450"/>
            <a:chOff x="13824409" y="2887801"/>
            <a:chExt cx="788988" cy="679450"/>
          </a:xfrm>
        </p:grpSpPr>
        <p:sp>
          <p:nvSpPr>
            <p:cNvPr id="419"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0"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1"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2"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3"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4"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5"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6"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7"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8"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9"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0"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1"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2"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3"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4"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5"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6"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7"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8"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9"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0"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1"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2"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9" name="Group 448"/>
          <p:cNvGrpSpPr/>
          <p:nvPr/>
        </p:nvGrpSpPr>
        <p:grpSpPr>
          <a:xfrm>
            <a:off x="527373"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80" name="Group 479"/>
          <p:cNvGrpSpPr/>
          <p:nvPr/>
        </p:nvGrpSpPr>
        <p:grpSpPr>
          <a:xfrm>
            <a:off x="527373"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61" name="Group 560"/>
          <p:cNvGrpSpPr/>
          <p:nvPr/>
        </p:nvGrpSpPr>
        <p:grpSpPr>
          <a:xfrm>
            <a:off x="11297411" y="1862149"/>
            <a:ext cx="788988" cy="679450"/>
            <a:chOff x="13788654" y="1737721"/>
            <a:chExt cx="788988" cy="679450"/>
          </a:xfrm>
        </p:grpSpPr>
        <p:sp>
          <p:nvSpPr>
            <p:cNvPr id="562"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63"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4"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5"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6"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67"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8"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9"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0"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1"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2"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3"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4"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5"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6"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7"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8"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9"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0"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1"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2"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3"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4"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5"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89" name="Group 588"/>
          <p:cNvGrpSpPr/>
          <p:nvPr/>
        </p:nvGrpSpPr>
        <p:grpSpPr>
          <a:xfrm>
            <a:off x="1189361" y="5366925"/>
            <a:ext cx="2552368" cy="1278493"/>
            <a:chOff x="9431735" y="1726897"/>
            <a:chExt cx="1755775" cy="879476"/>
          </a:xfrm>
        </p:grpSpPr>
        <p:sp>
          <p:nvSpPr>
            <p:cNvPr id="590" name="Oval 589"/>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591" name="Oval 590"/>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2" name="Freeform 591"/>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3" name="Rectangle 592"/>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4" name="Rectangle 593"/>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5" name="Rectangle 594"/>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6" name="Freeform 595"/>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7" name="Freeform 596"/>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8" name="Freeform 597"/>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599" name="Freeform 598"/>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grpSp>
        <p:nvGrpSpPr>
          <p:cNvPr id="606" name="Group 605"/>
          <p:cNvGrpSpPr/>
          <p:nvPr/>
        </p:nvGrpSpPr>
        <p:grpSpPr>
          <a:xfrm>
            <a:off x="103395" y="3770942"/>
            <a:ext cx="406800" cy="446400"/>
            <a:chOff x="8201026" y="4216400"/>
            <a:chExt cx="901699" cy="981076"/>
          </a:xfrm>
        </p:grpSpPr>
        <p:sp>
          <p:nvSpPr>
            <p:cNvPr id="607"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8"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09"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0"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1"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2"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3" name="Group 612"/>
          <p:cNvGrpSpPr/>
          <p:nvPr/>
        </p:nvGrpSpPr>
        <p:grpSpPr>
          <a:xfrm>
            <a:off x="103395" y="4491022"/>
            <a:ext cx="406800" cy="446400"/>
            <a:chOff x="14859197" y="2705174"/>
            <a:chExt cx="900112" cy="981076"/>
          </a:xfrm>
        </p:grpSpPr>
        <p:sp>
          <p:nvSpPr>
            <p:cNvPr id="61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1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1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1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1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9" name="Group 618"/>
          <p:cNvGrpSpPr/>
          <p:nvPr/>
        </p:nvGrpSpPr>
        <p:grpSpPr>
          <a:xfrm>
            <a:off x="103395" y="5297462"/>
            <a:ext cx="406800" cy="446400"/>
            <a:chOff x="14859197" y="3880953"/>
            <a:chExt cx="900112" cy="981076"/>
          </a:xfrm>
        </p:grpSpPr>
        <p:sp>
          <p:nvSpPr>
            <p:cNvPr id="620"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1"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2"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3"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4"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25" name="Group 624"/>
          <p:cNvGrpSpPr/>
          <p:nvPr/>
        </p:nvGrpSpPr>
        <p:grpSpPr>
          <a:xfrm>
            <a:off x="101805" y="2980130"/>
            <a:ext cx="408390" cy="445124"/>
            <a:chOff x="14823442" y="1555094"/>
            <a:chExt cx="900112" cy="981076"/>
          </a:xfrm>
        </p:grpSpPr>
        <p:sp>
          <p:nvSpPr>
            <p:cNvPr id="62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2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2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2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31" name="Group 630"/>
          <p:cNvGrpSpPr/>
          <p:nvPr/>
        </p:nvGrpSpPr>
        <p:grpSpPr>
          <a:xfrm>
            <a:off x="11997499" y="2257436"/>
            <a:ext cx="408390" cy="445124"/>
            <a:chOff x="14823442" y="1555094"/>
            <a:chExt cx="900112" cy="981076"/>
          </a:xfrm>
        </p:grpSpPr>
        <p:sp>
          <p:nvSpPr>
            <p:cNvPr id="632"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3"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4"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5"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6"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33" name="Picture 332"/>
          <p:cNvPicPr>
            <a:picLocks noChangeAspect="1"/>
          </p:cNvPicPr>
          <p:nvPr/>
        </p:nvPicPr>
        <p:blipFill>
          <a:blip r:embed="rId6"/>
          <a:stretch>
            <a:fillRect/>
          </a:stretch>
        </p:blipFill>
        <p:spPr>
          <a:xfrm>
            <a:off x="348461" y="1276679"/>
            <a:ext cx="6105872" cy="560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740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
                                        </p:tgtEl>
                                        <p:attrNameLst>
                                          <p:attrName>style.visibility</p:attrName>
                                        </p:attrNameLst>
                                      </p:cBhvr>
                                      <p:to>
                                        <p:strVal val="visible"/>
                                      </p:to>
                                    </p:set>
                                    <p:animEffect transition="in" filter="fade">
                                      <p:cBhvr>
                                        <p:cTn id="12" dur="500"/>
                                        <p:tgtEl>
                                          <p:spTgt spid="58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31"/>
                                        </p:tgtEl>
                                        <p:attrNameLst>
                                          <p:attrName>style.visibility</p:attrName>
                                        </p:attrNameLst>
                                      </p:cBhvr>
                                      <p:to>
                                        <p:strVal val="visible"/>
                                      </p:to>
                                    </p:set>
                                    <p:animEffect transition="in" filter="fade">
                                      <p:cBhvr>
                                        <p:cTn id="16" dur="500"/>
                                        <p:tgtEl>
                                          <p:spTgt spid="63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61"/>
                                        </p:tgtEl>
                                        <p:attrNameLst>
                                          <p:attrName>style.visibility</p:attrName>
                                        </p:attrNameLst>
                                      </p:cBhvr>
                                      <p:to>
                                        <p:strVal val="visible"/>
                                      </p:to>
                                    </p:set>
                                    <p:animEffect transition="in" filter="fade">
                                      <p:cBhvr>
                                        <p:cTn id="20" dur="500"/>
                                        <p:tgtEl>
                                          <p:spTgt spid="56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61"/>
                                        </p:tgtEl>
                                      </p:cBhvr>
                                    </p:animEffect>
                                    <p:set>
                                      <p:cBhvr>
                                        <p:cTn id="25" dur="1" fill="hold">
                                          <p:stCondLst>
                                            <p:cond delay="499"/>
                                          </p:stCondLst>
                                        </p:cTn>
                                        <p:tgtEl>
                                          <p:spTgt spid="561"/>
                                        </p:tgtEl>
                                        <p:attrNameLst>
                                          <p:attrName>style.visibility</p:attrName>
                                        </p:attrNameLst>
                                      </p:cBhvr>
                                      <p:to>
                                        <p:strVal val="hidden"/>
                                      </p:to>
                                    </p:set>
                                  </p:childTnLst>
                                </p:cTn>
                              </p:par>
                            </p:childTnLst>
                          </p:cTn>
                        </p:par>
                        <p:par>
                          <p:cTn id="26" fill="hold">
                            <p:stCondLst>
                              <p:cond delay="500"/>
                            </p:stCondLst>
                            <p:childTnLst>
                              <p:par>
                                <p:cTn id="27" presetID="10" presetClass="exit" presetSubtype="0" fill="hold" nodeType="afterEffect">
                                  <p:stCondLst>
                                    <p:cond delay="0"/>
                                  </p:stCondLst>
                                  <p:childTnLst>
                                    <p:animEffect transition="out" filter="fade">
                                      <p:cBhvr>
                                        <p:cTn id="28" dur="500"/>
                                        <p:tgtEl>
                                          <p:spTgt spid="631"/>
                                        </p:tgtEl>
                                      </p:cBhvr>
                                    </p:animEffect>
                                    <p:set>
                                      <p:cBhvr>
                                        <p:cTn id="29" dur="1" fill="hold">
                                          <p:stCondLst>
                                            <p:cond delay="499"/>
                                          </p:stCondLst>
                                        </p:cTn>
                                        <p:tgtEl>
                                          <p:spTgt spid="631"/>
                                        </p:tgtEl>
                                        <p:attrNameLst>
                                          <p:attrName>style.visibility</p:attrName>
                                        </p:attrNameLst>
                                      </p:cBhvr>
                                      <p:to>
                                        <p:strVal val="hidden"/>
                                      </p:to>
                                    </p:set>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586"/>
                                        </p:tgtEl>
                                      </p:cBhvr>
                                    </p:animEffect>
                                    <p:set>
                                      <p:cBhvr>
                                        <p:cTn id="33" dur="1" fill="hold">
                                          <p:stCondLst>
                                            <p:cond delay="499"/>
                                          </p:stCondLst>
                                        </p:cTn>
                                        <p:tgtEl>
                                          <p:spTgt spid="5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p:nvPr/>
        </p:nvSpPr>
        <p:spPr bwMode="auto">
          <a:xfrm>
            <a:off x="5343994" y="4448457"/>
            <a:ext cx="1124033" cy="87499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Failover – Planned Failover </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357" name="Group 356"/>
          <p:cNvGrpSpPr/>
          <p:nvPr/>
        </p:nvGrpSpPr>
        <p:grpSpPr>
          <a:xfrm>
            <a:off x="9272000" y="2237772"/>
            <a:ext cx="788988" cy="679450"/>
            <a:chOff x="-1129030" y="1271170"/>
            <a:chExt cx="788988" cy="679450"/>
          </a:xfrm>
        </p:grpSpPr>
        <p:sp>
          <p:nvSpPr>
            <p:cNvPr id="358"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9"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0"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1"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2"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3"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4"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5"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6"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7"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8"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9"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0"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1"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2"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3"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4"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5"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6"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7"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8"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9"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0"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1"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5" name="Group 24"/>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82" name="Group 381"/>
          <p:cNvGrpSpPr/>
          <p:nvPr/>
        </p:nvGrpSpPr>
        <p:grpSpPr>
          <a:xfrm>
            <a:off x="527373" y="3555401"/>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18" name="Group 417"/>
          <p:cNvGrpSpPr/>
          <p:nvPr/>
        </p:nvGrpSpPr>
        <p:grpSpPr>
          <a:xfrm>
            <a:off x="527373" y="4307876"/>
            <a:ext cx="788988" cy="679450"/>
            <a:chOff x="13824409" y="2887801"/>
            <a:chExt cx="788988" cy="679450"/>
          </a:xfrm>
        </p:grpSpPr>
        <p:sp>
          <p:nvSpPr>
            <p:cNvPr id="419"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0"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1"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2"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3"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4"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5"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6"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7"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8"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9"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0"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1"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2"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3"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4"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5"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6"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7"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8"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9"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0"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1"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2"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9" name="Group 448"/>
          <p:cNvGrpSpPr/>
          <p:nvPr/>
        </p:nvGrpSpPr>
        <p:grpSpPr>
          <a:xfrm>
            <a:off x="527373"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80" name="Group 479"/>
          <p:cNvGrpSpPr/>
          <p:nvPr/>
        </p:nvGrpSpPr>
        <p:grpSpPr>
          <a:xfrm>
            <a:off x="527373"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11" name="Group 510"/>
          <p:cNvGrpSpPr/>
          <p:nvPr/>
        </p:nvGrpSpPr>
        <p:grpSpPr>
          <a:xfrm>
            <a:off x="10156245" y="2234445"/>
            <a:ext cx="788988" cy="679450"/>
            <a:chOff x="13824409" y="2887801"/>
            <a:chExt cx="788988" cy="679450"/>
          </a:xfrm>
        </p:grpSpPr>
        <p:sp>
          <p:nvSpPr>
            <p:cNvPr id="512"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13"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4"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5"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6"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17"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8"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9"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0"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1"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2"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3"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4"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5"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6"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7"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8"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9"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0"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1"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2"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3"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4"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5"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36" name="Group 535"/>
          <p:cNvGrpSpPr/>
          <p:nvPr/>
        </p:nvGrpSpPr>
        <p:grpSpPr>
          <a:xfrm>
            <a:off x="9542142" y="3049377"/>
            <a:ext cx="788988" cy="679450"/>
            <a:chOff x="13824409" y="4063580"/>
            <a:chExt cx="788988" cy="679450"/>
          </a:xfrm>
        </p:grpSpPr>
        <p:sp>
          <p:nvSpPr>
            <p:cNvPr id="537"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38"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9"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0"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1"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42"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3"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4"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5"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6"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7"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8"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9"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0"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1"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2"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3"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4"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5"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6"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7"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8"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9"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0"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61" name="Group 560"/>
          <p:cNvGrpSpPr/>
          <p:nvPr/>
        </p:nvGrpSpPr>
        <p:grpSpPr>
          <a:xfrm>
            <a:off x="10541515" y="3111111"/>
            <a:ext cx="788988" cy="679450"/>
            <a:chOff x="13788654" y="1737721"/>
            <a:chExt cx="788988" cy="679450"/>
          </a:xfrm>
        </p:grpSpPr>
        <p:sp>
          <p:nvSpPr>
            <p:cNvPr id="562"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63"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4"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5"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6"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67"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8"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9"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0"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1"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2"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3"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4"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5"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6"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7"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8"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9"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0"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1"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2"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3"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4"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5"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586" name="Picture 585"/>
          <p:cNvPicPr>
            <a:picLocks noChangeAspect="1"/>
          </p:cNvPicPr>
          <p:nvPr/>
        </p:nvPicPr>
        <p:blipFill>
          <a:blip r:embed="rId6"/>
          <a:stretch>
            <a:fillRect/>
          </a:stretch>
        </p:blipFill>
        <p:spPr>
          <a:xfrm rot="16200000">
            <a:off x="6215098" y="2528596"/>
            <a:ext cx="791018" cy="1809955"/>
          </a:xfrm>
          <a:prstGeom prst="rect">
            <a:avLst/>
          </a:prstGeom>
        </p:spPr>
      </p:pic>
      <p:sp>
        <p:nvSpPr>
          <p:cNvPr id="591" name="Freeform 5"/>
          <p:cNvSpPr>
            <a:spLocks noEditPoints="1"/>
          </p:cNvSpPr>
          <p:nvPr/>
        </p:nvSpPr>
        <p:spPr bwMode="auto">
          <a:xfrm>
            <a:off x="506464" y="2857719"/>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p>
        </p:txBody>
      </p:sp>
      <p:sp>
        <p:nvSpPr>
          <p:cNvPr id="592" name="Freeform 5"/>
          <p:cNvSpPr>
            <a:spLocks noEditPoints="1"/>
          </p:cNvSpPr>
          <p:nvPr/>
        </p:nvSpPr>
        <p:spPr bwMode="auto">
          <a:xfrm>
            <a:off x="506464" y="3636022"/>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p>
        </p:txBody>
      </p:sp>
      <p:sp>
        <p:nvSpPr>
          <p:cNvPr id="593" name="Freeform 5"/>
          <p:cNvSpPr>
            <a:spLocks noEditPoints="1"/>
          </p:cNvSpPr>
          <p:nvPr/>
        </p:nvSpPr>
        <p:spPr bwMode="auto">
          <a:xfrm>
            <a:off x="506464" y="4412651"/>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p>
        </p:txBody>
      </p:sp>
      <p:sp>
        <p:nvSpPr>
          <p:cNvPr id="594" name="Freeform 5"/>
          <p:cNvSpPr>
            <a:spLocks noEditPoints="1"/>
          </p:cNvSpPr>
          <p:nvPr/>
        </p:nvSpPr>
        <p:spPr bwMode="auto">
          <a:xfrm>
            <a:off x="506464" y="5225454"/>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p>
        </p:txBody>
      </p:sp>
      <p:pic>
        <p:nvPicPr>
          <p:cNvPr id="595" name="Picture 594"/>
          <p:cNvPicPr>
            <a:picLocks noChangeAspect="1"/>
          </p:cNvPicPr>
          <p:nvPr/>
        </p:nvPicPr>
        <p:blipFill>
          <a:blip r:embed="rId6"/>
          <a:stretch>
            <a:fillRect/>
          </a:stretch>
        </p:blipFill>
        <p:spPr>
          <a:xfrm rot="16200000">
            <a:off x="2845213" y="2513350"/>
            <a:ext cx="791018" cy="1809955"/>
          </a:xfrm>
          <a:prstGeom prst="rect">
            <a:avLst/>
          </a:prstGeom>
        </p:spPr>
      </p:pic>
      <p:grpSp>
        <p:nvGrpSpPr>
          <p:cNvPr id="600" name="Group 599"/>
          <p:cNvGrpSpPr/>
          <p:nvPr/>
        </p:nvGrpSpPr>
        <p:grpSpPr>
          <a:xfrm>
            <a:off x="1189578" y="5381443"/>
            <a:ext cx="2526281" cy="1265426"/>
            <a:chOff x="9431735" y="1726897"/>
            <a:chExt cx="1755775" cy="879476"/>
          </a:xfrm>
        </p:grpSpPr>
        <p:sp>
          <p:nvSpPr>
            <p:cNvPr id="601" name="Oval 600"/>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602" name="Oval 601"/>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3" name="Freeform 602"/>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4" name="Rectangle 603"/>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5" name="Rectangle 604"/>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6" name="Rectangle 605"/>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7" name="Freeform 606"/>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8" name="Freeform 607"/>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9" name="Freeform 608"/>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10" name="Freeform 609"/>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grpSp>
        <p:nvGrpSpPr>
          <p:cNvPr id="611" name="Group 610"/>
          <p:cNvGrpSpPr/>
          <p:nvPr/>
        </p:nvGrpSpPr>
        <p:grpSpPr>
          <a:xfrm>
            <a:off x="103395" y="3770942"/>
            <a:ext cx="406800" cy="446400"/>
            <a:chOff x="8201026" y="4216400"/>
            <a:chExt cx="901699" cy="981076"/>
          </a:xfrm>
        </p:grpSpPr>
        <p:sp>
          <p:nvSpPr>
            <p:cNvPr id="612"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3"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4"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5"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6"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7"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8" name="Group 617"/>
          <p:cNvGrpSpPr/>
          <p:nvPr/>
        </p:nvGrpSpPr>
        <p:grpSpPr>
          <a:xfrm>
            <a:off x="103395" y="4491022"/>
            <a:ext cx="406800" cy="446400"/>
            <a:chOff x="14859197" y="2705174"/>
            <a:chExt cx="900112" cy="981076"/>
          </a:xfrm>
        </p:grpSpPr>
        <p:sp>
          <p:nvSpPr>
            <p:cNvPr id="61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2"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3"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24" name="Group 623"/>
          <p:cNvGrpSpPr/>
          <p:nvPr/>
        </p:nvGrpSpPr>
        <p:grpSpPr>
          <a:xfrm>
            <a:off x="103395" y="5297462"/>
            <a:ext cx="406800" cy="446400"/>
            <a:chOff x="14859197" y="3880953"/>
            <a:chExt cx="900112" cy="981076"/>
          </a:xfrm>
        </p:grpSpPr>
        <p:sp>
          <p:nvSpPr>
            <p:cNvPr id="62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30" name="Group 629"/>
          <p:cNvGrpSpPr/>
          <p:nvPr/>
        </p:nvGrpSpPr>
        <p:grpSpPr>
          <a:xfrm>
            <a:off x="101805" y="2980130"/>
            <a:ext cx="408390" cy="445124"/>
            <a:chOff x="14823442" y="1555094"/>
            <a:chExt cx="900112" cy="981076"/>
          </a:xfrm>
        </p:grpSpPr>
        <p:sp>
          <p:nvSpPr>
            <p:cNvPr id="631"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2"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3"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4"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5"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37" name="Group 636"/>
          <p:cNvGrpSpPr/>
          <p:nvPr/>
        </p:nvGrpSpPr>
        <p:grpSpPr>
          <a:xfrm>
            <a:off x="10163290" y="3498175"/>
            <a:ext cx="406800" cy="446400"/>
            <a:chOff x="14859197" y="3880953"/>
            <a:chExt cx="900112" cy="981076"/>
          </a:xfrm>
        </p:grpSpPr>
        <p:sp>
          <p:nvSpPr>
            <p:cNvPr id="638"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39"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0"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1"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2"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3" name="Group 642"/>
          <p:cNvGrpSpPr/>
          <p:nvPr/>
        </p:nvGrpSpPr>
        <p:grpSpPr>
          <a:xfrm>
            <a:off x="10737617" y="2633545"/>
            <a:ext cx="406800" cy="446400"/>
            <a:chOff x="14859197" y="2705174"/>
            <a:chExt cx="900112" cy="981076"/>
          </a:xfrm>
        </p:grpSpPr>
        <p:sp>
          <p:nvSpPr>
            <p:cNvPr id="6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9" name="Group 648"/>
          <p:cNvGrpSpPr/>
          <p:nvPr/>
        </p:nvGrpSpPr>
        <p:grpSpPr>
          <a:xfrm>
            <a:off x="9811429" y="2601157"/>
            <a:ext cx="406800" cy="446400"/>
            <a:chOff x="8201026" y="4216400"/>
            <a:chExt cx="901699" cy="981076"/>
          </a:xfrm>
        </p:grpSpPr>
        <p:sp>
          <p:nvSpPr>
            <p:cNvPr id="650"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1"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2"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3"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4"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5"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56" name="Group 655"/>
          <p:cNvGrpSpPr/>
          <p:nvPr/>
        </p:nvGrpSpPr>
        <p:grpSpPr>
          <a:xfrm>
            <a:off x="11115195" y="3487370"/>
            <a:ext cx="408390" cy="445124"/>
            <a:chOff x="14823442" y="1555094"/>
            <a:chExt cx="900112" cy="981076"/>
          </a:xfrm>
        </p:grpSpPr>
        <p:sp>
          <p:nvSpPr>
            <p:cNvPr id="657"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58"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59"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0"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1"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676" name="Picture 675"/>
          <p:cNvPicPr>
            <a:picLocks noChangeAspect="1"/>
          </p:cNvPicPr>
          <p:nvPr/>
        </p:nvPicPr>
        <p:blipFill>
          <a:blip r:embed="rId7"/>
          <a:stretch>
            <a:fillRect/>
          </a:stretch>
        </p:blipFill>
        <p:spPr>
          <a:xfrm>
            <a:off x="348461" y="1276679"/>
            <a:ext cx="6105872" cy="560280"/>
          </a:xfrm>
          <a:prstGeom prst="rect">
            <a:avLst/>
          </a:prstGeom>
          <a:ln>
            <a:noFill/>
          </a:ln>
          <a:effectLst>
            <a:outerShdw blurRad="292100" dist="139700" dir="2700000" algn="tl" rotWithShape="0">
              <a:srgbClr val="333333">
                <a:alpha val="65000"/>
              </a:srgbClr>
            </a:outerShdw>
          </a:effectLst>
        </p:spPr>
      </p:pic>
      <p:pic>
        <p:nvPicPr>
          <p:cNvPr id="587" name="Picture 586"/>
          <p:cNvPicPr>
            <a:picLocks noChangeAspect="1"/>
          </p:cNvPicPr>
          <p:nvPr/>
        </p:nvPicPr>
        <p:blipFill>
          <a:blip r:embed="rId8"/>
          <a:stretch>
            <a:fillRect/>
          </a:stretch>
        </p:blipFill>
        <p:spPr>
          <a:xfrm rot="443957">
            <a:off x="2734641" y="1317886"/>
            <a:ext cx="1454835" cy="1904503"/>
          </a:xfrm>
          <a:prstGeom prst="rect">
            <a:avLst/>
          </a:prstGeom>
        </p:spPr>
      </p:pic>
    </p:spTree>
    <p:extLst>
      <p:ext uri="{BB962C8B-B14F-4D97-AF65-F5344CB8AC3E}">
        <p14:creationId xmlns:p14="http://schemas.microsoft.com/office/powerpoint/2010/main" val="161218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fade">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91"/>
                                        </p:tgtEl>
                                        <p:attrNameLst>
                                          <p:attrName>style.visibility</p:attrName>
                                        </p:attrNameLst>
                                      </p:cBhvr>
                                      <p:to>
                                        <p:strVal val="visible"/>
                                      </p:to>
                                    </p:set>
                                    <p:animEffect transition="in" filter="fade">
                                      <p:cBhvr>
                                        <p:cTn id="12" dur="500"/>
                                        <p:tgtEl>
                                          <p:spTgt spid="59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92"/>
                                        </p:tgtEl>
                                        <p:attrNameLst>
                                          <p:attrName>style.visibility</p:attrName>
                                        </p:attrNameLst>
                                      </p:cBhvr>
                                      <p:to>
                                        <p:strVal val="visible"/>
                                      </p:to>
                                    </p:set>
                                    <p:animEffect transition="in" filter="fade">
                                      <p:cBhvr>
                                        <p:cTn id="16" dur="500"/>
                                        <p:tgtEl>
                                          <p:spTgt spid="59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93"/>
                                        </p:tgtEl>
                                        <p:attrNameLst>
                                          <p:attrName>style.visibility</p:attrName>
                                        </p:attrNameLst>
                                      </p:cBhvr>
                                      <p:to>
                                        <p:strVal val="visible"/>
                                      </p:to>
                                    </p:set>
                                    <p:animEffect transition="in" filter="fade">
                                      <p:cBhvr>
                                        <p:cTn id="20" dur="500"/>
                                        <p:tgtEl>
                                          <p:spTgt spid="59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94"/>
                                        </p:tgtEl>
                                        <p:attrNameLst>
                                          <p:attrName>style.visibility</p:attrName>
                                        </p:attrNameLst>
                                      </p:cBhvr>
                                      <p:to>
                                        <p:strVal val="visible"/>
                                      </p:to>
                                    </p:set>
                                    <p:animEffect transition="in" filter="fade">
                                      <p:cBhvr>
                                        <p:cTn id="24" dur="500"/>
                                        <p:tgtEl>
                                          <p:spTgt spid="59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95"/>
                                        </p:tgtEl>
                                        <p:attrNameLst>
                                          <p:attrName>style.visibility</p:attrName>
                                        </p:attrNameLst>
                                      </p:cBhvr>
                                      <p:to>
                                        <p:strVal val="visible"/>
                                      </p:to>
                                    </p:set>
                                    <p:animEffect transition="in" filter="fade">
                                      <p:cBhvr>
                                        <p:cTn id="28" dur="500"/>
                                        <p:tgtEl>
                                          <p:spTgt spid="595"/>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586"/>
                                        </p:tgtEl>
                                        <p:attrNameLst>
                                          <p:attrName>style.visibility</p:attrName>
                                        </p:attrNameLst>
                                      </p:cBhvr>
                                      <p:to>
                                        <p:strVal val="visible"/>
                                      </p:to>
                                    </p:set>
                                    <p:animEffect transition="in" filter="fade">
                                      <p:cBhvr>
                                        <p:cTn id="32" dur="500"/>
                                        <p:tgtEl>
                                          <p:spTgt spid="5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595"/>
                                        </p:tgtEl>
                                      </p:cBhvr>
                                    </p:animEffect>
                                    <p:set>
                                      <p:cBhvr>
                                        <p:cTn id="37" dur="1" fill="hold">
                                          <p:stCondLst>
                                            <p:cond delay="499"/>
                                          </p:stCondLst>
                                        </p:cTn>
                                        <p:tgtEl>
                                          <p:spTgt spid="595"/>
                                        </p:tgtEl>
                                        <p:attrNameLst>
                                          <p:attrName>style.visibility</p:attrName>
                                        </p:attrNameLst>
                                      </p:cBhvr>
                                      <p:to>
                                        <p:strVal val="hidden"/>
                                      </p:to>
                                    </p:set>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586"/>
                                        </p:tgtEl>
                                      </p:cBhvr>
                                    </p:animEffect>
                                    <p:set>
                                      <p:cBhvr>
                                        <p:cTn id="41" dur="1" fill="hold">
                                          <p:stCondLst>
                                            <p:cond delay="499"/>
                                          </p:stCondLst>
                                        </p:cTn>
                                        <p:tgtEl>
                                          <p:spTgt spid="586"/>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649"/>
                                        </p:tgtEl>
                                        <p:attrNameLst>
                                          <p:attrName>style.visibility</p:attrName>
                                        </p:attrNameLst>
                                      </p:cBhvr>
                                      <p:to>
                                        <p:strVal val="visible"/>
                                      </p:to>
                                    </p:set>
                                    <p:animEffect transition="in" filter="fade">
                                      <p:cBhvr>
                                        <p:cTn id="45" dur="500"/>
                                        <p:tgtEl>
                                          <p:spTgt spid="649"/>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357"/>
                                        </p:tgtEl>
                                        <p:attrNameLst>
                                          <p:attrName>style.visibility</p:attrName>
                                        </p:attrNameLst>
                                      </p:cBhvr>
                                      <p:to>
                                        <p:strVal val="visible"/>
                                      </p:to>
                                    </p:set>
                                    <p:animEffect transition="in" filter="fade">
                                      <p:cBhvr>
                                        <p:cTn id="49" dur="500"/>
                                        <p:tgtEl>
                                          <p:spTgt spid="357"/>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643"/>
                                        </p:tgtEl>
                                        <p:attrNameLst>
                                          <p:attrName>style.visibility</p:attrName>
                                        </p:attrNameLst>
                                      </p:cBhvr>
                                      <p:to>
                                        <p:strVal val="visible"/>
                                      </p:to>
                                    </p:set>
                                    <p:animEffect transition="in" filter="fade">
                                      <p:cBhvr>
                                        <p:cTn id="53" dur="500"/>
                                        <p:tgtEl>
                                          <p:spTgt spid="643"/>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511"/>
                                        </p:tgtEl>
                                        <p:attrNameLst>
                                          <p:attrName>style.visibility</p:attrName>
                                        </p:attrNameLst>
                                      </p:cBhvr>
                                      <p:to>
                                        <p:strVal val="visible"/>
                                      </p:to>
                                    </p:set>
                                    <p:animEffect transition="in" filter="fade">
                                      <p:cBhvr>
                                        <p:cTn id="57" dur="500"/>
                                        <p:tgtEl>
                                          <p:spTgt spid="51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637"/>
                                        </p:tgtEl>
                                        <p:attrNameLst>
                                          <p:attrName>style.visibility</p:attrName>
                                        </p:attrNameLst>
                                      </p:cBhvr>
                                      <p:to>
                                        <p:strVal val="visible"/>
                                      </p:to>
                                    </p:set>
                                    <p:animEffect transition="in" filter="fade">
                                      <p:cBhvr>
                                        <p:cTn id="61" dur="500"/>
                                        <p:tgtEl>
                                          <p:spTgt spid="637"/>
                                        </p:tgtEl>
                                      </p:cBhvr>
                                    </p:animEffect>
                                  </p:childTnLst>
                                </p:cTn>
                              </p:par>
                            </p:childTnLst>
                          </p:cTn>
                        </p:par>
                        <p:par>
                          <p:cTn id="62" fill="hold">
                            <p:stCondLst>
                              <p:cond delay="3500"/>
                            </p:stCondLst>
                            <p:childTnLst>
                              <p:par>
                                <p:cTn id="63" presetID="10" presetClass="entr" presetSubtype="0" fill="hold" nodeType="afterEffect">
                                  <p:stCondLst>
                                    <p:cond delay="0"/>
                                  </p:stCondLst>
                                  <p:childTnLst>
                                    <p:set>
                                      <p:cBhvr>
                                        <p:cTn id="64" dur="1" fill="hold">
                                          <p:stCondLst>
                                            <p:cond delay="0"/>
                                          </p:stCondLst>
                                        </p:cTn>
                                        <p:tgtEl>
                                          <p:spTgt spid="536"/>
                                        </p:tgtEl>
                                        <p:attrNameLst>
                                          <p:attrName>style.visibility</p:attrName>
                                        </p:attrNameLst>
                                      </p:cBhvr>
                                      <p:to>
                                        <p:strVal val="visible"/>
                                      </p:to>
                                    </p:set>
                                    <p:animEffect transition="in" filter="fade">
                                      <p:cBhvr>
                                        <p:cTn id="65" dur="500"/>
                                        <p:tgtEl>
                                          <p:spTgt spid="536"/>
                                        </p:tgtEl>
                                      </p:cBhvr>
                                    </p:animEffect>
                                  </p:childTnLst>
                                </p:cTn>
                              </p:par>
                            </p:childTnLst>
                          </p:cTn>
                        </p:par>
                        <p:par>
                          <p:cTn id="66" fill="hold">
                            <p:stCondLst>
                              <p:cond delay="4000"/>
                            </p:stCondLst>
                            <p:childTnLst>
                              <p:par>
                                <p:cTn id="67" presetID="10" presetClass="entr" presetSubtype="0" fill="hold" nodeType="afterEffect">
                                  <p:stCondLst>
                                    <p:cond delay="0"/>
                                  </p:stCondLst>
                                  <p:childTnLst>
                                    <p:set>
                                      <p:cBhvr>
                                        <p:cTn id="68" dur="1" fill="hold">
                                          <p:stCondLst>
                                            <p:cond delay="0"/>
                                          </p:stCondLst>
                                        </p:cTn>
                                        <p:tgtEl>
                                          <p:spTgt spid="656"/>
                                        </p:tgtEl>
                                        <p:attrNameLst>
                                          <p:attrName>style.visibility</p:attrName>
                                        </p:attrNameLst>
                                      </p:cBhvr>
                                      <p:to>
                                        <p:strVal val="visible"/>
                                      </p:to>
                                    </p:set>
                                    <p:animEffect transition="in" filter="fade">
                                      <p:cBhvr>
                                        <p:cTn id="69" dur="500"/>
                                        <p:tgtEl>
                                          <p:spTgt spid="656"/>
                                        </p:tgtEl>
                                      </p:cBhvr>
                                    </p:animEffect>
                                  </p:childTnLst>
                                </p:cTn>
                              </p:par>
                            </p:childTnLst>
                          </p:cTn>
                        </p:par>
                        <p:par>
                          <p:cTn id="70" fill="hold">
                            <p:stCondLst>
                              <p:cond delay="4500"/>
                            </p:stCondLst>
                            <p:childTnLst>
                              <p:par>
                                <p:cTn id="71" presetID="10" presetClass="entr" presetSubtype="0" fill="hold" nodeType="afterEffect">
                                  <p:stCondLst>
                                    <p:cond delay="0"/>
                                  </p:stCondLst>
                                  <p:childTnLst>
                                    <p:set>
                                      <p:cBhvr>
                                        <p:cTn id="72" dur="1" fill="hold">
                                          <p:stCondLst>
                                            <p:cond delay="0"/>
                                          </p:stCondLst>
                                        </p:cTn>
                                        <p:tgtEl>
                                          <p:spTgt spid="561"/>
                                        </p:tgtEl>
                                        <p:attrNameLst>
                                          <p:attrName>style.visibility</p:attrName>
                                        </p:attrNameLst>
                                      </p:cBhvr>
                                      <p:to>
                                        <p:strVal val="visible"/>
                                      </p:to>
                                    </p:set>
                                    <p:animEffect transition="in" filter="fade">
                                      <p:cBhvr>
                                        <p:cTn id="73"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animBg="1"/>
      <p:bldP spid="592" grpId="0" animBg="1"/>
      <p:bldP spid="593" grpId="0" animBg="1"/>
      <p:bldP spid="59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p:nvPr/>
        </p:nvSpPr>
        <p:spPr bwMode="auto">
          <a:xfrm>
            <a:off x="5343994" y="4448457"/>
            <a:ext cx="1124033" cy="87499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Failover – Unplanned Failover</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3" name="Group 2"/>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82" name="Group 381"/>
          <p:cNvGrpSpPr/>
          <p:nvPr/>
        </p:nvGrpSpPr>
        <p:grpSpPr>
          <a:xfrm>
            <a:off x="532705" y="3555059"/>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18" name="Group 417"/>
          <p:cNvGrpSpPr/>
          <p:nvPr/>
        </p:nvGrpSpPr>
        <p:grpSpPr>
          <a:xfrm>
            <a:off x="532705" y="4307876"/>
            <a:ext cx="788988" cy="679450"/>
            <a:chOff x="13824409" y="2887801"/>
            <a:chExt cx="788988" cy="679450"/>
          </a:xfrm>
        </p:grpSpPr>
        <p:sp>
          <p:nvSpPr>
            <p:cNvPr id="419"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0"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1"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2"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3"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4"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5"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6"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7"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8"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9"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0"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1"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2"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3"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4"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5"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6"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7"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8"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9"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0"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1"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2"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9" name="Group 448"/>
          <p:cNvGrpSpPr/>
          <p:nvPr/>
        </p:nvGrpSpPr>
        <p:grpSpPr>
          <a:xfrm>
            <a:off x="532705"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80" name="Group 479"/>
          <p:cNvGrpSpPr/>
          <p:nvPr/>
        </p:nvGrpSpPr>
        <p:grpSpPr>
          <a:xfrm>
            <a:off x="532705"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18" name="Group 17"/>
          <p:cNvGrpSpPr/>
          <p:nvPr/>
        </p:nvGrpSpPr>
        <p:grpSpPr>
          <a:xfrm>
            <a:off x="576062" y="2777182"/>
            <a:ext cx="745631" cy="642100"/>
            <a:chOff x="-887353" y="2781324"/>
            <a:chExt cx="745631" cy="642100"/>
          </a:xfrm>
        </p:grpSpPr>
        <p:sp>
          <p:nvSpPr>
            <p:cNvPr id="286" name="Freeform 51"/>
            <p:cNvSpPr>
              <a:spLocks/>
            </p:cNvSpPr>
            <p:nvPr/>
          </p:nvSpPr>
          <p:spPr bwMode="auto">
            <a:xfrm>
              <a:off x="-887353" y="2781324"/>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7" name="Freeform 52"/>
            <p:cNvSpPr>
              <a:spLocks/>
            </p:cNvSpPr>
            <p:nvPr/>
          </p:nvSpPr>
          <p:spPr bwMode="auto">
            <a:xfrm>
              <a:off x="-887353" y="2781324"/>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8" name="Freeform 53"/>
            <p:cNvSpPr>
              <a:spLocks/>
            </p:cNvSpPr>
            <p:nvPr/>
          </p:nvSpPr>
          <p:spPr bwMode="auto">
            <a:xfrm>
              <a:off x="-495191" y="2781324"/>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9" name="Freeform 54"/>
            <p:cNvSpPr>
              <a:spLocks/>
            </p:cNvSpPr>
            <p:nvPr/>
          </p:nvSpPr>
          <p:spPr bwMode="auto">
            <a:xfrm>
              <a:off x="-164729" y="2908907"/>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0" name="Freeform 55"/>
            <p:cNvSpPr>
              <a:spLocks/>
            </p:cNvSpPr>
            <p:nvPr/>
          </p:nvSpPr>
          <p:spPr bwMode="auto">
            <a:xfrm>
              <a:off x="-164729" y="2908907"/>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2" name="Freeform 57"/>
            <p:cNvSpPr>
              <a:spLocks noEditPoints="1"/>
            </p:cNvSpPr>
            <p:nvPr/>
          </p:nvSpPr>
          <p:spPr bwMode="auto">
            <a:xfrm>
              <a:off x="-672971" y="2976882"/>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3" name="Freeform 58"/>
            <p:cNvSpPr>
              <a:spLocks/>
            </p:cNvSpPr>
            <p:nvPr/>
          </p:nvSpPr>
          <p:spPr bwMode="auto">
            <a:xfrm>
              <a:off x="-590356" y="3023941"/>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4" name="Freeform 59"/>
            <p:cNvSpPr>
              <a:spLocks/>
            </p:cNvSpPr>
            <p:nvPr/>
          </p:nvSpPr>
          <p:spPr bwMode="auto">
            <a:xfrm>
              <a:off x="-590356" y="3023941"/>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5" name="Freeform 60"/>
            <p:cNvSpPr>
              <a:spLocks/>
            </p:cNvSpPr>
            <p:nvPr/>
          </p:nvSpPr>
          <p:spPr bwMode="auto">
            <a:xfrm>
              <a:off x="-613362" y="3023941"/>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6" name="Freeform 61"/>
            <p:cNvSpPr>
              <a:spLocks/>
            </p:cNvSpPr>
            <p:nvPr/>
          </p:nvSpPr>
          <p:spPr bwMode="auto">
            <a:xfrm>
              <a:off x="-613362" y="3023941"/>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7" name="Freeform 62"/>
            <p:cNvSpPr>
              <a:spLocks/>
            </p:cNvSpPr>
            <p:nvPr/>
          </p:nvSpPr>
          <p:spPr bwMode="auto">
            <a:xfrm>
              <a:off x="-429308" y="3023941"/>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8" name="Freeform 63"/>
            <p:cNvSpPr>
              <a:spLocks/>
            </p:cNvSpPr>
            <p:nvPr/>
          </p:nvSpPr>
          <p:spPr bwMode="auto">
            <a:xfrm>
              <a:off x="-429308" y="3023941"/>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9" name="Rectangle 64"/>
            <p:cNvSpPr>
              <a:spLocks noChangeArrowheads="1"/>
            </p:cNvSpPr>
            <p:nvPr/>
          </p:nvSpPr>
          <p:spPr bwMode="auto">
            <a:xfrm>
              <a:off x="-389569" y="3206950"/>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0" name="Rectangle 65"/>
            <p:cNvSpPr>
              <a:spLocks noChangeArrowheads="1"/>
            </p:cNvSpPr>
            <p:nvPr/>
          </p:nvSpPr>
          <p:spPr bwMode="auto">
            <a:xfrm>
              <a:off x="-389569" y="3206950"/>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1" name="Freeform 66"/>
            <p:cNvSpPr>
              <a:spLocks/>
            </p:cNvSpPr>
            <p:nvPr/>
          </p:nvSpPr>
          <p:spPr bwMode="auto">
            <a:xfrm>
              <a:off x="-613362" y="3206950"/>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2" name="Freeform 67"/>
            <p:cNvSpPr>
              <a:spLocks/>
            </p:cNvSpPr>
            <p:nvPr/>
          </p:nvSpPr>
          <p:spPr bwMode="auto">
            <a:xfrm>
              <a:off x="-613362" y="3206950"/>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3" name="Freeform 68"/>
            <p:cNvSpPr>
              <a:spLocks/>
            </p:cNvSpPr>
            <p:nvPr/>
          </p:nvSpPr>
          <p:spPr bwMode="auto">
            <a:xfrm>
              <a:off x="-613362" y="3206950"/>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4" name="Freeform 69"/>
            <p:cNvSpPr>
              <a:spLocks/>
            </p:cNvSpPr>
            <p:nvPr/>
          </p:nvSpPr>
          <p:spPr bwMode="auto">
            <a:xfrm>
              <a:off x="-613362" y="3206950"/>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5" name="Freeform 70"/>
            <p:cNvSpPr>
              <a:spLocks/>
            </p:cNvSpPr>
            <p:nvPr/>
          </p:nvSpPr>
          <p:spPr bwMode="auto">
            <a:xfrm>
              <a:off x="-836110" y="3023941"/>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6" name="Freeform 71"/>
            <p:cNvSpPr>
              <a:spLocks/>
            </p:cNvSpPr>
            <p:nvPr/>
          </p:nvSpPr>
          <p:spPr bwMode="auto">
            <a:xfrm>
              <a:off x="-836110" y="3023941"/>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7" name="Oval 72"/>
            <p:cNvSpPr>
              <a:spLocks noChangeArrowheads="1"/>
            </p:cNvSpPr>
            <p:nvPr/>
          </p:nvSpPr>
          <p:spPr bwMode="auto">
            <a:xfrm>
              <a:off x="-231658" y="2837795"/>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8" name="Oval 73"/>
            <p:cNvSpPr>
              <a:spLocks noChangeArrowheads="1"/>
            </p:cNvSpPr>
            <p:nvPr/>
          </p:nvSpPr>
          <p:spPr bwMode="auto">
            <a:xfrm>
              <a:off x="-289175" y="2837795"/>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9" name="Oval 74"/>
            <p:cNvSpPr>
              <a:spLocks noChangeArrowheads="1"/>
            </p:cNvSpPr>
            <p:nvPr/>
          </p:nvSpPr>
          <p:spPr bwMode="auto">
            <a:xfrm>
              <a:off x="-347738" y="2837795"/>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0" name="Freeform 75"/>
            <p:cNvSpPr>
              <a:spLocks/>
            </p:cNvSpPr>
            <p:nvPr/>
          </p:nvSpPr>
          <p:spPr bwMode="auto">
            <a:xfrm>
              <a:off x="-474275" y="2930869"/>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1" name="Freeform 76"/>
            <p:cNvSpPr>
              <a:spLocks/>
            </p:cNvSpPr>
            <p:nvPr/>
          </p:nvSpPr>
          <p:spPr bwMode="auto">
            <a:xfrm>
              <a:off x="-474275" y="2930869"/>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2" name="Freeform 77"/>
            <p:cNvSpPr>
              <a:spLocks/>
            </p:cNvSpPr>
            <p:nvPr/>
          </p:nvSpPr>
          <p:spPr bwMode="auto">
            <a:xfrm>
              <a:off x="-141722" y="2930869"/>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3" name="Freeform 78"/>
            <p:cNvSpPr>
              <a:spLocks/>
            </p:cNvSpPr>
            <p:nvPr/>
          </p:nvSpPr>
          <p:spPr bwMode="auto">
            <a:xfrm>
              <a:off x="-141722" y="2930869"/>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4" name="Freeform 79"/>
            <p:cNvSpPr>
              <a:spLocks/>
            </p:cNvSpPr>
            <p:nvPr/>
          </p:nvSpPr>
          <p:spPr bwMode="auto">
            <a:xfrm>
              <a:off x="-211789" y="2930869"/>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5" name="Freeform 80"/>
            <p:cNvSpPr>
              <a:spLocks/>
            </p:cNvSpPr>
            <p:nvPr/>
          </p:nvSpPr>
          <p:spPr bwMode="auto">
            <a:xfrm>
              <a:off x="-211789" y="2930869"/>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6" name="Rectangle 81"/>
            <p:cNvSpPr>
              <a:spLocks noChangeArrowheads="1"/>
            </p:cNvSpPr>
            <p:nvPr/>
          </p:nvSpPr>
          <p:spPr bwMode="auto">
            <a:xfrm>
              <a:off x="-164729" y="2930869"/>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7" name="Rectangle 82"/>
            <p:cNvSpPr>
              <a:spLocks noChangeArrowheads="1"/>
            </p:cNvSpPr>
            <p:nvPr/>
          </p:nvSpPr>
          <p:spPr bwMode="auto">
            <a:xfrm>
              <a:off x="-164729" y="2930869"/>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8" name="Freeform 83"/>
            <p:cNvSpPr>
              <a:spLocks/>
            </p:cNvSpPr>
            <p:nvPr/>
          </p:nvSpPr>
          <p:spPr bwMode="auto">
            <a:xfrm>
              <a:off x="-887353" y="2930869"/>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9" name="Freeform 84"/>
            <p:cNvSpPr>
              <a:spLocks/>
            </p:cNvSpPr>
            <p:nvPr/>
          </p:nvSpPr>
          <p:spPr bwMode="auto">
            <a:xfrm>
              <a:off x="-887353" y="2930869"/>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0" name="Freeform 85"/>
            <p:cNvSpPr>
              <a:spLocks/>
            </p:cNvSpPr>
            <p:nvPr/>
          </p:nvSpPr>
          <p:spPr bwMode="auto">
            <a:xfrm>
              <a:off x="-887353" y="2930869"/>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1" name="Freeform 86"/>
            <p:cNvSpPr>
              <a:spLocks/>
            </p:cNvSpPr>
            <p:nvPr/>
          </p:nvSpPr>
          <p:spPr bwMode="auto">
            <a:xfrm>
              <a:off x="-887353" y="2930869"/>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2" name="Freeform 87"/>
            <p:cNvSpPr>
              <a:spLocks/>
            </p:cNvSpPr>
            <p:nvPr/>
          </p:nvSpPr>
          <p:spPr bwMode="auto">
            <a:xfrm>
              <a:off x="-887353" y="2930869"/>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3" name="Freeform 88"/>
            <p:cNvSpPr>
              <a:spLocks/>
            </p:cNvSpPr>
            <p:nvPr/>
          </p:nvSpPr>
          <p:spPr bwMode="auto">
            <a:xfrm>
              <a:off x="-887353" y="2930869"/>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17" name="Group 16"/>
          <p:cNvGrpSpPr/>
          <p:nvPr/>
        </p:nvGrpSpPr>
        <p:grpSpPr>
          <a:xfrm>
            <a:off x="576062" y="3579077"/>
            <a:ext cx="745631" cy="672655"/>
            <a:chOff x="-893598" y="2845392"/>
            <a:chExt cx="745631" cy="672655"/>
          </a:xfrm>
        </p:grpSpPr>
        <p:sp>
          <p:nvSpPr>
            <p:cNvPr id="291" name="Freeform 56"/>
            <p:cNvSpPr>
              <a:spLocks/>
            </p:cNvSpPr>
            <p:nvPr/>
          </p:nvSpPr>
          <p:spPr bwMode="auto">
            <a:xfrm>
              <a:off x="-566978" y="28453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6" name="Freeform 51"/>
            <p:cNvSpPr>
              <a:spLocks/>
            </p:cNvSpPr>
            <p:nvPr/>
          </p:nvSpPr>
          <p:spPr bwMode="auto">
            <a:xfrm>
              <a:off x="-893598" y="2875947"/>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FB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7" name="Freeform 52"/>
            <p:cNvSpPr>
              <a:spLocks/>
            </p:cNvSpPr>
            <p:nvPr/>
          </p:nvSpPr>
          <p:spPr bwMode="auto">
            <a:xfrm>
              <a:off x="-893598" y="2875947"/>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8" name="Freeform 53"/>
            <p:cNvSpPr>
              <a:spLocks/>
            </p:cNvSpPr>
            <p:nvPr/>
          </p:nvSpPr>
          <p:spPr bwMode="auto">
            <a:xfrm>
              <a:off x="-501436" y="2875947"/>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9" name="Freeform 54"/>
            <p:cNvSpPr>
              <a:spLocks/>
            </p:cNvSpPr>
            <p:nvPr/>
          </p:nvSpPr>
          <p:spPr bwMode="auto">
            <a:xfrm>
              <a:off x="-170974" y="3003530"/>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0" name="Freeform 55"/>
            <p:cNvSpPr>
              <a:spLocks/>
            </p:cNvSpPr>
            <p:nvPr/>
          </p:nvSpPr>
          <p:spPr bwMode="auto">
            <a:xfrm>
              <a:off x="-170974" y="3003530"/>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1" name="Freeform 56"/>
            <p:cNvSpPr>
              <a:spLocks/>
            </p:cNvSpPr>
            <p:nvPr/>
          </p:nvSpPr>
          <p:spPr bwMode="auto">
            <a:xfrm>
              <a:off x="-191889" y="35180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2" name="Freeform 57"/>
            <p:cNvSpPr>
              <a:spLocks noEditPoints="1"/>
            </p:cNvSpPr>
            <p:nvPr/>
          </p:nvSpPr>
          <p:spPr bwMode="auto">
            <a:xfrm>
              <a:off x="-679216" y="3071505"/>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E8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3" name="Freeform 58"/>
            <p:cNvSpPr>
              <a:spLocks/>
            </p:cNvSpPr>
            <p:nvPr/>
          </p:nvSpPr>
          <p:spPr bwMode="auto">
            <a:xfrm>
              <a:off x="-596601" y="3118564"/>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4" name="Freeform 59"/>
            <p:cNvSpPr>
              <a:spLocks/>
            </p:cNvSpPr>
            <p:nvPr/>
          </p:nvSpPr>
          <p:spPr bwMode="auto">
            <a:xfrm>
              <a:off x="-596601" y="3118564"/>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5" name="Freeform 60"/>
            <p:cNvSpPr>
              <a:spLocks/>
            </p:cNvSpPr>
            <p:nvPr/>
          </p:nvSpPr>
          <p:spPr bwMode="auto">
            <a:xfrm>
              <a:off x="-619607" y="3118564"/>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6" name="Freeform 61"/>
            <p:cNvSpPr>
              <a:spLocks/>
            </p:cNvSpPr>
            <p:nvPr/>
          </p:nvSpPr>
          <p:spPr bwMode="auto">
            <a:xfrm>
              <a:off x="-619607" y="3118564"/>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7" name="Freeform 62"/>
            <p:cNvSpPr>
              <a:spLocks/>
            </p:cNvSpPr>
            <p:nvPr/>
          </p:nvSpPr>
          <p:spPr bwMode="auto">
            <a:xfrm>
              <a:off x="-435553" y="3118564"/>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8" name="Freeform 63"/>
            <p:cNvSpPr>
              <a:spLocks/>
            </p:cNvSpPr>
            <p:nvPr/>
          </p:nvSpPr>
          <p:spPr bwMode="auto">
            <a:xfrm>
              <a:off x="-435553" y="3118564"/>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9" name="Rectangle 64"/>
            <p:cNvSpPr>
              <a:spLocks noChangeArrowheads="1"/>
            </p:cNvSpPr>
            <p:nvPr/>
          </p:nvSpPr>
          <p:spPr bwMode="auto">
            <a:xfrm>
              <a:off x="-395814" y="3301573"/>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0" name="Rectangle 65"/>
            <p:cNvSpPr>
              <a:spLocks noChangeArrowheads="1"/>
            </p:cNvSpPr>
            <p:nvPr/>
          </p:nvSpPr>
          <p:spPr bwMode="auto">
            <a:xfrm>
              <a:off x="-395814" y="3301573"/>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1" name="Freeform 66"/>
            <p:cNvSpPr>
              <a:spLocks/>
            </p:cNvSpPr>
            <p:nvPr/>
          </p:nvSpPr>
          <p:spPr bwMode="auto">
            <a:xfrm>
              <a:off x="-619607" y="3301573"/>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2" name="Freeform 67"/>
            <p:cNvSpPr>
              <a:spLocks/>
            </p:cNvSpPr>
            <p:nvPr/>
          </p:nvSpPr>
          <p:spPr bwMode="auto">
            <a:xfrm>
              <a:off x="-619607" y="3301573"/>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3" name="Freeform 68"/>
            <p:cNvSpPr>
              <a:spLocks/>
            </p:cNvSpPr>
            <p:nvPr/>
          </p:nvSpPr>
          <p:spPr bwMode="auto">
            <a:xfrm>
              <a:off x="-619607" y="3301573"/>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4" name="Freeform 69"/>
            <p:cNvSpPr>
              <a:spLocks/>
            </p:cNvSpPr>
            <p:nvPr/>
          </p:nvSpPr>
          <p:spPr bwMode="auto">
            <a:xfrm>
              <a:off x="-619607" y="3301573"/>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5" name="Freeform 70"/>
            <p:cNvSpPr>
              <a:spLocks/>
            </p:cNvSpPr>
            <p:nvPr/>
          </p:nvSpPr>
          <p:spPr bwMode="auto">
            <a:xfrm>
              <a:off x="-842355" y="3118564"/>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6" name="Freeform 71"/>
            <p:cNvSpPr>
              <a:spLocks/>
            </p:cNvSpPr>
            <p:nvPr/>
          </p:nvSpPr>
          <p:spPr bwMode="auto">
            <a:xfrm>
              <a:off x="-842355" y="3118564"/>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7" name="Oval 72"/>
            <p:cNvSpPr>
              <a:spLocks noChangeArrowheads="1"/>
            </p:cNvSpPr>
            <p:nvPr/>
          </p:nvSpPr>
          <p:spPr bwMode="auto">
            <a:xfrm>
              <a:off x="-237903" y="2932418"/>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8" name="Oval 73"/>
            <p:cNvSpPr>
              <a:spLocks noChangeArrowheads="1"/>
            </p:cNvSpPr>
            <p:nvPr/>
          </p:nvSpPr>
          <p:spPr bwMode="auto">
            <a:xfrm>
              <a:off x="-295420" y="2932418"/>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9" name="Oval 74"/>
            <p:cNvSpPr>
              <a:spLocks noChangeArrowheads="1"/>
            </p:cNvSpPr>
            <p:nvPr/>
          </p:nvSpPr>
          <p:spPr bwMode="auto">
            <a:xfrm>
              <a:off x="-353983" y="2932418"/>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0" name="Freeform 75"/>
            <p:cNvSpPr>
              <a:spLocks/>
            </p:cNvSpPr>
            <p:nvPr/>
          </p:nvSpPr>
          <p:spPr bwMode="auto">
            <a:xfrm>
              <a:off x="-480520" y="3025492"/>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4" name="Freeform 76"/>
            <p:cNvSpPr>
              <a:spLocks/>
            </p:cNvSpPr>
            <p:nvPr/>
          </p:nvSpPr>
          <p:spPr bwMode="auto">
            <a:xfrm>
              <a:off x="-480520" y="3025492"/>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5" name="Freeform 77"/>
            <p:cNvSpPr>
              <a:spLocks/>
            </p:cNvSpPr>
            <p:nvPr/>
          </p:nvSpPr>
          <p:spPr bwMode="auto">
            <a:xfrm>
              <a:off x="-147967" y="3025492"/>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7" name="Freeform 78"/>
            <p:cNvSpPr>
              <a:spLocks/>
            </p:cNvSpPr>
            <p:nvPr/>
          </p:nvSpPr>
          <p:spPr bwMode="auto">
            <a:xfrm>
              <a:off x="-147967" y="3025492"/>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8" name="Freeform 79"/>
            <p:cNvSpPr>
              <a:spLocks/>
            </p:cNvSpPr>
            <p:nvPr/>
          </p:nvSpPr>
          <p:spPr bwMode="auto">
            <a:xfrm>
              <a:off x="-218034" y="3025492"/>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9" name="Freeform 80"/>
            <p:cNvSpPr>
              <a:spLocks/>
            </p:cNvSpPr>
            <p:nvPr/>
          </p:nvSpPr>
          <p:spPr bwMode="auto">
            <a:xfrm>
              <a:off x="-218034" y="3025492"/>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0" name="Rectangle 81"/>
            <p:cNvSpPr>
              <a:spLocks noChangeArrowheads="1"/>
            </p:cNvSpPr>
            <p:nvPr/>
          </p:nvSpPr>
          <p:spPr bwMode="auto">
            <a:xfrm>
              <a:off x="-170974" y="3025492"/>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1" name="Rectangle 82"/>
            <p:cNvSpPr>
              <a:spLocks noChangeArrowheads="1"/>
            </p:cNvSpPr>
            <p:nvPr/>
          </p:nvSpPr>
          <p:spPr bwMode="auto">
            <a:xfrm>
              <a:off x="-170974" y="3025492"/>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2" name="Freeform 83"/>
            <p:cNvSpPr>
              <a:spLocks/>
            </p:cNvSpPr>
            <p:nvPr/>
          </p:nvSpPr>
          <p:spPr bwMode="auto">
            <a:xfrm>
              <a:off x="-893598" y="3025492"/>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3" name="Freeform 84"/>
            <p:cNvSpPr>
              <a:spLocks/>
            </p:cNvSpPr>
            <p:nvPr/>
          </p:nvSpPr>
          <p:spPr bwMode="auto">
            <a:xfrm>
              <a:off x="-893598" y="3025492"/>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4" name="Freeform 85"/>
            <p:cNvSpPr>
              <a:spLocks/>
            </p:cNvSpPr>
            <p:nvPr/>
          </p:nvSpPr>
          <p:spPr bwMode="auto">
            <a:xfrm>
              <a:off x="-893598" y="3025492"/>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5" name="Freeform 86"/>
            <p:cNvSpPr>
              <a:spLocks/>
            </p:cNvSpPr>
            <p:nvPr/>
          </p:nvSpPr>
          <p:spPr bwMode="auto">
            <a:xfrm>
              <a:off x="-893598" y="3025492"/>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6" name="Freeform 87"/>
            <p:cNvSpPr>
              <a:spLocks/>
            </p:cNvSpPr>
            <p:nvPr/>
          </p:nvSpPr>
          <p:spPr bwMode="auto">
            <a:xfrm>
              <a:off x="-893598" y="3025492"/>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7" name="Freeform 88"/>
            <p:cNvSpPr>
              <a:spLocks/>
            </p:cNvSpPr>
            <p:nvPr/>
          </p:nvSpPr>
          <p:spPr bwMode="auto">
            <a:xfrm>
              <a:off x="-893598" y="3025492"/>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16" name="Group 15"/>
          <p:cNvGrpSpPr/>
          <p:nvPr/>
        </p:nvGrpSpPr>
        <p:grpSpPr>
          <a:xfrm>
            <a:off x="576062" y="4330431"/>
            <a:ext cx="745631" cy="642100"/>
            <a:chOff x="-871576" y="4314050"/>
            <a:chExt cx="745631" cy="642100"/>
          </a:xfrm>
        </p:grpSpPr>
        <p:sp>
          <p:nvSpPr>
            <p:cNvPr id="368" name="Freeform 51"/>
            <p:cNvSpPr>
              <a:spLocks/>
            </p:cNvSpPr>
            <p:nvPr/>
          </p:nvSpPr>
          <p:spPr bwMode="auto">
            <a:xfrm>
              <a:off x="-871576" y="4314050"/>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9" name="Freeform 52"/>
            <p:cNvSpPr>
              <a:spLocks/>
            </p:cNvSpPr>
            <p:nvPr/>
          </p:nvSpPr>
          <p:spPr bwMode="auto">
            <a:xfrm>
              <a:off x="-871576" y="4314050"/>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0" name="Freeform 53"/>
            <p:cNvSpPr>
              <a:spLocks/>
            </p:cNvSpPr>
            <p:nvPr/>
          </p:nvSpPr>
          <p:spPr bwMode="auto">
            <a:xfrm>
              <a:off x="-479414" y="4314050"/>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1" name="Freeform 54"/>
            <p:cNvSpPr>
              <a:spLocks/>
            </p:cNvSpPr>
            <p:nvPr/>
          </p:nvSpPr>
          <p:spPr bwMode="auto">
            <a:xfrm>
              <a:off x="-148952" y="4441633"/>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2" name="Freeform 55"/>
            <p:cNvSpPr>
              <a:spLocks/>
            </p:cNvSpPr>
            <p:nvPr/>
          </p:nvSpPr>
          <p:spPr bwMode="auto">
            <a:xfrm>
              <a:off x="-148952" y="4441633"/>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4" name="Freeform 57"/>
            <p:cNvSpPr>
              <a:spLocks noEditPoints="1"/>
            </p:cNvSpPr>
            <p:nvPr/>
          </p:nvSpPr>
          <p:spPr bwMode="auto">
            <a:xfrm>
              <a:off x="-657194" y="4509608"/>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5" name="Freeform 58"/>
            <p:cNvSpPr>
              <a:spLocks/>
            </p:cNvSpPr>
            <p:nvPr/>
          </p:nvSpPr>
          <p:spPr bwMode="auto">
            <a:xfrm>
              <a:off x="-574579" y="4556667"/>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6" name="Freeform 59"/>
            <p:cNvSpPr>
              <a:spLocks/>
            </p:cNvSpPr>
            <p:nvPr/>
          </p:nvSpPr>
          <p:spPr bwMode="auto">
            <a:xfrm>
              <a:off x="-574579" y="4556667"/>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7" name="Freeform 60"/>
            <p:cNvSpPr>
              <a:spLocks/>
            </p:cNvSpPr>
            <p:nvPr/>
          </p:nvSpPr>
          <p:spPr bwMode="auto">
            <a:xfrm>
              <a:off x="-597585" y="4556667"/>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8" name="Freeform 61"/>
            <p:cNvSpPr>
              <a:spLocks/>
            </p:cNvSpPr>
            <p:nvPr/>
          </p:nvSpPr>
          <p:spPr bwMode="auto">
            <a:xfrm>
              <a:off x="-597585" y="4556667"/>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9" name="Freeform 62"/>
            <p:cNvSpPr>
              <a:spLocks/>
            </p:cNvSpPr>
            <p:nvPr/>
          </p:nvSpPr>
          <p:spPr bwMode="auto">
            <a:xfrm>
              <a:off x="-413531" y="4556667"/>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80" name="Freeform 63"/>
            <p:cNvSpPr>
              <a:spLocks/>
            </p:cNvSpPr>
            <p:nvPr/>
          </p:nvSpPr>
          <p:spPr bwMode="auto">
            <a:xfrm>
              <a:off x="-413531" y="4556667"/>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81" name="Rectangle 64"/>
            <p:cNvSpPr>
              <a:spLocks noChangeArrowheads="1"/>
            </p:cNvSpPr>
            <p:nvPr/>
          </p:nvSpPr>
          <p:spPr bwMode="auto">
            <a:xfrm>
              <a:off x="-373792" y="4739676"/>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7" name="Rectangle 65"/>
            <p:cNvSpPr>
              <a:spLocks noChangeArrowheads="1"/>
            </p:cNvSpPr>
            <p:nvPr/>
          </p:nvSpPr>
          <p:spPr bwMode="auto">
            <a:xfrm>
              <a:off x="-373792" y="4739676"/>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8" name="Freeform 66"/>
            <p:cNvSpPr>
              <a:spLocks/>
            </p:cNvSpPr>
            <p:nvPr/>
          </p:nvSpPr>
          <p:spPr bwMode="auto">
            <a:xfrm>
              <a:off x="-597585" y="4739676"/>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9" name="Freeform 67"/>
            <p:cNvSpPr>
              <a:spLocks/>
            </p:cNvSpPr>
            <p:nvPr/>
          </p:nvSpPr>
          <p:spPr bwMode="auto">
            <a:xfrm>
              <a:off x="-597585" y="4739676"/>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0" name="Freeform 68"/>
            <p:cNvSpPr>
              <a:spLocks/>
            </p:cNvSpPr>
            <p:nvPr/>
          </p:nvSpPr>
          <p:spPr bwMode="auto">
            <a:xfrm>
              <a:off x="-597585" y="4739676"/>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1" name="Freeform 69"/>
            <p:cNvSpPr>
              <a:spLocks/>
            </p:cNvSpPr>
            <p:nvPr/>
          </p:nvSpPr>
          <p:spPr bwMode="auto">
            <a:xfrm>
              <a:off x="-597585" y="4739676"/>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2" name="Freeform 70"/>
            <p:cNvSpPr>
              <a:spLocks/>
            </p:cNvSpPr>
            <p:nvPr/>
          </p:nvSpPr>
          <p:spPr bwMode="auto">
            <a:xfrm>
              <a:off x="-820333" y="4556667"/>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3" name="Freeform 71"/>
            <p:cNvSpPr>
              <a:spLocks/>
            </p:cNvSpPr>
            <p:nvPr/>
          </p:nvSpPr>
          <p:spPr bwMode="auto">
            <a:xfrm>
              <a:off x="-820333" y="4556667"/>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4" name="Oval 72"/>
            <p:cNvSpPr>
              <a:spLocks noChangeArrowheads="1"/>
            </p:cNvSpPr>
            <p:nvPr/>
          </p:nvSpPr>
          <p:spPr bwMode="auto">
            <a:xfrm>
              <a:off x="-215881" y="4370521"/>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5" name="Oval 73"/>
            <p:cNvSpPr>
              <a:spLocks noChangeArrowheads="1"/>
            </p:cNvSpPr>
            <p:nvPr/>
          </p:nvSpPr>
          <p:spPr bwMode="auto">
            <a:xfrm>
              <a:off x="-273398" y="4370521"/>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6" name="Oval 74"/>
            <p:cNvSpPr>
              <a:spLocks noChangeArrowheads="1"/>
            </p:cNvSpPr>
            <p:nvPr/>
          </p:nvSpPr>
          <p:spPr bwMode="auto">
            <a:xfrm>
              <a:off x="-331961" y="4370521"/>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7" name="Freeform 75"/>
            <p:cNvSpPr>
              <a:spLocks/>
            </p:cNvSpPr>
            <p:nvPr/>
          </p:nvSpPr>
          <p:spPr bwMode="auto">
            <a:xfrm>
              <a:off x="-458498" y="4463595"/>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1" name="Freeform 76"/>
            <p:cNvSpPr>
              <a:spLocks/>
            </p:cNvSpPr>
            <p:nvPr/>
          </p:nvSpPr>
          <p:spPr bwMode="auto">
            <a:xfrm>
              <a:off x="-458498" y="4463595"/>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2" name="Freeform 77"/>
            <p:cNvSpPr>
              <a:spLocks/>
            </p:cNvSpPr>
            <p:nvPr/>
          </p:nvSpPr>
          <p:spPr bwMode="auto">
            <a:xfrm>
              <a:off x="-125945" y="4463595"/>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3" name="Freeform 78"/>
            <p:cNvSpPr>
              <a:spLocks/>
            </p:cNvSpPr>
            <p:nvPr/>
          </p:nvSpPr>
          <p:spPr bwMode="auto">
            <a:xfrm>
              <a:off x="-125945" y="4463595"/>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4" name="Freeform 79"/>
            <p:cNvSpPr>
              <a:spLocks/>
            </p:cNvSpPr>
            <p:nvPr/>
          </p:nvSpPr>
          <p:spPr bwMode="auto">
            <a:xfrm>
              <a:off x="-196012" y="4463595"/>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5" name="Freeform 80"/>
            <p:cNvSpPr>
              <a:spLocks/>
            </p:cNvSpPr>
            <p:nvPr/>
          </p:nvSpPr>
          <p:spPr bwMode="auto">
            <a:xfrm>
              <a:off x="-196012" y="4463595"/>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6" name="Rectangle 81"/>
            <p:cNvSpPr>
              <a:spLocks noChangeArrowheads="1"/>
            </p:cNvSpPr>
            <p:nvPr/>
          </p:nvSpPr>
          <p:spPr bwMode="auto">
            <a:xfrm>
              <a:off x="-148952" y="4463595"/>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7" name="Rectangle 82"/>
            <p:cNvSpPr>
              <a:spLocks noChangeArrowheads="1"/>
            </p:cNvSpPr>
            <p:nvPr/>
          </p:nvSpPr>
          <p:spPr bwMode="auto">
            <a:xfrm>
              <a:off x="-148952" y="4463595"/>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8" name="Freeform 83"/>
            <p:cNvSpPr>
              <a:spLocks/>
            </p:cNvSpPr>
            <p:nvPr/>
          </p:nvSpPr>
          <p:spPr bwMode="auto">
            <a:xfrm>
              <a:off x="-871576" y="4463595"/>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9" name="Freeform 84"/>
            <p:cNvSpPr>
              <a:spLocks/>
            </p:cNvSpPr>
            <p:nvPr/>
          </p:nvSpPr>
          <p:spPr bwMode="auto">
            <a:xfrm>
              <a:off x="-871576" y="4463595"/>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0" name="Freeform 85"/>
            <p:cNvSpPr>
              <a:spLocks/>
            </p:cNvSpPr>
            <p:nvPr/>
          </p:nvSpPr>
          <p:spPr bwMode="auto">
            <a:xfrm>
              <a:off x="-871576" y="4463595"/>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1" name="Freeform 86"/>
            <p:cNvSpPr>
              <a:spLocks/>
            </p:cNvSpPr>
            <p:nvPr/>
          </p:nvSpPr>
          <p:spPr bwMode="auto">
            <a:xfrm>
              <a:off x="-871576" y="4463595"/>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2" name="Freeform 87"/>
            <p:cNvSpPr>
              <a:spLocks/>
            </p:cNvSpPr>
            <p:nvPr/>
          </p:nvSpPr>
          <p:spPr bwMode="auto">
            <a:xfrm>
              <a:off x="-871576" y="4463595"/>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3" name="Freeform 88"/>
            <p:cNvSpPr>
              <a:spLocks/>
            </p:cNvSpPr>
            <p:nvPr/>
          </p:nvSpPr>
          <p:spPr bwMode="auto">
            <a:xfrm>
              <a:off x="-871576" y="4463595"/>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7" name="Group 6"/>
          <p:cNvGrpSpPr/>
          <p:nvPr/>
        </p:nvGrpSpPr>
        <p:grpSpPr>
          <a:xfrm>
            <a:off x="576062" y="5012915"/>
            <a:ext cx="745631" cy="784842"/>
            <a:chOff x="-877846" y="4956149"/>
            <a:chExt cx="745631" cy="784842"/>
          </a:xfrm>
        </p:grpSpPr>
        <p:sp>
          <p:nvSpPr>
            <p:cNvPr id="373" name="Freeform 56"/>
            <p:cNvSpPr>
              <a:spLocks/>
            </p:cNvSpPr>
            <p:nvPr/>
          </p:nvSpPr>
          <p:spPr bwMode="auto">
            <a:xfrm>
              <a:off x="-169867" y="495614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4" name="Freeform 51"/>
            <p:cNvSpPr>
              <a:spLocks/>
            </p:cNvSpPr>
            <p:nvPr/>
          </p:nvSpPr>
          <p:spPr bwMode="auto">
            <a:xfrm>
              <a:off x="-877846" y="5098891"/>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A8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5" name="Freeform 52"/>
            <p:cNvSpPr>
              <a:spLocks/>
            </p:cNvSpPr>
            <p:nvPr/>
          </p:nvSpPr>
          <p:spPr bwMode="auto">
            <a:xfrm>
              <a:off x="-877846" y="5098891"/>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6" name="Freeform 53"/>
            <p:cNvSpPr>
              <a:spLocks/>
            </p:cNvSpPr>
            <p:nvPr/>
          </p:nvSpPr>
          <p:spPr bwMode="auto">
            <a:xfrm>
              <a:off x="-485684" y="5098891"/>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7" name="Freeform 54"/>
            <p:cNvSpPr>
              <a:spLocks/>
            </p:cNvSpPr>
            <p:nvPr/>
          </p:nvSpPr>
          <p:spPr bwMode="auto">
            <a:xfrm>
              <a:off x="-155222" y="5226474"/>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8" name="Freeform 55"/>
            <p:cNvSpPr>
              <a:spLocks/>
            </p:cNvSpPr>
            <p:nvPr/>
          </p:nvSpPr>
          <p:spPr bwMode="auto">
            <a:xfrm>
              <a:off x="-155222" y="5226474"/>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9" name="Freeform 56"/>
            <p:cNvSpPr>
              <a:spLocks/>
            </p:cNvSpPr>
            <p:nvPr/>
          </p:nvSpPr>
          <p:spPr bwMode="auto">
            <a:xfrm>
              <a:off x="-176137" y="57409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0" name="Freeform 57"/>
            <p:cNvSpPr>
              <a:spLocks noEditPoints="1"/>
            </p:cNvSpPr>
            <p:nvPr/>
          </p:nvSpPr>
          <p:spPr bwMode="auto">
            <a:xfrm>
              <a:off x="-663464" y="5294449"/>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A8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1" name="Freeform 58"/>
            <p:cNvSpPr>
              <a:spLocks/>
            </p:cNvSpPr>
            <p:nvPr/>
          </p:nvSpPr>
          <p:spPr bwMode="auto">
            <a:xfrm>
              <a:off x="-580849" y="5341508"/>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2" name="Freeform 59"/>
            <p:cNvSpPr>
              <a:spLocks/>
            </p:cNvSpPr>
            <p:nvPr/>
          </p:nvSpPr>
          <p:spPr bwMode="auto">
            <a:xfrm>
              <a:off x="-580849" y="5341508"/>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3" name="Freeform 60"/>
            <p:cNvSpPr>
              <a:spLocks/>
            </p:cNvSpPr>
            <p:nvPr/>
          </p:nvSpPr>
          <p:spPr bwMode="auto">
            <a:xfrm>
              <a:off x="-603855" y="5341508"/>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4" name="Freeform 61"/>
            <p:cNvSpPr>
              <a:spLocks/>
            </p:cNvSpPr>
            <p:nvPr/>
          </p:nvSpPr>
          <p:spPr bwMode="auto">
            <a:xfrm>
              <a:off x="-603855" y="5341508"/>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5" name="Freeform 62"/>
            <p:cNvSpPr>
              <a:spLocks/>
            </p:cNvSpPr>
            <p:nvPr/>
          </p:nvSpPr>
          <p:spPr bwMode="auto">
            <a:xfrm>
              <a:off x="-419801" y="5341508"/>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6" name="Freeform 63"/>
            <p:cNvSpPr>
              <a:spLocks/>
            </p:cNvSpPr>
            <p:nvPr/>
          </p:nvSpPr>
          <p:spPr bwMode="auto">
            <a:xfrm>
              <a:off x="-419801" y="5341508"/>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7" name="Rectangle 64"/>
            <p:cNvSpPr>
              <a:spLocks noChangeArrowheads="1"/>
            </p:cNvSpPr>
            <p:nvPr/>
          </p:nvSpPr>
          <p:spPr bwMode="auto">
            <a:xfrm>
              <a:off x="-380062" y="5524517"/>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8" name="Rectangle 65"/>
            <p:cNvSpPr>
              <a:spLocks noChangeArrowheads="1"/>
            </p:cNvSpPr>
            <p:nvPr/>
          </p:nvSpPr>
          <p:spPr bwMode="auto">
            <a:xfrm>
              <a:off x="-380062" y="5524517"/>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9" name="Freeform 66"/>
            <p:cNvSpPr>
              <a:spLocks/>
            </p:cNvSpPr>
            <p:nvPr/>
          </p:nvSpPr>
          <p:spPr bwMode="auto">
            <a:xfrm>
              <a:off x="-603855" y="5524517"/>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0" name="Freeform 67"/>
            <p:cNvSpPr>
              <a:spLocks/>
            </p:cNvSpPr>
            <p:nvPr/>
          </p:nvSpPr>
          <p:spPr bwMode="auto">
            <a:xfrm>
              <a:off x="-603855" y="5524517"/>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1" name="Freeform 68"/>
            <p:cNvSpPr>
              <a:spLocks/>
            </p:cNvSpPr>
            <p:nvPr/>
          </p:nvSpPr>
          <p:spPr bwMode="auto">
            <a:xfrm>
              <a:off x="-603855" y="5524517"/>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2" name="Freeform 69"/>
            <p:cNvSpPr>
              <a:spLocks/>
            </p:cNvSpPr>
            <p:nvPr/>
          </p:nvSpPr>
          <p:spPr bwMode="auto">
            <a:xfrm>
              <a:off x="-603855" y="5524517"/>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3" name="Freeform 70"/>
            <p:cNvSpPr>
              <a:spLocks/>
            </p:cNvSpPr>
            <p:nvPr/>
          </p:nvSpPr>
          <p:spPr bwMode="auto">
            <a:xfrm>
              <a:off x="-826603" y="5341508"/>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4" name="Freeform 71"/>
            <p:cNvSpPr>
              <a:spLocks/>
            </p:cNvSpPr>
            <p:nvPr/>
          </p:nvSpPr>
          <p:spPr bwMode="auto">
            <a:xfrm>
              <a:off x="-826603" y="5341508"/>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5" name="Oval 72"/>
            <p:cNvSpPr>
              <a:spLocks noChangeArrowheads="1"/>
            </p:cNvSpPr>
            <p:nvPr/>
          </p:nvSpPr>
          <p:spPr bwMode="auto">
            <a:xfrm>
              <a:off x="-222151" y="5155362"/>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6" name="Oval 73"/>
            <p:cNvSpPr>
              <a:spLocks noChangeArrowheads="1"/>
            </p:cNvSpPr>
            <p:nvPr/>
          </p:nvSpPr>
          <p:spPr bwMode="auto">
            <a:xfrm>
              <a:off x="-279668" y="5155362"/>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7" name="Oval 74"/>
            <p:cNvSpPr>
              <a:spLocks noChangeArrowheads="1"/>
            </p:cNvSpPr>
            <p:nvPr/>
          </p:nvSpPr>
          <p:spPr bwMode="auto">
            <a:xfrm>
              <a:off x="-338231" y="5155362"/>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8" name="Freeform 75"/>
            <p:cNvSpPr>
              <a:spLocks/>
            </p:cNvSpPr>
            <p:nvPr/>
          </p:nvSpPr>
          <p:spPr bwMode="auto">
            <a:xfrm>
              <a:off x="-464768" y="5248436"/>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9" name="Freeform 76"/>
            <p:cNvSpPr>
              <a:spLocks/>
            </p:cNvSpPr>
            <p:nvPr/>
          </p:nvSpPr>
          <p:spPr bwMode="auto">
            <a:xfrm>
              <a:off x="-464768" y="5248436"/>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0" name="Freeform 77"/>
            <p:cNvSpPr>
              <a:spLocks/>
            </p:cNvSpPr>
            <p:nvPr/>
          </p:nvSpPr>
          <p:spPr bwMode="auto">
            <a:xfrm>
              <a:off x="-132215" y="5248436"/>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1" name="Freeform 78"/>
            <p:cNvSpPr>
              <a:spLocks/>
            </p:cNvSpPr>
            <p:nvPr/>
          </p:nvSpPr>
          <p:spPr bwMode="auto">
            <a:xfrm>
              <a:off x="-132215" y="5248436"/>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2" name="Freeform 79"/>
            <p:cNvSpPr>
              <a:spLocks/>
            </p:cNvSpPr>
            <p:nvPr/>
          </p:nvSpPr>
          <p:spPr bwMode="auto">
            <a:xfrm>
              <a:off x="-202282" y="5248436"/>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3" name="Freeform 80"/>
            <p:cNvSpPr>
              <a:spLocks/>
            </p:cNvSpPr>
            <p:nvPr/>
          </p:nvSpPr>
          <p:spPr bwMode="auto">
            <a:xfrm>
              <a:off x="-202282" y="5248436"/>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4" name="Rectangle 81"/>
            <p:cNvSpPr>
              <a:spLocks noChangeArrowheads="1"/>
            </p:cNvSpPr>
            <p:nvPr/>
          </p:nvSpPr>
          <p:spPr bwMode="auto">
            <a:xfrm>
              <a:off x="-155222" y="5248436"/>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5" name="Rectangle 82"/>
            <p:cNvSpPr>
              <a:spLocks noChangeArrowheads="1"/>
            </p:cNvSpPr>
            <p:nvPr/>
          </p:nvSpPr>
          <p:spPr bwMode="auto">
            <a:xfrm>
              <a:off x="-155222" y="5248436"/>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6" name="Freeform 83"/>
            <p:cNvSpPr>
              <a:spLocks/>
            </p:cNvSpPr>
            <p:nvPr/>
          </p:nvSpPr>
          <p:spPr bwMode="auto">
            <a:xfrm>
              <a:off x="-877846" y="5248436"/>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7" name="Freeform 84"/>
            <p:cNvSpPr>
              <a:spLocks/>
            </p:cNvSpPr>
            <p:nvPr/>
          </p:nvSpPr>
          <p:spPr bwMode="auto">
            <a:xfrm>
              <a:off x="-877846" y="5248436"/>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8" name="Freeform 85"/>
            <p:cNvSpPr>
              <a:spLocks/>
            </p:cNvSpPr>
            <p:nvPr/>
          </p:nvSpPr>
          <p:spPr bwMode="auto">
            <a:xfrm>
              <a:off x="-877846" y="5248436"/>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9" name="Freeform 86"/>
            <p:cNvSpPr>
              <a:spLocks/>
            </p:cNvSpPr>
            <p:nvPr/>
          </p:nvSpPr>
          <p:spPr bwMode="auto">
            <a:xfrm>
              <a:off x="-877846" y="5248436"/>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60" name="Freeform 87"/>
            <p:cNvSpPr>
              <a:spLocks/>
            </p:cNvSpPr>
            <p:nvPr/>
          </p:nvSpPr>
          <p:spPr bwMode="auto">
            <a:xfrm>
              <a:off x="-877846" y="5248436"/>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89" name="Freeform 88"/>
            <p:cNvSpPr>
              <a:spLocks/>
            </p:cNvSpPr>
            <p:nvPr/>
          </p:nvSpPr>
          <p:spPr bwMode="auto">
            <a:xfrm>
              <a:off x="-877846" y="5248436"/>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590" name="Group 589"/>
          <p:cNvGrpSpPr/>
          <p:nvPr/>
        </p:nvGrpSpPr>
        <p:grpSpPr>
          <a:xfrm>
            <a:off x="10456457" y="2386646"/>
            <a:ext cx="788988" cy="679450"/>
            <a:chOff x="13824409" y="2887801"/>
            <a:chExt cx="788988" cy="679450"/>
          </a:xfrm>
        </p:grpSpPr>
        <p:sp>
          <p:nvSpPr>
            <p:cNvPr id="591"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92"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3"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4"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5"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96"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7"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8"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9"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0"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1"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2"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3"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4"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5"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6"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7"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8"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9"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0"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1"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2"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3"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4"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5" name="Group 614"/>
          <p:cNvGrpSpPr/>
          <p:nvPr/>
        </p:nvGrpSpPr>
        <p:grpSpPr>
          <a:xfrm>
            <a:off x="9272000" y="2304513"/>
            <a:ext cx="788988" cy="679450"/>
            <a:chOff x="-1129030" y="1271170"/>
            <a:chExt cx="788988" cy="679450"/>
          </a:xfrm>
        </p:grpSpPr>
        <p:sp>
          <p:nvSpPr>
            <p:cNvPr id="616"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7"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8"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9"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0"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1"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2"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3"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4"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5"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6"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7"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8"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9"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0"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1"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2"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3"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4"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5"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6"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7"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8"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9"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0" name="Group 639"/>
          <p:cNvGrpSpPr/>
          <p:nvPr/>
        </p:nvGrpSpPr>
        <p:grpSpPr>
          <a:xfrm>
            <a:off x="9542142" y="3116118"/>
            <a:ext cx="788988" cy="679450"/>
            <a:chOff x="13824409" y="4063580"/>
            <a:chExt cx="788988" cy="679450"/>
          </a:xfrm>
        </p:grpSpPr>
        <p:sp>
          <p:nvSpPr>
            <p:cNvPr id="641"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2"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3"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4"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5"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6"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7"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8"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9"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0"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1"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2"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3"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4"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5"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6"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7"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8"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9"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0"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1"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2"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3"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4"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65" name="Group 664"/>
          <p:cNvGrpSpPr/>
          <p:nvPr/>
        </p:nvGrpSpPr>
        <p:grpSpPr>
          <a:xfrm>
            <a:off x="10541515" y="3177852"/>
            <a:ext cx="788988" cy="679450"/>
            <a:chOff x="13788654" y="1737721"/>
            <a:chExt cx="788988" cy="679450"/>
          </a:xfrm>
        </p:grpSpPr>
        <p:sp>
          <p:nvSpPr>
            <p:cNvPr id="666"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7"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8"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9"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0"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71"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2"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3"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4"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5"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6"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7"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8"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9"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0"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1"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2"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3"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4"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5"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6"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7"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8"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9"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94" name="Group 693"/>
          <p:cNvGrpSpPr/>
          <p:nvPr/>
        </p:nvGrpSpPr>
        <p:grpSpPr>
          <a:xfrm>
            <a:off x="1203826" y="5364235"/>
            <a:ext cx="2528741" cy="1266658"/>
            <a:chOff x="9431735" y="1726897"/>
            <a:chExt cx="1755775" cy="879476"/>
          </a:xfrm>
        </p:grpSpPr>
        <p:sp>
          <p:nvSpPr>
            <p:cNvPr id="695" name="Oval 694"/>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696" name="Oval 695"/>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97" name="Freeform 696"/>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98" name="Rectangle 697"/>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99" name="Rectangle 698"/>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0" name="Rectangle 699"/>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1" name="Freeform 700"/>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2" name="Freeform 701"/>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3" name="Freeform 702"/>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4" name="Freeform 703"/>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sp>
        <p:nvSpPr>
          <p:cNvPr id="324" name="Freeform 197"/>
          <p:cNvSpPr>
            <a:spLocks/>
          </p:cNvSpPr>
          <p:nvPr/>
        </p:nvSpPr>
        <p:spPr bwMode="auto">
          <a:xfrm>
            <a:off x="1690279" y="4412651"/>
            <a:ext cx="1454526" cy="1428552"/>
          </a:xfrm>
          <a:custGeom>
            <a:avLst/>
            <a:gdLst>
              <a:gd name="T0" fmla="*/ 656 w 672"/>
              <a:gd name="T1" fmla="*/ 379 h 660"/>
              <a:gd name="T2" fmla="*/ 568 w 672"/>
              <a:gd name="T3" fmla="*/ 400 h 660"/>
              <a:gd name="T4" fmla="*/ 540 w 672"/>
              <a:gd name="T5" fmla="*/ 364 h 660"/>
              <a:gd name="T6" fmla="*/ 552 w 672"/>
              <a:gd name="T7" fmla="*/ 201 h 660"/>
              <a:gd name="T8" fmla="*/ 502 w 672"/>
              <a:gd name="T9" fmla="*/ 182 h 660"/>
              <a:gd name="T10" fmla="*/ 502 w 672"/>
              <a:gd name="T11" fmla="*/ 123 h 660"/>
              <a:gd name="T12" fmla="*/ 464 w 672"/>
              <a:gd name="T13" fmla="*/ 47 h 660"/>
              <a:gd name="T14" fmla="*/ 421 w 672"/>
              <a:gd name="T15" fmla="*/ 33 h 660"/>
              <a:gd name="T16" fmla="*/ 414 w 672"/>
              <a:gd name="T17" fmla="*/ 107 h 660"/>
              <a:gd name="T18" fmla="*/ 386 w 672"/>
              <a:gd name="T19" fmla="*/ 121 h 660"/>
              <a:gd name="T20" fmla="*/ 329 w 672"/>
              <a:gd name="T21" fmla="*/ 83 h 660"/>
              <a:gd name="T22" fmla="*/ 268 w 672"/>
              <a:gd name="T23" fmla="*/ 107 h 660"/>
              <a:gd name="T24" fmla="*/ 168 w 672"/>
              <a:gd name="T25" fmla="*/ 59 h 660"/>
              <a:gd name="T26" fmla="*/ 156 w 672"/>
              <a:gd name="T27" fmla="*/ 0 h 660"/>
              <a:gd name="T28" fmla="*/ 128 w 672"/>
              <a:gd name="T29" fmla="*/ 71 h 660"/>
              <a:gd name="T30" fmla="*/ 147 w 672"/>
              <a:gd name="T31" fmla="*/ 114 h 660"/>
              <a:gd name="T32" fmla="*/ 144 w 672"/>
              <a:gd name="T33" fmla="*/ 187 h 660"/>
              <a:gd name="T34" fmla="*/ 128 w 672"/>
              <a:gd name="T35" fmla="*/ 199 h 660"/>
              <a:gd name="T36" fmla="*/ 95 w 672"/>
              <a:gd name="T37" fmla="*/ 173 h 660"/>
              <a:gd name="T38" fmla="*/ 36 w 672"/>
              <a:gd name="T39" fmla="*/ 194 h 660"/>
              <a:gd name="T40" fmla="*/ 0 w 672"/>
              <a:gd name="T41" fmla="*/ 173 h 660"/>
              <a:gd name="T42" fmla="*/ 26 w 672"/>
              <a:gd name="T43" fmla="*/ 213 h 660"/>
              <a:gd name="T44" fmla="*/ 90 w 672"/>
              <a:gd name="T45" fmla="*/ 213 h 660"/>
              <a:gd name="T46" fmla="*/ 97 w 672"/>
              <a:gd name="T47" fmla="*/ 272 h 660"/>
              <a:gd name="T48" fmla="*/ 95 w 672"/>
              <a:gd name="T49" fmla="*/ 282 h 660"/>
              <a:gd name="T50" fmla="*/ 26 w 672"/>
              <a:gd name="T51" fmla="*/ 341 h 660"/>
              <a:gd name="T52" fmla="*/ 45 w 672"/>
              <a:gd name="T53" fmla="*/ 381 h 660"/>
              <a:gd name="T54" fmla="*/ 116 w 672"/>
              <a:gd name="T55" fmla="*/ 402 h 660"/>
              <a:gd name="T56" fmla="*/ 140 w 672"/>
              <a:gd name="T57" fmla="*/ 466 h 660"/>
              <a:gd name="T58" fmla="*/ 194 w 672"/>
              <a:gd name="T59" fmla="*/ 476 h 660"/>
              <a:gd name="T60" fmla="*/ 201 w 672"/>
              <a:gd name="T61" fmla="*/ 495 h 660"/>
              <a:gd name="T62" fmla="*/ 187 w 672"/>
              <a:gd name="T63" fmla="*/ 554 h 660"/>
              <a:gd name="T64" fmla="*/ 230 w 672"/>
              <a:gd name="T65" fmla="*/ 660 h 660"/>
              <a:gd name="T66" fmla="*/ 239 w 672"/>
              <a:gd name="T67" fmla="*/ 561 h 660"/>
              <a:gd name="T68" fmla="*/ 277 w 672"/>
              <a:gd name="T69" fmla="*/ 525 h 660"/>
              <a:gd name="T70" fmla="*/ 320 w 672"/>
              <a:gd name="T71" fmla="*/ 554 h 660"/>
              <a:gd name="T72" fmla="*/ 355 w 672"/>
              <a:gd name="T73" fmla="*/ 554 h 660"/>
              <a:gd name="T74" fmla="*/ 381 w 672"/>
              <a:gd name="T75" fmla="*/ 483 h 660"/>
              <a:gd name="T76" fmla="*/ 466 w 672"/>
              <a:gd name="T77" fmla="*/ 466 h 660"/>
              <a:gd name="T78" fmla="*/ 499 w 672"/>
              <a:gd name="T79" fmla="*/ 433 h 660"/>
              <a:gd name="T80" fmla="*/ 561 w 672"/>
              <a:gd name="T81" fmla="*/ 457 h 660"/>
              <a:gd name="T82" fmla="*/ 649 w 672"/>
              <a:gd name="T83" fmla="*/ 416 h 660"/>
              <a:gd name="T84" fmla="*/ 672 w 672"/>
              <a:gd name="T85" fmla="*/ 438 h 660"/>
              <a:gd name="T86" fmla="*/ 656 w 672"/>
              <a:gd name="T87" fmla="*/ 37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2" h="660">
                <a:moveTo>
                  <a:pt x="656" y="379"/>
                </a:moveTo>
                <a:lnTo>
                  <a:pt x="568" y="400"/>
                </a:lnTo>
                <a:lnTo>
                  <a:pt x="540" y="364"/>
                </a:lnTo>
                <a:lnTo>
                  <a:pt x="552" y="201"/>
                </a:lnTo>
                <a:lnTo>
                  <a:pt x="502" y="182"/>
                </a:lnTo>
                <a:lnTo>
                  <a:pt x="502" y="123"/>
                </a:lnTo>
                <a:lnTo>
                  <a:pt x="464" y="47"/>
                </a:lnTo>
                <a:lnTo>
                  <a:pt x="421" y="33"/>
                </a:lnTo>
                <a:lnTo>
                  <a:pt x="414" y="107"/>
                </a:lnTo>
                <a:lnTo>
                  <a:pt x="386" y="121"/>
                </a:lnTo>
                <a:lnTo>
                  <a:pt x="329" y="83"/>
                </a:lnTo>
                <a:lnTo>
                  <a:pt x="268" y="107"/>
                </a:lnTo>
                <a:lnTo>
                  <a:pt x="168" y="59"/>
                </a:lnTo>
                <a:lnTo>
                  <a:pt x="156" y="0"/>
                </a:lnTo>
                <a:lnTo>
                  <a:pt x="128" y="71"/>
                </a:lnTo>
                <a:lnTo>
                  <a:pt x="147" y="114"/>
                </a:lnTo>
                <a:lnTo>
                  <a:pt x="144" y="187"/>
                </a:lnTo>
                <a:lnTo>
                  <a:pt x="128" y="199"/>
                </a:lnTo>
                <a:lnTo>
                  <a:pt x="95" y="173"/>
                </a:lnTo>
                <a:lnTo>
                  <a:pt x="36" y="194"/>
                </a:lnTo>
                <a:lnTo>
                  <a:pt x="0" y="173"/>
                </a:lnTo>
                <a:lnTo>
                  <a:pt x="26" y="213"/>
                </a:lnTo>
                <a:lnTo>
                  <a:pt x="90" y="213"/>
                </a:lnTo>
                <a:lnTo>
                  <a:pt x="97" y="272"/>
                </a:lnTo>
                <a:lnTo>
                  <a:pt x="95" y="282"/>
                </a:lnTo>
                <a:lnTo>
                  <a:pt x="26" y="341"/>
                </a:lnTo>
                <a:lnTo>
                  <a:pt x="45" y="381"/>
                </a:lnTo>
                <a:lnTo>
                  <a:pt x="116" y="402"/>
                </a:lnTo>
                <a:lnTo>
                  <a:pt x="140" y="466"/>
                </a:lnTo>
                <a:lnTo>
                  <a:pt x="194" y="476"/>
                </a:lnTo>
                <a:lnTo>
                  <a:pt x="201" y="495"/>
                </a:lnTo>
                <a:lnTo>
                  <a:pt x="187" y="554"/>
                </a:lnTo>
                <a:lnTo>
                  <a:pt x="230" y="660"/>
                </a:lnTo>
                <a:lnTo>
                  <a:pt x="239" y="561"/>
                </a:lnTo>
                <a:lnTo>
                  <a:pt x="277" y="525"/>
                </a:lnTo>
                <a:lnTo>
                  <a:pt x="320" y="554"/>
                </a:lnTo>
                <a:lnTo>
                  <a:pt x="355" y="554"/>
                </a:lnTo>
                <a:lnTo>
                  <a:pt x="381" y="483"/>
                </a:lnTo>
                <a:lnTo>
                  <a:pt x="466" y="466"/>
                </a:lnTo>
                <a:lnTo>
                  <a:pt x="499" y="433"/>
                </a:lnTo>
                <a:lnTo>
                  <a:pt x="561" y="457"/>
                </a:lnTo>
                <a:lnTo>
                  <a:pt x="649" y="416"/>
                </a:lnTo>
                <a:lnTo>
                  <a:pt x="672" y="438"/>
                </a:lnTo>
                <a:lnTo>
                  <a:pt x="656" y="37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705" name="Group 704"/>
          <p:cNvGrpSpPr/>
          <p:nvPr/>
        </p:nvGrpSpPr>
        <p:grpSpPr>
          <a:xfrm>
            <a:off x="103395" y="3770942"/>
            <a:ext cx="406800" cy="446400"/>
            <a:chOff x="8201026" y="4216400"/>
            <a:chExt cx="901699" cy="981076"/>
          </a:xfrm>
        </p:grpSpPr>
        <p:sp>
          <p:nvSpPr>
            <p:cNvPr id="706"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07"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08"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09"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10"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11"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12" name="Group 711"/>
          <p:cNvGrpSpPr/>
          <p:nvPr/>
        </p:nvGrpSpPr>
        <p:grpSpPr>
          <a:xfrm>
            <a:off x="103395" y="4491022"/>
            <a:ext cx="406800" cy="446400"/>
            <a:chOff x="14859197" y="2705174"/>
            <a:chExt cx="900112" cy="981076"/>
          </a:xfrm>
        </p:grpSpPr>
        <p:sp>
          <p:nvSpPr>
            <p:cNvPr id="713"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4"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5"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6"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7"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18" name="Group 717"/>
          <p:cNvGrpSpPr/>
          <p:nvPr/>
        </p:nvGrpSpPr>
        <p:grpSpPr>
          <a:xfrm>
            <a:off x="103395" y="5297462"/>
            <a:ext cx="406800" cy="446400"/>
            <a:chOff x="14859197" y="3880953"/>
            <a:chExt cx="900112" cy="981076"/>
          </a:xfrm>
        </p:grpSpPr>
        <p:sp>
          <p:nvSpPr>
            <p:cNvPr id="719"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0"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1"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2"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3"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24" name="Group 723"/>
          <p:cNvGrpSpPr/>
          <p:nvPr/>
        </p:nvGrpSpPr>
        <p:grpSpPr>
          <a:xfrm>
            <a:off x="101805" y="2980130"/>
            <a:ext cx="408390" cy="445124"/>
            <a:chOff x="14823442" y="1555094"/>
            <a:chExt cx="900112" cy="981076"/>
          </a:xfrm>
        </p:grpSpPr>
        <p:sp>
          <p:nvSpPr>
            <p:cNvPr id="725"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6"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7"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8"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9"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61" name="Group 560"/>
          <p:cNvGrpSpPr/>
          <p:nvPr/>
        </p:nvGrpSpPr>
        <p:grpSpPr>
          <a:xfrm>
            <a:off x="11068021" y="2762830"/>
            <a:ext cx="406800" cy="446400"/>
            <a:chOff x="14859197" y="2705174"/>
            <a:chExt cx="900112" cy="981076"/>
          </a:xfrm>
        </p:grpSpPr>
        <p:sp>
          <p:nvSpPr>
            <p:cNvPr id="562"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63"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64"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65"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66"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67" name="Group 566"/>
          <p:cNvGrpSpPr/>
          <p:nvPr/>
        </p:nvGrpSpPr>
        <p:grpSpPr>
          <a:xfrm>
            <a:off x="10207305" y="3500227"/>
            <a:ext cx="406800" cy="446400"/>
            <a:chOff x="14859197" y="3880953"/>
            <a:chExt cx="900112" cy="981076"/>
          </a:xfrm>
        </p:grpSpPr>
        <p:sp>
          <p:nvSpPr>
            <p:cNvPr id="568"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69"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70"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71"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72"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73" name="Group 572"/>
          <p:cNvGrpSpPr/>
          <p:nvPr/>
        </p:nvGrpSpPr>
        <p:grpSpPr>
          <a:xfrm>
            <a:off x="9855444" y="2603209"/>
            <a:ext cx="406800" cy="446400"/>
            <a:chOff x="8201026" y="4216400"/>
            <a:chExt cx="901699" cy="981076"/>
          </a:xfrm>
        </p:grpSpPr>
        <p:sp>
          <p:nvSpPr>
            <p:cNvPr id="57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57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577"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578"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579"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80" name="Group 579"/>
          <p:cNvGrpSpPr/>
          <p:nvPr/>
        </p:nvGrpSpPr>
        <p:grpSpPr>
          <a:xfrm>
            <a:off x="11159210" y="3489422"/>
            <a:ext cx="408390" cy="445124"/>
            <a:chOff x="14823442" y="1555094"/>
            <a:chExt cx="900112" cy="981076"/>
          </a:xfrm>
        </p:grpSpPr>
        <p:sp>
          <p:nvSpPr>
            <p:cNvPr id="581"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82"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83"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84"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85"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586" name="Picture 585"/>
          <p:cNvPicPr>
            <a:picLocks noChangeAspect="1"/>
          </p:cNvPicPr>
          <p:nvPr/>
        </p:nvPicPr>
        <p:blipFill>
          <a:blip r:embed="rId6"/>
          <a:stretch>
            <a:fillRect/>
          </a:stretch>
        </p:blipFill>
        <p:spPr>
          <a:xfrm>
            <a:off x="348461" y="1276679"/>
            <a:ext cx="6105872" cy="560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3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8"/>
                                        </p:tgtEl>
                                      </p:cBhvr>
                                    </p:animEffect>
                                    <p:set>
                                      <p:cBhvr>
                                        <p:cTn id="7" dur="1" fill="hold">
                                          <p:stCondLst>
                                            <p:cond delay="499"/>
                                          </p:stCondLst>
                                        </p:cTn>
                                        <p:tgtEl>
                                          <p:spTgt spid="4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4"/>
                                        </p:tgtEl>
                                        <p:attrNameLst>
                                          <p:attrName>style.visibility</p:attrName>
                                        </p:attrNameLst>
                                      </p:cBhvr>
                                      <p:to>
                                        <p:strVal val="visible"/>
                                      </p:to>
                                    </p:set>
                                    <p:animEffect transition="in" filter="fade">
                                      <p:cBhvr>
                                        <p:cTn id="15" dur="500"/>
                                        <p:tgtEl>
                                          <p:spTgt spid="324"/>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449"/>
                                        </p:tgtEl>
                                      </p:cBhvr>
                                    </p:animEffect>
                                    <p:set>
                                      <p:cBhvr>
                                        <p:cTn id="19" dur="1" fill="hold">
                                          <p:stCondLst>
                                            <p:cond delay="499"/>
                                          </p:stCondLst>
                                        </p:cTn>
                                        <p:tgtEl>
                                          <p:spTgt spid="44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82"/>
                                        </p:tgtEl>
                                      </p:cBhvr>
                                    </p:animEffect>
                                    <p:set>
                                      <p:cBhvr>
                                        <p:cTn id="22" dur="1" fill="hold">
                                          <p:stCondLst>
                                            <p:cond delay="499"/>
                                          </p:stCondLst>
                                        </p:cTn>
                                        <p:tgtEl>
                                          <p:spTgt spid="38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80"/>
                                        </p:tgtEl>
                                      </p:cBhvr>
                                    </p:animEffect>
                                    <p:set>
                                      <p:cBhvr>
                                        <p:cTn id="25" dur="1" fill="hold">
                                          <p:stCondLst>
                                            <p:cond delay="499"/>
                                          </p:stCondLst>
                                        </p:cTn>
                                        <p:tgtEl>
                                          <p:spTgt spid="48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15"/>
                                        </p:tgtEl>
                                        <p:attrNameLst>
                                          <p:attrName>style.visibility</p:attrName>
                                        </p:attrNameLst>
                                      </p:cBhvr>
                                      <p:to>
                                        <p:strVal val="visible"/>
                                      </p:to>
                                    </p:set>
                                    <p:animEffect transition="in" filter="fade">
                                      <p:cBhvr>
                                        <p:cTn id="39" dur="500"/>
                                        <p:tgtEl>
                                          <p:spTgt spid="615"/>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573"/>
                                        </p:tgtEl>
                                        <p:attrNameLst>
                                          <p:attrName>style.visibility</p:attrName>
                                        </p:attrNameLst>
                                      </p:cBhvr>
                                      <p:to>
                                        <p:strVal val="visible"/>
                                      </p:to>
                                    </p:set>
                                    <p:animEffect transition="in" filter="fade">
                                      <p:cBhvr>
                                        <p:cTn id="43" dur="500"/>
                                        <p:tgtEl>
                                          <p:spTgt spid="573"/>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590"/>
                                        </p:tgtEl>
                                        <p:attrNameLst>
                                          <p:attrName>style.visibility</p:attrName>
                                        </p:attrNameLst>
                                      </p:cBhvr>
                                      <p:to>
                                        <p:strVal val="visible"/>
                                      </p:to>
                                    </p:set>
                                    <p:animEffect transition="in" filter="fade">
                                      <p:cBhvr>
                                        <p:cTn id="47" dur="500"/>
                                        <p:tgtEl>
                                          <p:spTgt spid="590"/>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561"/>
                                        </p:tgtEl>
                                        <p:attrNameLst>
                                          <p:attrName>style.visibility</p:attrName>
                                        </p:attrNameLst>
                                      </p:cBhvr>
                                      <p:to>
                                        <p:strVal val="visible"/>
                                      </p:to>
                                    </p:set>
                                    <p:animEffect transition="in" filter="fade">
                                      <p:cBhvr>
                                        <p:cTn id="51" dur="500"/>
                                        <p:tgtEl>
                                          <p:spTgt spid="561"/>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640"/>
                                        </p:tgtEl>
                                        <p:attrNameLst>
                                          <p:attrName>style.visibility</p:attrName>
                                        </p:attrNameLst>
                                      </p:cBhvr>
                                      <p:to>
                                        <p:strVal val="visible"/>
                                      </p:to>
                                    </p:set>
                                    <p:animEffect transition="in" filter="fade">
                                      <p:cBhvr>
                                        <p:cTn id="55" dur="500"/>
                                        <p:tgtEl>
                                          <p:spTgt spid="640"/>
                                        </p:tgtEl>
                                      </p:cBhvr>
                                    </p:animEffect>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567"/>
                                        </p:tgtEl>
                                        <p:attrNameLst>
                                          <p:attrName>style.visibility</p:attrName>
                                        </p:attrNameLst>
                                      </p:cBhvr>
                                      <p:to>
                                        <p:strVal val="visible"/>
                                      </p:to>
                                    </p:set>
                                    <p:animEffect transition="in" filter="fade">
                                      <p:cBhvr>
                                        <p:cTn id="59" dur="500"/>
                                        <p:tgtEl>
                                          <p:spTgt spid="567"/>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665"/>
                                        </p:tgtEl>
                                        <p:attrNameLst>
                                          <p:attrName>style.visibility</p:attrName>
                                        </p:attrNameLst>
                                      </p:cBhvr>
                                      <p:to>
                                        <p:strVal val="visible"/>
                                      </p:to>
                                    </p:set>
                                    <p:animEffect transition="in" filter="fade">
                                      <p:cBhvr>
                                        <p:cTn id="63" dur="500"/>
                                        <p:tgtEl>
                                          <p:spTgt spid="665"/>
                                        </p:tgtEl>
                                      </p:cBhvr>
                                    </p:animEffect>
                                  </p:childTnLst>
                                </p:cTn>
                              </p:par>
                            </p:childTnLst>
                          </p:cTn>
                        </p:par>
                        <p:par>
                          <p:cTn id="64" fill="hold">
                            <p:stCondLst>
                              <p:cond delay="3500"/>
                            </p:stCondLst>
                            <p:childTnLst>
                              <p:par>
                                <p:cTn id="65" presetID="10" presetClass="entr" presetSubtype="0" fill="hold" nodeType="afterEffect">
                                  <p:stCondLst>
                                    <p:cond delay="0"/>
                                  </p:stCondLst>
                                  <p:childTnLst>
                                    <p:set>
                                      <p:cBhvr>
                                        <p:cTn id="66" dur="1" fill="hold">
                                          <p:stCondLst>
                                            <p:cond delay="0"/>
                                          </p:stCondLst>
                                        </p:cTn>
                                        <p:tgtEl>
                                          <p:spTgt spid="580"/>
                                        </p:tgtEl>
                                        <p:attrNameLst>
                                          <p:attrName>style.visibility</p:attrName>
                                        </p:attrNameLst>
                                      </p:cBhvr>
                                      <p:to>
                                        <p:strVal val="visible"/>
                                      </p:to>
                                    </p:set>
                                    <p:animEffect transition="in" filter="fade">
                                      <p:cBhvr>
                                        <p:cTn id="67"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0552111" cy="1181862"/>
          </a:xfrm>
        </p:spPr>
        <p:txBody>
          <a:bodyPr/>
          <a:lstStyle/>
          <a:p>
            <a:r>
              <a:rPr lang="en-NZ" dirty="0"/>
              <a:t>Step 2 – Complete Failover</a:t>
            </a:r>
          </a:p>
        </p:txBody>
      </p:sp>
    </p:spTree>
    <p:extLst>
      <p:ext uri="{BB962C8B-B14F-4D97-AF65-F5344CB8AC3E}">
        <p14:creationId xmlns:p14="http://schemas.microsoft.com/office/powerpoint/2010/main" val="92465760"/>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 little about me </a:t>
            </a:r>
          </a:p>
        </p:txBody>
      </p:sp>
      <p:sp>
        <p:nvSpPr>
          <p:cNvPr id="3" name="Text Placeholder 2"/>
          <p:cNvSpPr>
            <a:spLocks noGrp="1"/>
          </p:cNvSpPr>
          <p:nvPr>
            <p:ph type="body" sz="quarter" idx="10"/>
          </p:nvPr>
        </p:nvSpPr>
        <p:spPr>
          <a:xfrm>
            <a:off x="4130358" y="1792606"/>
            <a:ext cx="7817802" cy="5921621"/>
          </a:xfrm>
        </p:spPr>
        <p:txBody>
          <a:bodyPr/>
          <a:lstStyle/>
          <a:p>
            <a:r>
              <a:rPr lang="en-NZ" b="1" dirty="0">
                <a:hlinkClick r:id="rId3"/>
              </a:rPr>
              <a:t>Daniel.Bowbyes@Datacom.co.nz</a:t>
            </a:r>
            <a:endParaRPr lang="en-NZ" b="1" dirty="0"/>
          </a:p>
          <a:p>
            <a:r>
              <a:rPr lang="en-NZ" dirty="0"/>
              <a:t>Innovation Lead at Datacom </a:t>
            </a:r>
          </a:p>
          <a:p>
            <a:endParaRPr lang="en-NZ" sz="3200" dirty="0"/>
          </a:p>
          <a:p>
            <a:r>
              <a:rPr lang="en-NZ" sz="3200" dirty="0"/>
              <a:t>@</a:t>
            </a:r>
            <a:r>
              <a:rPr lang="en-NZ" sz="3200" dirty="0" err="1"/>
              <a:t>DBowbyes</a:t>
            </a:r>
            <a:endParaRPr lang="en-NZ" sz="3200" dirty="0"/>
          </a:p>
          <a:p>
            <a:r>
              <a:rPr lang="en-NZ" sz="3200" dirty="0">
                <a:hlinkClick r:id="rId4"/>
              </a:rPr>
              <a:t>http://Blog.Bowbyes.co.nz</a:t>
            </a:r>
            <a:endParaRPr lang="en-NZ" sz="3200" dirty="0"/>
          </a:p>
          <a:p>
            <a:endParaRPr lang="en-NZ" sz="3200" dirty="0"/>
          </a:p>
          <a:p>
            <a:r>
              <a:rPr lang="en-NZ" sz="3200" dirty="0">
                <a:hlinkClick r:id="rId5"/>
              </a:rPr>
              <a:t>http://</a:t>
            </a:r>
            <a:r>
              <a:rPr lang="en-NZ" sz="3200" dirty="0" err="1">
                <a:hlinkClick r:id="rId5"/>
              </a:rPr>
              <a:t>www.meetup.com</a:t>
            </a:r>
            <a:r>
              <a:rPr lang="en-NZ" sz="3200" dirty="0">
                <a:hlinkClick r:id="rId5"/>
              </a:rPr>
              <a:t>/Wellington-Windows-Infrastructure-User-Group/</a:t>
            </a:r>
            <a:endParaRPr lang="en-NZ" sz="3200" dirty="0"/>
          </a:p>
          <a:p>
            <a:endParaRPr lang="en-NZ" dirty="0"/>
          </a:p>
          <a:p>
            <a:endParaRPr lang="en-NZ"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780" y="1799114"/>
            <a:ext cx="3180024" cy="4125436"/>
          </a:xfrm>
          <a:prstGeom prst="rect">
            <a:avLst/>
          </a:prstGeom>
        </p:spPr>
      </p:pic>
      <p:pic>
        <p:nvPicPr>
          <p:cNvPr id="5" name="Picture 4"/>
          <p:cNvPicPr>
            <a:picLocks noChangeAspect="1"/>
          </p:cNvPicPr>
          <p:nvPr/>
        </p:nvPicPr>
        <p:blipFill>
          <a:blip r:embed="rId7"/>
          <a:stretch>
            <a:fillRect/>
          </a:stretch>
        </p:blipFill>
        <p:spPr>
          <a:xfrm>
            <a:off x="8836650" y="295274"/>
            <a:ext cx="3312020" cy="1043868"/>
          </a:xfrm>
          <a:prstGeom prst="rect">
            <a:avLst/>
          </a:prstGeom>
        </p:spPr>
      </p:pic>
    </p:spTree>
    <p:extLst>
      <p:ext uri="{BB962C8B-B14F-4D97-AF65-F5344CB8AC3E}">
        <p14:creationId xmlns:p14="http://schemas.microsoft.com/office/powerpoint/2010/main" val="14423278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Failover – Complete Failover </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357" name="Group 356"/>
          <p:cNvGrpSpPr/>
          <p:nvPr/>
        </p:nvGrpSpPr>
        <p:grpSpPr>
          <a:xfrm>
            <a:off x="9272000" y="2237772"/>
            <a:ext cx="788988" cy="679450"/>
            <a:chOff x="-1129030" y="1271170"/>
            <a:chExt cx="788988" cy="679450"/>
          </a:xfrm>
        </p:grpSpPr>
        <p:sp>
          <p:nvSpPr>
            <p:cNvPr id="358"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9"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0"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1"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2"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3"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4"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5"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6"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7"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8"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69"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0"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1"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2"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3"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4"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5"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6"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7"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8"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79"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0"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1"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25" name="Group 24"/>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82" name="Group 381"/>
          <p:cNvGrpSpPr/>
          <p:nvPr/>
        </p:nvGrpSpPr>
        <p:grpSpPr>
          <a:xfrm>
            <a:off x="527373" y="3555401"/>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18" name="Group 417"/>
          <p:cNvGrpSpPr/>
          <p:nvPr/>
        </p:nvGrpSpPr>
        <p:grpSpPr>
          <a:xfrm>
            <a:off x="527373" y="4307876"/>
            <a:ext cx="788988" cy="679450"/>
            <a:chOff x="13824409" y="2887801"/>
            <a:chExt cx="788988" cy="679450"/>
          </a:xfrm>
        </p:grpSpPr>
        <p:sp>
          <p:nvSpPr>
            <p:cNvPr id="419"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0"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1"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2"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3"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4"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5"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6"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7"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8"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9"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0"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1"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2"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3"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4"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5"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6"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7"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8"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9"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0"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1"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2"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9" name="Group 448"/>
          <p:cNvGrpSpPr/>
          <p:nvPr/>
        </p:nvGrpSpPr>
        <p:grpSpPr>
          <a:xfrm>
            <a:off x="527373"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80" name="Group 479"/>
          <p:cNvGrpSpPr/>
          <p:nvPr/>
        </p:nvGrpSpPr>
        <p:grpSpPr>
          <a:xfrm>
            <a:off x="527373"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11" name="Group 510"/>
          <p:cNvGrpSpPr/>
          <p:nvPr/>
        </p:nvGrpSpPr>
        <p:grpSpPr>
          <a:xfrm>
            <a:off x="10156245" y="2234445"/>
            <a:ext cx="788988" cy="679450"/>
            <a:chOff x="13824409" y="2887801"/>
            <a:chExt cx="788988" cy="679450"/>
          </a:xfrm>
        </p:grpSpPr>
        <p:sp>
          <p:nvSpPr>
            <p:cNvPr id="512"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13"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4"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5"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6"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17"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8"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19"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0"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1"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2"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3"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4"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5"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6"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7"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8"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29"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0"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1"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2"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3"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4"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5"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36" name="Group 535"/>
          <p:cNvGrpSpPr/>
          <p:nvPr/>
        </p:nvGrpSpPr>
        <p:grpSpPr>
          <a:xfrm>
            <a:off x="9542142" y="3049377"/>
            <a:ext cx="788988" cy="679450"/>
            <a:chOff x="13824409" y="4063580"/>
            <a:chExt cx="788988" cy="679450"/>
          </a:xfrm>
        </p:grpSpPr>
        <p:sp>
          <p:nvSpPr>
            <p:cNvPr id="537"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38"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39"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0"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1"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542"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3"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4"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5"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6"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7"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8"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49"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0"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1"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2"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3"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4"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5"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6"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7"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8"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59"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0"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61" name="Group 560"/>
          <p:cNvGrpSpPr/>
          <p:nvPr/>
        </p:nvGrpSpPr>
        <p:grpSpPr>
          <a:xfrm>
            <a:off x="10541515" y="3111111"/>
            <a:ext cx="788988" cy="679450"/>
            <a:chOff x="13788654" y="1737721"/>
            <a:chExt cx="788988" cy="679450"/>
          </a:xfrm>
        </p:grpSpPr>
        <p:sp>
          <p:nvSpPr>
            <p:cNvPr id="562"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63"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4"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5"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6"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67"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8"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69"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0"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1"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2"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3"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4"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5"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6"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7"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8"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79"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0"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1"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2"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3"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4"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85"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
        <p:nvSpPr>
          <p:cNvPr id="591" name="Freeform 5"/>
          <p:cNvSpPr>
            <a:spLocks noEditPoints="1"/>
          </p:cNvSpPr>
          <p:nvPr/>
        </p:nvSpPr>
        <p:spPr bwMode="auto">
          <a:xfrm>
            <a:off x="506464" y="2857719"/>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p>
        </p:txBody>
      </p:sp>
      <p:sp>
        <p:nvSpPr>
          <p:cNvPr id="592" name="Freeform 5"/>
          <p:cNvSpPr>
            <a:spLocks noEditPoints="1"/>
          </p:cNvSpPr>
          <p:nvPr/>
        </p:nvSpPr>
        <p:spPr bwMode="auto">
          <a:xfrm>
            <a:off x="506464" y="3636022"/>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p>
        </p:txBody>
      </p:sp>
      <p:sp>
        <p:nvSpPr>
          <p:cNvPr id="593" name="Freeform 5"/>
          <p:cNvSpPr>
            <a:spLocks noEditPoints="1"/>
          </p:cNvSpPr>
          <p:nvPr/>
        </p:nvSpPr>
        <p:spPr bwMode="auto">
          <a:xfrm>
            <a:off x="506464" y="4412651"/>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p>
        </p:txBody>
      </p:sp>
      <p:sp>
        <p:nvSpPr>
          <p:cNvPr id="594" name="Freeform 5"/>
          <p:cNvSpPr>
            <a:spLocks noEditPoints="1"/>
          </p:cNvSpPr>
          <p:nvPr/>
        </p:nvSpPr>
        <p:spPr bwMode="auto">
          <a:xfrm>
            <a:off x="506464" y="5225454"/>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p>
        </p:txBody>
      </p:sp>
      <p:grpSp>
        <p:nvGrpSpPr>
          <p:cNvPr id="600" name="Group 599"/>
          <p:cNvGrpSpPr/>
          <p:nvPr/>
        </p:nvGrpSpPr>
        <p:grpSpPr>
          <a:xfrm>
            <a:off x="1189578" y="5381443"/>
            <a:ext cx="2526281" cy="1265426"/>
            <a:chOff x="9431735" y="1726897"/>
            <a:chExt cx="1755775" cy="879476"/>
          </a:xfrm>
        </p:grpSpPr>
        <p:sp>
          <p:nvSpPr>
            <p:cNvPr id="601" name="Oval 600"/>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602" name="Oval 601"/>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3" name="Freeform 602"/>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4" name="Rectangle 603"/>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5" name="Rectangle 604"/>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6" name="Rectangle 605"/>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7" name="Freeform 606"/>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8" name="Freeform 607"/>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9" name="Freeform 608"/>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10" name="Freeform 609"/>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grpSp>
        <p:nvGrpSpPr>
          <p:cNvPr id="611" name="Group 610"/>
          <p:cNvGrpSpPr/>
          <p:nvPr/>
        </p:nvGrpSpPr>
        <p:grpSpPr>
          <a:xfrm>
            <a:off x="103395" y="3770942"/>
            <a:ext cx="406800" cy="446400"/>
            <a:chOff x="8201026" y="4216400"/>
            <a:chExt cx="901699" cy="981076"/>
          </a:xfrm>
        </p:grpSpPr>
        <p:sp>
          <p:nvSpPr>
            <p:cNvPr id="612"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3"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4"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5"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6"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7"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8" name="Group 617"/>
          <p:cNvGrpSpPr/>
          <p:nvPr/>
        </p:nvGrpSpPr>
        <p:grpSpPr>
          <a:xfrm>
            <a:off x="103395" y="4491022"/>
            <a:ext cx="406800" cy="446400"/>
            <a:chOff x="14859197" y="2705174"/>
            <a:chExt cx="900112" cy="981076"/>
          </a:xfrm>
        </p:grpSpPr>
        <p:sp>
          <p:nvSpPr>
            <p:cNvPr id="61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2"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3"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24" name="Group 623"/>
          <p:cNvGrpSpPr/>
          <p:nvPr/>
        </p:nvGrpSpPr>
        <p:grpSpPr>
          <a:xfrm>
            <a:off x="103395" y="5297462"/>
            <a:ext cx="406800" cy="446400"/>
            <a:chOff x="14859197" y="3880953"/>
            <a:chExt cx="900112" cy="981076"/>
          </a:xfrm>
        </p:grpSpPr>
        <p:sp>
          <p:nvSpPr>
            <p:cNvPr id="62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30" name="Group 629"/>
          <p:cNvGrpSpPr/>
          <p:nvPr/>
        </p:nvGrpSpPr>
        <p:grpSpPr>
          <a:xfrm>
            <a:off x="101805" y="2980130"/>
            <a:ext cx="408390" cy="445124"/>
            <a:chOff x="14823442" y="1555094"/>
            <a:chExt cx="900112" cy="981076"/>
          </a:xfrm>
        </p:grpSpPr>
        <p:sp>
          <p:nvSpPr>
            <p:cNvPr id="631"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2"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3"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4"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5"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37" name="Group 636"/>
          <p:cNvGrpSpPr/>
          <p:nvPr/>
        </p:nvGrpSpPr>
        <p:grpSpPr>
          <a:xfrm>
            <a:off x="10163290" y="3498175"/>
            <a:ext cx="406800" cy="446400"/>
            <a:chOff x="14859197" y="3880953"/>
            <a:chExt cx="900112" cy="981076"/>
          </a:xfrm>
        </p:grpSpPr>
        <p:sp>
          <p:nvSpPr>
            <p:cNvPr id="638"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39"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0"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1"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2"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3" name="Group 642"/>
          <p:cNvGrpSpPr/>
          <p:nvPr/>
        </p:nvGrpSpPr>
        <p:grpSpPr>
          <a:xfrm>
            <a:off x="10737617" y="2633545"/>
            <a:ext cx="406800" cy="446400"/>
            <a:chOff x="14859197" y="2705174"/>
            <a:chExt cx="900112" cy="981076"/>
          </a:xfrm>
        </p:grpSpPr>
        <p:sp>
          <p:nvSpPr>
            <p:cNvPr id="6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9" name="Group 648"/>
          <p:cNvGrpSpPr/>
          <p:nvPr/>
        </p:nvGrpSpPr>
        <p:grpSpPr>
          <a:xfrm>
            <a:off x="9811429" y="2601157"/>
            <a:ext cx="406800" cy="446400"/>
            <a:chOff x="8201026" y="4216400"/>
            <a:chExt cx="901699" cy="981076"/>
          </a:xfrm>
        </p:grpSpPr>
        <p:sp>
          <p:nvSpPr>
            <p:cNvPr id="650"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1"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2"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3"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4"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5"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56" name="Group 655"/>
          <p:cNvGrpSpPr/>
          <p:nvPr/>
        </p:nvGrpSpPr>
        <p:grpSpPr>
          <a:xfrm>
            <a:off x="11115195" y="3487370"/>
            <a:ext cx="408390" cy="445124"/>
            <a:chOff x="14823442" y="1555094"/>
            <a:chExt cx="900112" cy="981076"/>
          </a:xfrm>
        </p:grpSpPr>
        <p:sp>
          <p:nvSpPr>
            <p:cNvPr id="657"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58"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59"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0"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1"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598" name="Picture 597"/>
          <p:cNvPicPr>
            <a:picLocks noChangeAspect="1"/>
          </p:cNvPicPr>
          <p:nvPr/>
        </p:nvPicPr>
        <p:blipFill>
          <a:blip r:embed="rId6"/>
          <a:stretch>
            <a:fillRect/>
          </a:stretch>
        </p:blipFill>
        <p:spPr>
          <a:xfrm>
            <a:off x="320766" y="1215829"/>
            <a:ext cx="8780372" cy="479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839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1200183" cy="1181862"/>
          </a:xfrm>
        </p:spPr>
        <p:txBody>
          <a:bodyPr/>
          <a:lstStyle/>
          <a:p>
            <a:r>
              <a:rPr lang="en-NZ" dirty="0"/>
              <a:t>Complete Planned Failover</a:t>
            </a:r>
          </a:p>
        </p:txBody>
      </p:sp>
      <p:sp>
        <p:nvSpPr>
          <p:cNvPr id="3" name="Text Placeholder 2"/>
          <p:cNvSpPr>
            <a:spLocks noGrp="1"/>
          </p:cNvSpPr>
          <p:nvPr>
            <p:ph type="body" sz="quarter" idx="12"/>
          </p:nvPr>
        </p:nvSpPr>
        <p:spPr/>
        <p:txBody>
          <a:bodyPr/>
          <a:lstStyle/>
          <a:p>
            <a:endParaRPr lang="en-NZ"/>
          </a:p>
        </p:txBody>
      </p:sp>
    </p:spTree>
    <p:extLst>
      <p:ext uri="{BB962C8B-B14F-4D97-AF65-F5344CB8AC3E}">
        <p14:creationId xmlns:p14="http://schemas.microsoft.com/office/powerpoint/2010/main" val="228247098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0552111" cy="1181862"/>
          </a:xfrm>
        </p:spPr>
        <p:txBody>
          <a:bodyPr/>
          <a:lstStyle/>
          <a:p>
            <a:r>
              <a:rPr lang="en-NZ" dirty="0"/>
              <a:t>Step 4 – Commit Failback</a:t>
            </a:r>
          </a:p>
        </p:txBody>
      </p:sp>
    </p:spTree>
    <p:extLst>
      <p:ext uri="{BB962C8B-B14F-4D97-AF65-F5344CB8AC3E}">
        <p14:creationId xmlns:p14="http://schemas.microsoft.com/office/powerpoint/2010/main" val="2361552559"/>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Failover – Commit Failback</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25" name="Group 24"/>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82" name="Group 381"/>
          <p:cNvGrpSpPr/>
          <p:nvPr/>
        </p:nvGrpSpPr>
        <p:grpSpPr>
          <a:xfrm>
            <a:off x="527373" y="3555401"/>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9" name="Group 448"/>
          <p:cNvGrpSpPr/>
          <p:nvPr/>
        </p:nvGrpSpPr>
        <p:grpSpPr>
          <a:xfrm>
            <a:off x="527373"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80" name="Group 479"/>
          <p:cNvGrpSpPr/>
          <p:nvPr/>
        </p:nvGrpSpPr>
        <p:grpSpPr>
          <a:xfrm>
            <a:off x="527373"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00" name="Group 599"/>
          <p:cNvGrpSpPr/>
          <p:nvPr/>
        </p:nvGrpSpPr>
        <p:grpSpPr>
          <a:xfrm>
            <a:off x="1189578" y="5381443"/>
            <a:ext cx="2526281" cy="1265426"/>
            <a:chOff x="9431735" y="1726897"/>
            <a:chExt cx="1755775" cy="879476"/>
          </a:xfrm>
        </p:grpSpPr>
        <p:sp>
          <p:nvSpPr>
            <p:cNvPr id="601" name="Oval 600"/>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602" name="Oval 601"/>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3" name="Freeform 602"/>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4" name="Rectangle 603"/>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5" name="Rectangle 604"/>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6" name="Rectangle 605"/>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7" name="Freeform 606"/>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8" name="Freeform 607"/>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9" name="Freeform 608"/>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10" name="Freeform 609"/>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grpSp>
        <p:nvGrpSpPr>
          <p:cNvPr id="611" name="Group 610"/>
          <p:cNvGrpSpPr/>
          <p:nvPr/>
        </p:nvGrpSpPr>
        <p:grpSpPr>
          <a:xfrm>
            <a:off x="103395" y="3770942"/>
            <a:ext cx="406800" cy="446400"/>
            <a:chOff x="8201026" y="4216400"/>
            <a:chExt cx="901699" cy="981076"/>
          </a:xfrm>
        </p:grpSpPr>
        <p:sp>
          <p:nvSpPr>
            <p:cNvPr id="612"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3"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4"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5"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6"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7"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8" name="Group 617"/>
          <p:cNvGrpSpPr/>
          <p:nvPr/>
        </p:nvGrpSpPr>
        <p:grpSpPr>
          <a:xfrm>
            <a:off x="103395" y="4491022"/>
            <a:ext cx="406800" cy="446400"/>
            <a:chOff x="14859197" y="2705174"/>
            <a:chExt cx="900112" cy="981076"/>
          </a:xfrm>
        </p:grpSpPr>
        <p:sp>
          <p:nvSpPr>
            <p:cNvPr id="61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2"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3"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24" name="Group 623"/>
          <p:cNvGrpSpPr/>
          <p:nvPr/>
        </p:nvGrpSpPr>
        <p:grpSpPr>
          <a:xfrm>
            <a:off x="103395" y="5297462"/>
            <a:ext cx="406800" cy="446400"/>
            <a:chOff x="14859197" y="3880953"/>
            <a:chExt cx="900112" cy="981076"/>
          </a:xfrm>
        </p:grpSpPr>
        <p:sp>
          <p:nvSpPr>
            <p:cNvPr id="62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30" name="Group 629"/>
          <p:cNvGrpSpPr/>
          <p:nvPr/>
        </p:nvGrpSpPr>
        <p:grpSpPr>
          <a:xfrm>
            <a:off x="101805" y="2980130"/>
            <a:ext cx="408390" cy="445124"/>
            <a:chOff x="14823442" y="1555094"/>
            <a:chExt cx="900112" cy="981076"/>
          </a:xfrm>
        </p:grpSpPr>
        <p:sp>
          <p:nvSpPr>
            <p:cNvPr id="631"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2"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3"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4"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5"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37" name="Group 636"/>
          <p:cNvGrpSpPr/>
          <p:nvPr/>
        </p:nvGrpSpPr>
        <p:grpSpPr>
          <a:xfrm>
            <a:off x="10163290" y="3498175"/>
            <a:ext cx="406800" cy="446400"/>
            <a:chOff x="14859197" y="3880953"/>
            <a:chExt cx="900112" cy="981076"/>
          </a:xfrm>
        </p:grpSpPr>
        <p:sp>
          <p:nvSpPr>
            <p:cNvPr id="638"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39"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0"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1"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2"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3" name="Group 642"/>
          <p:cNvGrpSpPr/>
          <p:nvPr/>
        </p:nvGrpSpPr>
        <p:grpSpPr>
          <a:xfrm>
            <a:off x="10737617" y="2633545"/>
            <a:ext cx="406800" cy="446400"/>
            <a:chOff x="14859197" y="2705174"/>
            <a:chExt cx="900112" cy="981076"/>
          </a:xfrm>
        </p:grpSpPr>
        <p:sp>
          <p:nvSpPr>
            <p:cNvPr id="6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9" name="Group 648"/>
          <p:cNvGrpSpPr/>
          <p:nvPr/>
        </p:nvGrpSpPr>
        <p:grpSpPr>
          <a:xfrm>
            <a:off x="9811429" y="2601157"/>
            <a:ext cx="406800" cy="446400"/>
            <a:chOff x="8201026" y="4216400"/>
            <a:chExt cx="901699" cy="981076"/>
          </a:xfrm>
        </p:grpSpPr>
        <p:sp>
          <p:nvSpPr>
            <p:cNvPr id="650"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1"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2"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3"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4"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55"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56" name="Group 655"/>
          <p:cNvGrpSpPr/>
          <p:nvPr/>
        </p:nvGrpSpPr>
        <p:grpSpPr>
          <a:xfrm>
            <a:off x="11115195" y="3487370"/>
            <a:ext cx="408390" cy="445124"/>
            <a:chOff x="14823442" y="1555094"/>
            <a:chExt cx="900112" cy="981076"/>
          </a:xfrm>
        </p:grpSpPr>
        <p:sp>
          <p:nvSpPr>
            <p:cNvPr id="657"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58"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59"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0"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1"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587" name="Picture 586"/>
          <p:cNvPicPr>
            <a:picLocks noChangeAspect="1"/>
          </p:cNvPicPr>
          <p:nvPr/>
        </p:nvPicPr>
        <p:blipFill rotWithShape="1">
          <a:blip r:embed="rId6"/>
          <a:srcRect l="39470" r="27535" b="10009"/>
          <a:stretch/>
        </p:blipFill>
        <p:spPr>
          <a:xfrm>
            <a:off x="274639" y="1232046"/>
            <a:ext cx="6768752" cy="576064"/>
          </a:xfrm>
          <a:prstGeom prst="rect">
            <a:avLst/>
          </a:prstGeom>
          <a:ln>
            <a:noFill/>
          </a:ln>
          <a:effectLst>
            <a:outerShdw blurRad="292100" dist="139700" dir="2700000" algn="tl" rotWithShape="0">
              <a:srgbClr val="333333">
                <a:alpha val="65000"/>
              </a:srgbClr>
            </a:outerShdw>
          </a:effectLst>
        </p:spPr>
      </p:pic>
      <p:grpSp>
        <p:nvGrpSpPr>
          <p:cNvPr id="596" name="Group 595"/>
          <p:cNvGrpSpPr/>
          <p:nvPr/>
        </p:nvGrpSpPr>
        <p:grpSpPr>
          <a:xfrm>
            <a:off x="527373" y="4307876"/>
            <a:ext cx="788988" cy="679450"/>
            <a:chOff x="13824409" y="2887801"/>
            <a:chExt cx="788988" cy="679450"/>
          </a:xfrm>
        </p:grpSpPr>
        <p:sp>
          <p:nvSpPr>
            <p:cNvPr id="597"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98"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9"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6"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2"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63"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4"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5"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6"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7"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8"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9"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0"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1"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2"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3"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4"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5"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6"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7"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8"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9"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0"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1"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Tree>
    <p:extLst>
      <p:ext uri="{BB962C8B-B14F-4D97-AF65-F5344CB8AC3E}">
        <p14:creationId xmlns:p14="http://schemas.microsoft.com/office/powerpoint/2010/main" val="108199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37"/>
                                        </p:tgtEl>
                                      </p:cBhvr>
                                    </p:animEffect>
                                    <p:set>
                                      <p:cBhvr>
                                        <p:cTn id="7" dur="1" fill="hold">
                                          <p:stCondLst>
                                            <p:cond delay="499"/>
                                          </p:stCondLst>
                                        </p:cTn>
                                        <p:tgtEl>
                                          <p:spTgt spid="63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49"/>
                                        </p:tgtEl>
                                      </p:cBhvr>
                                    </p:animEffect>
                                    <p:set>
                                      <p:cBhvr>
                                        <p:cTn id="11" dur="1" fill="hold">
                                          <p:stCondLst>
                                            <p:cond delay="499"/>
                                          </p:stCondLst>
                                        </p:cTn>
                                        <p:tgtEl>
                                          <p:spTgt spid="649"/>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643"/>
                                        </p:tgtEl>
                                      </p:cBhvr>
                                    </p:animEffect>
                                    <p:set>
                                      <p:cBhvr>
                                        <p:cTn id="14" dur="1" fill="hold">
                                          <p:stCondLst>
                                            <p:cond delay="499"/>
                                          </p:stCondLst>
                                        </p:cTn>
                                        <p:tgtEl>
                                          <p:spTgt spid="643"/>
                                        </p:tgtEl>
                                        <p:attrNameLst>
                                          <p:attrName>style.visibility</p:attrName>
                                        </p:attrNameLst>
                                      </p:cBhvr>
                                      <p:to>
                                        <p:strVal val="hidden"/>
                                      </p:to>
                                    </p:se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656"/>
                                        </p:tgtEl>
                                      </p:cBhvr>
                                    </p:animEffect>
                                    <p:set>
                                      <p:cBhvr>
                                        <p:cTn id="18" dur="1" fill="hold">
                                          <p:stCondLst>
                                            <p:cond delay="499"/>
                                          </p:stCondLst>
                                        </p:cTn>
                                        <p:tgtEl>
                                          <p:spTgt spid="6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11344199" cy="1181862"/>
          </a:xfrm>
        </p:spPr>
        <p:txBody>
          <a:bodyPr/>
          <a:lstStyle/>
          <a:p>
            <a:r>
              <a:rPr lang="en-NZ" dirty="0"/>
              <a:t>Step 5 – Reverse Replication</a:t>
            </a:r>
          </a:p>
        </p:txBody>
      </p:sp>
    </p:spTree>
    <p:extLst>
      <p:ext uri="{BB962C8B-B14F-4D97-AF65-F5344CB8AC3E}">
        <p14:creationId xmlns:p14="http://schemas.microsoft.com/office/powerpoint/2010/main" val="4098149502"/>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Failover – Reverse Replication </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25" name="Group 24"/>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82" name="Group 381"/>
          <p:cNvGrpSpPr/>
          <p:nvPr/>
        </p:nvGrpSpPr>
        <p:grpSpPr>
          <a:xfrm>
            <a:off x="527373" y="3555401"/>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9" name="Group 448"/>
          <p:cNvGrpSpPr/>
          <p:nvPr/>
        </p:nvGrpSpPr>
        <p:grpSpPr>
          <a:xfrm>
            <a:off x="527373"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80" name="Group 479"/>
          <p:cNvGrpSpPr/>
          <p:nvPr/>
        </p:nvGrpSpPr>
        <p:grpSpPr>
          <a:xfrm>
            <a:off x="527373"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586" name="Picture 585"/>
          <p:cNvPicPr>
            <a:picLocks noChangeAspect="1"/>
          </p:cNvPicPr>
          <p:nvPr/>
        </p:nvPicPr>
        <p:blipFill>
          <a:blip r:embed="rId6"/>
          <a:stretch>
            <a:fillRect/>
          </a:stretch>
        </p:blipFill>
        <p:spPr>
          <a:xfrm rot="16200000">
            <a:off x="6137151" y="2528596"/>
            <a:ext cx="791018" cy="1809955"/>
          </a:xfrm>
          <a:prstGeom prst="rect">
            <a:avLst/>
          </a:prstGeom>
        </p:spPr>
      </p:pic>
      <p:pic>
        <p:nvPicPr>
          <p:cNvPr id="595" name="Picture 594"/>
          <p:cNvPicPr>
            <a:picLocks noChangeAspect="1"/>
          </p:cNvPicPr>
          <p:nvPr/>
        </p:nvPicPr>
        <p:blipFill>
          <a:blip r:embed="rId6"/>
          <a:stretch>
            <a:fillRect/>
          </a:stretch>
        </p:blipFill>
        <p:spPr>
          <a:xfrm rot="16200000">
            <a:off x="2767266" y="2513350"/>
            <a:ext cx="791018" cy="1809955"/>
          </a:xfrm>
          <a:prstGeom prst="rect">
            <a:avLst/>
          </a:prstGeom>
        </p:spPr>
      </p:pic>
      <p:grpSp>
        <p:nvGrpSpPr>
          <p:cNvPr id="600" name="Group 599"/>
          <p:cNvGrpSpPr/>
          <p:nvPr/>
        </p:nvGrpSpPr>
        <p:grpSpPr>
          <a:xfrm>
            <a:off x="1189578" y="5381443"/>
            <a:ext cx="2526281" cy="1265426"/>
            <a:chOff x="9431735" y="1726897"/>
            <a:chExt cx="1755775" cy="879476"/>
          </a:xfrm>
        </p:grpSpPr>
        <p:sp>
          <p:nvSpPr>
            <p:cNvPr id="601" name="Oval 600"/>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602" name="Oval 601"/>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3" name="Freeform 602"/>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4" name="Rectangle 603"/>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5" name="Rectangle 604"/>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6" name="Rectangle 605"/>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7" name="Freeform 606"/>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8" name="Freeform 607"/>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09" name="Freeform 608"/>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10" name="Freeform 609"/>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grpSp>
        <p:nvGrpSpPr>
          <p:cNvPr id="611" name="Group 610"/>
          <p:cNvGrpSpPr/>
          <p:nvPr/>
        </p:nvGrpSpPr>
        <p:grpSpPr>
          <a:xfrm>
            <a:off x="103395" y="3770942"/>
            <a:ext cx="406800" cy="446400"/>
            <a:chOff x="8201026" y="4216400"/>
            <a:chExt cx="901699" cy="981076"/>
          </a:xfrm>
        </p:grpSpPr>
        <p:sp>
          <p:nvSpPr>
            <p:cNvPr id="612"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3"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4"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5"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6"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17"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8" name="Group 617"/>
          <p:cNvGrpSpPr/>
          <p:nvPr/>
        </p:nvGrpSpPr>
        <p:grpSpPr>
          <a:xfrm>
            <a:off x="103395" y="4491022"/>
            <a:ext cx="406800" cy="446400"/>
            <a:chOff x="14859197" y="2705174"/>
            <a:chExt cx="900112" cy="981076"/>
          </a:xfrm>
        </p:grpSpPr>
        <p:sp>
          <p:nvSpPr>
            <p:cNvPr id="61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2"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23"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24" name="Group 623"/>
          <p:cNvGrpSpPr/>
          <p:nvPr/>
        </p:nvGrpSpPr>
        <p:grpSpPr>
          <a:xfrm>
            <a:off x="103395" y="5297462"/>
            <a:ext cx="406800" cy="446400"/>
            <a:chOff x="14859197" y="3880953"/>
            <a:chExt cx="900112" cy="981076"/>
          </a:xfrm>
        </p:grpSpPr>
        <p:sp>
          <p:nvSpPr>
            <p:cNvPr id="62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2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30" name="Group 629"/>
          <p:cNvGrpSpPr/>
          <p:nvPr/>
        </p:nvGrpSpPr>
        <p:grpSpPr>
          <a:xfrm>
            <a:off x="101805" y="2980130"/>
            <a:ext cx="408390" cy="445124"/>
            <a:chOff x="14823442" y="1555094"/>
            <a:chExt cx="900112" cy="981076"/>
          </a:xfrm>
        </p:grpSpPr>
        <p:sp>
          <p:nvSpPr>
            <p:cNvPr id="631"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2"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3"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4"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35"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96" name="Group 595"/>
          <p:cNvGrpSpPr/>
          <p:nvPr/>
        </p:nvGrpSpPr>
        <p:grpSpPr>
          <a:xfrm>
            <a:off x="527373" y="4307876"/>
            <a:ext cx="788988" cy="679450"/>
            <a:chOff x="13824409" y="2887801"/>
            <a:chExt cx="788988" cy="679450"/>
          </a:xfrm>
        </p:grpSpPr>
        <p:sp>
          <p:nvSpPr>
            <p:cNvPr id="597"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98"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9"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6"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2"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663"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4"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5"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6"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7"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8"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9"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0"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1"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2"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3"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4"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5"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6"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7"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8"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9"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0"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1"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20" name="Picture 319"/>
          <p:cNvPicPr>
            <a:picLocks noChangeAspect="1"/>
          </p:cNvPicPr>
          <p:nvPr/>
        </p:nvPicPr>
        <p:blipFill rotWithShape="1">
          <a:blip r:embed="rId7"/>
          <a:srcRect l="53257" t="11288" r="10124" b="-1584"/>
          <a:stretch/>
        </p:blipFill>
        <p:spPr>
          <a:xfrm>
            <a:off x="419888" y="1181607"/>
            <a:ext cx="7776864" cy="576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29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500"/>
                                        <p:tgtEl>
                                          <p:spTgt spid="5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6"/>
                                        </p:tgtEl>
                                        <p:attrNameLst>
                                          <p:attrName>style.visibility</p:attrName>
                                        </p:attrNameLst>
                                      </p:cBhvr>
                                      <p:to>
                                        <p:strVal val="visible"/>
                                      </p:to>
                                    </p:set>
                                    <p:animEffect transition="in" filter="fade">
                                      <p:cBhvr>
                                        <p:cTn id="11" dur="5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8535887" cy="2179058"/>
          </a:xfrm>
        </p:spPr>
        <p:txBody>
          <a:bodyPr/>
          <a:lstStyle/>
          <a:p>
            <a:r>
              <a:rPr lang="en-NZ" dirty="0"/>
              <a:t>ASR – Recovery Plans</a:t>
            </a:r>
          </a:p>
        </p:txBody>
      </p:sp>
    </p:spTree>
    <p:extLst>
      <p:ext uri="{BB962C8B-B14F-4D97-AF65-F5344CB8AC3E}">
        <p14:creationId xmlns:p14="http://schemas.microsoft.com/office/powerpoint/2010/main" val="2188912314"/>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Recovery Plans</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pic>
        <p:nvPicPr>
          <p:cNvPr id="356" name="Picture 3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357" name="Group 356"/>
          <p:cNvGrpSpPr/>
          <p:nvPr/>
        </p:nvGrpSpPr>
        <p:grpSpPr>
          <a:xfrm>
            <a:off x="9272000" y="2237772"/>
            <a:ext cx="788988" cy="679450"/>
            <a:chOff x="-1129030" y="1271170"/>
            <a:chExt cx="788988" cy="679450"/>
          </a:xfrm>
        </p:grpSpPr>
        <p:sp>
          <p:nvSpPr>
            <p:cNvPr id="358"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59"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0"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1"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2"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3"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4"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5"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6"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7"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8"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69"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0"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1"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2"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3"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4"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5"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6"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7"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8"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79"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0"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1"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25" name="Group 24"/>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382" name="Group 381"/>
          <p:cNvGrpSpPr/>
          <p:nvPr/>
        </p:nvGrpSpPr>
        <p:grpSpPr>
          <a:xfrm>
            <a:off x="527373" y="3555401"/>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418" name="Group 417"/>
          <p:cNvGrpSpPr/>
          <p:nvPr/>
        </p:nvGrpSpPr>
        <p:grpSpPr>
          <a:xfrm>
            <a:off x="527373" y="4307876"/>
            <a:ext cx="788988" cy="679450"/>
            <a:chOff x="13824409" y="2887801"/>
            <a:chExt cx="788988" cy="679450"/>
          </a:xfrm>
        </p:grpSpPr>
        <p:sp>
          <p:nvSpPr>
            <p:cNvPr id="419"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0"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1"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2"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3"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4"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5"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6"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7"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8"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29"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0"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1"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2"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3"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4"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5"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6"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7"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8"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39"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0"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1"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2"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449" name="Group 448"/>
          <p:cNvGrpSpPr/>
          <p:nvPr/>
        </p:nvGrpSpPr>
        <p:grpSpPr>
          <a:xfrm>
            <a:off x="527373"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480" name="Group 479"/>
          <p:cNvGrpSpPr/>
          <p:nvPr/>
        </p:nvGrpSpPr>
        <p:grpSpPr>
          <a:xfrm>
            <a:off x="527373"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511" name="Group 510"/>
          <p:cNvGrpSpPr/>
          <p:nvPr/>
        </p:nvGrpSpPr>
        <p:grpSpPr>
          <a:xfrm>
            <a:off x="10156245" y="2234445"/>
            <a:ext cx="788988" cy="679450"/>
            <a:chOff x="13824409" y="2887801"/>
            <a:chExt cx="788988" cy="679450"/>
          </a:xfrm>
        </p:grpSpPr>
        <p:sp>
          <p:nvSpPr>
            <p:cNvPr id="512"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13"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14"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15"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16"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17"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18"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19"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0"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1"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2"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3"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4"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5"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6"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7"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8"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29"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30"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31"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32"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33"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34"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35"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536" name="Group 535"/>
          <p:cNvGrpSpPr/>
          <p:nvPr/>
        </p:nvGrpSpPr>
        <p:grpSpPr>
          <a:xfrm>
            <a:off x="9542142" y="3049377"/>
            <a:ext cx="788988" cy="679450"/>
            <a:chOff x="13824409" y="4063580"/>
            <a:chExt cx="788988" cy="679450"/>
          </a:xfrm>
        </p:grpSpPr>
        <p:sp>
          <p:nvSpPr>
            <p:cNvPr id="537"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38"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39"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0"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1"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2"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3"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4"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5"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6"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7"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8"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49"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0"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1"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2"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3"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4"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5"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6"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7"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8"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59"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60"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561" name="Group 560"/>
          <p:cNvGrpSpPr/>
          <p:nvPr/>
        </p:nvGrpSpPr>
        <p:grpSpPr>
          <a:xfrm>
            <a:off x="10541515" y="3111111"/>
            <a:ext cx="788988" cy="679450"/>
            <a:chOff x="13788654" y="1737721"/>
            <a:chExt cx="788988" cy="679450"/>
          </a:xfrm>
        </p:grpSpPr>
        <p:sp>
          <p:nvSpPr>
            <p:cNvPr id="562"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63"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64"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65"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66"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67"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68"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69"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0"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1"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2"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3"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4"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5"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6"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7"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8"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79"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80"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81"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82"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83"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84"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85"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sp>
        <p:nvSpPr>
          <p:cNvPr id="591" name="Freeform 5"/>
          <p:cNvSpPr>
            <a:spLocks noEditPoints="1"/>
          </p:cNvSpPr>
          <p:nvPr/>
        </p:nvSpPr>
        <p:spPr bwMode="auto">
          <a:xfrm>
            <a:off x="506464" y="2857719"/>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92" name="Freeform 5"/>
          <p:cNvSpPr>
            <a:spLocks noEditPoints="1"/>
          </p:cNvSpPr>
          <p:nvPr/>
        </p:nvSpPr>
        <p:spPr bwMode="auto">
          <a:xfrm>
            <a:off x="506464" y="3636022"/>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93" name="Freeform 5"/>
          <p:cNvSpPr>
            <a:spLocks noEditPoints="1"/>
          </p:cNvSpPr>
          <p:nvPr/>
        </p:nvSpPr>
        <p:spPr bwMode="auto">
          <a:xfrm>
            <a:off x="506464" y="4412651"/>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594" name="Freeform 5"/>
          <p:cNvSpPr>
            <a:spLocks noEditPoints="1"/>
          </p:cNvSpPr>
          <p:nvPr/>
        </p:nvSpPr>
        <p:spPr bwMode="auto">
          <a:xfrm>
            <a:off x="506464" y="5225454"/>
            <a:ext cx="830805" cy="567892"/>
          </a:xfrm>
          <a:custGeom>
            <a:avLst/>
            <a:gdLst>
              <a:gd name="T0" fmla="*/ 114 w 132"/>
              <a:gd name="T1" fmla="*/ 39 h 90"/>
              <a:gd name="T2" fmla="*/ 115 w 132"/>
              <a:gd name="T3" fmla="*/ 32 h 90"/>
              <a:gd name="T4" fmla="*/ 84 w 132"/>
              <a:gd name="T5" fmla="*/ 0 h 90"/>
              <a:gd name="T6" fmla="*/ 55 w 132"/>
              <a:gd name="T7" fmla="*/ 19 h 90"/>
              <a:gd name="T8" fmla="*/ 38 w 132"/>
              <a:gd name="T9" fmla="*/ 12 h 90"/>
              <a:gd name="T10" fmla="*/ 16 w 132"/>
              <a:gd name="T11" fmla="*/ 34 h 90"/>
              <a:gd name="T12" fmla="*/ 17 w 132"/>
              <a:gd name="T13" fmla="*/ 40 h 90"/>
              <a:gd name="T14" fmla="*/ 0 w 132"/>
              <a:gd name="T15" fmla="*/ 64 h 90"/>
              <a:gd name="T16" fmla="*/ 26 w 132"/>
              <a:gd name="T17" fmla="*/ 90 h 90"/>
              <a:gd name="T18" fmla="*/ 106 w 132"/>
              <a:gd name="T19" fmla="*/ 90 h 90"/>
              <a:gd name="T20" fmla="*/ 132 w 132"/>
              <a:gd name="T21" fmla="*/ 64 h 90"/>
              <a:gd name="T22" fmla="*/ 114 w 132"/>
              <a:gd name="T23" fmla="*/ 39 h 90"/>
              <a:gd name="T24" fmla="*/ 63 w 132"/>
              <a:gd name="T25" fmla="*/ 38 h 90"/>
              <a:gd name="T26" fmla="*/ 66 w 132"/>
              <a:gd name="T27" fmla="*/ 35 h 90"/>
              <a:gd name="T28" fmla="*/ 68 w 132"/>
              <a:gd name="T29" fmla="*/ 38 h 90"/>
              <a:gd name="T30" fmla="*/ 68 w 132"/>
              <a:gd name="T31" fmla="*/ 54 h 90"/>
              <a:gd name="T32" fmla="*/ 66 w 132"/>
              <a:gd name="T33" fmla="*/ 56 h 90"/>
              <a:gd name="T34" fmla="*/ 63 w 132"/>
              <a:gd name="T35" fmla="*/ 54 h 90"/>
              <a:gd name="T36" fmla="*/ 63 w 132"/>
              <a:gd name="T37" fmla="*/ 38 h 90"/>
              <a:gd name="T38" fmla="*/ 78 w 132"/>
              <a:gd name="T39" fmla="*/ 66 h 90"/>
              <a:gd name="T40" fmla="*/ 66 w 132"/>
              <a:gd name="T41" fmla="*/ 71 h 90"/>
              <a:gd name="T42" fmla="*/ 66 w 132"/>
              <a:gd name="T43" fmla="*/ 71 h 90"/>
              <a:gd name="T44" fmla="*/ 54 w 132"/>
              <a:gd name="T45" fmla="*/ 66 h 90"/>
              <a:gd name="T46" fmla="*/ 49 w 132"/>
              <a:gd name="T47" fmla="*/ 54 h 90"/>
              <a:gd name="T48" fmla="*/ 54 w 132"/>
              <a:gd name="T49" fmla="*/ 42 h 90"/>
              <a:gd name="T50" fmla="*/ 57 w 132"/>
              <a:gd name="T51" fmla="*/ 42 h 90"/>
              <a:gd name="T52" fmla="*/ 57 w 132"/>
              <a:gd name="T53" fmla="*/ 45 h 90"/>
              <a:gd name="T54" fmla="*/ 54 w 132"/>
              <a:gd name="T55" fmla="*/ 54 h 90"/>
              <a:gd name="T56" fmla="*/ 57 w 132"/>
              <a:gd name="T57" fmla="*/ 62 h 90"/>
              <a:gd name="T58" fmla="*/ 66 w 132"/>
              <a:gd name="T59" fmla="*/ 65 h 90"/>
              <a:gd name="T60" fmla="*/ 74 w 132"/>
              <a:gd name="T61" fmla="*/ 62 h 90"/>
              <a:gd name="T62" fmla="*/ 78 w 132"/>
              <a:gd name="T63" fmla="*/ 54 h 90"/>
              <a:gd name="T64" fmla="*/ 74 w 132"/>
              <a:gd name="T65" fmla="*/ 45 h 90"/>
              <a:gd name="T66" fmla="*/ 74 w 132"/>
              <a:gd name="T67" fmla="*/ 42 h 90"/>
              <a:gd name="T68" fmla="*/ 78 w 132"/>
              <a:gd name="T69" fmla="*/ 42 h 90"/>
              <a:gd name="T70" fmla="*/ 83 w 132"/>
              <a:gd name="T71" fmla="*/ 54 h 90"/>
              <a:gd name="T72" fmla="*/ 78 w 132"/>
              <a:gd name="T73"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90">
                <a:moveTo>
                  <a:pt x="114" y="39"/>
                </a:moveTo>
                <a:cubicBezTo>
                  <a:pt x="114" y="37"/>
                  <a:pt x="115" y="34"/>
                  <a:pt x="115" y="32"/>
                </a:cubicBezTo>
                <a:cubicBezTo>
                  <a:pt x="115" y="14"/>
                  <a:pt x="101" y="0"/>
                  <a:pt x="84" y="0"/>
                </a:cubicBezTo>
                <a:cubicBezTo>
                  <a:pt x="71" y="0"/>
                  <a:pt x="59" y="8"/>
                  <a:pt x="55" y="19"/>
                </a:cubicBezTo>
                <a:cubicBezTo>
                  <a:pt x="51" y="15"/>
                  <a:pt x="45" y="12"/>
                  <a:pt x="38" y="12"/>
                </a:cubicBezTo>
                <a:cubicBezTo>
                  <a:pt x="26" y="12"/>
                  <a:pt x="16" y="22"/>
                  <a:pt x="16" y="34"/>
                </a:cubicBezTo>
                <a:cubicBezTo>
                  <a:pt x="16" y="36"/>
                  <a:pt x="16" y="38"/>
                  <a:pt x="17" y="40"/>
                </a:cubicBezTo>
                <a:cubicBezTo>
                  <a:pt x="7" y="43"/>
                  <a:pt x="0" y="53"/>
                  <a:pt x="0" y="64"/>
                </a:cubicBezTo>
                <a:cubicBezTo>
                  <a:pt x="0" y="79"/>
                  <a:pt x="11" y="90"/>
                  <a:pt x="26" y="90"/>
                </a:cubicBezTo>
                <a:cubicBezTo>
                  <a:pt x="106" y="90"/>
                  <a:pt x="106" y="90"/>
                  <a:pt x="106" y="90"/>
                </a:cubicBezTo>
                <a:cubicBezTo>
                  <a:pt x="120" y="90"/>
                  <a:pt x="132" y="79"/>
                  <a:pt x="132" y="64"/>
                </a:cubicBezTo>
                <a:cubicBezTo>
                  <a:pt x="132" y="53"/>
                  <a:pt x="124" y="43"/>
                  <a:pt x="114" y="39"/>
                </a:cubicBezTo>
                <a:close/>
                <a:moveTo>
                  <a:pt x="63" y="38"/>
                </a:moveTo>
                <a:cubicBezTo>
                  <a:pt x="63" y="37"/>
                  <a:pt x="64" y="35"/>
                  <a:pt x="66" y="35"/>
                </a:cubicBezTo>
                <a:cubicBezTo>
                  <a:pt x="67" y="35"/>
                  <a:pt x="68" y="37"/>
                  <a:pt x="68" y="38"/>
                </a:cubicBezTo>
                <a:cubicBezTo>
                  <a:pt x="68" y="54"/>
                  <a:pt x="68" y="54"/>
                  <a:pt x="68" y="54"/>
                </a:cubicBezTo>
                <a:cubicBezTo>
                  <a:pt x="68" y="55"/>
                  <a:pt x="67" y="56"/>
                  <a:pt x="66" y="56"/>
                </a:cubicBezTo>
                <a:cubicBezTo>
                  <a:pt x="64" y="56"/>
                  <a:pt x="63" y="55"/>
                  <a:pt x="63" y="54"/>
                </a:cubicBezTo>
                <a:lnTo>
                  <a:pt x="63" y="38"/>
                </a:lnTo>
                <a:close/>
                <a:moveTo>
                  <a:pt x="78" y="66"/>
                </a:moveTo>
                <a:cubicBezTo>
                  <a:pt x="74" y="69"/>
                  <a:pt x="70" y="71"/>
                  <a:pt x="66" y="71"/>
                </a:cubicBezTo>
                <a:cubicBezTo>
                  <a:pt x="66" y="71"/>
                  <a:pt x="66" y="71"/>
                  <a:pt x="66" y="71"/>
                </a:cubicBezTo>
                <a:cubicBezTo>
                  <a:pt x="61" y="71"/>
                  <a:pt x="57" y="69"/>
                  <a:pt x="54" y="66"/>
                </a:cubicBezTo>
                <a:cubicBezTo>
                  <a:pt x="51" y="62"/>
                  <a:pt x="49" y="58"/>
                  <a:pt x="49" y="54"/>
                </a:cubicBezTo>
                <a:cubicBezTo>
                  <a:pt x="49" y="49"/>
                  <a:pt x="51" y="45"/>
                  <a:pt x="54" y="42"/>
                </a:cubicBezTo>
                <a:cubicBezTo>
                  <a:pt x="55" y="41"/>
                  <a:pt x="56" y="41"/>
                  <a:pt x="57" y="42"/>
                </a:cubicBezTo>
                <a:cubicBezTo>
                  <a:pt x="58" y="43"/>
                  <a:pt x="58" y="44"/>
                  <a:pt x="57" y="45"/>
                </a:cubicBezTo>
                <a:cubicBezTo>
                  <a:pt x="55" y="48"/>
                  <a:pt x="54" y="51"/>
                  <a:pt x="54" y="54"/>
                </a:cubicBezTo>
                <a:cubicBezTo>
                  <a:pt x="54" y="57"/>
                  <a:pt x="55" y="60"/>
                  <a:pt x="57" y="62"/>
                </a:cubicBezTo>
                <a:cubicBezTo>
                  <a:pt x="60" y="64"/>
                  <a:pt x="63" y="65"/>
                  <a:pt x="66" y="65"/>
                </a:cubicBezTo>
                <a:cubicBezTo>
                  <a:pt x="69" y="65"/>
                  <a:pt x="72" y="64"/>
                  <a:pt x="74" y="62"/>
                </a:cubicBezTo>
                <a:cubicBezTo>
                  <a:pt x="76" y="60"/>
                  <a:pt x="78" y="57"/>
                  <a:pt x="78" y="54"/>
                </a:cubicBezTo>
                <a:cubicBezTo>
                  <a:pt x="78" y="51"/>
                  <a:pt x="76" y="48"/>
                  <a:pt x="74" y="45"/>
                </a:cubicBezTo>
                <a:cubicBezTo>
                  <a:pt x="73" y="44"/>
                  <a:pt x="73" y="43"/>
                  <a:pt x="74" y="42"/>
                </a:cubicBezTo>
                <a:cubicBezTo>
                  <a:pt x="75" y="41"/>
                  <a:pt x="77" y="41"/>
                  <a:pt x="78" y="42"/>
                </a:cubicBezTo>
                <a:cubicBezTo>
                  <a:pt x="81" y="45"/>
                  <a:pt x="83" y="49"/>
                  <a:pt x="83" y="54"/>
                </a:cubicBezTo>
                <a:cubicBezTo>
                  <a:pt x="83" y="58"/>
                  <a:pt x="81" y="62"/>
                  <a:pt x="78" y="66"/>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nvGrpSpPr>
          <p:cNvPr id="600" name="Group 599"/>
          <p:cNvGrpSpPr/>
          <p:nvPr/>
        </p:nvGrpSpPr>
        <p:grpSpPr>
          <a:xfrm>
            <a:off x="1189578" y="5381443"/>
            <a:ext cx="2526281" cy="1265426"/>
            <a:chOff x="9431735" y="1726897"/>
            <a:chExt cx="1755775" cy="879476"/>
          </a:xfrm>
        </p:grpSpPr>
        <p:sp>
          <p:nvSpPr>
            <p:cNvPr id="601" name="Oval 600"/>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02" name="Oval 601"/>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03" name="Freeform 602"/>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04" name="Rectangle 603"/>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05" name="Rectangle 604"/>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06" name="Rectangle 605"/>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07" name="Freeform 606"/>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08" name="Freeform 607"/>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09" name="Freeform 608"/>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10" name="Freeform 609"/>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611" name="Group 610"/>
          <p:cNvGrpSpPr/>
          <p:nvPr/>
        </p:nvGrpSpPr>
        <p:grpSpPr>
          <a:xfrm>
            <a:off x="103395" y="3770942"/>
            <a:ext cx="406800" cy="446400"/>
            <a:chOff x="8201026" y="4216400"/>
            <a:chExt cx="901699" cy="981076"/>
          </a:xfrm>
        </p:grpSpPr>
        <p:sp>
          <p:nvSpPr>
            <p:cNvPr id="612"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13"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14"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15"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16"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17"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618" name="Group 617"/>
          <p:cNvGrpSpPr/>
          <p:nvPr/>
        </p:nvGrpSpPr>
        <p:grpSpPr>
          <a:xfrm>
            <a:off x="103395" y="4491022"/>
            <a:ext cx="406800" cy="446400"/>
            <a:chOff x="14859197" y="2705174"/>
            <a:chExt cx="900112" cy="981076"/>
          </a:xfrm>
        </p:grpSpPr>
        <p:sp>
          <p:nvSpPr>
            <p:cNvPr id="619"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20"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21"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22"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23"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624" name="Group 623"/>
          <p:cNvGrpSpPr/>
          <p:nvPr/>
        </p:nvGrpSpPr>
        <p:grpSpPr>
          <a:xfrm>
            <a:off x="103395" y="5297462"/>
            <a:ext cx="406800" cy="446400"/>
            <a:chOff x="14859197" y="3880953"/>
            <a:chExt cx="900112" cy="981076"/>
          </a:xfrm>
        </p:grpSpPr>
        <p:sp>
          <p:nvSpPr>
            <p:cNvPr id="62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2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2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2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2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630" name="Group 629"/>
          <p:cNvGrpSpPr/>
          <p:nvPr/>
        </p:nvGrpSpPr>
        <p:grpSpPr>
          <a:xfrm>
            <a:off x="101805" y="2980130"/>
            <a:ext cx="408390" cy="445124"/>
            <a:chOff x="14823442" y="1555094"/>
            <a:chExt cx="900112" cy="981076"/>
          </a:xfrm>
        </p:grpSpPr>
        <p:sp>
          <p:nvSpPr>
            <p:cNvPr id="631"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32"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33"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34"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35"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637" name="Group 636"/>
          <p:cNvGrpSpPr/>
          <p:nvPr/>
        </p:nvGrpSpPr>
        <p:grpSpPr>
          <a:xfrm>
            <a:off x="10163290" y="3498175"/>
            <a:ext cx="406800" cy="446400"/>
            <a:chOff x="14859197" y="3880953"/>
            <a:chExt cx="900112" cy="981076"/>
          </a:xfrm>
        </p:grpSpPr>
        <p:sp>
          <p:nvSpPr>
            <p:cNvPr id="638"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39"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40"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41"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42"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643" name="Group 642"/>
          <p:cNvGrpSpPr/>
          <p:nvPr/>
        </p:nvGrpSpPr>
        <p:grpSpPr>
          <a:xfrm>
            <a:off x="10737617" y="2633545"/>
            <a:ext cx="406800" cy="446400"/>
            <a:chOff x="14859197" y="2705174"/>
            <a:chExt cx="900112" cy="981076"/>
          </a:xfrm>
        </p:grpSpPr>
        <p:sp>
          <p:nvSpPr>
            <p:cNvPr id="6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649" name="Group 648"/>
          <p:cNvGrpSpPr/>
          <p:nvPr/>
        </p:nvGrpSpPr>
        <p:grpSpPr>
          <a:xfrm>
            <a:off x="9811429" y="2601157"/>
            <a:ext cx="406800" cy="446400"/>
            <a:chOff x="8201026" y="4216400"/>
            <a:chExt cx="901699" cy="981076"/>
          </a:xfrm>
        </p:grpSpPr>
        <p:sp>
          <p:nvSpPr>
            <p:cNvPr id="650"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51"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52"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53"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54"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55"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grpSp>
        <p:nvGrpSpPr>
          <p:cNvPr id="656" name="Group 655"/>
          <p:cNvGrpSpPr/>
          <p:nvPr/>
        </p:nvGrpSpPr>
        <p:grpSpPr>
          <a:xfrm>
            <a:off x="11115195" y="3487370"/>
            <a:ext cx="408390" cy="445124"/>
            <a:chOff x="14823442" y="1555094"/>
            <a:chExt cx="900112" cy="981076"/>
          </a:xfrm>
        </p:grpSpPr>
        <p:sp>
          <p:nvSpPr>
            <p:cNvPr id="657"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58"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59"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60"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sp>
          <p:nvSpPr>
            <p:cNvPr id="661"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solidFill>
                  <a:srgbClr val="505050"/>
                </a:solidFill>
              </a:endParaRPr>
            </a:p>
          </p:txBody>
        </p:sp>
      </p:grpSp>
      <p:pic>
        <p:nvPicPr>
          <p:cNvPr id="587" name="Picture 58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8708" y="1931079"/>
            <a:ext cx="521126" cy="521126"/>
          </a:xfrm>
          <a:prstGeom prst="rect">
            <a:avLst/>
          </a:prstGeom>
        </p:spPr>
      </p:pic>
      <p:pic>
        <p:nvPicPr>
          <p:cNvPr id="597" name="Picture 596"/>
          <p:cNvPicPr>
            <a:picLocks noChangeAspect="1"/>
          </p:cNvPicPr>
          <p:nvPr/>
        </p:nvPicPr>
        <p:blipFill>
          <a:blip r:embed="rId7"/>
          <a:stretch>
            <a:fillRect/>
          </a:stretch>
        </p:blipFill>
        <p:spPr>
          <a:xfrm>
            <a:off x="10890256" y="1588851"/>
            <a:ext cx="582526" cy="762576"/>
          </a:xfrm>
          <a:prstGeom prst="rect">
            <a:avLst/>
          </a:prstGeom>
        </p:spPr>
      </p:pic>
      <p:pic>
        <p:nvPicPr>
          <p:cNvPr id="598" name="Picture 5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8849" y="2893589"/>
            <a:ext cx="521126" cy="521126"/>
          </a:xfrm>
          <a:prstGeom prst="rect">
            <a:avLst/>
          </a:prstGeom>
        </p:spPr>
      </p:pic>
    </p:spTree>
    <p:extLst>
      <p:ext uri="{BB962C8B-B14F-4D97-AF65-F5344CB8AC3E}">
        <p14:creationId xmlns:p14="http://schemas.microsoft.com/office/powerpoint/2010/main" val="180834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childTnLst>
                                </p:cTn>
                              </p:par>
                              <p:par>
                                <p:cTn id="8" presetID="10" presetClass="entr" presetSubtype="0" fill="hold" nodeType="withEffect">
                                  <p:stCondLst>
                                    <p:cond delay="0"/>
                                  </p:stCondLst>
                                  <p:childTnLst>
                                    <p:set>
                                      <p:cBhvr>
                                        <p:cTn id="9" dur="1" fill="hold">
                                          <p:stCondLst>
                                            <p:cond delay="0"/>
                                          </p:stCondLst>
                                        </p:cTn>
                                        <p:tgtEl>
                                          <p:spTgt spid="511"/>
                                        </p:tgtEl>
                                        <p:attrNameLst>
                                          <p:attrName>style.visibility</p:attrName>
                                        </p:attrNameLst>
                                      </p:cBhvr>
                                      <p:to>
                                        <p:strVal val="visible"/>
                                      </p:to>
                                    </p:set>
                                    <p:animEffect transition="in" filter="fade">
                                      <p:cBhvr>
                                        <p:cTn id="10" dur="500"/>
                                        <p:tgtEl>
                                          <p:spTgt spid="5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37"/>
                                        </p:tgtEl>
                                        <p:attrNameLst>
                                          <p:attrName>style.visibility</p:attrName>
                                        </p:attrNameLst>
                                      </p:cBhvr>
                                      <p:to>
                                        <p:strVal val="visible"/>
                                      </p:to>
                                    </p:set>
                                    <p:animEffect transition="in" filter="fade">
                                      <p:cBhvr>
                                        <p:cTn id="14" dur="500"/>
                                        <p:tgtEl>
                                          <p:spTgt spid="637"/>
                                        </p:tgtEl>
                                      </p:cBhvr>
                                    </p:animEffect>
                                  </p:childTnLst>
                                </p:cTn>
                              </p:par>
                              <p:par>
                                <p:cTn id="15" presetID="10" presetClass="entr" presetSubtype="0" fill="hold" nodeType="withEffect">
                                  <p:stCondLst>
                                    <p:cond delay="0"/>
                                  </p:stCondLst>
                                  <p:childTnLst>
                                    <p:set>
                                      <p:cBhvr>
                                        <p:cTn id="16" dur="1" fill="hold">
                                          <p:stCondLst>
                                            <p:cond delay="0"/>
                                          </p:stCondLst>
                                        </p:cTn>
                                        <p:tgtEl>
                                          <p:spTgt spid="536"/>
                                        </p:tgtEl>
                                        <p:attrNameLst>
                                          <p:attrName>style.visibility</p:attrName>
                                        </p:attrNameLst>
                                      </p:cBhvr>
                                      <p:to>
                                        <p:strVal val="visible"/>
                                      </p:to>
                                    </p:set>
                                    <p:animEffect transition="in" filter="fade">
                                      <p:cBhvr>
                                        <p:cTn id="17" dur="500"/>
                                        <p:tgtEl>
                                          <p:spTgt spid="5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7"/>
                                        </p:tgtEl>
                                        <p:attrNameLst>
                                          <p:attrName>style.visibility</p:attrName>
                                        </p:attrNameLst>
                                      </p:cBhvr>
                                      <p:to>
                                        <p:strVal val="visible"/>
                                      </p:to>
                                    </p:set>
                                    <p:animEffect transition="in" filter="fade">
                                      <p:cBhvr>
                                        <p:cTn id="22" dur="500"/>
                                        <p:tgtEl>
                                          <p:spTgt spid="59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98"/>
                                        </p:tgtEl>
                                        <p:attrNameLst>
                                          <p:attrName>style.visibility</p:attrName>
                                        </p:attrNameLst>
                                      </p:cBhvr>
                                      <p:to>
                                        <p:strVal val="visible"/>
                                      </p:to>
                                    </p:set>
                                    <p:animEffect transition="in" filter="fade">
                                      <p:cBhvr>
                                        <p:cTn id="26" dur="500"/>
                                        <p:tgtEl>
                                          <p:spTgt spid="598"/>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87"/>
                                        </p:tgtEl>
                                        <p:attrNameLst>
                                          <p:attrName>style.visibility</p:attrName>
                                        </p:attrNameLst>
                                      </p:cBhvr>
                                      <p:to>
                                        <p:strVal val="visible"/>
                                      </p:to>
                                    </p:set>
                                    <p:animEffect transition="in" filter="fade">
                                      <p:cBhvr>
                                        <p:cTn id="30" dur="500"/>
                                        <p:tgtEl>
                                          <p:spTgt spid="58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56"/>
                                        </p:tgtEl>
                                        <p:attrNameLst>
                                          <p:attrName>style.visibility</p:attrName>
                                        </p:attrNameLst>
                                      </p:cBhvr>
                                      <p:to>
                                        <p:strVal val="visible"/>
                                      </p:to>
                                    </p:set>
                                    <p:animEffect transition="in" filter="fade">
                                      <p:cBhvr>
                                        <p:cTn id="35" dur="500"/>
                                        <p:tgtEl>
                                          <p:spTgt spid="656"/>
                                        </p:tgtEl>
                                      </p:cBhvr>
                                    </p:animEffect>
                                  </p:childTnLst>
                                </p:cTn>
                              </p:par>
                              <p:par>
                                <p:cTn id="36" presetID="10" presetClass="entr" presetSubtype="0" fill="hold" nodeType="withEffect">
                                  <p:stCondLst>
                                    <p:cond delay="0"/>
                                  </p:stCondLst>
                                  <p:childTnLst>
                                    <p:set>
                                      <p:cBhvr>
                                        <p:cTn id="37" dur="1" fill="hold">
                                          <p:stCondLst>
                                            <p:cond delay="0"/>
                                          </p:stCondLst>
                                        </p:cTn>
                                        <p:tgtEl>
                                          <p:spTgt spid="561"/>
                                        </p:tgtEl>
                                        <p:attrNameLst>
                                          <p:attrName>style.visibility</p:attrName>
                                        </p:attrNameLst>
                                      </p:cBhvr>
                                      <p:to>
                                        <p:strVal val="visible"/>
                                      </p:to>
                                    </p:set>
                                    <p:animEffect transition="in" filter="fade">
                                      <p:cBhvr>
                                        <p:cTn id="38" dur="500"/>
                                        <p:tgtEl>
                                          <p:spTgt spid="561"/>
                                        </p:tgtEl>
                                      </p:cBhvr>
                                    </p:animEffect>
                                  </p:childTnLst>
                                </p:cTn>
                              </p:par>
                              <p:par>
                                <p:cTn id="39" presetID="10" presetClass="entr" presetSubtype="0" fill="hold" nodeType="withEffect">
                                  <p:stCondLst>
                                    <p:cond delay="0"/>
                                  </p:stCondLst>
                                  <p:childTnLst>
                                    <p:set>
                                      <p:cBhvr>
                                        <p:cTn id="40" dur="1" fill="hold">
                                          <p:stCondLst>
                                            <p:cond delay="0"/>
                                          </p:stCondLst>
                                        </p:cTn>
                                        <p:tgtEl>
                                          <p:spTgt spid="649"/>
                                        </p:tgtEl>
                                        <p:attrNameLst>
                                          <p:attrName>style.visibility</p:attrName>
                                        </p:attrNameLst>
                                      </p:cBhvr>
                                      <p:to>
                                        <p:strVal val="visible"/>
                                      </p:to>
                                    </p:set>
                                    <p:animEffect transition="in" filter="fade">
                                      <p:cBhvr>
                                        <p:cTn id="41" dur="500"/>
                                        <p:tgtEl>
                                          <p:spTgt spid="649"/>
                                        </p:tgtEl>
                                      </p:cBhvr>
                                    </p:animEffect>
                                  </p:childTnLst>
                                </p:cTn>
                              </p:par>
                              <p:par>
                                <p:cTn id="42" presetID="10" presetClass="entr" presetSubtype="0" fill="hold" nodeType="withEffect">
                                  <p:stCondLst>
                                    <p:cond delay="0"/>
                                  </p:stCondLst>
                                  <p:childTnLst>
                                    <p:set>
                                      <p:cBhvr>
                                        <p:cTn id="43" dur="1" fill="hold">
                                          <p:stCondLst>
                                            <p:cond delay="0"/>
                                          </p:stCondLst>
                                        </p:cTn>
                                        <p:tgtEl>
                                          <p:spTgt spid="357"/>
                                        </p:tgtEl>
                                        <p:attrNameLst>
                                          <p:attrName>style.visibility</p:attrName>
                                        </p:attrNameLst>
                                      </p:cBhvr>
                                      <p:to>
                                        <p:strVal val="visible"/>
                                      </p:to>
                                    </p:set>
                                    <p:animEffect transition="in" filter="fade">
                                      <p:cBhvr>
                                        <p:cTn id="44"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Azure Automation</a:t>
            </a:r>
          </a:p>
        </p:txBody>
      </p:sp>
      <p:sp>
        <p:nvSpPr>
          <p:cNvPr id="4" name="Text Placeholder 3"/>
          <p:cNvSpPr>
            <a:spLocks noGrp="1"/>
          </p:cNvSpPr>
          <p:nvPr>
            <p:ph type="body" sz="quarter" idx="10"/>
          </p:nvPr>
        </p:nvSpPr>
        <p:spPr/>
        <p:txBody>
          <a:bodyPr/>
          <a:lstStyle/>
          <a:p>
            <a:endParaRPr lang="en-NZ"/>
          </a:p>
        </p:txBody>
      </p:sp>
      <p:pic>
        <p:nvPicPr>
          <p:cNvPr id="10" name="Picture 9"/>
          <p:cNvPicPr>
            <a:picLocks noChangeAspect="1"/>
          </p:cNvPicPr>
          <p:nvPr/>
        </p:nvPicPr>
        <p:blipFill>
          <a:blip r:embed="rId3"/>
          <a:stretch>
            <a:fillRect/>
          </a:stretch>
        </p:blipFill>
        <p:spPr>
          <a:xfrm>
            <a:off x="272273" y="1165696"/>
            <a:ext cx="11891928" cy="4663132"/>
          </a:xfrm>
          <a:prstGeom prst="rect">
            <a:avLst/>
          </a:prstGeom>
        </p:spPr>
      </p:pic>
    </p:spTree>
    <p:extLst>
      <p:ext uri="{BB962C8B-B14F-4D97-AF65-F5344CB8AC3E}">
        <p14:creationId xmlns:p14="http://schemas.microsoft.com/office/powerpoint/2010/main" val="168613969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Azure Automation Context</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3" name="Picture 2"/>
          <p:cNvPicPr>
            <a:picLocks noChangeAspect="1"/>
          </p:cNvPicPr>
          <p:nvPr/>
        </p:nvPicPr>
        <p:blipFill>
          <a:blip r:embed="rId4"/>
          <a:stretch>
            <a:fillRect/>
          </a:stretch>
        </p:blipFill>
        <p:spPr>
          <a:xfrm>
            <a:off x="457598" y="1171703"/>
            <a:ext cx="11521278" cy="4651118"/>
          </a:xfrm>
          <a:prstGeom prst="rect">
            <a:avLst/>
          </a:prstGeom>
        </p:spPr>
      </p:pic>
      <p:sp>
        <p:nvSpPr>
          <p:cNvPr id="7" name="Rectangle 6"/>
          <p:cNvSpPr/>
          <p:nvPr/>
        </p:nvSpPr>
        <p:spPr>
          <a:xfrm>
            <a:off x="6089281" y="6013099"/>
            <a:ext cx="6216650" cy="923330"/>
          </a:xfrm>
          <a:prstGeom prst="rect">
            <a:avLst/>
          </a:prstGeom>
        </p:spPr>
        <p:txBody>
          <a:bodyPr>
            <a:spAutoFit/>
          </a:bodyPr>
          <a:lstStyle/>
          <a:p>
            <a:pPr algn="r"/>
            <a:r>
              <a:rPr lang="en-NZ" dirty="0"/>
              <a:t>https://github.com/Azure/azure-content/blob/master/articles/site-recovery/site-recovery-runbook-automation.md</a:t>
            </a:r>
          </a:p>
        </p:txBody>
      </p:sp>
    </p:spTree>
    <p:extLst>
      <p:ext uri="{BB962C8B-B14F-4D97-AF65-F5344CB8AC3E}">
        <p14:creationId xmlns:p14="http://schemas.microsoft.com/office/powerpoint/2010/main" val="31169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903475" y="3391686"/>
            <a:ext cx="475439" cy="1654525"/>
          </a:xfrm>
          <a:prstGeom prst="rect">
            <a:avLst/>
          </a:prstGeom>
        </p:spPr>
      </p:pic>
      <p:pic>
        <p:nvPicPr>
          <p:cNvPr id="8" name="Picture 7"/>
          <p:cNvPicPr>
            <a:picLocks noChangeAspect="1"/>
          </p:cNvPicPr>
          <p:nvPr/>
        </p:nvPicPr>
        <p:blipFill>
          <a:blip r:embed="rId4"/>
          <a:stretch>
            <a:fillRect/>
          </a:stretch>
        </p:blipFill>
        <p:spPr>
          <a:xfrm>
            <a:off x="11361775" y="1799503"/>
            <a:ext cx="169032" cy="1605804"/>
          </a:xfrm>
          <a:prstGeom prst="rect">
            <a:avLst/>
          </a:prstGeom>
        </p:spPr>
      </p:pic>
      <p:pic>
        <p:nvPicPr>
          <p:cNvPr id="9" name="Picture 8"/>
          <p:cNvPicPr>
            <a:picLocks noChangeAspect="1"/>
          </p:cNvPicPr>
          <p:nvPr/>
        </p:nvPicPr>
        <p:blipFill>
          <a:blip r:embed="rId5"/>
          <a:stretch>
            <a:fillRect/>
          </a:stretch>
        </p:blipFill>
        <p:spPr>
          <a:xfrm flipV="1">
            <a:off x="9434071" y="3240843"/>
            <a:ext cx="169032" cy="1479031"/>
          </a:xfrm>
          <a:prstGeom prst="rect">
            <a:avLst/>
          </a:prstGeom>
        </p:spPr>
      </p:pic>
      <p:pic>
        <p:nvPicPr>
          <p:cNvPr id="12" name="Picture 11"/>
          <p:cNvPicPr>
            <a:picLocks noChangeAspect="1"/>
          </p:cNvPicPr>
          <p:nvPr/>
        </p:nvPicPr>
        <p:blipFill>
          <a:blip r:embed="rId6"/>
          <a:stretch>
            <a:fillRect/>
          </a:stretch>
        </p:blipFill>
        <p:spPr>
          <a:xfrm>
            <a:off x="8899345" y="1691413"/>
            <a:ext cx="296095" cy="2335857"/>
          </a:xfrm>
          <a:prstGeom prst="rect">
            <a:avLst/>
          </a:prstGeom>
        </p:spPr>
      </p:pic>
      <p:grpSp>
        <p:nvGrpSpPr>
          <p:cNvPr id="43" name="Group 42"/>
          <p:cNvGrpSpPr/>
          <p:nvPr/>
        </p:nvGrpSpPr>
        <p:grpSpPr>
          <a:xfrm>
            <a:off x="4880276" y="1694334"/>
            <a:ext cx="2562097" cy="3123853"/>
            <a:chOff x="4459392" y="3349647"/>
            <a:chExt cx="1251065" cy="1525369"/>
          </a:xfrm>
        </p:grpSpPr>
        <p:pic>
          <p:nvPicPr>
            <p:cNvPr id="13" name="Picture 12"/>
            <p:cNvPicPr>
              <a:picLocks noChangeAspect="1"/>
            </p:cNvPicPr>
            <p:nvPr/>
          </p:nvPicPr>
          <p:blipFill>
            <a:blip r:embed="rId7"/>
            <a:stretch>
              <a:fillRect/>
            </a:stretch>
          </p:blipFill>
          <p:spPr>
            <a:xfrm>
              <a:off x="5564386" y="3465431"/>
              <a:ext cx="146071" cy="1409585"/>
            </a:xfrm>
            <a:prstGeom prst="rect">
              <a:avLst/>
            </a:prstGeom>
          </p:spPr>
        </p:pic>
        <p:grpSp>
          <p:nvGrpSpPr>
            <p:cNvPr id="39" name="Group 38"/>
            <p:cNvGrpSpPr/>
            <p:nvPr/>
          </p:nvGrpSpPr>
          <p:grpSpPr>
            <a:xfrm>
              <a:off x="4459392" y="3349647"/>
              <a:ext cx="1063125" cy="1510313"/>
              <a:chOff x="4459392" y="3349647"/>
              <a:chExt cx="1063125" cy="1510313"/>
            </a:xfrm>
          </p:grpSpPr>
          <p:pic>
            <p:nvPicPr>
              <p:cNvPr id="11" name="Picture 10"/>
              <p:cNvPicPr>
                <a:picLocks noChangeAspect="1"/>
              </p:cNvPicPr>
              <p:nvPr/>
            </p:nvPicPr>
            <p:blipFill>
              <a:blip r:embed="rId8"/>
              <a:stretch>
                <a:fillRect/>
              </a:stretch>
            </p:blipFill>
            <p:spPr>
              <a:xfrm>
                <a:off x="4459392" y="3349647"/>
                <a:ext cx="1063125" cy="1510313"/>
              </a:xfrm>
              <a:prstGeom prst="rect">
                <a:avLst/>
              </a:prstGeom>
            </p:spPr>
          </p:pic>
          <p:sp>
            <p:nvSpPr>
              <p:cNvPr id="32" name="Rectangle 31"/>
              <p:cNvSpPr/>
              <p:nvPr/>
            </p:nvSpPr>
            <p:spPr bwMode="auto">
              <a:xfrm>
                <a:off x="4562053" y="3641278"/>
                <a:ext cx="839307" cy="1043286"/>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33" name="Line 15"/>
              <p:cNvSpPr>
                <a:spLocks noChangeShapeType="1"/>
              </p:cNvSpPr>
              <p:nvPr/>
            </p:nvSpPr>
            <p:spPr bwMode="auto">
              <a:xfrm>
                <a:off x="4686431" y="3785294"/>
                <a:ext cx="590550" cy="0"/>
              </a:xfrm>
              <a:prstGeom prst="line">
                <a:avLst/>
              </a:prstGeom>
              <a:noFill/>
              <a:ln w="31750" cap="rnd">
                <a:solidFill>
                  <a:srgbClr val="9696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4" name="Line 15"/>
              <p:cNvSpPr>
                <a:spLocks noChangeShapeType="1"/>
              </p:cNvSpPr>
              <p:nvPr/>
            </p:nvSpPr>
            <p:spPr bwMode="auto">
              <a:xfrm>
                <a:off x="4686431" y="3929310"/>
                <a:ext cx="590550" cy="0"/>
              </a:xfrm>
              <a:prstGeom prst="line">
                <a:avLst/>
              </a:prstGeom>
              <a:noFill/>
              <a:ln w="31750" cap="rnd">
                <a:solidFill>
                  <a:srgbClr val="9696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5" name="Line 15"/>
              <p:cNvSpPr>
                <a:spLocks noChangeShapeType="1"/>
              </p:cNvSpPr>
              <p:nvPr/>
            </p:nvSpPr>
            <p:spPr bwMode="auto">
              <a:xfrm>
                <a:off x="4686431" y="4094573"/>
                <a:ext cx="590550" cy="0"/>
              </a:xfrm>
              <a:prstGeom prst="line">
                <a:avLst/>
              </a:prstGeom>
              <a:noFill/>
              <a:ln w="31750" cap="rnd">
                <a:solidFill>
                  <a:srgbClr val="9696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6" name="Line 15"/>
              <p:cNvSpPr>
                <a:spLocks noChangeShapeType="1"/>
              </p:cNvSpPr>
              <p:nvPr/>
            </p:nvSpPr>
            <p:spPr bwMode="auto">
              <a:xfrm>
                <a:off x="4686431" y="4267202"/>
                <a:ext cx="590550" cy="0"/>
              </a:xfrm>
              <a:prstGeom prst="line">
                <a:avLst/>
              </a:prstGeom>
              <a:noFill/>
              <a:ln w="31750" cap="rnd">
                <a:solidFill>
                  <a:srgbClr val="9696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7" name="Line 15"/>
              <p:cNvSpPr>
                <a:spLocks noChangeShapeType="1"/>
              </p:cNvSpPr>
              <p:nvPr/>
            </p:nvSpPr>
            <p:spPr bwMode="auto">
              <a:xfrm>
                <a:off x="4686431" y="4409802"/>
                <a:ext cx="590550" cy="0"/>
              </a:xfrm>
              <a:prstGeom prst="line">
                <a:avLst/>
              </a:prstGeom>
              <a:noFill/>
              <a:ln w="31750" cap="rnd">
                <a:solidFill>
                  <a:srgbClr val="9696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8" name="Line 15"/>
              <p:cNvSpPr>
                <a:spLocks noChangeShapeType="1"/>
              </p:cNvSpPr>
              <p:nvPr/>
            </p:nvSpPr>
            <p:spPr bwMode="auto">
              <a:xfrm>
                <a:off x="4686431" y="4582410"/>
                <a:ext cx="590550" cy="0"/>
              </a:xfrm>
              <a:prstGeom prst="line">
                <a:avLst/>
              </a:prstGeom>
              <a:noFill/>
              <a:ln w="31750" cap="rnd">
                <a:solidFill>
                  <a:srgbClr val="9696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NZ"/>
              </a:p>
            </p:txBody>
          </p:sp>
        </p:grpSp>
      </p:gr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693" y="1337022"/>
            <a:ext cx="1854902" cy="1854902"/>
          </a:xfrm>
          <a:prstGeom prst="rect">
            <a:avLst/>
          </a:prstGeom>
        </p:spPr>
      </p:pic>
      <p:pic>
        <p:nvPicPr>
          <p:cNvPr id="41" name="Picture 40"/>
          <p:cNvPicPr>
            <a:picLocks noChangeAspect="1"/>
          </p:cNvPicPr>
          <p:nvPr/>
        </p:nvPicPr>
        <p:blipFill>
          <a:blip r:embed="rId10"/>
          <a:stretch>
            <a:fillRect/>
          </a:stretch>
        </p:blipFill>
        <p:spPr>
          <a:xfrm>
            <a:off x="9894932" y="1503873"/>
            <a:ext cx="843324" cy="1930500"/>
          </a:xfrm>
          <a:prstGeom prst="rect">
            <a:avLst/>
          </a:prstGeom>
        </p:spPr>
      </p:pic>
      <p:pic>
        <p:nvPicPr>
          <p:cNvPr id="42" name="Picture 41"/>
          <p:cNvPicPr>
            <a:picLocks noChangeAspect="1"/>
          </p:cNvPicPr>
          <p:nvPr/>
        </p:nvPicPr>
        <p:blipFill>
          <a:blip r:embed="rId11"/>
          <a:stretch>
            <a:fillRect/>
          </a:stretch>
        </p:blipFill>
        <p:spPr>
          <a:xfrm>
            <a:off x="10632596" y="3341070"/>
            <a:ext cx="1251374" cy="1201815"/>
          </a:xfrm>
          <a:prstGeom prst="rect">
            <a:avLst/>
          </a:prstGeom>
        </p:spPr>
      </p:pic>
      <p:sp>
        <p:nvSpPr>
          <p:cNvPr id="44" name="TextBox 43"/>
          <p:cNvSpPr txBox="1"/>
          <p:nvPr/>
        </p:nvSpPr>
        <p:spPr>
          <a:xfrm>
            <a:off x="889645" y="3099273"/>
            <a:ext cx="4183824" cy="2616101"/>
          </a:xfrm>
          <a:prstGeom prst="rect">
            <a:avLst/>
          </a:prstGeom>
          <a:noFill/>
        </p:spPr>
        <p:txBody>
          <a:bodyPr wrap="square" lIns="182880" tIns="146304" rIns="182880" bIns="146304" rtlCol="0">
            <a:spAutoFit/>
          </a:bodyPr>
          <a:lstStyle/>
          <a:p>
            <a:pPr>
              <a:lnSpc>
                <a:spcPct val="90000"/>
              </a:lnSpc>
              <a:spcAft>
                <a:spcPts val="600"/>
              </a:spcAft>
            </a:pPr>
            <a:r>
              <a:rPr lang="en-NZ" sz="5400" b="1" dirty="0">
                <a:solidFill>
                  <a:srgbClr val="FF8C00"/>
                </a:solidFill>
              </a:rPr>
              <a:t>A</a:t>
            </a:r>
            <a:r>
              <a:rPr lang="en-NZ" sz="5400" dirty="0">
                <a:solidFill>
                  <a:srgbClr val="FFB900"/>
                </a:solidFill>
              </a:rPr>
              <a:t>zure </a:t>
            </a:r>
          </a:p>
          <a:p>
            <a:pPr>
              <a:lnSpc>
                <a:spcPct val="90000"/>
              </a:lnSpc>
              <a:spcAft>
                <a:spcPts val="600"/>
              </a:spcAft>
            </a:pPr>
            <a:r>
              <a:rPr lang="en-NZ" sz="5400" b="1" dirty="0">
                <a:solidFill>
                  <a:srgbClr val="FF8C00"/>
                </a:solidFill>
              </a:rPr>
              <a:t>S</a:t>
            </a:r>
            <a:r>
              <a:rPr lang="en-NZ" sz="5400" dirty="0">
                <a:solidFill>
                  <a:srgbClr val="FFB900"/>
                </a:solidFill>
              </a:rPr>
              <a:t>ite </a:t>
            </a:r>
            <a:r>
              <a:rPr lang="en-NZ" sz="5400" b="1" dirty="0">
                <a:solidFill>
                  <a:srgbClr val="FF8C00"/>
                </a:solidFill>
              </a:rPr>
              <a:t>R</a:t>
            </a:r>
            <a:r>
              <a:rPr lang="en-NZ" sz="5400" dirty="0">
                <a:solidFill>
                  <a:srgbClr val="FFB900"/>
                </a:solidFill>
              </a:rPr>
              <a:t>ecovery</a:t>
            </a:r>
          </a:p>
        </p:txBody>
      </p:sp>
    </p:spTree>
    <p:extLst>
      <p:ext uri="{BB962C8B-B14F-4D97-AF65-F5344CB8AC3E}">
        <p14:creationId xmlns:p14="http://schemas.microsoft.com/office/powerpoint/2010/main" val="3229339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300"/>
                                        <p:tgtEl>
                                          <p:spTgt spid="8"/>
                                        </p:tgtEl>
                                      </p:cBhvr>
                                    </p:animEffect>
                                  </p:childTnLst>
                                </p:cTn>
                              </p:par>
                            </p:childTnLst>
                          </p:cTn>
                        </p:par>
                        <p:par>
                          <p:cTn id="25" fill="hold">
                            <p:stCondLst>
                              <p:cond delay="8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300"/>
                                        <p:tgtEl>
                                          <p:spTgt spid="9"/>
                                        </p:tgtEl>
                                      </p:cBhvr>
                                    </p:animEffect>
                                  </p:childTnLst>
                                </p:cTn>
                              </p:par>
                            </p:childTnLst>
                          </p:cTn>
                        </p:par>
                        <p:par>
                          <p:cTn id="29" fill="hold">
                            <p:stCondLst>
                              <p:cond delay="11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300"/>
                                        <p:tgtEl>
                                          <p:spTgt spid="12"/>
                                        </p:tgtEl>
                                      </p:cBhvr>
                                    </p:animEffect>
                                  </p:childTnLst>
                                </p:cTn>
                              </p:par>
                            </p:childTnLst>
                          </p:cTn>
                        </p:par>
                        <p:par>
                          <p:cTn id="33" fill="hold">
                            <p:stCondLst>
                              <p:cond delay="1400"/>
                            </p:stCondLst>
                            <p:childTnLst>
                              <p:par>
                                <p:cTn id="34" presetID="10"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300"/>
                                        <p:tgtEl>
                                          <p:spTgt spid="41"/>
                                        </p:tgtEl>
                                      </p:cBhvr>
                                    </p:animEffect>
                                  </p:childTnLst>
                                </p:cTn>
                              </p:par>
                            </p:childTnLst>
                          </p:cTn>
                        </p:par>
                        <p:par>
                          <p:cTn id="37" fill="hold">
                            <p:stCondLst>
                              <p:cond delay="1700"/>
                            </p:stCondLst>
                            <p:childTnLst>
                              <p:par>
                                <p:cTn id="38" presetID="10" presetClass="entr" presetSubtype="0"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dirty="0"/>
              <a:t>ASR Recovery Plans</a:t>
            </a:r>
          </a:p>
        </p:txBody>
      </p:sp>
      <p:sp>
        <p:nvSpPr>
          <p:cNvPr id="5" name="Text Placeholder 4"/>
          <p:cNvSpPr>
            <a:spLocks noGrp="1"/>
          </p:cNvSpPr>
          <p:nvPr>
            <p:ph type="body" sz="quarter" idx="12"/>
          </p:nvPr>
        </p:nvSpPr>
        <p:spPr/>
        <p:txBody>
          <a:bodyPr/>
          <a:lstStyle/>
          <a:p>
            <a:endParaRPr lang="en-NZ"/>
          </a:p>
        </p:txBody>
      </p:sp>
    </p:spTree>
    <p:extLst>
      <p:ext uri="{BB962C8B-B14F-4D97-AF65-F5344CB8AC3E}">
        <p14:creationId xmlns:p14="http://schemas.microsoft.com/office/powerpoint/2010/main" val="14052466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NZ" dirty="0"/>
              <a:t>Useful links </a:t>
            </a:r>
          </a:p>
        </p:txBody>
      </p:sp>
      <p:sp>
        <p:nvSpPr>
          <p:cNvPr id="8" name="Text Placeholder 7"/>
          <p:cNvSpPr>
            <a:spLocks noGrp="1"/>
          </p:cNvSpPr>
          <p:nvPr>
            <p:ph type="body" sz="quarter" idx="10"/>
          </p:nvPr>
        </p:nvSpPr>
        <p:spPr>
          <a:xfrm>
            <a:off x="274638" y="1221157"/>
            <a:ext cx="11887199" cy="4190378"/>
          </a:xfrm>
        </p:spPr>
        <p:txBody>
          <a:bodyPr/>
          <a:lstStyle/>
          <a:p>
            <a:r>
              <a:rPr lang="en-NZ" sz="2800" dirty="0">
                <a:hlinkClick r:id="rId3"/>
              </a:rPr>
              <a:t>https://azure.microsoft.com/en-us/documentation/articles/site-recovery-monitoring-and-troubleshooting/#kb-articles</a:t>
            </a:r>
            <a:endParaRPr lang="en-NZ" sz="2800" dirty="0"/>
          </a:p>
          <a:p>
            <a:endParaRPr lang="en-NZ" sz="2800" dirty="0">
              <a:sym typeface="Wingdings" panose="05000000000000000000" pitchFamily="2" charset="2"/>
            </a:endParaRPr>
          </a:p>
          <a:p>
            <a:r>
              <a:rPr lang="en-NZ" sz="2800" dirty="0">
                <a:hlinkClick r:id="rId4"/>
              </a:rPr>
              <a:t>https://azure.microsoft.com/en-us/documentation/articles/site-recovery-faq/</a:t>
            </a:r>
            <a:endParaRPr lang="en-NZ" sz="2800" dirty="0"/>
          </a:p>
          <a:p>
            <a:endParaRPr lang="en-NZ" sz="2800" dirty="0">
              <a:sym typeface="Wingdings" panose="05000000000000000000" pitchFamily="2" charset="2"/>
            </a:endParaRPr>
          </a:p>
          <a:p>
            <a:endParaRPr lang="en-NZ" sz="2800" dirty="0"/>
          </a:p>
          <a:p>
            <a:endParaRPr lang="en-NZ" dirty="0"/>
          </a:p>
        </p:txBody>
      </p:sp>
    </p:spTree>
    <p:extLst>
      <p:ext uri="{BB962C8B-B14F-4D97-AF65-F5344CB8AC3E}">
        <p14:creationId xmlns:p14="http://schemas.microsoft.com/office/powerpoint/2010/main" val="78393712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H="1" flipV="1">
            <a:off x="2537877" y="3378205"/>
            <a:ext cx="5992184" cy="38482"/>
          </a:xfrm>
          <a:prstGeom prst="line">
            <a:avLst/>
          </a:prstGeom>
          <a:ln w="76200">
            <a:solidFill>
              <a:srgbClr val="4EC0E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4279141" y="2907247"/>
            <a:ext cx="1158179" cy="9233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2" name="Title 1"/>
          <p:cNvSpPr>
            <a:spLocks noGrp="1"/>
          </p:cNvSpPr>
          <p:nvPr>
            <p:ph type="title"/>
          </p:nvPr>
        </p:nvSpPr>
        <p:spPr/>
        <p:txBody>
          <a:bodyPr/>
          <a:lstStyle/>
          <a:p>
            <a:r>
              <a:rPr lang="en-US" dirty="0"/>
              <a:t>ASR – Wrap up</a:t>
            </a:r>
            <a:br>
              <a:rPr lang="en-US" dirty="0"/>
            </a:br>
            <a:endParaRPr lang="en-US" sz="2400" dirty="0">
              <a:solidFill>
                <a:srgbClr val="0072C6"/>
              </a:solidFill>
            </a:endParaRPr>
          </a:p>
        </p:txBody>
      </p:sp>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19" name="TextBox 118"/>
          <p:cNvSpPr txBox="1"/>
          <p:nvPr/>
        </p:nvSpPr>
        <p:spPr>
          <a:xfrm>
            <a:off x="384150" y="1920743"/>
            <a:ext cx="3261968"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Datacenter</a:t>
            </a:r>
          </a:p>
        </p:txBody>
      </p:sp>
      <p:sp>
        <p:nvSpPr>
          <p:cNvPr id="120" name="TextBox 119"/>
          <p:cNvSpPr txBox="1"/>
          <p:nvPr/>
        </p:nvSpPr>
        <p:spPr>
          <a:xfrm>
            <a:off x="7604093" y="1413588"/>
            <a:ext cx="4389913" cy="73254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3136" dirty="0">
                <a:solidFill>
                  <a:srgbClr val="D2D2D2">
                    <a:lumMod val="50000"/>
                  </a:srgbClr>
                </a:solidFill>
                <a:latin typeface="Segoe UI Light"/>
              </a:rPr>
              <a:t>Azure</a:t>
            </a:r>
          </a:p>
        </p:txBody>
      </p:sp>
      <p:sp>
        <p:nvSpPr>
          <p:cNvPr id="121" name="TextBox 120"/>
          <p:cNvSpPr txBox="1"/>
          <p:nvPr/>
        </p:nvSpPr>
        <p:spPr>
          <a:xfrm>
            <a:off x="3365525" y="2423760"/>
            <a:ext cx="3076083" cy="483488"/>
          </a:xfrm>
          <a:prstGeom prst="rect">
            <a:avLst/>
          </a:prstGeom>
          <a:noFill/>
        </p:spPr>
        <p:txBody>
          <a:bodyPr wrap="square" lIns="179260" tIns="143408" rIns="179260" bIns="143408" rtlCol="0">
            <a:spAutoFit/>
          </a:bodyPr>
          <a:lstStyle/>
          <a:p>
            <a:pPr algn="ctr" defTabSz="914191">
              <a:lnSpc>
                <a:spcPct val="90000"/>
              </a:lnSpc>
              <a:spcAft>
                <a:spcPts val="587"/>
              </a:spcAft>
            </a:pPr>
            <a:r>
              <a:rPr lang="en-US" sz="1399" b="1" dirty="0">
                <a:solidFill>
                  <a:srgbClr val="D2D2D2">
                    <a:lumMod val="50000"/>
                  </a:srgbClr>
                </a:solidFill>
                <a:ea typeface="Segoe UI" panose="020B0502040204020203" pitchFamily="34" charset="0"/>
                <a:cs typeface="Segoe UI" panose="020B0502040204020203" pitchFamily="34" charset="0"/>
              </a:rPr>
              <a:t>Azure Site Recovery</a:t>
            </a:r>
          </a:p>
        </p:txBody>
      </p:sp>
      <p:sp>
        <p:nvSpPr>
          <p:cNvPr id="15" name="Freeform 15"/>
          <p:cNvSpPr>
            <a:spLocks/>
          </p:cNvSpPr>
          <p:nvPr/>
        </p:nvSpPr>
        <p:spPr bwMode="auto">
          <a:xfrm>
            <a:off x="4969052" y="4675020"/>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10" name="Rectangle 10"/>
          <p:cNvSpPr>
            <a:spLocks noChangeArrowheads="1"/>
          </p:cNvSpPr>
          <p:nvPr/>
        </p:nvSpPr>
        <p:spPr bwMode="auto">
          <a:xfrm>
            <a:off x="2513539" y="4675020"/>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1" name="Rectangle 11"/>
          <p:cNvSpPr>
            <a:spLocks noChangeArrowheads="1"/>
          </p:cNvSpPr>
          <p:nvPr/>
        </p:nvSpPr>
        <p:spPr bwMode="auto">
          <a:xfrm>
            <a:off x="2513539" y="4675020"/>
            <a:ext cx="85713" cy="10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1" name="Rectangle 21"/>
          <p:cNvSpPr>
            <a:spLocks noChangeArrowheads="1"/>
          </p:cNvSpPr>
          <p:nvPr/>
        </p:nvSpPr>
        <p:spPr bwMode="auto">
          <a:xfrm>
            <a:off x="2427827" y="3332186"/>
            <a:ext cx="85713" cy="103174"/>
          </a:xfrm>
          <a:prstGeom prst="rect">
            <a:avLst/>
          </a:prstGeom>
          <a:solidFill>
            <a:srgbClr val="4EC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2" name="Freeform 22"/>
          <p:cNvSpPr>
            <a:spLocks/>
          </p:cNvSpPr>
          <p:nvPr/>
        </p:nvSpPr>
        <p:spPr bwMode="auto">
          <a:xfrm>
            <a:off x="2427827" y="3332186"/>
            <a:ext cx="85713" cy="103174"/>
          </a:xfrm>
          <a:custGeom>
            <a:avLst/>
            <a:gdLst>
              <a:gd name="T0" fmla="*/ 0 w 54"/>
              <a:gd name="T1" fmla="*/ 65 h 65"/>
              <a:gd name="T2" fmla="*/ 54 w 54"/>
              <a:gd name="T3" fmla="*/ 65 h 65"/>
              <a:gd name="T4" fmla="*/ 54 w 54"/>
              <a:gd name="T5" fmla="*/ 0 h 65"/>
              <a:gd name="T6" fmla="*/ 0 w 54"/>
              <a:gd name="T7" fmla="*/ 0 h 65"/>
            </a:gdLst>
            <a:ahLst/>
            <a:cxnLst>
              <a:cxn ang="0">
                <a:pos x="T0" y="T1"/>
              </a:cxn>
              <a:cxn ang="0">
                <a:pos x="T2" y="T3"/>
              </a:cxn>
              <a:cxn ang="0">
                <a:pos x="T4" y="T5"/>
              </a:cxn>
              <a:cxn ang="0">
                <a:pos x="T6" y="T7"/>
              </a:cxn>
            </a:cxnLst>
            <a:rect l="0" t="0" r="r" b="b"/>
            <a:pathLst>
              <a:path w="54" h="65">
                <a:moveTo>
                  <a:pt x="0" y="65"/>
                </a:moveTo>
                <a:lnTo>
                  <a:pt x="54" y="65"/>
                </a:lnTo>
                <a:lnTo>
                  <a:pt x="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6" name="Rectangle 26"/>
          <p:cNvSpPr>
            <a:spLocks noChangeArrowheads="1"/>
          </p:cNvSpPr>
          <p:nvPr/>
        </p:nvSpPr>
        <p:spPr bwMode="auto">
          <a:xfrm>
            <a:off x="2427825" y="4141696"/>
            <a:ext cx="196822" cy="2563450"/>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8" name="Freeform 28"/>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close/>
              </a:path>
            </a:pathLst>
          </a:custGeom>
          <a:solidFill>
            <a:srgbClr val="E6E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29" name="Freeform 29"/>
          <p:cNvSpPr>
            <a:spLocks/>
          </p:cNvSpPr>
          <p:nvPr/>
        </p:nvSpPr>
        <p:spPr bwMode="auto">
          <a:xfrm>
            <a:off x="2624648" y="4149633"/>
            <a:ext cx="1158711" cy="2555513"/>
          </a:xfrm>
          <a:custGeom>
            <a:avLst/>
            <a:gdLst>
              <a:gd name="T0" fmla="*/ 0 w 730"/>
              <a:gd name="T1" fmla="*/ 0 h 1610"/>
              <a:gd name="T2" fmla="*/ 730 w 730"/>
              <a:gd name="T3" fmla="*/ 0 h 1610"/>
              <a:gd name="T4" fmla="*/ 725 w 730"/>
              <a:gd name="T5" fmla="*/ 1610 h 1610"/>
              <a:gd name="T6" fmla="*/ 0 w 730"/>
              <a:gd name="T7" fmla="*/ 1610 h 1610"/>
              <a:gd name="T8" fmla="*/ 0 w 730"/>
              <a:gd name="T9" fmla="*/ 0 h 1610"/>
            </a:gdLst>
            <a:ahLst/>
            <a:cxnLst>
              <a:cxn ang="0">
                <a:pos x="T0" y="T1"/>
              </a:cxn>
              <a:cxn ang="0">
                <a:pos x="T2" y="T3"/>
              </a:cxn>
              <a:cxn ang="0">
                <a:pos x="T4" y="T5"/>
              </a:cxn>
              <a:cxn ang="0">
                <a:pos x="T6" y="T7"/>
              </a:cxn>
              <a:cxn ang="0">
                <a:pos x="T8" y="T9"/>
              </a:cxn>
            </a:cxnLst>
            <a:rect l="0" t="0" r="r" b="b"/>
            <a:pathLst>
              <a:path w="730" h="1610">
                <a:moveTo>
                  <a:pt x="0" y="0"/>
                </a:moveTo>
                <a:lnTo>
                  <a:pt x="730" y="0"/>
                </a:lnTo>
                <a:lnTo>
                  <a:pt x="725" y="1610"/>
                </a:lnTo>
                <a:lnTo>
                  <a:pt x="0" y="16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0" name="Rectangle 30"/>
          <p:cNvSpPr>
            <a:spLocks noChangeArrowheads="1"/>
          </p:cNvSpPr>
          <p:nvPr/>
        </p:nvSpPr>
        <p:spPr bwMode="auto">
          <a:xfrm>
            <a:off x="2770677"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1" name="Rectangle 31"/>
          <p:cNvSpPr>
            <a:spLocks noChangeArrowheads="1"/>
          </p:cNvSpPr>
          <p:nvPr/>
        </p:nvSpPr>
        <p:spPr bwMode="auto">
          <a:xfrm>
            <a:off x="3019880"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2" name="Rectangle 32"/>
          <p:cNvSpPr>
            <a:spLocks noChangeArrowheads="1"/>
          </p:cNvSpPr>
          <p:nvPr/>
        </p:nvSpPr>
        <p:spPr bwMode="auto">
          <a:xfrm>
            <a:off x="3019880"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Rectangle 33"/>
          <p:cNvSpPr>
            <a:spLocks noChangeArrowheads="1"/>
          </p:cNvSpPr>
          <p:nvPr/>
        </p:nvSpPr>
        <p:spPr bwMode="auto">
          <a:xfrm>
            <a:off x="3269082" y="4338518"/>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Rectangle 34"/>
          <p:cNvSpPr>
            <a:spLocks noChangeArrowheads="1"/>
          </p:cNvSpPr>
          <p:nvPr/>
        </p:nvSpPr>
        <p:spPr bwMode="auto">
          <a:xfrm>
            <a:off x="3269082" y="4338518"/>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5" name="Rectangle 35"/>
          <p:cNvSpPr>
            <a:spLocks noChangeArrowheads="1"/>
          </p:cNvSpPr>
          <p:nvPr/>
        </p:nvSpPr>
        <p:spPr bwMode="auto">
          <a:xfrm>
            <a:off x="3508760" y="4338518"/>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6" name="Rectangle 36"/>
          <p:cNvSpPr>
            <a:spLocks noChangeArrowheads="1"/>
          </p:cNvSpPr>
          <p:nvPr/>
        </p:nvSpPr>
        <p:spPr bwMode="auto">
          <a:xfrm>
            <a:off x="3508760" y="4338518"/>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7" name="Rectangle 37"/>
          <p:cNvSpPr>
            <a:spLocks noChangeArrowheads="1"/>
          </p:cNvSpPr>
          <p:nvPr/>
        </p:nvSpPr>
        <p:spPr bwMode="auto">
          <a:xfrm>
            <a:off x="2770677"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8" name="Rectangle 38"/>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9" name="Rectangle 39"/>
          <p:cNvSpPr>
            <a:spLocks noChangeArrowheads="1"/>
          </p:cNvSpPr>
          <p:nvPr/>
        </p:nvSpPr>
        <p:spPr bwMode="auto">
          <a:xfrm>
            <a:off x="3019880"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0" name="Rectangle 40"/>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1" name="Rectangle 41"/>
          <p:cNvSpPr>
            <a:spLocks noChangeArrowheads="1"/>
          </p:cNvSpPr>
          <p:nvPr/>
        </p:nvSpPr>
        <p:spPr bwMode="auto">
          <a:xfrm>
            <a:off x="3269082" y="4881367"/>
            <a:ext cx="12856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2" name="Rectangle 42"/>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3" name="Rectangle 43"/>
          <p:cNvSpPr>
            <a:spLocks noChangeArrowheads="1"/>
          </p:cNvSpPr>
          <p:nvPr/>
        </p:nvSpPr>
        <p:spPr bwMode="auto">
          <a:xfrm>
            <a:off x="3508760" y="4881367"/>
            <a:ext cx="138092"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4" name="Rectangle 44"/>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5" name="Rectangle 45"/>
          <p:cNvSpPr>
            <a:spLocks noChangeArrowheads="1"/>
          </p:cNvSpPr>
          <p:nvPr/>
        </p:nvSpPr>
        <p:spPr bwMode="auto">
          <a:xfrm>
            <a:off x="2770677"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6" name="Rectangle 46"/>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7" name="Rectangle 47"/>
          <p:cNvSpPr>
            <a:spLocks noChangeArrowheads="1"/>
          </p:cNvSpPr>
          <p:nvPr/>
        </p:nvSpPr>
        <p:spPr bwMode="auto">
          <a:xfrm>
            <a:off x="3019880"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8" name="Rectangle 48"/>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Rectangle 49"/>
          <p:cNvSpPr>
            <a:spLocks noChangeArrowheads="1"/>
          </p:cNvSpPr>
          <p:nvPr/>
        </p:nvSpPr>
        <p:spPr bwMode="auto">
          <a:xfrm>
            <a:off x="3269082" y="5422628"/>
            <a:ext cx="128569"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0" name="Rectangle 50"/>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1" name="Rectangle 51"/>
          <p:cNvSpPr>
            <a:spLocks noChangeArrowheads="1"/>
          </p:cNvSpPr>
          <p:nvPr/>
        </p:nvSpPr>
        <p:spPr bwMode="auto">
          <a:xfrm>
            <a:off x="3508760" y="5422628"/>
            <a:ext cx="138092" cy="336502"/>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2" name="Rectangle 52"/>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3" name="Rectangle 53"/>
          <p:cNvSpPr>
            <a:spLocks noChangeArrowheads="1"/>
          </p:cNvSpPr>
          <p:nvPr/>
        </p:nvSpPr>
        <p:spPr bwMode="auto">
          <a:xfrm>
            <a:off x="2770677"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8" name="Rectangle 55"/>
          <p:cNvSpPr>
            <a:spLocks noChangeArrowheads="1"/>
          </p:cNvSpPr>
          <p:nvPr/>
        </p:nvSpPr>
        <p:spPr bwMode="auto">
          <a:xfrm>
            <a:off x="3019880"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0" name="Rectangle 57"/>
          <p:cNvSpPr>
            <a:spLocks noChangeArrowheads="1"/>
          </p:cNvSpPr>
          <p:nvPr/>
        </p:nvSpPr>
        <p:spPr bwMode="auto">
          <a:xfrm>
            <a:off x="3269082" y="5957539"/>
            <a:ext cx="128569"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2" name="Rectangle 59"/>
          <p:cNvSpPr>
            <a:spLocks noChangeArrowheads="1"/>
          </p:cNvSpPr>
          <p:nvPr/>
        </p:nvSpPr>
        <p:spPr bwMode="auto">
          <a:xfrm>
            <a:off x="3508760" y="5957539"/>
            <a:ext cx="138092" cy="342851"/>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4" name="Rectangle 61"/>
          <p:cNvSpPr>
            <a:spLocks noChangeArrowheads="1"/>
          </p:cNvSpPr>
          <p:nvPr/>
        </p:nvSpPr>
        <p:spPr bwMode="auto">
          <a:xfrm>
            <a:off x="2443699" y="4071857"/>
            <a:ext cx="1382516"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5" name="Rectangle 62"/>
          <p:cNvSpPr>
            <a:spLocks noChangeArrowheads="1"/>
          </p:cNvSpPr>
          <p:nvPr/>
        </p:nvSpPr>
        <p:spPr bwMode="auto">
          <a:xfrm>
            <a:off x="2443699" y="4029001"/>
            <a:ext cx="1382516"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6" name="Freeform 63"/>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8" name="Freeform 65"/>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close/>
                <a:moveTo>
                  <a:pt x="249" y="1154"/>
                </a:moveTo>
                <a:lnTo>
                  <a:pt x="249" y="938"/>
                </a:lnTo>
                <a:lnTo>
                  <a:pt x="330" y="938"/>
                </a:lnTo>
                <a:lnTo>
                  <a:pt x="330" y="1154"/>
                </a:lnTo>
                <a:lnTo>
                  <a:pt x="249" y="1154"/>
                </a:lnTo>
                <a:close/>
                <a:moveTo>
                  <a:pt x="406" y="1154"/>
                </a:moveTo>
                <a:lnTo>
                  <a:pt x="406" y="938"/>
                </a:lnTo>
                <a:lnTo>
                  <a:pt x="487" y="938"/>
                </a:lnTo>
                <a:lnTo>
                  <a:pt x="487" y="1154"/>
                </a:lnTo>
                <a:lnTo>
                  <a:pt x="406" y="1154"/>
                </a:lnTo>
                <a:close/>
                <a:moveTo>
                  <a:pt x="557" y="1154"/>
                </a:moveTo>
                <a:lnTo>
                  <a:pt x="557" y="938"/>
                </a:lnTo>
                <a:lnTo>
                  <a:pt x="644" y="938"/>
                </a:lnTo>
                <a:lnTo>
                  <a:pt x="644" y="1154"/>
                </a:lnTo>
                <a:lnTo>
                  <a:pt x="557" y="1154"/>
                </a:lnTo>
                <a:close/>
                <a:moveTo>
                  <a:pt x="92" y="813"/>
                </a:moveTo>
                <a:lnTo>
                  <a:pt x="92" y="601"/>
                </a:lnTo>
                <a:lnTo>
                  <a:pt x="179" y="601"/>
                </a:lnTo>
                <a:lnTo>
                  <a:pt x="179" y="813"/>
                </a:lnTo>
                <a:lnTo>
                  <a:pt x="92" y="813"/>
                </a:lnTo>
                <a:close/>
                <a:moveTo>
                  <a:pt x="249" y="813"/>
                </a:moveTo>
                <a:lnTo>
                  <a:pt x="249" y="601"/>
                </a:lnTo>
                <a:lnTo>
                  <a:pt x="330" y="601"/>
                </a:lnTo>
                <a:lnTo>
                  <a:pt x="330" y="813"/>
                </a:lnTo>
                <a:lnTo>
                  <a:pt x="249" y="813"/>
                </a:lnTo>
                <a:close/>
                <a:moveTo>
                  <a:pt x="406" y="813"/>
                </a:moveTo>
                <a:lnTo>
                  <a:pt x="406" y="601"/>
                </a:lnTo>
                <a:lnTo>
                  <a:pt x="487" y="601"/>
                </a:lnTo>
                <a:lnTo>
                  <a:pt x="487" y="813"/>
                </a:lnTo>
                <a:lnTo>
                  <a:pt x="406" y="813"/>
                </a:lnTo>
                <a:close/>
                <a:moveTo>
                  <a:pt x="557" y="813"/>
                </a:moveTo>
                <a:lnTo>
                  <a:pt x="557" y="601"/>
                </a:lnTo>
                <a:lnTo>
                  <a:pt x="644" y="601"/>
                </a:lnTo>
                <a:lnTo>
                  <a:pt x="644" y="813"/>
                </a:lnTo>
                <a:lnTo>
                  <a:pt x="557" y="813"/>
                </a:lnTo>
                <a:close/>
                <a:moveTo>
                  <a:pt x="92" y="477"/>
                </a:moveTo>
                <a:lnTo>
                  <a:pt x="92" y="260"/>
                </a:lnTo>
                <a:lnTo>
                  <a:pt x="179" y="260"/>
                </a:lnTo>
                <a:lnTo>
                  <a:pt x="179" y="477"/>
                </a:lnTo>
                <a:lnTo>
                  <a:pt x="92" y="477"/>
                </a:lnTo>
                <a:close/>
                <a:moveTo>
                  <a:pt x="249" y="477"/>
                </a:moveTo>
                <a:lnTo>
                  <a:pt x="249" y="260"/>
                </a:lnTo>
                <a:lnTo>
                  <a:pt x="330" y="260"/>
                </a:lnTo>
                <a:lnTo>
                  <a:pt x="330" y="477"/>
                </a:lnTo>
                <a:lnTo>
                  <a:pt x="249" y="477"/>
                </a:lnTo>
                <a:close/>
                <a:moveTo>
                  <a:pt x="406" y="477"/>
                </a:moveTo>
                <a:lnTo>
                  <a:pt x="406" y="260"/>
                </a:lnTo>
                <a:lnTo>
                  <a:pt x="487" y="260"/>
                </a:lnTo>
                <a:lnTo>
                  <a:pt x="487" y="477"/>
                </a:lnTo>
                <a:lnTo>
                  <a:pt x="406" y="477"/>
                </a:lnTo>
                <a:close/>
                <a:moveTo>
                  <a:pt x="557" y="477"/>
                </a:moveTo>
                <a:lnTo>
                  <a:pt x="557" y="260"/>
                </a:lnTo>
                <a:lnTo>
                  <a:pt x="644" y="260"/>
                </a:lnTo>
                <a:lnTo>
                  <a:pt x="644" y="477"/>
                </a:lnTo>
                <a:lnTo>
                  <a:pt x="557" y="477"/>
                </a:lnTo>
                <a:close/>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0" name="Freeform 67"/>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1" name="Freeform 68"/>
          <p:cNvSpPr>
            <a:spLocks/>
          </p:cNvSpPr>
          <p:nvPr/>
        </p:nvSpPr>
        <p:spPr bwMode="auto">
          <a:xfrm>
            <a:off x="3269082" y="4605181"/>
            <a:ext cx="128569" cy="77777"/>
          </a:xfrm>
          <a:custGeom>
            <a:avLst/>
            <a:gdLst>
              <a:gd name="T0" fmla="*/ 81 w 81"/>
              <a:gd name="T1" fmla="*/ 0 h 49"/>
              <a:gd name="T2" fmla="*/ 0 w 81"/>
              <a:gd name="T3" fmla="*/ 33 h 49"/>
              <a:gd name="T4" fmla="*/ 0 w 81"/>
              <a:gd name="T5" fmla="*/ 49 h 49"/>
              <a:gd name="T6" fmla="*/ 81 w 81"/>
              <a:gd name="T7" fmla="*/ 49 h 49"/>
              <a:gd name="T8" fmla="*/ 81 w 81"/>
              <a:gd name="T9" fmla="*/ 0 h 49"/>
            </a:gdLst>
            <a:ahLst/>
            <a:cxnLst>
              <a:cxn ang="0">
                <a:pos x="T0" y="T1"/>
              </a:cxn>
              <a:cxn ang="0">
                <a:pos x="T2" y="T3"/>
              </a:cxn>
              <a:cxn ang="0">
                <a:pos x="T4" y="T5"/>
              </a:cxn>
              <a:cxn ang="0">
                <a:pos x="T6" y="T7"/>
              </a:cxn>
              <a:cxn ang="0">
                <a:pos x="T8" y="T9"/>
              </a:cxn>
            </a:cxnLst>
            <a:rect l="0" t="0" r="r" b="b"/>
            <a:pathLst>
              <a:path w="81" h="49">
                <a:moveTo>
                  <a:pt x="81" y="0"/>
                </a:moveTo>
                <a:lnTo>
                  <a:pt x="0" y="33"/>
                </a:lnTo>
                <a:lnTo>
                  <a:pt x="0" y="49"/>
                </a:lnTo>
                <a:lnTo>
                  <a:pt x="81" y="49"/>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2" name="Freeform 69"/>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close/>
              </a:path>
            </a:pathLst>
          </a:custGeom>
          <a:solidFill>
            <a:srgbClr val="9B9D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3" name="Freeform 70"/>
          <p:cNvSpPr>
            <a:spLocks/>
          </p:cNvSpPr>
          <p:nvPr/>
        </p:nvSpPr>
        <p:spPr bwMode="auto">
          <a:xfrm>
            <a:off x="3508760" y="4519469"/>
            <a:ext cx="138092" cy="163490"/>
          </a:xfrm>
          <a:custGeom>
            <a:avLst/>
            <a:gdLst>
              <a:gd name="T0" fmla="*/ 87 w 87"/>
              <a:gd name="T1" fmla="*/ 0 h 103"/>
              <a:gd name="T2" fmla="*/ 0 w 87"/>
              <a:gd name="T3" fmla="*/ 27 h 103"/>
              <a:gd name="T4" fmla="*/ 0 w 87"/>
              <a:gd name="T5" fmla="*/ 103 h 103"/>
              <a:gd name="T6" fmla="*/ 87 w 87"/>
              <a:gd name="T7" fmla="*/ 103 h 103"/>
              <a:gd name="T8" fmla="*/ 87 w 87"/>
              <a:gd name="T9" fmla="*/ 0 h 103"/>
            </a:gdLst>
            <a:ahLst/>
            <a:cxnLst>
              <a:cxn ang="0">
                <a:pos x="T0" y="T1"/>
              </a:cxn>
              <a:cxn ang="0">
                <a:pos x="T2" y="T3"/>
              </a:cxn>
              <a:cxn ang="0">
                <a:pos x="T4" y="T5"/>
              </a:cxn>
              <a:cxn ang="0">
                <a:pos x="T6" y="T7"/>
              </a:cxn>
              <a:cxn ang="0">
                <a:pos x="T8" y="T9"/>
              </a:cxn>
            </a:cxnLst>
            <a:rect l="0" t="0" r="r" b="b"/>
            <a:pathLst>
              <a:path w="87" h="103">
                <a:moveTo>
                  <a:pt x="87" y="0"/>
                </a:moveTo>
                <a:lnTo>
                  <a:pt x="0" y="27"/>
                </a:lnTo>
                <a:lnTo>
                  <a:pt x="0" y="103"/>
                </a:lnTo>
                <a:lnTo>
                  <a:pt x="87" y="103"/>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4" name="Rectangle 71"/>
          <p:cNvSpPr>
            <a:spLocks noChangeArrowheads="1"/>
          </p:cNvSpPr>
          <p:nvPr/>
        </p:nvSpPr>
        <p:spPr bwMode="auto">
          <a:xfrm>
            <a:off x="2770677"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5" name="Rectangle 72"/>
          <p:cNvSpPr>
            <a:spLocks noChangeArrowheads="1"/>
          </p:cNvSpPr>
          <p:nvPr/>
        </p:nvSpPr>
        <p:spPr bwMode="auto">
          <a:xfrm>
            <a:off x="2770677"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6" name="Rectangle 73"/>
          <p:cNvSpPr>
            <a:spLocks noChangeArrowheads="1"/>
          </p:cNvSpPr>
          <p:nvPr/>
        </p:nvSpPr>
        <p:spPr bwMode="auto">
          <a:xfrm>
            <a:off x="3019880"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7" name="Rectangle 74"/>
          <p:cNvSpPr>
            <a:spLocks noChangeArrowheads="1"/>
          </p:cNvSpPr>
          <p:nvPr/>
        </p:nvSpPr>
        <p:spPr bwMode="auto">
          <a:xfrm>
            <a:off x="3019880"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8" name="Rectangle 75"/>
          <p:cNvSpPr>
            <a:spLocks noChangeArrowheads="1"/>
          </p:cNvSpPr>
          <p:nvPr/>
        </p:nvSpPr>
        <p:spPr bwMode="auto">
          <a:xfrm>
            <a:off x="3269082" y="4881367"/>
            <a:ext cx="128569"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49" name="Rectangle 76"/>
          <p:cNvSpPr>
            <a:spLocks noChangeArrowheads="1"/>
          </p:cNvSpPr>
          <p:nvPr/>
        </p:nvSpPr>
        <p:spPr bwMode="auto">
          <a:xfrm>
            <a:off x="3269082" y="4881367"/>
            <a:ext cx="128569"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0" name="Rectangle 77"/>
          <p:cNvSpPr>
            <a:spLocks noChangeArrowheads="1"/>
          </p:cNvSpPr>
          <p:nvPr/>
        </p:nvSpPr>
        <p:spPr bwMode="auto">
          <a:xfrm>
            <a:off x="3508760" y="4881367"/>
            <a:ext cx="138092" cy="344439"/>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1" name="Rectangle 78"/>
          <p:cNvSpPr>
            <a:spLocks noChangeArrowheads="1"/>
          </p:cNvSpPr>
          <p:nvPr/>
        </p:nvSpPr>
        <p:spPr bwMode="auto">
          <a:xfrm>
            <a:off x="3508760" y="4881367"/>
            <a:ext cx="138092" cy="3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2" name="Rectangle 79"/>
          <p:cNvSpPr>
            <a:spLocks noChangeArrowheads="1"/>
          </p:cNvSpPr>
          <p:nvPr/>
        </p:nvSpPr>
        <p:spPr bwMode="auto">
          <a:xfrm>
            <a:off x="2770677"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3" name="Rectangle 80"/>
          <p:cNvSpPr>
            <a:spLocks noChangeArrowheads="1"/>
          </p:cNvSpPr>
          <p:nvPr/>
        </p:nvSpPr>
        <p:spPr bwMode="auto">
          <a:xfrm>
            <a:off x="2770677"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4" name="Rectangle 81"/>
          <p:cNvSpPr>
            <a:spLocks noChangeArrowheads="1"/>
          </p:cNvSpPr>
          <p:nvPr/>
        </p:nvSpPr>
        <p:spPr bwMode="auto">
          <a:xfrm>
            <a:off x="3019880"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5" name="Rectangle 82"/>
          <p:cNvSpPr>
            <a:spLocks noChangeArrowheads="1"/>
          </p:cNvSpPr>
          <p:nvPr/>
        </p:nvSpPr>
        <p:spPr bwMode="auto">
          <a:xfrm>
            <a:off x="3019880"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6" name="Rectangle 83"/>
          <p:cNvSpPr>
            <a:spLocks noChangeArrowheads="1"/>
          </p:cNvSpPr>
          <p:nvPr/>
        </p:nvSpPr>
        <p:spPr bwMode="auto">
          <a:xfrm>
            <a:off x="3269082" y="5422628"/>
            <a:ext cx="128569"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7" name="Rectangle 84"/>
          <p:cNvSpPr>
            <a:spLocks noChangeArrowheads="1"/>
          </p:cNvSpPr>
          <p:nvPr/>
        </p:nvSpPr>
        <p:spPr bwMode="auto">
          <a:xfrm>
            <a:off x="3269082" y="5422628"/>
            <a:ext cx="128569"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8" name="Rectangle 85"/>
          <p:cNvSpPr>
            <a:spLocks noChangeArrowheads="1"/>
          </p:cNvSpPr>
          <p:nvPr/>
        </p:nvSpPr>
        <p:spPr bwMode="auto">
          <a:xfrm>
            <a:off x="3508760" y="5422628"/>
            <a:ext cx="138092" cy="336502"/>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59" name="Rectangle 86"/>
          <p:cNvSpPr>
            <a:spLocks noChangeArrowheads="1"/>
          </p:cNvSpPr>
          <p:nvPr/>
        </p:nvSpPr>
        <p:spPr bwMode="auto">
          <a:xfrm>
            <a:off x="3508760" y="5422628"/>
            <a:ext cx="138092" cy="3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0" name="Rectangle 87"/>
          <p:cNvSpPr>
            <a:spLocks noChangeArrowheads="1"/>
          </p:cNvSpPr>
          <p:nvPr/>
        </p:nvSpPr>
        <p:spPr bwMode="auto">
          <a:xfrm>
            <a:off x="2770677"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2" name="Rectangle 89"/>
          <p:cNvSpPr>
            <a:spLocks noChangeArrowheads="1"/>
          </p:cNvSpPr>
          <p:nvPr/>
        </p:nvSpPr>
        <p:spPr bwMode="auto">
          <a:xfrm>
            <a:off x="3019880"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4" name="Rectangle 91"/>
          <p:cNvSpPr>
            <a:spLocks noChangeArrowheads="1"/>
          </p:cNvSpPr>
          <p:nvPr/>
        </p:nvSpPr>
        <p:spPr bwMode="auto">
          <a:xfrm>
            <a:off x="3269082" y="5957539"/>
            <a:ext cx="128569"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6" name="Rectangle 93"/>
          <p:cNvSpPr>
            <a:spLocks noChangeArrowheads="1"/>
          </p:cNvSpPr>
          <p:nvPr/>
        </p:nvSpPr>
        <p:spPr bwMode="auto">
          <a:xfrm>
            <a:off x="3508760" y="5957539"/>
            <a:ext cx="138092" cy="342851"/>
          </a:xfrm>
          <a:prstGeom prst="rect">
            <a:avLst/>
          </a:prstGeom>
          <a:solidFill>
            <a:srgbClr val="9B9D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8" name="Rectangle 95"/>
          <p:cNvSpPr>
            <a:spLocks noChangeArrowheads="1"/>
          </p:cNvSpPr>
          <p:nvPr/>
        </p:nvSpPr>
        <p:spPr bwMode="auto">
          <a:xfrm>
            <a:off x="1294512" y="3065525"/>
            <a:ext cx="1279343" cy="3639622"/>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0" name="Freeform 97"/>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2" name="Rectangle 99"/>
          <p:cNvSpPr>
            <a:spLocks noChangeArrowheads="1"/>
          </p:cNvSpPr>
          <p:nvPr/>
        </p:nvSpPr>
        <p:spPr bwMode="auto">
          <a:xfrm>
            <a:off x="1113563" y="3056001"/>
            <a:ext cx="180949" cy="364914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3" name="Rectangle 100"/>
          <p:cNvSpPr>
            <a:spLocks noChangeArrowheads="1"/>
          </p:cNvSpPr>
          <p:nvPr/>
        </p:nvSpPr>
        <p:spPr bwMode="auto">
          <a:xfrm>
            <a:off x="1078644" y="2987748"/>
            <a:ext cx="1546005" cy="77777"/>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4" name="Rectangle 101"/>
          <p:cNvSpPr>
            <a:spLocks noChangeArrowheads="1"/>
          </p:cNvSpPr>
          <p:nvPr/>
        </p:nvSpPr>
        <p:spPr bwMode="auto">
          <a:xfrm>
            <a:off x="1078644" y="2944892"/>
            <a:ext cx="1546005" cy="77777"/>
          </a:xfrm>
          <a:prstGeom prst="rect">
            <a:avLst/>
          </a:prstGeom>
          <a:solidFill>
            <a:srgbClr val="E6E6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5" name="Rectangle 102"/>
          <p:cNvSpPr>
            <a:spLocks noChangeArrowheads="1"/>
          </p:cNvSpPr>
          <p:nvPr/>
        </p:nvSpPr>
        <p:spPr bwMode="auto">
          <a:xfrm>
            <a:off x="14833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6" name="Rectangle 103"/>
          <p:cNvSpPr>
            <a:spLocks noChangeArrowheads="1"/>
          </p:cNvSpPr>
          <p:nvPr/>
        </p:nvSpPr>
        <p:spPr bwMode="auto">
          <a:xfrm>
            <a:off x="1748473"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7" name="Rectangle 104"/>
          <p:cNvSpPr>
            <a:spLocks noChangeArrowheads="1"/>
          </p:cNvSpPr>
          <p:nvPr/>
        </p:nvSpPr>
        <p:spPr bwMode="auto">
          <a:xfrm>
            <a:off x="2015135"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8" name="Rectangle 105"/>
          <p:cNvSpPr>
            <a:spLocks noChangeArrowheads="1"/>
          </p:cNvSpPr>
          <p:nvPr/>
        </p:nvSpPr>
        <p:spPr bwMode="auto">
          <a:xfrm>
            <a:off x="2281797" y="3279808"/>
            <a:ext cx="146029" cy="353963"/>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9" name="Rectangle 106"/>
          <p:cNvSpPr>
            <a:spLocks noChangeArrowheads="1"/>
          </p:cNvSpPr>
          <p:nvPr/>
        </p:nvSpPr>
        <p:spPr bwMode="auto">
          <a:xfrm>
            <a:off x="14833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0" name="Rectangle 107"/>
          <p:cNvSpPr>
            <a:spLocks noChangeArrowheads="1"/>
          </p:cNvSpPr>
          <p:nvPr/>
        </p:nvSpPr>
        <p:spPr bwMode="auto">
          <a:xfrm>
            <a:off x="1748473"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1" name="Rectangle 108"/>
          <p:cNvSpPr>
            <a:spLocks noChangeArrowheads="1"/>
          </p:cNvSpPr>
          <p:nvPr/>
        </p:nvSpPr>
        <p:spPr bwMode="auto">
          <a:xfrm>
            <a:off x="2015135"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2" name="Rectangle 109"/>
          <p:cNvSpPr>
            <a:spLocks noChangeArrowheads="1"/>
          </p:cNvSpPr>
          <p:nvPr/>
        </p:nvSpPr>
        <p:spPr bwMode="auto">
          <a:xfrm>
            <a:off x="2281797" y="3830591"/>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3" name="Rectangle 110"/>
          <p:cNvSpPr>
            <a:spLocks noChangeArrowheads="1"/>
          </p:cNvSpPr>
          <p:nvPr/>
        </p:nvSpPr>
        <p:spPr bwMode="auto">
          <a:xfrm>
            <a:off x="14833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4" name="Rectangle 111"/>
          <p:cNvSpPr>
            <a:spLocks noChangeArrowheads="1"/>
          </p:cNvSpPr>
          <p:nvPr/>
        </p:nvSpPr>
        <p:spPr bwMode="auto">
          <a:xfrm>
            <a:off x="1748473"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5" name="Rectangle 112"/>
          <p:cNvSpPr>
            <a:spLocks noChangeArrowheads="1"/>
          </p:cNvSpPr>
          <p:nvPr/>
        </p:nvSpPr>
        <p:spPr bwMode="auto">
          <a:xfrm>
            <a:off x="2015135"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6" name="Rectangle 113"/>
          <p:cNvSpPr>
            <a:spLocks noChangeArrowheads="1"/>
          </p:cNvSpPr>
          <p:nvPr/>
        </p:nvSpPr>
        <p:spPr bwMode="auto">
          <a:xfrm>
            <a:off x="2281797" y="437343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7" name="Rectangle 114"/>
          <p:cNvSpPr>
            <a:spLocks noChangeArrowheads="1"/>
          </p:cNvSpPr>
          <p:nvPr/>
        </p:nvSpPr>
        <p:spPr bwMode="auto">
          <a:xfrm>
            <a:off x="14833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8" name="Rectangle 115"/>
          <p:cNvSpPr>
            <a:spLocks noChangeArrowheads="1"/>
          </p:cNvSpPr>
          <p:nvPr/>
        </p:nvSpPr>
        <p:spPr bwMode="auto">
          <a:xfrm>
            <a:off x="1748473"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89" name="Rectangle 116"/>
          <p:cNvSpPr>
            <a:spLocks noChangeArrowheads="1"/>
          </p:cNvSpPr>
          <p:nvPr/>
        </p:nvSpPr>
        <p:spPr bwMode="auto">
          <a:xfrm>
            <a:off x="2015135"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0" name="Rectangle 117"/>
          <p:cNvSpPr>
            <a:spLocks noChangeArrowheads="1"/>
          </p:cNvSpPr>
          <p:nvPr/>
        </p:nvSpPr>
        <p:spPr bwMode="auto">
          <a:xfrm>
            <a:off x="2281797" y="4924224"/>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1" name="Rectangle 118"/>
          <p:cNvSpPr>
            <a:spLocks noChangeArrowheads="1"/>
          </p:cNvSpPr>
          <p:nvPr/>
        </p:nvSpPr>
        <p:spPr bwMode="auto">
          <a:xfrm>
            <a:off x="14833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2" name="Rectangle 119"/>
          <p:cNvSpPr>
            <a:spLocks noChangeArrowheads="1"/>
          </p:cNvSpPr>
          <p:nvPr/>
        </p:nvSpPr>
        <p:spPr bwMode="auto">
          <a:xfrm>
            <a:off x="1748473"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3" name="Rectangle 120"/>
          <p:cNvSpPr>
            <a:spLocks noChangeArrowheads="1"/>
          </p:cNvSpPr>
          <p:nvPr/>
        </p:nvSpPr>
        <p:spPr bwMode="auto">
          <a:xfrm>
            <a:off x="2015135"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4" name="Rectangle 121"/>
          <p:cNvSpPr>
            <a:spLocks noChangeArrowheads="1"/>
          </p:cNvSpPr>
          <p:nvPr/>
        </p:nvSpPr>
        <p:spPr bwMode="auto">
          <a:xfrm>
            <a:off x="2281797" y="5475009"/>
            <a:ext cx="146029" cy="352375"/>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5" name="Rectangle 122"/>
          <p:cNvSpPr>
            <a:spLocks noChangeArrowheads="1"/>
          </p:cNvSpPr>
          <p:nvPr/>
        </p:nvSpPr>
        <p:spPr bwMode="auto">
          <a:xfrm>
            <a:off x="14833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6" name="Rectangle 123"/>
          <p:cNvSpPr>
            <a:spLocks noChangeArrowheads="1"/>
          </p:cNvSpPr>
          <p:nvPr/>
        </p:nvSpPr>
        <p:spPr bwMode="auto">
          <a:xfrm>
            <a:off x="1748473"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7" name="Rectangle 124"/>
          <p:cNvSpPr>
            <a:spLocks noChangeArrowheads="1"/>
          </p:cNvSpPr>
          <p:nvPr/>
        </p:nvSpPr>
        <p:spPr bwMode="auto">
          <a:xfrm>
            <a:off x="2015135"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98" name="Rectangle 125"/>
          <p:cNvSpPr>
            <a:spLocks noChangeArrowheads="1"/>
          </p:cNvSpPr>
          <p:nvPr/>
        </p:nvSpPr>
        <p:spPr bwMode="auto">
          <a:xfrm>
            <a:off x="2281797" y="6025792"/>
            <a:ext cx="146029" cy="344439"/>
          </a:xfrm>
          <a:prstGeom prst="rect">
            <a:avLst/>
          </a:prstGeom>
          <a:solidFill>
            <a:srgbClr val="A6A7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8" name="Picture 7"/>
          <p:cNvPicPr>
            <a:picLocks noChangeAspect="1"/>
          </p:cNvPicPr>
          <p:nvPr/>
        </p:nvPicPr>
        <p:blipFill>
          <a:blip r:embed="rId4"/>
          <a:stretch>
            <a:fillRect/>
          </a:stretch>
        </p:blipFill>
        <p:spPr>
          <a:xfrm>
            <a:off x="4396317" y="2796496"/>
            <a:ext cx="950739" cy="1199898"/>
          </a:xfrm>
          <a:prstGeom prst="rect">
            <a:avLst/>
          </a:prstGeom>
        </p:spPr>
      </p:pic>
      <p:grpSp>
        <p:nvGrpSpPr>
          <p:cNvPr id="351" name="Group 350"/>
          <p:cNvGrpSpPr/>
          <p:nvPr/>
        </p:nvGrpSpPr>
        <p:grpSpPr>
          <a:xfrm>
            <a:off x="7169518" y="2561492"/>
            <a:ext cx="5283823" cy="3083638"/>
            <a:chOff x="-3688896" y="686735"/>
            <a:chExt cx="2943241" cy="1717675"/>
          </a:xfrm>
        </p:grpSpPr>
        <p:sp>
          <p:nvSpPr>
            <p:cNvPr id="352" name="Freeform 9"/>
            <p:cNvSpPr>
              <a:spLocks/>
            </p:cNvSpPr>
            <p:nvPr/>
          </p:nvSpPr>
          <p:spPr bwMode="auto">
            <a:xfrm>
              <a:off x="-3688896" y="686735"/>
              <a:ext cx="2943241" cy="1717675"/>
            </a:xfrm>
            <a:custGeom>
              <a:avLst/>
              <a:gdLst>
                <a:gd name="T0" fmla="*/ 1286 w 1422"/>
                <a:gd name="T1" fmla="*/ 415 h 829"/>
                <a:gd name="T2" fmla="*/ 1047 w 1422"/>
                <a:gd name="T3" fmla="*/ 238 h 829"/>
                <a:gd name="T4" fmla="*/ 803 w 1422"/>
                <a:gd name="T5" fmla="*/ 0 h 829"/>
                <a:gd name="T6" fmla="*/ 592 w 1422"/>
                <a:gd name="T7" fmla="*/ 129 h 829"/>
                <a:gd name="T8" fmla="*/ 517 w 1422"/>
                <a:gd name="T9" fmla="*/ 115 h 829"/>
                <a:gd name="T10" fmla="*/ 286 w 1422"/>
                <a:gd name="T11" fmla="*/ 334 h 829"/>
                <a:gd name="T12" fmla="*/ 258 w 1422"/>
                <a:gd name="T13" fmla="*/ 334 h 829"/>
                <a:gd name="T14" fmla="*/ 0 w 1422"/>
                <a:gd name="T15" fmla="*/ 585 h 829"/>
                <a:gd name="T16" fmla="*/ 258 w 1422"/>
                <a:gd name="T17" fmla="*/ 829 h 829"/>
                <a:gd name="T18" fmla="*/ 1197 w 1422"/>
                <a:gd name="T19" fmla="*/ 829 h 829"/>
                <a:gd name="T20" fmla="*/ 1422 w 1422"/>
                <a:gd name="T21" fmla="*/ 619 h 829"/>
                <a:gd name="T22" fmla="*/ 1286 w 1422"/>
                <a:gd name="T23" fmla="*/ 415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2" h="829">
                  <a:moveTo>
                    <a:pt x="1286" y="415"/>
                  </a:moveTo>
                  <a:cubicBezTo>
                    <a:pt x="1259" y="313"/>
                    <a:pt x="1163" y="238"/>
                    <a:pt x="1047" y="238"/>
                  </a:cubicBezTo>
                  <a:cubicBezTo>
                    <a:pt x="1047" y="109"/>
                    <a:pt x="939" y="0"/>
                    <a:pt x="803" y="0"/>
                  </a:cubicBezTo>
                  <a:cubicBezTo>
                    <a:pt x="714" y="0"/>
                    <a:pt x="633" y="54"/>
                    <a:pt x="592" y="129"/>
                  </a:cubicBezTo>
                  <a:cubicBezTo>
                    <a:pt x="564" y="115"/>
                    <a:pt x="545" y="115"/>
                    <a:pt x="517" y="115"/>
                  </a:cubicBezTo>
                  <a:cubicBezTo>
                    <a:pt x="388" y="115"/>
                    <a:pt x="286" y="210"/>
                    <a:pt x="286" y="334"/>
                  </a:cubicBezTo>
                  <a:cubicBezTo>
                    <a:pt x="279" y="334"/>
                    <a:pt x="265" y="334"/>
                    <a:pt x="258" y="334"/>
                  </a:cubicBezTo>
                  <a:cubicBezTo>
                    <a:pt x="115" y="334"/>
                    <a:pt x="0" y="442"/>
                    <a:pt x="0" y="585"/>
                  </a:cubicBezTo>
                  <a:cubicBezTo>
                    <a:pt x="0" y="721"/>
                    <a:pt x="115" y="829"/>
                    <a:pt x="258" y="829"/>
                  </a:cubicBezTo>
                  <a:cubicBezTo>
                    <a:pt x="1197" y="829"/>
                    <a:pt x="1197" y="829"/>
                    <a:pt x="1197" y="829"/>
                  </a:cubicBezTo>
                  <a:cubicBezTo>
                    <a:pt x="1326" y="829"/>
                    <a:pt x="1422" y="735"/>
                    <a:pt x="1422" y="619"/>
                  </a:cubicBezTo>
                  <a:cubicBezTo>
                    <a:pt x="1422" y="523"/>
                    <a:pt x="1367" y="449"/>
                    <a:pt x="1286" y="415"/>
                  </a:cubicBezTo>
                </a:path>
              </a:pathLst>
            </a:custGeom>
            <a:solidFill>
              <a:srgbClr val="F1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53" name="Freeform 10"/>
            <p:cNvSpPr>
              <a:spLocks/>
            </p:cNvSpPr>
            <p:nvPr/>
          </p:nvSpPr>
          <p:spPr bwMode="auto">
            <a:xfrm>
              <a:off x="-2750678" y="1172510"/>
              <a:ext cx="2005023" cy="1231900"/>
            </a:xfrm>
            <a:custGeom>
              <a:avLst/>
              <a:gdLst>
                <a:gd name="T0" fmla="*/ 833 w 969"/>
                <a:gd name="T1" fmla="*/ 180 h 594"/>
                <a:gd name="T2" fmla="*/ 594 w 969"/>
                <a:gd name="T3" fmla="*/ 3 h 594"/>
                <a:gd name="T4" fmla="*/ 594 w 969"/>
                <a:gd name="T5" fmla="*/ 0 h 594"/>
                <a:gd name="T6" fmla="*/ 0 w 969"/>
                <a:gd name="T7" fmla="*/ 594 h 594"/>
                <a:gd name="T8" fmla="*/ 744 w 969"/>
                <a:gd name="T9" fmla="*/ 594 h 594"/>
                <a:gd name="T10" fmla="*/ 969 w 969"/>
                <a:gd name="T11" fmla="*/ 384 h 594"/>
                <a:gd name="T12" fmla="*/ 833 w 969"/>
                <a:gd name="T13" fmla="*/ 180 h 594"/>
              </a:gdLst>
              <a:ahLst/>
              <a:cxnLst>
                <a:cxn ang="0">
                  <a:pos x="T0" y="T1"/>
                </a:cxn>
                <a:cxn ang="0">
                  <a:pos x="T2" y="T3"/>
                </a:cxn>
                <a:cxn ang="0">
                  <a:pos x="T4" y="T5"/>
                </a:cxn>
                <a:cxn ang="0">
                  <a:pos x="T6" y="T7"/>
                </a:cxn>
                <a:cxn ang="0">
                  <a:pos x="T8" y="T9"/>
                </a:cxn>
                <a:cxn ang="0">
                  <a:pos x="T10" y="T11"/>
                </a:cxn>
                <a:cxn ang="0">
                  <a:pos x="T12" y="T13"/>
                </a:cxn>
              </a:cxnLst>
              <a:rect l="0" t="0" r="r" b="b"/>
              <a:pathLst>
                <a:path w="969" h="594">
                  <a:moveTo>
                    <a:pt x="833" y="180"/>
                  </a:moveTo>
                  <a:cubicBezTo>
                    <a:pt x="806" y="78"/>
                    <a:pt x="710" y="3"/>
                    <a:pt x="594" y="3"/>
                  </a:cubicBezTo>
                  <a:cubicBezTo>
                    <a:pt x="594" y="2"/>
                    <a:pt x="594" y="1"/>
                    <a:pt x="594" y="0"/>
                  </a:cubicBezTo>
                  <a:cubicBezTo>
                    <a:pt x="0" y="594"/>
                    <a:pt x="0" y="594"/>
                    <a:pt x="0" y="594"/>
                  </a:cubicBezTo>
                  <a:cubicBezTo>
                    <a:pt x="744" y="594"/>
                    <a:pt x="744" y="594"/>
                    <a:pt x="744" y="594"/>
                  </a:cubicBezTo>
                  <a:cubicBezTo>
                    <a:pt x="873" y="594"/>
                    <a:pt x="969" y="500"/>
                    <a:pt x="969" y="384"/>
                  </a:cubicBezTo>
                  <a:cubicBezTo>
                    <a:pt x="969" y="288"/>
                    <a:pt x="914" y="214"/>
                    <a:pt x="833" y="180"/>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pic>
        <p:nvPicPr>
          <p:cNvPr id="356" name="Picture 3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5293" y="2796496"/>
            <a:ext cx="1177690" cy="1177690"/>
          </a:xfrm>
          <a:prstGeom prst="rect">
            <a:avLst/>
          </a:prstGeom>
        </p:spPr>
      </p:pic>
      <p:grpSp>
        <p:nvGrpSpPr>
          <p:cNvPr id="3" name="Group 2"/>
          <p:cNvGrpSpPr/>
          <p:nvPr/>
        </p:nvGrpSpPr>
        <p:grpSpPr>
          <a:xfrm>
            <a:off x="8201026" y="4193185"/>
            <a:ext cx="901699" cy="981076"/>
            <a:chOff x="8201026" y="4216400"/>
            <a:chExt cx="901699" cy="981076"/>
          </a:xfrm>
        </p:grpSpPr>
        <p:sp>
          <p:nvSpPr>
            <p:cNvPr id="4"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6"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2"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3"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14"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382" name="Group 381"/>
          <p:cNvGrpSpPr/>
          <p:nvPr/>
        </p:nvGrpSpPr>
        <p:grpSpPr>
          <a:xfrm>
            <a:off x="532705" y="3555059"/>
            <a:ext cx="788988" cy="679450"/>
            <a:chOff x="-1129030" y="1271170"/>
            <a:chExt cx="788988" cy="679450"/>
          </a:xfrm>
        </p:grpSpPr>
        <p:sp>
          <p:nvSpPr>
            <p:cNvPr id="383"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4"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5"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6"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7"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8"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89"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0"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1"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2"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3"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4"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5"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6"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7"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8"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399"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0"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1"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2"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3"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4"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5"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6"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18" name="Group 417"/>
          <p:cNvGrpSpPr/>
          <p:nvPr/>
        </p:nvGrpSpPr>
        <p:grpSpPr>
          <a:xfrm>
            <a:off x="532705" y="4307876"/>
            <a:ext cx="788988" cy="679450"/>
            <a:chOff x="13824409" y="2887801"/>
            <a:chExt cx="788988" cy="679450"/>
          </a:xfrm>
        </p:grpSpPr>
        <p:sp>
          <p:nvSpPr>
            <p:cNvPr id="419"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0"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1"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2"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3"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24"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5"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6"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7"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8"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29"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0"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1"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2"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3"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4"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5"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6"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7"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8"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39"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0"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1"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42"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3" name="Group 442"/>
          <p:cNvGrpSpPr/>
          <p:nvPr/>
        </p:nvGrpSpPr>
        <p:grpSpPr>
          <a:xfrm>
            <a:off x="10222942" y="4193185"/>
            <a:ext cx="900112" cy="981076"/>
            <a:chOff x="14859197" y="2705174"/>
            <a:chExt cx="900112" cy="981076"/>
          </a:xfrm>
        </p:grpSpPr>
        <p:sp>
          <p:nvSpPr>
            <p:cNvPr id="444"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5"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6"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7"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448"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49" name="Group 448"/>
          <p:cNvGrpSpPr/>
          <p:nvPr/>
        </p:nvGrpSpPr>
        <p:grpSpPr>
          <a:xfrm>
            <a:off x="532705" y="5121866"/>
            <a:ext cx="788988" cy="679450"/>
            <a:chOff x="13824409" y="4063580"/>
            <a:chExt cx="788988" cy="679450"/>
          </a:xfrm>
        </p:grpSpPr>
        <p:sp>
          <p:nvSpPr>
            <p:cNvPr id="450"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1"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2"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3"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4"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55"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6"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7"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8"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59"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0"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1"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2"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3"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4"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5"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6"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7"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8"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69"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0"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1"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2"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73"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74" name="Group 473"/>
          <p:cNvGrpSpPr/>
          <p:nvPr/>
        </p:nvGrpSpPr>
        <p:grpSpPr>
          <a:xfrm>
            <a:off x="11294983" y="4193185"/>
            <a:ext cx="900112" cy="981076"/>
            <a:chOff x="14859197" y="3880953"/>
            <a:chExt cx="900112" cy="981076"/>
          </a:xfrm>
        </p:grpSpPr>
        <p:sp>
          <p:nvSpPr>
            <p:cNvPr id="475"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6"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7"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8"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479"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480" name="Group 479"/>
          <p:cNvGrpSpPr/>
          <p:nvPr/>
        </p:nvGrpSpPr>
        <p:grpSpPr>
          <a:xfrm>
            <a:off x="532705" y="2766812"/>
            <a:ext cx="788988" cy="679450"/>
            <a:chOff x="13788654" y="1737721"/>
            <a:chExt cx="788988" cy="679450"/>
          </a:xfrm>
        </p:grpSpPr>
        <p:sp>
          <p:nvSpPr>
            <p:cNvPr id="481"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2"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3"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4"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5"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486"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7"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8"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89"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0"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1"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2"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3"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4"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5"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6"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7"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8"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99"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0"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1"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2"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3"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04"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05" name="Group 504"/>
          <p:cNvGrpSpPr/>
          <p:nvPr/>
        </p:nvGrpSpPr>
        <p:grpSpPr>
          <a:xfrm>
            <a:off x="9218027" y="4193185"/>
            <a:ext cx="900112" cy="981076"/>
            <a:chOff x="14823442" y="1555094"/>
            <a:chExt cx="900112" cy="981076"/>
          </a:xfrm>
        </p:grpSpPr>
        <p:sp>
          <p:nvSpPr>
            <p:cNvPr id="506"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7"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8"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09"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510"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18" name="Group 17"/>
          <p:cNvGrpSpPr/>
          <p:nvPr/>
        </p:nvGrpSpPr>
        <p:grpSpPr>
          <a:xfrm>
            <a:off x="576062" y="2777182"/>
            <a:ext cx="745631" cy="642100"/>
            <a:chOff x="-887353" y="2781324"/>
            <a:chExt cx="745631" cy="642100"/>
          </a:xfrm>
        </p:grpSpPr>
        <p:sp>
          <p:nvSpPr>
            <p:cNvPr id="286" name="Freeform 51"/>
            <p:cNvSpPr>
              <a:spLocks/>
            </p:cNvSpPr>
            <p:nvPr/>
          </p:nvSpPr>
          <p:spPr bwMode="auto">
            <a:xfrm>
              <a:off x="-887353" y="2781324"/>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7" name="Freeform 52"/>
            <p:cNvSpPr>
              <a:spLocks/>
            </p:cNvSpPr>
            <p:nvPr/>
          </p:nvSpPr>
          <p:spPr bwMode="auto">
            <a:xfrm>
              <a:off x="-887353" y="2781324"/>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8" name="Freeform 53"/>
            <p:cNvSpPr>
              <a:spLocks/>
            </p:cNvSpPr>
            <p:nvPr/>
          </p:nvSpPr>
          <p:spPr bwMode="auto">
            <a:xfrm>
              <a:off x="-495191" y="2781324"/>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89" name="Freeform 54"/>
            <p:cNvSpPr>
              <a:spLocks/>
            </p:cNvSpPr>
            <p:nvPr/>
          </p:nvSpPr>
          <p:spPr bwMode="auto">
            <a:xfrm>
              <a:off x="-164729" y="2908907"/>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0" name="Freeform 55"/>
            <p:cNvSpPr>
              <a:spLocks/>
            </p:cNvSpPr>
            <p:nvPr/>
          </p:nvSpPr>
          <p:spPr bwMode="auto">
            <a:xfrm>
              <a:off x="-164729" y="2908907"/>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2" name="Freeform 57"/>
            <p:cNvSpPr>
              <a:spLocks noEditPoints="1"/>
            </p:cNvSpPr>
            <p:nvPr/>
          </p:nvSpPr>
          <p:spPr bwMode="auto">
            <a:xfrm>
              <a:off x="-672971" y="2976882"/>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0078D7"/>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3" name="Freeform 58"/>
            <p:cNvSpPr>
              <a:spLocks/>
            </p:cNvSpPr>
            <p:nvPr/>
          </p:nvSpPr>
          <p:spPr bwMode="auto">
            <a:xfrm>
              <a:off x="-590356" y="3023941"/>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4" name="Freeform 59"/>
            <p:cNvSpPr>
              <a:spLocks/>
            </p:cNvSpPr>
            <p:nvPr/>
          </p:nvSpPr>
          <p:spPr bwMode="auto">
            <a:xfrm>
              <a:off x="-590356" y="3023941"/>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5" name="Freeform 60"/>
            <p:cNvSpPr>
              <a:spLocks/>
            </p:cNvSpPr>
            <p:nvPr/>
          </p:nvSpPr>
          <p:spPr bwMode="auto">
            <a:xfrm>
              <a:off x="-613362" y="3023941"/>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6" name="Freeform 61"/>
            <p:cNvSpPr>
              <a:spLocks/>
            </p:cNvSpPr>
            <p:nvPr/>
          </p:nvSpPr>
          <p:spPr bwMode="auto">
            <a:xfrm>
              <a:off x="-613362" y="3023941"/>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7" name="Freeform 62"/>
            <p:cNvSpPr>
              <a:spLocks/>
            </p:cNvSpPr>
            <p:nvPr/>
          </p:nvSpPr>
          <p:spPr bwMode="auto">
            <a:xfrm>
              <a:off x="-429308" y="3023941"/>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8" name="Freeform 63"/>
            <p:cNvSpPr>
              <a:spLocks/>
            </p:cNvSpPr>
            <p:nvPr/>
          </p:nvSpPr>
          <p:spPr bwMode="auto">
            <a:xfrm>
              <a:off x="-429308" y="3023941"/>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99" name="Rectangle 64"/>
            <p:cNvSpPr>
              <a:spLocks noChangeArrowheads="1"/>
            </p:cNvSpPr>
            <p:nvPr/>
          </p:nvSpPr>
          <p:spPr bwMode="auto">
            <a:xfrm>
              <a:off x="-389569" y="3206950"/>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0" name="Rectangle 65"/>
            <p:cNvSpPr>
              <a:spLocks noChangeArrowheads="1"/>
            </p:cNvSpPr>
            <p:nvPr/>
          </p:nvSpPr>
          <p:spPr bwMode="auto">
            <a:xfrm>
              <a:off x="-389569" y="3206950"/>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1" name="Freeform 66"/>
            <p:cNvSpPr>
              <a:spLocks/>
            </p:cNvSpPr>
            <p:nvPr/>
          </p:nvSpPr>
          <p:spPr bwMode="auto">
            <a:xfrm>
              <a:off x="-613362" y="3206950"/>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2" name="Freeform 67"/>
            <p:cNvSpPr>
              <a:spLocks/>
            </p:cNvSpPr>
            <p:nvPr/>
          </p:nvSpPr>
          <p:spPr bwMode="auto">
            <a:xfrm>
              <a:off x="-613362" y="3206950"/>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3" name="Freeform 68"/>
            <p:cNvSpPr>
              <a:spLocks/>
            </p:cNvSpPr>
            <p:nvPr/>
          </p:nvSpPr>
          <p:spPr bwMode="auto">
            <a:xfrm>
              <a:off x="-613362" y="3206950"/>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4" name="Freeform 69"/>
            <p:cNvSpPr>
              <a:spLocks/>
            </p:cNvSpPr>
            <p:nvPr/>
          </p:nvSpPr>
          <p:spPr bwMode="auto">
            <a:xfrm>
              <a:off x="-613362" y="3206950"/>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5" name="Freeform 70"/>
            <p:cNvSpPr>
              <a:spLocks/>
            </p:cNvSpPr>
            <p:nvPr/>
          </p:nvSpPr>
          <p:spPr bwMode="auto">
            <a:xfrm>
              <a:off x="-836110" y="3023941"/>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6" name="Freeform 71"/>
            <p:cNvSpPr>
              <a:spLocks/>
            </p:cNvSpPr>
            <p:nvPr/>
          </p:nvSpPr>
          <p:spPr bwMode="auto">
            <a:xfrm>
              <a:off x="-836110" y="3023941"/>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7" name="Oval 72"/>
            <p:cNvSpPr>
              <a:spLocks noChangeArrowheads="1"/>
            </p:cNvSpPr>
            <p:nvPr/>
          </p:nvSpPr>
          <p:spPr bwMode="auto">
            <a:xfrm>
              <a:off x="-231658" y="2837795"/>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8" name="Oval 73"/>
            <p:cNvSpPr>
              <a:spLocks noChangeArrowheads="1"/>
            </p:cNvSpPr>
            <p:nvPr/>
          </p:nvSpPr>
          <p:spPr bwMode="auto">
            <a:xfrm>
              <a:off x="-289175" y="2837795"/>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09" name="Oval 74"/>
            <p:cNvSpPr>
              <a:spLocks noChangeArrowheads="1"/>
            </p:cNvSpPr>
            <p:nvPr/>
          </p:nvSpPr>
          <p:spPr bwMode="auto">
            <a:xfrm>
              <a:off x="-347738" y="2837795"/>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0" name="Freeform 75"/>
            <p:cNvSpPr>
              <a:spLocks/>
            </p:cNvSpPr>
            <p:nvPr/>
          </p:nvSpPr>
          <p:spPr bwMode="auto">
            <a:xfrm>
              <a:off x="-474275" y="2930869"/>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1" name="Freeform 76"/>
            <p:cNvSpPr>
              <a:spLocks/>
            </p:cNvSpPr>
            <p:nvPr/>
          </p:nvSpPr>
          <p:spPr bwMode="auto">
            <a:xfrm>
              <a:off x="-474275" y="2930869"/>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2" name="Freeform 77"/>
            <p:cNvSpPr>
              <a:spLocks/>
            </p:cNvSpPr>
            <p:nvPr/>
          </p:nvSpPr>
          <p:spPr bwMode="auto">
            <a:xfrm>
              <a:off x="-141722" y="2930869"/>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3" name="Freeform 78"/>
            <p:cNvSpPr>
              <a:spLocks/>
            </p:cNvSpPr>
            <p:nvPr/>
          </p:nvSpPr>
          <p:spPr bwMode="auto">
            <a:xfrm>
              <a:off x="-141722" y="2930869"/>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4" name="Freeform 79"/>
            <p:cNvSpPr>
              <a:spLocks/>
            </p:cNvSpPr>
            <p:nvPr/>
          </p:nvSpPr>
          <p:spPr bwMode="auto">
            <a:xfrm>
              <a:off x="-211789" y="2930869"/>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5" name="Freeform 80"/>
            <p:cNvSpPr>
              <a:spLocks/>
            </p:cNvSpPr>
            <p:nvPr/>
          </p:nvSpPr>
          <p:spPr bwMode="auto">
            <a:xfrm>
              <a:off x="-211789" y="2930869"/>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6" name="Rectangle 81"/>
            <p:cNvSpPr>
              <a:spLocks noChangeArrowheads="1"/>
            </p:cNvSpPr>
            <p:nvPr/>
          </p:nvSpPr>
          <p:spPr bwMode="auto">
            <a:xfrm>
              <a:off x="-164729" y="2930869"/>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7" name="Rectangle 82"/>
            <p:cNvSpPr>
              <a:spLocks noChangeArrowheads="1"/>
            </p:cNvSpPr>
            <p:nvPr/>
          </p:nvSpPr>
          <p:spPr bwMode="auto">
            <a:xfrm>
              <a:off x="-164729" y="2930869"/>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8" name="Freeform 83"/>
            <p:cNvSpPr>
              <a:spLocks/>
            </p:cNvSpPr>
            <p:nvPr/>
          </p:nvSpPr>
          <p:spPr bwMode="auto">
            <a:xfrm>
              <a:off x="-887353" y="2930869"/>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19" name="Freeform 84"/>
            <p:cNvSpPr>
              <a:spLocks/>
            </p:cNvSpPr>
            <p:nvPr/>
          </p:nvSpPr>
          <p:spPr bwMode="auto">
            <a:xfrm>
              <a:off x="-887353" y="2930869"/>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0" name="Freeform 85"/>
            <p:cNvSpPr>
              <a:spLocks/>
            </p:cNvSpPr>
            <p:nvPr/>
          </p:nvSpPr>
          <p:spPr bwMode="auto">
            <a:xfrm>
              <a:off x="-887353" y="2930869"/>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1" name="Freeform 86"/>
            <p:cNvSpPr>
              <a:spLocks/>
            </p:cNvSpPr>
            <p:nvPr/>
          </p:nvSpPr>
          <p:spPr bwMode="auto">
            <a:xfrm>
              <a:off x="-887353" y="2930869"/>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2" name="Freeform 87"/>
            <p:cNvSpPr>
              <a:spLocks/>
            </p:cNvSpPr>
            <p:nvPr/>
          </p:nvSpPr>
          <p:spPr bwMode="auto">
            <a:xfrm>
              <a:off x="-887353" y="2930869"/>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3" name="Freeform 88"/>
            <p:cNvSpPr>
              <a:spLocks/>
            </p:cNvSpPr>
            <p:nvPr/>
          </p:nvSpPr>
          <p:spPr bwMode="auto">
            <a:xfrm>
              <a:off x="-887353" y="2930869"/>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17" name="Group 16"/>
          <p:cNvGrpSpPr/>
          <p:nvPr/>
        </p:nvGrpSpPr>
        <p:grpSpPr>
          <a:xfrm>
            <a:off x="576062" y="3579077"/>
            <a:ext cx="745631" cy="672655"/>
            <a:chOff x="-893598" y="2845392"/>
            <a:chExt cx="745631" cy="672655"/>
          </a:xfrm>
        </p:grpSpPr>
        <p:sp>
          <p:nvSpPr>
            <p:cNvPr id="291" name="Freeform 56"/>
            <p:cNvSpPr>
              <a:spLocks/>
            </p:cNvSpPr>
            <p:nvPr/>
          </p:nvSpPr>
          <p:spPr bwMode="auto">
            <a:xfrm>
              <a:off x="-566978" y="28453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6" name="Freeform 51"/>
            <p:cNvSpPr>
              <a:spLocks/>
            </p:cNvSpPr>
            <p:nvPr/>
          </p:nvSpPr>
          <p:spPr bwMode="auto">
            <a:xfrm>
              <a:off x="-893598" y="2875947"/>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FBD1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7" name="Freeform 52"/>
            <p:cNvSpPr>
              <a:spLocks/>
            </p:cNvSpPr>
            <p:nvPr/>
          </p:nvSpPr>
          <p:spPr bwMode="auto">
            <a:xfrm>
              <a:off x="-893598" y="2875947"/>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8" name="Freeform 53"/>
            <p:cNvSpPr>
              <a:spLocks/>
            </p:cNvSpPr>
            <p:nvPr/>
          </p:nvSpPr>
          <p:spPr bwMode="auto">
            <a:xfrm>
              <a:off x="-501436" y="2875947"/>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29" name="Freeform 54"/>
            <p:cNvSpPr>
              <a:spLocks/>
            </p:cNvSpPr>
            <p:nvPr/>
          </p:nvSpPr>
          <p:spPr bwMode="auto">
            <a:xfrm>
              <a:off x="-170974" y="3003530"/>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0" name="Freeform 55"/>
            <p:cNvSpPr>
              <a:spLocks/>
            </p:cNvSpPr>
            <p:nvPr/>
          </p:nvSpPr>
          <p:spPr bwMode="auto">
            <a:xfrm>
              <a:off x="-170974" y="3003530"/>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1" name="Freeform 56"/>
            <p:cNvSpPr>
              <a:spLocks/>
            </p:cNvSpPr>
            <p:nvPr/>
          </p:nvSpPr>
          <p:spPr bwMode="auto">
            <a:xfrm>
              <a:off x="-191889" y="351804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2" name="Freeform 57"/>
            <p:cNvSpPr>
              <a:spLocks noEditPoints="1"/>
            </p:cNvSpPr>
            <p:nvPr/>
          </p:nvSpPr>
          <p:spPr bwMode="auto">
            <a:xfrm>
              <a:off x="-679216" y="3071505"/>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E8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3" name="Freeform 58"/>
            <p:cNvSpPr>
              <a:spLocks/>
            </p:cNvSpPr>
            <p:nvPr/>
          </p:nvSpPr>
          <p:spPr bwMode="auto">
            <a:xfrm>
              <a:off x="-596601" y="3118564"/>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4" name="Freeform 59"/>
            <p:cNvSpPr>
              <a:spLocks/>
            </p:cNvSpPr>
            <p:nvPr/>
          </p:nvSpPr>
          <p:spPr bwMode="auto">
            <a:xfrm>
              <a:off x="-596601" y="3118564"/>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5" name="Freeform 60"/>
            <p:cNvSpPr>
              <a:spLocks/>
            </p:cNvSpPr>
            <p:nvPr/>
          </p:nvSpPr>
          <p:spPr bwMode="auto">
            <a:xfrm>
              <a:off x="-619607" y="3118564"/>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6" name="Freeform 61"/>
            <p:cNvSpPr>
              <a:spLocks/>
            </p:cNvSpPr>
            <p:nvPr/>
          </p:nvSpPr>
          <p:spPr bwMode="auto">
            <a:xfrm>
              <a:off x="-619607" y="3118564"/>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7" name="Freeform 62"/>
            <p:cNvSpPr>
              <a:spLocks/>
            </p:cNvSpPr>
            <p:nvPr/>
          </p:nvSpPr>
          <p:spPr bwMode="auto">
            <a:xfrm>
              <a:off x="-435553" y="3118564"/>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8" name="Freeform 63"/>
            <p:cNvSpPr>
              <a:spLocks/>
            </p:cNvSpPr>
            <p:nvPr/>
          </p:nvSpPr>
          <p:spPr bwMode="auto">
            <a:xfrm>
              <a:off x="-435553" y="3118564"/>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39" name="Rectangle 64"/>
            <p:cNvSpPr>
              <a:spLocks noChangeArrowheads="1"/>
            </p:cNvSpPr>
            <p:nvPr/>
          </p:nvSpPr>
          <p:spPr bwMode="auto">
            <a:xfrm>
              <a:off x="-395814" y="3301573"/>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0" name="Rectangle 65"/>
            <p:cNvSpPr>
              <a:spLocks noChangeArrowheads="1"/>
            </p:cNvSpPr>
            <p:nvPr/>
          </p:nvSpPr>
          <p:spPr bwMode="auto">
            <a:xfrm>
              <a:off x="-395814" y="3301573"/>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1" name="Freeform 66"/>
            <p:cNvSpPr>
              <a:spLocks/>
            </p:cNvSpPr>
            <p:nvPr/>
          </p:nvSpPr>
          <p:spPr bwMode="auto">
            <a:xfrm>
              <a:off x="-619607" y="3301573"/>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2" name="Freeform 67"/>
            <p:cNvSpPr>
              <a:spLocks/>
            </p:cNvSpPr>
            <p:nvPr/>
          </p:nvSpPr>
          <p:spPr bwMode="auto">
            <a:xfrm>
              <a:off x="-619607" y="3301573"/>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3" name="Freeform 68"/>
            <p:cNvSpPr>
              <a:spLocks/>
            </p:cNvSpPr>
            <p:nvPr/>
          </p:nvSpPr>
          <p:spPr bwMode="auto">
            <a:xfrm>
              <a:off x="-619607" y="3301573"/>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4" name="Freeform 69"/>
            <p:cNvSpPr>
              <a:spLocks/>
            </p:cNvSpPr>
            <p:nvPr/>
          </p:nvSpPr>
          <p:spPr bwMode="auto">
            <a:xfrm>
              <a:off x="-619607" y="3301573"/>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5" name="Freeform 70"/>
            <p:cNvSpPr>
              <a:spLocks/>
            </p:cNvSpPr>
            <p:nvPr/>
          </p:nvSpPr>
          <p:spPr bwMode="auto">
            <a:xfrm>
              <a:off x="-842355" y="3118564"/>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6" name="Freeform 71"/>
            <p:cNvSpPr>
              <a:spLocks/>
            </p:cNvSpPr>
            <p:nvPr/>
          </p:nvSpPr>
          <p:spPr bwMode="auto">
            <a:xfrm>
              <a:off x="-842355" y="3118564"/>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7" name="Oval 72"/>
            <p:cNvSpPr>
              <a:spLocks noChangeArrowheads="1"/>
            </p:cNvSpPr>
            <p:nvPr/>
          </p:nvSpPr>
          <p:spPr bwMode="auto">
            <a:xfrm>
              <a:off x="-237903" y="2932418"/>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8" name="Oval 73"/>
            <p:cNvSpPr>
              <a:spLocks noChangeArrowheads="1"/>
            </p:cNvSpPr>
            <p:nvPr/>
          </p:nvSpPr>
          <p:spPr bwMode="auto">
            <a:xfrm>
              <a:off x="-295420" y="2932418"/>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49" name="Oval 74"/>
            <p:cNvSpPr>
              <a:spLocks noChangeArrowheads="1"/>
            </p:cNvSpPr>
            <p:nvPr/>
          </p:nvSpPr>
          <p:spPr bwMode="auto">
            <a:xfrm>
              <a:off x="-353983" y="2932418"/>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0" name="Freeform 75"/>
            <p:cNvSpPr>
              <a:spLocks/>
            </p:cNvSpPr>
            <p:nvPr/>
          </p:nvSpPr>
          <p:spPr bwMode="auto">
            <a:xfrm>
              <a:off x="-480520" y="3025492"/>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4" name="Freeform 76"/>
            <p:cNvSpPr>
              <a:spLocks/>
            </p:cNvSpPr>
            <p:nvPr/>
          </p:nvSpPr>
          <p:spPr bwMode="auto">
            <a:xfrm>
              <a:off x="-480520" y="3025492"/>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5" name="Freeform 77"/>
            <p:cNvSpPr>
              <a:spLocks/>
            </p:cNvSpPr>
            <p:nvPr/>
          </p:nvSpPr>
          <p:spPr bwMode="auto">
            <a:xfrm>
              <a:off x="-147967" y="3025492"/>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7" name="Freeform 78"/>
            <p:cNvSpPr>
              <a:spLocks/>
            </p:cNvSpPr>
            <p:nvPr/>
          </p:nvSpPr>
          <p:spPr bwMode="auto">
            <a:xfrm>
              <a:off x="-147967" y="3025492"/>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8" name="Freeform 79"/>
            <p:cNvSpPr>
              <a:spLocks/>
            </p:cNvSpPr>
            <p:nvPr/>
          </p:nvSpPr>
          <p:spPr bwMode="auto">
            <a:xfrm>
              <a:off x="-218034" y="3025492"/>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59" name="Freeform 80"/>
            <p:cNvSpPr>
              <a:spLocks/>
            </p:cNvSpPr>
            <p:nvPr/>
          </p:nvSpPr>
          <p:spPr bwMode="auto">
            <a:xfrm>
              <a:off x="-218034" y="3025492"/>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0" name="Rectangle 81"/>
            <p:cNvSpPr>
              <a:spLocks noChangeArrowheads="1"/>
            </p:cNvSpPr>
            <p:nvPr/>
          </p:nvSpPr>
          <p:spPr bwMode="auto">
            <a:xfrm>
              <a:off x="-170974" y="3025492"/>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1" name="Rectangle 82"/>
            <p:cNvSpPr>
              <a:spLocks noChangeArrowheads="1"/>
            </p:cNvSpPr>
            <p:nvPr/>
          </p:nvSpPr>
          <p:spPr bwMode="auto">
            <a:xfrm>
              <a:off x="-170974" y="3025492"/>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2" name="Freeform 83"/>
            <p:cNvSpPr>
              <a:spLocks/>
            </p:cNvSpPr>
            <p:nvPr/>
          </p:nvSpPr>
          <p:spPr bwMode="auto">
            <a:xfrm>
              <a:off x="-893598" y="3025492"/>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3" name="Freeform 84"/>
            <p:cNvSpPr>
              <a:spLocks/>
            </p:cNvSpPr>
            <p:nvPr/>
          </p:nvSpPr>
          <p:spPr bwMode="auto">
            <a:xfrm>
              <a:off x="-893598" y="3025492"/>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4" name="Freeform 85"/>
            <p:cNvSpPr>
              <a:spLocks/>
            </p:cNvSpPr>
            <p:nvPr/>
          </p:nvSpPr>
          <p:spPr bwMode="auto">
            <a:xfrm>
              <a:off x="-893598" y="3025492"/>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5" name="Freeform 86"/>
            <p:cNvSpPr>
              <a:spLocks/>
            </p:cNvSpPr>
            <p:nvPr/>
          </p:nvSpPr>
          <p:spPr bwMode="auto">
            <a:xfrm>
              <a:off x="-893598" y="3025492"/>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6" name="Freeform 87"/>
            <p:cNvSpPr>
              <a:spLocks/>
            </p:cNvSpPr>
            <p:nvPr/>
          </p:nvSpPr>
          <p:spPr bwMode="auto">
            <a:xfrm>
              <a:off x="-893598" y="3025492"/>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7" name="Freeform 88"/>
            <p:cNvSpPr>
              <a:spLocks/>
            </p:cNvSpPr>
            <p:nvPr/>
          </p:nvSpPr>
          <p:spPr bwMode="auto">
            <a:xfrm>
              <a:off x="-893598" y="3025492"/>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16" name="Group 15"/>
          <p:cNvGrpSpPr/>
          <p:nvPr/>
        </p:nvGrpSpPr>
        <p:grpSpPr>
          <a:xfrm>
            <a:off x="576062" y="4330431"/>
            <a:ext cx="745631" cy="642100"/>
            <a:chOff x="-871576" y="4314050"/>
            <a:chExt cx="745631" cy="642100"/>
          </a:xfrm>
        </p:grpSpPr>
        <p:sp>
          <p:nvSpPr>
            <p:cNvPr id="368" name="Freeform 51"/>
            <p:cNvSpPr>
              <a:spLocks/>
            </p:cNvSpPr>
            <p:nvPr/>
          </p:nvSpPr>
          <p:spPr bwMode="auto">
            <a:xfrm>
              <a:off x="-871576" y="4314050"/>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69" name="Freeform 52"/>
            <p:cNvSpPr>
              <a:spLocks/>
            </p:cNvSpPr>
            <p:nvPr/>
          </p:nvSpPr>
          <p:spPr bwMode="auto">
            <a:xfrm>
              <a:off x="-871576" y="4314050"/>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0" name="Freeform 53"/>
            <p:cNvSpPr>
              <a:spLocks/>
            </p:cNvSpPr>
            <p:nvPr/>
          </p:nvSpPr>
          <p:spPr bwMode="auto">
            <a:xfrm>
              <a:off x="-479414" y="4314050"/>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1" name="Freeform 54"/>
            <p:cNvSpPr>
              <a:spLocks/>
            </p:cNvSpPr>
            <p:nvPr/>
          </p:nvSpPr>
          <p:spPr bwMode="auto">
            <a:xfrm>
              <a:off x="-148952" y="4441633"/>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2" name="Freeform 55"/>
            <p:cNvSpPr>
              <a:spLocks/>
            </p:cNvSpPr>
            <p:nvPr/>
          </p:nvSpPr>
          <p:spPr bwMode="auto">
            <a:xfrm>
              <a:off x="-148952" y="4441633"/>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4" name="Freeform 57"/>
            <p:cNvSpPr>
              <a:spLocks noEditPoints="1"/>
            </p:cNvSpPr>
            <p:nvPr/>
          </p:nvSpPr>
          <p:spPr bwMode="auto">
            <a:xfrm>
              <a:off x="-657194" y="4509608"/>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5" name="Freeform 58"/>
            <p:cNvSpPr>
              <a:spLocks/>
            </p:cNvSpPr>
            <p:nvPr/>
          </p:nvSpPr>
          <p:spPr bwMode="auto">
            <a:xfrm>
              <a:off x="-574579" y="4556667"/>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6" name="Freeform 59"/>
            <p:cNvSpPr>
              <a:spLocks/>
            </p:cNvSpPr>
            <p:nvPr/>
          </p:nvSpPr>
          <p:spPr bwMode="auto">
            <a:xfrm>
              <a:off x="-574579" y="4556667"/>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7" name="Freeform 60"/>
            <p:cNvSpPr>
              <a:spLocks/>
            </p:cNvSpPr>
            <p:nvPr/>
          </p:nvSpPr>
          <p:spPr bwMode="auto">
            <a:xfrm>
              <a:off x="-597585" y="4556667"/>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8" name="Freeform 61"/>
            <p:cNvSpPr>
              <a:spLocks/>
            </p:cNvSpPr>
            <p:nvPr/>
          </p:nvSpPr>
          <p:spPr bwMode="auto">
            <a:xfrm>
              <a:off x="-597585" y="4556667"/>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79" name="Freeform 62"/>
            <p:cNvSpPr>
              <a:spLocks/>
            </p:cNvSpPr>
            <p:nvPr/>
          </p:nvSpPr>
          <p:spPr bwMode="auto">
            <a:xfrm>
              <a:off x="-413531" y="4556667"/>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80" name="Freeform 63"/>
            <p:cNvSpPr>
              <a:spLocks/>
            </p:cNvSpPr>
            <p:nvPr/>
          </p:nvSpPr>
          <p:spPr bwMode="auto">
            <a:xfrm>
              <a:off x="-413531" y="4556667"/>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381" name="Rectangle 64"/>
            <p:cNvSpPr>
              <a:spLocks noChangeArrowheads="1"/>
            </p:cNvSpPr>
            <p:nvPr/>
          </p:nvSpPr>
          <p:spPr bwMode="auto">
            <a:xfrm>
              <a:off x="-373792" y="4739676"/>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7" name="Rectangle 65"/>
            <p:cNvSpPr>
              <a:spLocks noChangeArrowheads="1"/>
            </p:cNvSpPr>
            <p:nvPr/>
          </p:nvSpPr>
          <p:spPr bwMode="auto">
            <a:xfrm>
              <a:off x="-373792" y="4739676"/>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8" name="Freeform 66"/>
            <p:cNvSpPr>
              <a:spLocks/>
            </p:cNvSpPr>
            <p:nvPr/>
          </p:nvSpPr>
          <p:spPr bwMode="auto">
            <a:xfrm>
              <a:off x="-597585" y="4739676"/>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09" name="Freeform 67"/>
            <p:cNvSpPr>
              <a:spLocks/>
            </p:cNvSpPr>
            <p:nvPr/>
          </p:nvSpPr>
          <p:spPr bwMode="auto">
            <a:xfrm>
              <a:off x="-597585" y="4739676"/>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0" name="Freeform 68"/>
            <p:cNvSpPr>
              <a:spLocks/>
            </p:cNvSpPr>
            <p:nvPr/>
          </p:nvSpPr>
          <p:spPr bwMode="auto">
            <a:xfrm>
              <a:off x="-597585" y="4739676"/>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1" name="Freeform 69"/>
            <p:cNvSpPr>
              <a:spLocks/>
            </p:cNvSpPr>
            <p:nvPr/>
          </p:nvSpPr>
          <p:spPr bwMode="auto">
            <a:xfrm>
              <a:off x="-597585" y="4739676"/>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2" name="Freeform 70"/>
            <p:cNvSpPr>
              <a:spLocks/>
            </p:cNvSpPr>
            <p:nvPr/>
          </p:nvSpPr>
          <p:spPr bwMode="auto">
            <a:xfrm>
              <a:off x="-820333" y="4556667"/>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3" name="Freeform 71"/>
            <p:cNvSpPr>
              <a:spLocks/>
            </p:cNvSpPr>
            <p:nvPr/>
          </p:nvSpPr>
          <p:spPr bwMode="auto">
            <a:xfrm>
              <a:off x="-820333" y="4556667"/>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4" name="Oval 72"/>
            <p:cNvSpPr>
              <a:spLocks noChangeArrowheads="1"/>
            </p:cNvSpPr>
            <p:nvPr/>
          </p:nvSpPr>
          <p:spPr bwMode="auto">
            <a:xfrm>
              <a:off x="-215881" y="4370521"/>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5" name="Oval 73"/>
            <p:cNvSpPr>
              <a:spLocks noChangeArrowheads="1"/>
            </p:cNvSpPr>
            <p:nvPr/>
          </p:nvSpPr>
          <p:spPr bwMode="auto">
            <a:xfrm>
              <a:off x="-273398" y="4370521"/>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6" name="Oval 74"/>
            <p:cNvSpPr>
              <a:spLocks noChangeArrowheads="1"/>
            </p:cNvSpPr>
            <p:nvPr/>
          </p:nvSpPr>
          <p:spPr bwMode="auto">
            <a:xfrm>
              <a:off x="-331961" y="4370521"/>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417" name="Freeform 75"/>
            <p:cNvSpPr>
              <a:spLocks/>
            </p:cNvSpPr>
            <p:nvPr/>
          </p:nvSpPr>
          <p:spPr bwMode="auto">
            <a:xfrm>
              <a:off x="-458498" y="4463595"/>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1" name="Freeform 76"/>
            <p:cNvSpPr>
              <a:spLocks/>
            </p:cNvSpPr>
            <p:nvPr/>
          </p:nvSpPr>
          <p:spPr bwMode="auto">
            <a:xfrm>
              <a:off x="-458498" y="4463595"/>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2" name="Freeform 77"/>
            <p:cNvSpPr>
              <a:spLocks/>
            </p:cNvSpPr>
            <p:nvPr/>
          </p:nvSpPr>
          <p:spPr bwMode="auto">
            <a:xfrm>
              <a:off x="-125945" y="4463595"/>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3" name="Freeform 78"/>
            <p:cNvSpPr>
              <a:spLocks/>
            </p:cNvSpPr>
            <p:nvPr/>
          </p:nvSpPr>
          <p:spPr bwMode="auto">
            <a:xfrm>
              <a:off x="-125945" y="4463595"/>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4" name="Freeform 79"/>
            <p:cNvSpPr>
              <a:spLocks/>
            </p:cNvSpPr>
            <p:nvPr/>
          </p:nvSpPr>
          <p:spPr bwMode="auto">
            <a:xfrm>
              <a:off x="-196012" y="4463595"/>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5" name="Freeform 80"/>
            <p:cNvSpPr>
              <a:spLocks/>
            </p:cNvSpPr>
            <p:nvPr/>
          </p:nvSpPr>
          <p:spPr bwMode="auto">
            <a:xfrm>
              <a:off x="-196012" y="4463595"/>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6" name="Rectangle 81"/>
            <p:cNvSpPr>
              <a:spLocks noChangeArrowheads="1"/>
            </p:cNvSpPr>
            <p:nvPr/>
          </p:nvSpPr>
          <p:spPr bwMode="auto">
            <a:xfrm>
              <a:off x="-148952" y="4463595"/>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7" name="Rectangle 82"/>
            <p:cNvSpPr>
              <a:spLocks noChangeArrowheads="1"/>
            </p:cNvSpPr>
            <p:nvPr/>
          </p:nvSpPr>
          <p:spPr bwMode="auto">
            <a:xfrm>
              <a:off x="-148952" y="4463595"/>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8" name="Freeform 83"/>
            <p:cNvSpPr>
              <a:spLocks/>
            </p:cNvSpPr>
            <p:nvPr/>
          </p:nvSpPr>
          <p:spPr bwMode="auto">
            <a:xfrm>
              <a:off x="-871576" y="4463595"/>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19" name="Freeform 84"/>
            <p:cNvSpPr>
              <a:spLocks/>
            </p:cNvSpPr>
            <p:nvPr/>
          </p:nvSpPr>
          <p:spPr bwMode="auto">
            <a:xfrm>
              <a:off x="-871576" y="4463595"/>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0" name="Freeform 85"/>
            <p:cNvSpPr>
              <a:spLocks/>
            </p:cNvSpPr>
            <p:nvPr/>
          </p:nvSpPr>
          <p:spPr bwMode="auto">
            <a:xfrm>
              <a:off x="-871576" y="4463595"/>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1" name="Freeform 86"/>
            <p:cNvSpPr>
              <a:spLocks/>
            </p:cNvSpPr>
            <p:nvPr/>
          </p:nvSpPr>
          <p:spPr bwMode="auto">
            <a:xfrm>
              <a:off x="-871576" y="4463595"/>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2" name="Freeform 87"/>
            <p:cNvSpPr>
              <a:spLocks/>
            </p:cNvSpPr>
            <p:nvPr/>
          </p:nvSpPr>
          <p:spPr bwMode="auto">
            <a:xfrm>
              <a:off x="-871576" y="4463595"/>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3" name="Freeform 88"/>
            <p:cNvSpPr>
              <a:spLocks/>
            </p:cNvSpPr>
            <p:nvPr/>
          </p:nvSpPr>
          <p:spPr bwMode="auto">
            <a:xfrm>
              <a:off x="-871576" y="4463595"/>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7" name="Group 6"/>
          <p:cNvGrpSpPr/>
          <p:nvPr/>
        </p:nvGrpSpPr>
        <p:grpSpPr>
          <a:xfrm>
            <a:off x="576062" y="5012915"/>
            <a:ext cx="745631" cy="784842"/>
            <a:chOff x="-877846" y="4956149"/>
            <a:chExt cx="745631" cy="784842"/>
          </a:xfrm>
        </p:grpSpPr>
        <p:sp>
          <p:nvSpPr>
            <p:cNvPr id="373" name="Freeform 56"/>
            <p:cNvSpPr>
              <a:spLocks/>
            </p:cNvSpPr>
            <p:nvPr/>
          </p:nvSpPr>
          <p:spPr bwMode="auto">
            <a:xfrm>
              <a:off x="-169867" y="495614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4" name="Freeform 51"/>
            <p:cNvSpPr>
              <a:spLocks/>
            </p:cNvSpPr>
            <p:nvPr/>
          </p:nvSpPr>
          <p:spPr bwMode="auto">
            <a:xfrm>
              <a:off x="-877846" y="5098891"/>
              <a:ext cx="745631" cy="642099"/>
            </a:xfrm>
            <a:custGeom>
              <a:avLst/>
              <a:gdLst>
                <a:gd name="T0" fmla="*/ 535 w 568"/>
                <a:gd name="T1" fmla="*/ 33 h 489"/>
                <a:gd name="T2" fmla="*/ 371 w 568"/>
                <a:gd name="T3" fmla="*/ 0 h 489"/>
                <a:gd name="T4" fmla="*/ 299 w 568"/>
                <a:gd name="T5" fmla="*/ 59 h 489"/>
                <a:gd name="T6" fmla="*/ 332 w 568"/>
                <a:gd name="T7" fmla="*/ 128 h 489"/>
                <a:gd name="T8" fmla="*/ 266 w 568"/>
                <a:gd name="T9" fmla="*/ 210 h 489"/>
                <a:gd name="T10" fmla="*/ 286 w 568"/>
                <a:gd name="T11" fmla="*/ 287 h 489"/>
                <a:gd name="T12" fmla="*/ 226 w 568"/>
                <a:gd name="T13" fmla="*/ 199 h 489"/>
                <a:gd name="T14" fmla="*/ 266 w 568"/>
                <a:gd name="T15" fmla="*/ 131 h 489"/>
                <a:gd name="T16" fmla="*/ 203 w 568"/>
                <a:gd name="T17" fmla="*/ 75 h 489"/>
                <a:gd name="T18" fmla="*/ 247 w 568"/>
                <a:gd name="T19" fmla="*/ 0 h 489"/>
                <a:gd name="T20" fmla="*/ 34 w 568"/>
                <a:gd name="T21" fmla="*/ 33 h 489"/>
                <a:gd name="T22" fmla="*/ 0 w 568"/>
                <a:gd name="T23" fmla="*/ 66 h 489"/>
                <a:gd name="T24" fmla="*/ 0 w 568"/>
                <a:gd name="T25" fmla="*/ 456 h 489"/>
                <a:gd name="T26" fmla="*/ 34 w 568"/>
                <a:gd name="T27" fmla="*/ 489 h 489"/>
                <a:gd name="T28" fmla="*/ 535 w 568"/>
                <a:gd name="T29" fmla="*/ 489 h 489"/>
                <a:gd name="T30" fmla="*/ 568 w 568"/>
                <a:gd name="T31" fmla="*/ 456 h 489"/>
                <a:gd name="T32" fmla="*/ 568 w 568"/>
                <a:gd name="T33" fmla="*/ 67 h 489"/>
                <a:gd name="T34" fmla="*/ 535 w 568"/>
                <a:gd name="T35" fmla="*/ 3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89">
                  <a:moveTo>
                    <a:pt x="535" y="33"/>
                  </a:moveTo>
                  <a:cubicBezTo>
                    <a:pt x="371" y="0"/>
                    <a:pt x="371" y="0"/>
                    <a:pt x="371" y="0"/>
                  </a:cubicBezTo>
                  <a:cubicBezTo>
                    <a:pt x="299" y="59"/>
                    <a:pt x="299" y="59"/>
                    <a:pt x="299" y="59"/>
                  </a:cubicBezTo>
                  <a:cubicBezTo>
                    <a:pt x="332" y="128"/>
                    <a:pt x="332" y="128"/>
                    <a:pt x="332" y="128"/>
                  </a:cubicBezTo>
                  <a:cubicBezTo>
                    <a:pt x="266" y="210"/>
                    <a:pt x="266" y="210"/>
                    <a:pt x="266" y="210"/>
                  </a:cubicBezTo>
                  <a:cubicBezTo>
                    <a:pt x="286" y="287"/>
                    <a:pt x="286" y="287"/>
                    <a:pt x="286" y="287"/>
                  </a:cubicBezTo>
                  <a:cubicBezTo>
                    <a:pt x="226" y="199"/>
                    <a:pt x="226" y="199"/>
                    <a:pt x="226" y="199"/>
                  </a:cubicBezTo>
                  <a:cubicBezTo>
                    <a:pt x="266" y="131"/>
                    <a:pt x="266" y="131"/>
                    <a:pt x="266" y="131"/>
                  </a:cubicBezTo>
                  <a:cubicBezTo>
                    <a:pt x="203" y="75"/>
                    <a:pt x="203" y="75"/>
                    <a:pt x="203" y="75"/>
                  </a:cubicBezTo>
                  <a:cubicBezTo>
                    <a:pt x="247" y="0"/>
                    <a:pt x="247" y="0"/>
                    <a:pt x="247" y="0"/>
                  </a:cubicBezTo>
                  <a:cubicBezTo>
                    <a:pt x="34" y="33"/>
                    <a:pt x="34" y="33"/>
                    <a:pt x="34" y="33"/>
                  </a:cubicBezTo>
                  <a:cubicBezTo>
                    <a:pt x="15" y="33"/>
                    <a:pt x="0" y="48"/>
                    <a:pt x="0" y="66"/>
                  </a:cubicBezTo>
                  <a:cubicBezTo>
                    <a:pt x="0" y="456"/>
                    <a:pt x="0" y="456"/>
                    <a:pt x="0" y="456"/>
                  </a:cubicBezTo>
                  <a:cubicBezTo>
                    <a:pt x="0" y="474"/>
                    <a:pt x="15" y="489"/>
                    <a:pt x="34" y="489"/>
                  </a:cubicBezTo>
                  <a:cubicBezTo>
                    <a:pt x="535" y="489"/>
                    <a:pt x="535" y="489"/>
                    <a:pt x="535" y="489"/>
                  </a:cubicBezTo>
                  <a:cubicBezTo>
                    <a:pt x="553" y="489"/>
                    <a:pt x="568" y="474"/>
                    <a:pt x="568" y="456"/>
                  </a:cubicBezTo>
                  <a:cubicBezTo>
                    <a:pt x="568" y="67"/>
                    <a:pt x="568" y="67"/>
                    <a:pt x="568" y="67"/>
                  </a:cubicBezTo>
                  <a:cubicBezTo>
                    <a:pt x="568" y="48"/>
                    <a:pt x="553" y="33"/>
                    <a:pt x="535" y="33"/>
                  </a:cubicBezTo>
                </a:path>
              </a:pathLst>
            </a:custGeom>
            <a:solidFill>
              <a:srgbClr val="A8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5" name="Freeform 52"/>
            <p:cNvSpPr>
              <a:spLocks/>
            </p:cNvSpPr>
            <p:nvPr/>
          </p:nvSpPr>
          <p:spPr bwMode="auto">
            <a:xfrm>
              <a:off x="-877846" y="5098891"/>
              <a:ext cx="324187" cy="149545"/>
            </a:xfrm>
            <a:custGeom>
              <a:avLst/>
              <a:gdLst>
                <a:gd name="T0" fmla="*/ 203 w 247"/>
                <a:gd name="T1" fmla="*/ 75 h 114"/>
                <a:gd name="T2" fmla="*/ 247 w 247"/>
                <a:gd name="T3" fmla="*/ 0 h 114"/>
                <a:gd name="T4" fmla="*/ 34 w 247"/>
                <a:gd name="T5" fmla="*/ 0 h 114"/>
                <a:gd name="T6" fmla="*/ 0 w 247"/>
                <a:gd name="T7" fmla="*/ 34 h 114"/>
                <a:gd name="T8" fmla="*/ 0 w 247"/>
                <a:gd name="T9" fmla="*/ 114 h 114"/>
                <a:gd name="T10" fmla="*/ 246 w 247"/>
                <a:gd name="T11" fmla="*/ 114 h 114"/>
                <a:gd name="T12" fmla="*/ 203 w 247"/>
                <a:gd name="T13" fmla="*/ 75 h 114"/>
              </a:gdLst>
              <a:ahLst/>
              <a:cxnLst>
                <a:cxn ang="0">
                  <a:pos x="T0" y="T1"/>
                </a:cxn>
                <a:cxn ang="0">
                  <a:pos x="T2" y="T3"/>
                </a:cxn>
                <a:cxn ang="0">
                  <a:pos x="T4" y="T5"/>
                </a:cxn>
                <a:cxn ang="0">
                  <a:pos x="T6" y="T7"/>
                </a:cxn>
                <a:cxn ang="0">
                  <a:pos x="T8" y="T9"/>
                </a:cxn>
                <a:cxn ang="0">
                  <a:pos x="T10" y="T11"/>
                </a:cxn>
                <a:cxn ang="0">
                  <a:pos x="T12" y="T13"/>
                </a:cxn>
              </a:cxnLst>
              <a:rect l="0" t="0" r="r" b="b"/>
              <a:pathLst>
                <a:path w="247" h="114">
                  <a:moveTo>
                    <a:pt x="203" y="75"/>
                  </a:moveTo>
                  <a:cubicBezTo>
                    <a:pt x="247" y="0"/>
                    <a:pt x="247" y="0"/>
                    <a:pt x="247" y="0"/>
                  </a:cubicBezTo>
                  <a:cubicBezTo>
                    <a:pt x="34" y="0"/>
                    <a:pt x="34" y="0"/>
                    <a:pt x="34" y="0"/>
                  </a:cubicBezTo>
                  <a:cubicBezTo>
                    <a:pt x="15" y="0"/>
                    <a:pt x="0" y="15"/>
                    <a:pt x="0" y="34"/>
                  </a:cubicBezTo>
                  <a:cubicBezTo>
                    <a:pt x="0" y="114"/>
                    <a:pt x="0" y="114"/>
                    <a:pt x="0" y="114"/>
                  </a:cubicBezTo>
                  <a:cubicBezTo>
                    <a:pt x="246" y="114"/>
                    <a:pt x="246" y="114"/>
                    <a:pt x="246" y="114"/>
                  </a:cubicBezTo>
                  <a:cubicBezTo>
                    <a:pt x="203" y="75"/>
                    <a:pt x="203" y="75"/>
                    <a:pt x="203" y="75"/>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6" name="Freeform 53"/>
            <p:cNvSpPr>
              <a:spLocks/>
            </p:cNvSpPr>
            <p:nvPr/>
          </p:nvSpPr>
          <p:spPr bwMode="auto">
            <a:xfrm>
              <a:off x="-485684" y="5098891"/>
              <a:ext cx="353469" cy="149545"/>
            </a:xfrm>
            <a:custGeom>
              <a:avLst/>
              <a:gdLst>
                <a:gd name="T0" fmla="*/ 236 w 269"/>
                <a:gd name="T1" fmla="*/ 0 h 114"/>
                <a:gd name="T2" fmla="*/ 72 w 269"/>
                <a:gd name="T3" fmla="*/ 0 h 114"/>
                <a:gd name="T4" fmla="*/ 0 w 269"/>
                <a:gd name="T5" fmla="*/ 59 h 114"/>
                <a:gd name="T6" fmla="*/ 27 w 269"/>
                <a:gd name="T7" fmla="*/ 114 h 114"/>
                <a:gd name="T8" fmla="*/ 269 w 269"/>
                <a:gd name="T9" fmla="*/ 114 h 114"/>
                <a:gd name="T10" fmla="*/ 269 w 269"/>
                <a:gd name="T11" fmla="*/ 34 h 114"/>
                <a:gd name="T12" fmla="*/ 236 w 269"/>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69" h="114">
                  <a:moveTo>
                    <a:pt x="236" y="0"/>
                  </a:moveTo>
                  <a:cubicBezTo>
                    <a:pt x="72" y="0"/>
                    <a:pt x="72" y="0"/>
                    <a:pt x="72" y="0"/>
                  </a:cubicBezTo>
                  <a:cubicBezTo>
                    <a:pt x="0" y="59"/>
                    <a:pt x="0" y="59"/>
                    <a:pt x="0" y="59"/>
                  </a:cubicBezTo>
                  <a:cubicBezTo>
                    <a:pt x="27" y="114"/>
                    <a:pt x="27" y="114"/>
                    <a:pt x="27" y="114"/>
                  </a:cubicBezTo>
                  <a:cubicBezTo>
                    <a:pt x="269" y="114"/>
                    <a:pt x="269" y="114"/>
                    <a:pt x="269" y="114"/>
                  </a:cubicBezTo>
                  <a:cubicBezTo>
                    <a:pt x="269" y="34"/>
                    <a:pt x="269" y="34"/>
                    <a:pt x="269" y="34"/>
                  </a:cubicBezTo>
                  <a:cubicBezTo>
                    <a:pt x="269" y="15"/>
                    <a:pt x="254" y="0"/>
                    <a:pt x="236" y="0"/>
                  </a:cubicBezTo>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7" name="Freeform 54"/>
            <p:cNvSpPr>
              <a:spLocks/>
            </p:cNvSpPr>
            <p:nvPr/>
          </p:nvSpPr>
          <p:spPr bwMode="auto">
            <a:xfrm>
              <a:off x="-155222" y="5226474"/>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close/>
                </a:path>
              </a:pathLst>
            </a:custGeom>
            <a:solidFill>
              <a:srgbClr val="C1C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8" name="Freeform 55"/>
            <p:cNvSpPr>
              <a:spLocks/>
            </p:cNvSpPr>
            <p:nvPr/>
          </p:nvSpPr>
          <p:spPr bwMode="auto">
            <a:xfrm>
              <a:off x="-155222" y="5226474"/>
              <a:ext cx="23007" cy="21961"/>
            </a:xfrm>
            <a:custGeom>
              <a:avLst/>
              <a:gdLst>
                <a:gd name="T0" fmla="*/ 22 w 22"/>
                <a:gd name="T1" fmla="*/ 0 h 21"/>
                <a:gd name="T2" fmla="*/ 0 w 22"/>
                <a:gd name="T3" fmla="*/ 21 h 21"/>
                <a:gd name="T4" fmla="*/ 22 w 22"/>
                <a:gd name="T5" fmla="*/ 21 h 21"/>
                <a:gd name="T6" fmla="*/ 22 w 22"/>
                <a:gd name="T7" fmla="*/ 0 h 21"/>
              </a:gdLst>
              <a:ahLst/>
              <a:cxnLst>
                <a:cxn ang="0">
                  <a:pos x="T0" y="T1"/>
                </a:cxn>
                <a:cxn ang="0">
                  <a:pos x="T2" y="T3"/>
                </a:cxn>
                <a:cxn ang="0">
                  <a:pos x="T4" y="T5"/>
                </a:cxn>
                <a:cxn ang="0">
                  <a:pos x="T6" y="T7"/>
                </a:cxn>
              </a:cxnLst>
              <a:rect l="0" t="0" r="r" b="b"/>
              <a:pathLst>
                <a:path w="22" h="21">
                  <a:moveTo>
                    <a:pt x="22" y="0"/>
                  </a:moveTo>
                  <a:lnTo>
                    <a:pt x="0" y="21"/>
                  </a:lnTo>
                  <a:lnTo>
                    <a:pt x="22" y="21"/>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29" name="Freeform 56"/>
            <p:cNvSpPr>
              <a:spLocks/>
            </p:cNvSpPr>
            <p:nvPr/>
          </p:nvSpPr>
          <p:spPr bwMode="auto">
            <a:xfrm>
              <a:off x="-176137" y="574099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E8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0" name="Freeform 57"/>
            <p:cNvSpPr>
              <a:spLocks noEditPoints="1"/>
            </p:cNvSpPr>
            <p:nvPr/>
          </p:nvSpPr>
          <p:spPr bwMode="auto">
            <a:xfrm>
              <a:off x="-663464" y="5294449"/>
              <a:ext cx="531249" cy="446542"/>
            </a:xfrm>
            <a:custGeom>
              <a:avLst/>
              <a:gdLst>
                <a:gd name="T0" fmla="*/ 369 w 405"/>
                <a:gd name="T1" fmla="*/ 299 h 340"/>
                <a:gd name="T2" fmla="*/ 216 w 405"/>
                <a:gd name="T3" fmla="*/ 299 h 340"/>
                <a:gd name="T4" fmla="*/ 216 w 405"/>
                <a:gd name="T5" fmla="*/ 175 h 340"/>
                <a:gd name="T6" fmla="*/ 369 w 405"/>
                <a:gd name="T7" fmla="*/ 175 h 340"/>
                <a:gd name="T8" fmla="*/ 369 w 405"/>
                <a:gd name="T9" fmla="*/ 299 h 340"/>
                <a:gd name="T10" fmla="*/ 352 w 405"/>
                <a:gd name="T11" fmla="*/ 0 h 340"/>
                <a:gd name="T12" fmla="*/ 314 w 405"/>
                <a:gd name="T13" fmla="*/ 36 h 340"/>
                <a:gd name="T14" fmla="*/ 369 w 405"/>
                <a:gd name="T15" fmla="*/ 36 h 340"/>
                <a:gd name="T16" fmla="*/ 369 w 405"/>
                <a:gd name="T17" fmla="*/ 161 h 340"/>
                <a:gd name="T18" fmla="*/ 186 w 405"/>
                <a:gd name="T19" fmla="*/ 161 h 340"/>
                <a:gd name="T20" fmla="*/ 171 w 405"/>
                <a:gd name="T21" fmla="*/ 175 h 340"/>
                <a:gd name="T22" fmla="*/ 200 w 405"/>
                <a:gd name="T23" fmla="*/ 175 h 340"/>
                <a:gd name="T24" fmla="*/ 200 w 405"/>
                <a:gd name="T25" fmla="*/ 299 h 340"/>
                <a:gd name="T26" fmla="*/ 46 w 405"/>
                <a:gd name="T27" fmla="*/ 299 h 340"/>
                <a:gd name="T28" fmla="*/ 46 w 405"/>
                <a:gd name="T29" fmla="*/ 296 h 340"/>
                <a:gd name="T30" fmla="*/ 0 w 405"/>
                <a:gd name="T31" fmla="*/ 340 h 340"/>
                <a:gd name="T32" fmla="*/ 372 w 405"/>
                <a:gd name="T33" fmla="*/ 340 h 340"/>
                <a:gd name="T34" fmla="*/ 372 w 405"/>
                <a:gd name="T35" fmla="*/ 340 h 340"/>
                <a:gd name="T36" fmla="*/ 405 w 405"/>
                <a:gd name="T37" fmla="*/ 307 h 340"/>
                <a:gd name="T38" fmla="*/ 405 w 405"/>
                <a:gd name="T39" fmla="*/ 0 h 340"/>
                <a:gd name="T40" fmla="*/ 352 w 405"/>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5" h="340">
                  <a:moveTo>
                    <a:pt x="369" y="299"/>
                  </a:moveTo>
                  <a:cubicBezTo>
                    <a:pt x="216" y="299"/>
                    <a:pt x="216" y="299"/>
                    <a:pt x="216" y="299"/>
                  </a:cubicBezTo>
                  <a:cubicBezTo>
                    <a:pt x="216" y="175"/>
                    <a:pt x="216" y="175"/>
                    <a:pt x="216" y="175"/>
                  </a:cubicBezTo>
                  <a:cubicBezTo>
                    <a:pt x="369" y="175"/>
                    <a:pt x="369" y="175"/>
                    <a:pt x="369" y="175"/>
                  </a:cubicBezTo>
                  <a:cubicBezTo>
                    <a:pt x="369" y="299"/>
                    <a:pt x="369" y="299"/>
                    <a:pt x="369" y="299"/>
                  </a:cubicBezTo>
                  <a:moveTo>
                    <a:pt x="352" y="0"/>
                  </a:moveTo>
                  <a:cubicBezTo>
                    <a:pt x="314" y="36"/>
                    <a:pt x="314" y="36"/>
                    <a:pt x="314" y="36"/>
                  </a:cubicBezTo>
                  <a:cubicBezTo>
                    <a:pt x="369" y="36"/>
                    <a:pt x="369" y="36"/>
                    <a:pt x="369" y="36"/>
                  </a:cubicBezTo>
                  <a:cubicBezTo>
                    <a:pt x="369" y="161"/>
                    <a:pt x="369" y="161"/>
                    <a:pt x="369" y="161"/>
                  </a:cubicBezTo>
                  <a:cubicBezTo>
                    <a:pt x="186" y="161"/>
                    <a:pt x="186" y="161"/>
                    <a:pt x="186" y="161"/>
                  </a:cubicBezTo>
                  <a:cubicBezTo>
                    <a:pt x="171" y="175"/>
                    <a:pt x="171" y="175"/>
                    <a:pt x="171" y="175"/>
                  </a:cubicBezTo>
                  <a:cubicBezTo>
                    <a:pt x="200" y="175"/>
                    <a:pt x="200" y="175"/>
                    <a:pt x="200" y="175"/>
                  </a:cubicBezTo>
                  <a:cubicBezTo>
                    <a:pt x="200" y="299"/>
                    <a:pt x="200" y="299"/>
                    <a:pt x="200" y="299"/>
                  </a:cubicBezTo>
                  <a:cubicBezTo>
                    <a:pt x="46" y="299"/>
                    <a:pt x="46" y="299"/>
                    <a:pt x="46" y="299"/>
                  </a:cubicBezTo>
                  <a:cubicBezTo>
                    <a:pt x="46" y="296"/>
                    <a:pt x="46" y="296"/>
                    <a:pt x="46" y="296"/>
                  </a:cubicBezTo>
                  <a:cubicBezTo>
                    <a:pt x="0" y="340"/>
                    <a:pt x="0" y="340"/>
                    <a:pt x="0" y="340"/>
                  </a:cubicBezTo>
                  <a:cubicBezTo>
                    <a:pt x="372" y="340"/>
                    <a:pt x="372" y="340"/>
                    <a:pt x="372" y="340"/>
                  </a:cubicBezTo>
                  <a:cubicBezTo>
                    <a:pt x="372" y="340"/>
                    <a:pt x="372" y="340"/>
                    <a:pt x="372" y="340"/>
                  </a:cubicBezTo>
                  <a:cubicBezTo>
                    <a:pt x="390" y="340"/>
                    <a:pt x="405" y="325"/>
                    <a:pt x="405" y="307"/>
                  </a:cubicBezTo>
                  <a:cubicBezTo>
                    <a:pt x="405" y="0"/>
                    <a:pt x="405" y="0"/>
                    <a:pt x="405" y="0"/>
                  </a:cubicBezTo>
                  <a:cubicBezTo>
                    <a:pt x="352" y="0"/>
                    <a:pt x="352" y="0"/>
                    <a:pt x="352" y="0"/>
                  </a:cubicBezTo>
                </a:path>
              </a:pathLst>
            </a:custGeom>
            <a:solidFill>
              <a:srgbClr val="A80000"/>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1" name="Freeform 58"/>
            <p:cNvSpPr>
              <a:spLocks/>
            </p:cNvSpPr>
            <p:nvPr/>
          </p:nvSpPr>
          <p:spPr bwMode="auto">
            <a:xfrm>
              <a:off x="-580849" y="5341508"/>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2" name="Freeform 59"/>
            <p:cNvSpPr>
              <a:spLocks/>
            </p:cNvSpPr>
            <p:nvPr/>
          </p:nvSpPr>
          <p:spPr bwMode="auto">
            <a:xfrm>
              <a:off x="-580849" y="5341508"/>
              <a:ext cx="78433" cy="133858"/>
            </a:xfrm>
            <a:custGeom>
              <a:avLst/>
              <a:gdLst>
                <a:gd name="T0" fmla="*/ 10 w 75"/>
                <a:gd name="T1" fmla="*/ 0 h 128"/>
                <a:gd name="T2" fmla="*/ 0 w 75"/>
                <a:gd name="T3" fmla="*/ 18 h 128"/>
                <a:gd name="T4" fmla="*/ 75 w 75"/>
                <a:gd name="T5" fmla="*/ 128 h 128"/>
                <a:gd name="T6" fmla="*/ 50 w 75"/>
                <a:gd name="T7" fmla="*/ 32 h 128"/>
                <a:gd name="T8" fmla="*/ 75 w 75"/>
                <a:gd name="T9" fmla="*/ 0 h 128"/>
                <a:gd name="T10" fmla="*/ 10 w 75"/>
                <a:gd name="T11" fmla="*/ 0 h 128"/>
              </a:gdLst>
              <a:ahLst/>
              <a:cxnLst>
                <a:cxn ang="0">
                  <a:pos x="T0" y="T1"/>
                </a:cxn>
                <a:cxn ang="0">
                  <a:pos x="T2" y="T3"/>
                </a:cxn>
                <a:cxn ang="0">
                  <a:pos x="T4" y="T5"/>
                </a:cxn>
                <a:cxn ang="0">
                  <a:pos x="T6" y="T7"/>
                </a:cxn>
                <a:cxn ang="0">
                  <a:pos x="T8" y="T9"/>
                </a:cxn>
                <a:cxn ang="0">
                  <a:pos x="T10" y="T11"/>
                </a:cxn>
              </a:cxnLst>
              <a:rect l="0" t="0" r="r" b="b"/>
              <a:pathLst>
                <a:path w="75" h="128">
                  <a:moveTo>
                    <a:pt x="10" y="0"/>
                  </a:moveTo>
                  <a:lnTo>
                    <a:pt x="0" y="18"/>
                  </a:lnTo>
                  <a:lnTo>
                    <a:pt x="75" y="128"/>
                  </a:lnTo>
                  <a:lnTo>
                    <a:pt x="50" y="32"/>
                  </a:lnTo>
                  <a:lnTo>
                    <a:pt x="75"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3" name="Freeform 60"/>
            <p:cNvSpPr>
              <a:spLocks/>
            </p:cNvSpPr>
            <p:nvPr/>
          </p:nvSpPr>
          <p:spPr bwMode="auto">
            <a:xfrm>
              <a:off x="-603855" y="5341508"/>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4" name="Freeform 61"/>
            <p:cNvSpPr>
              <a:spLocks/>
            </p:cNvSpPr>
            <p:nvPr/>
          </p:nvSpPr>
          <p:spPr bwMode="auto">
            <a:xfrm>
              <a:off x="-603855" y="5341508"/>
              <a:ext cx="352423" cy="164185"/>
            </a:xfrm>
            <a:custGeom>
              <a:avLst/>
              <a:gdLst>
                <a:gd name="T0" fmla="*/ 0 w 337"/>
                <a:gd name="T1" fmla="*/ 0 h 157"/>
                <a:gd name="T2" fmla="*/ 0 w 337"/>
                <a:gd name="T3" fmla="*/ 157 h 157"/>
                <a:gd name="T4" fmla="*/ 176 w 337"/>
                <a:gd name="T5" fmla="*/ 157 h 157"/>
                <a:gd name="T6" fmla="*/ 337 w 337"/>
                <a:gd name="T7" fmla="*/ 0 h 157"/>
                <a:gd name="T8" fmla="*/ 97 w 337"/>
                <a:gd name="T9" fmla="*/ 0 h 157"/>
                <a:gd name="T10" fmla="*/ 72 w 337"/>
                <a:gd name="T11" fmla="*/ 32 h 157"/>
                <a:gd name="T12" fmla="*/ 97 w 337"/>
                <a:gd name="T13" fmla="*/ 128 h 157"/>
                <a:gd name="T14" fmla="*/ 22 w 337"/>
                <a:gd name="T15" fmla="*/ 18 h 157"/>
                <a:gd name="T16" fmla="*/ 32 w 337"/>
                <a:gd name="T17" fmla="*/ 0 h 157"/>
                <a:gd name="T18" fmla="*/ 0 w 337"/>
                <a:gd name="T1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157">
                  <a:moveTo>
                    <a:pt x="0" y="0"/>
                  </a:moveTo>
                  <a:lnTo>
                    <a:pt x="0" y="157"/>
                  </a:lnTo>
                  <a:lnTo>
                    <a:pt x="176" y="157"/>
                  </a:lnTo>
                  <a:lnTo>
                    <a:pt x="337" y="0"/>
                  </a:lnTo>
                  <a:lnTo>
                    <a:pt x="97" y="0"/>
                  </a:lnTo>
                  <a:lnTo>
                    <a:pt x="72" y="32"/>
                  </a:lnTo>
                  <a:lnTo>
                    <a:pt x="97" y="128"/>
                  </a:lnTo>
                  <a:lnTo>
                    <a:pt x="22" y="18"/>
                  </a:lnTo>
                  <a:lnTo>
                    <a:pt x="3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5" name="Freeform 62"/>
            <p:cNvSpPr>
              <a:spLocks/>
            </p:cNvSpPr>
            <p:nvPr/>
          </p:nvSpPr>
          <p:spPr bwMode="auto">
            <a:xfrm>
              <a:off x="-419801" y="5341508"/>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6" name="Freeform 63"/>
            <p:cNvSpPr>
              <a:spLocks/>
            </p:cNvSpPr>
            <p:nvPr/>
          </p:nvSpPr>
          <p:spPr bwMode="auto">
            <a:xfrm>
              <a:off x="-419801" y="5341508"/>
              <a:ext cx="240526" cy="164185"/>
            </a:xfrm>
            <a:custGeom>
              <a:avLst/>
              <a:gdLst>
                <a:gd name="T0" fmla="*/ 161 w 230"/>
                <a:gd name="T1" fmla="*/ 0 h 157"/>
                <a:gd name="T2" fmla="*/ 0 w 230"/>
                <a:gd name="T3" fmla="*/ 157 h 157"/>
                <a:gd name="T4" fmla="*/ 230 w 230"/>
                <a:gd name="T5" fmla="*/ 157 h 157"/>
                <a:gd name="T6" fmla="*/ 230 w 230"/>
                <a:gd name="T7" fmla="*/ 0 h 157"/>
                <a:gd name="T8" fmla="*/ 161 w 230"/>
                <a:gd name="T9" fmla="*/ 0 h 157"/>
              </a:gdLst>
              <a:ahLst/>
              <a:cxnLst>
                <a:cxn ang="0">
                  <a:pos x="T0" y="T1"/>
                </a:cxn>
                <a:cxn ang="0">
                  <a:pos x="T2" y="T3"/>
                </a:cxn>
                <a:cxn ang="0">
                  <a:pos x="T4" y="T5"/>
                </a:cxn>
                <a:cxn ang="0">
                  <a:pos x="T6" y="T7"/>
                </a:cxn>
                <a:cxn ang="0">
                  <a:pos x="T8" y="T9"/>
                </a:cxn>
              </a:cxnLst>
              <a:rect l="0" t="0" r="r" b="b"/>
              <a:pathLst>
                <a:path w="230" h="157">
                  <a:moveTo>
                    <a:pt x="161" y="0"/>
                  </a:moveTo>
                  <a:lnTo>
                    <a:pt x="0" y="157"/>
                  </a:lnTo>
                  <a:lnTo>
                    <a:pt x="230" y="157"/>
                  </a:lnTo>
                  <a:lnTo>
                    <a:pt x="230" y="0"/>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7" name="Rectangle 64"/>
            <p:cNvSpPr>
              <a:spLocks noChangeArrowheads="1"/>
            </p:cNvSpPr>
            <p:nvPr/>
          </p:nvSpPr>
          <p:spPr bwMode="auto">
            <a:xfrm>
              <a:off x="-380062" y="5524517"/>
              <a:ext cx="200787" cy="163139"/>
            </a:xfrm>
            <a:prstGeom prst="rect">
              <a:avLst/>
            </a:prstGeom>
            <a:solidFill>
              <a:srgbClr val="EDD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8" name="Rectangle 65"/>
            <p:cNvSpPr>
              <a:spLocks noChangeArrowheads="1"/>
            </p:cNvSpPr>
            <p:nvPr/>
          </p:nvSpPr>
          <p:spPr bwMode="auto">
            <a:xfrm>
              <a:off x="-380062" y="5524517"/>
              <a:ext cx="200787" cy="16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39" name="Freeform 66"/>
            <p:cNvSpPr>
              <a:spLocks/>
            </p:cNvSpPr>
            <p:nvPr/>
          </p:nvSpPr>
          <p:spPr bwMode="auto">
            <a:xfrm>
              <a:off x="-603855" y="5524517"/>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0" name="Freeform 67"/>
            <p:cNvSpPr>
              <a:spLocks/>
            </p:cNvSpPr>
            <p:nvPr/>
          </p:nvSpPr>
          <p:spPr bwMode="auto">
            <a:xfrm>
              <a:off x="-603855" y="5524517"/>
              <a:ext cx="164185" cy="158956"/>
            </a:xfrm>
            <a:custGeom>
              <a:avLst/>
              <a:gdLst>
                <a:gd name="T0" fmla="*/ 0 w 157"/>
                <a:gd name="T1" fmla="*/ 0 h 152"/>
                <a:gd name="T2" fmla="*/ 0 w 157"/>
                <a:gd name="T3" fmla="*/ 152 h 152"/>
                <a:gd name="T4" fmla="*/ 157 w 157"/>
                <a:gd name="T5" fmla="*/ 0 h 152"/>
                <a:gd name="T6" fmla="*/ 0 w 157"/>
                <a:gd name="T7" fmla="*/ 0 h 152"/>
              </a:gdLst>
              <a:ahLst/>
              <a:cxnLst>
                <a:cxn ang="0">
                  <a:pos x="T0" y="T1"/>
                </a:cxn>
                <a:cxn ang="0">
                  <a:pos x="T2" y="T3"/>
                </a:cxn>
                <a:cxn ang="0">
                  <a:pos x="T4" y="T5"/>
                </a:cxn>
                <a:cxn ang="0">
                  <a:pos x="T6" y="T7"/>
                </a:cxn>
              </a:cxnLst>
              <a:rect l="0" t="0" r="r" b="b"/>
              <a:pathLst>
                <a:path w="157" h="152">
                  <a:moveTo>
                    <a:pt x="0" y="0"/>
                  </a:moveTo>
                  <a:lnTo>
                    <a:pt x="0" y="152"/>
                  </a:lnTo>
                  <a:lnTo>
                    <a:pt x="157"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1" name="Freeform 68"/>
            <p:cNvSpPr>
              <a:spLocks/>
            </p:cNvSpPr>
            <p:nvPr/>
          </p:nvSpPr>
          <p:spPr bwMode="auto">
            <a:xfrm>
              <a:off x="-603855" y="5524517"/>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close/>
                </a:path>
              </a:pathLst>
            </a:custGeom>
            <a:solidFill>
              <a:srgbClr val="EDD0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2" name="Freeform 69"/>
            <p:cNvSpPr>
              <a:spLocks/>
            </p:cNvSpPr>
            <p:nvPr/>
          </p:nvSpPr>
          <p:spPr bwMode="auto">
            <a:xfrm>
              <a:off x="-603855" y="5524517"/>
              <a:ext cx="201833" cy="163139"/>
            </a:xfrm>
            <a:custGeom>
              <a:avLst/>
              <a:gdLst>
                <a:gd name="T0" fmla="*/ 157 w 193"/>
                <a:gd name="T1" fmla="*/ 0 h 156"/>
                <a:gd name="T2" fmla="*/ 0 w 193"/>
                <a:gd name="T3" fmla="*/ 152 h 156"/>
                <a:gd name="T4" fmla="*/ 0 w 193"/>
                <a:gd name="T5" fmla="*/ 156 h 156"/>
                <a:gd name="T6" fmla="*/ 193 w 193"/>
                <a:gd name="T7" fmla="*/ 156 h 156"/>
                <a:gd name="T8" fmla="*/ 193 w 193"/>
                <a:gd name="T9" fmla="*/ 0 h 156"/>
                <a:gd name="T10" fmla="*/ 157 w 193"/>
                <a:gd name="T11" fmla="*/ 0 h 156"/>
              </a:gdLst>
              <a:ahLst/>
              <a:cxnLst>
                <a:cxn ang="0">
                  <a:pos x="T0" y="T1"/>
                </a:cxn>
                <a:cxn ang="0">
                  <a:pos x="T2" y="T3"/>
                </a:cxn>
                <a:cxn ang="0">
                  <a:pos x="T4" y="T5"/>
                </a:cxn>
                <a:cxn ang="0">
                  <a:pos x="T6" y="T7"/>
                </a:cxn>
                <a:cxn ang="0">
                  <a:pos x="T8" y="T9"/>
                </a:cxn>
                <a:cxn ang="0">
                  <a:pos x="T10" y="T11"/>
                </a:cxn>
              </a:cxnLst>
              <a:rect l="0" t="0" r="r" b="b"/>
              <a:pathLst>
                <a:path w="193" h="156">
                  <a:moveTo>
                    <a:pt x="157" y="0"/>
                  </a:moveTo>
                  <a:lnTo>
                    <a:pt x="0" y="152"/>
                  </a:lnTo>
                  <a:lnTo>
                    <a:pt x="0" y="156"/>
                  </a:lnTo>
                  <a:lnTo>
                    <a:pt x="193" y="156"/>
                  </a:lnTo>
                  <a:lnTo>
                    <a:pt x="193" y="0"/>
                  </a:lnTo>
                  <a:lnTo>
                    <a:pt x="1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3" name="Freeform 70"/>
            <p:cNvSpPr>
              <a:spLocks/>
            </p:cNvSpPr>
            <p:nvPr/>
          </p:nvSpPr>
          <p:spPr bwMode="auto">
            <a:xfrm>
              <a:off x="-826603" y="5341508"/>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close/>
                </a:path>
              </a:pathLst>
            </a:custGeom>
            <a:solidFill>
              <a:srgbClr val="FED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4" name="Freeform 71"/>
            <p:cNvSpPr>
              <a:spLocks/>
            </p:cNvSpPr>
            <p:nvPr/>
          </p:nvSpPr>
          <p:spPr bwMode="auto">
            <a:xfrm>
              <a:off x="-826603" y="5341508"/>
              <a:ext cx="201833" cy="346148"/>
            </a:xfrm>
            <a:custGeom>
              <a:avLst/>
              <a:gdLst>
                <a:gd name="T0" fmla="*/ 1 w 193"/>
                <a:gd name="T1" fmla="*/ 0 h 331"/>
                <a:gd name="T2" fmla="*/ 0 w 193"/>
                <a:gd name="T3" fmla="*/ 331 h 331"/>
                <a:gd name="T4" fmla="*/ 193 w 193"/>
                <a:gd name="T5" fmla="*/ 331 h 331"/>
                <a:gd name="T6" fmla="*/ 193 w 193"/>
                <a:gd name="T7" fmla="*/ 0 h 331"/>
                <a:gd name="T8" fmla="*/ 1 w 193"/>
                <a:gd name="T9" fmla="*/ 0 h 331"/>
              </a:gdLst>
              <a:ahLst/>
              <a:cxnLst>
                <a:cxn ang="0">
                  <a:pos x="T0" y="T1"/>
                </a:cxn>
                <a:cxn ang="0">
                  <a:pos x="T2" y="T3"/>
                </a:cxn>
                <a:cxn ang="0">
                  <a:pos x="T4" y="T5"/>
                </a:cxn>
                <a:cxn ang="0">
                  <a:pos x="T6" y="T7"/>
                </a:cxn>
                <a:cxn ang="0">
                  <a:pos x="T8" y="T9"/>
                </a:cxn>
              </a:cxnLst>
              <a:rect l="0" t="0" r="r" b="b"/>
              <a:pathLst>
                <a:path w="193" h="331">
                  <a:moveTo>
                    <a:pt x="1" y="0"/>
                  </a:moveTo>
                  <a:lnTo>
                    <a:pt x="0" y="331"/>
                  </a:lnTo>
                  <a:lnTo>
                    <a:pt x="193" y="331"/>
                  </a:lnTo>
                  <a:lnTo>
                    <a:pt x="193"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5" name="Oval 72"/>
            <p:cNvSpPr>
              <a:spLocks noChangeArrowheads="1"/>
            </p:cNvSpPr>
            <p:nvPr/>
          </p:nvSpPr>
          <p:spPr bwMode="auto">
            <a:xfrm>
              <a:off x="-222151" y="5155362"/>
              <a:ext cx="42877"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6" name="Oval 73"/>
            <p:cNvSpPr>
              <a:spLocks noChangeArrowheads="1"/>
            </p:cNvSpPr>
            <p:nvPr/>
          </p:nvSpPr>
          <p:spPr bwMode="auto">
            <a:xfrm>
              <a:off x="-279668" y="5155362"/>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7" name="Oval 74"/>
            <p:cNvSpPr>
              <a:spLocks noChangeArrowheads="1"/>
            </p:cNvSpPr>
            <p:nvPr/>
          </p:nvSpPr>
          <p:spPr bwMode="auto">
            <a:xfrm>
              <a:off x="-338231" y="5155362"/>
              <a:ext cx="41831" cy="4183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8" name="Freeform 75"/>
            <p:cNvSpPr>
              <a:spLocks/>
            </p:cNvSpPr>
            <p:nvPr/>
          </p:nvSpPr>
          <p:spPr bwMode="auto">
            <a:xfrm>
              <a:off x="-464768" y="5248436"/>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49" name="Freeform 76"/>
            <p:cNvSpPr>
              <a:spLocks/>
            </p:cNvSpPr>
            <p:nvPr/>
          </p:nvSpPr>
          <p:spPr bwMode="auto">
            <a:xfrm>
              <a:off x="-464768" y="5248436"/>
              <a:ext cx="309547" cy="46014"/>
            </a:xfrm>
            <a:custGeom>
              <a:avLst/>
              <a:gdLst>
                <a:gd name="T0" fmla="*/ 14 w 296"/>
                <a:gd name="T1" fmla="*/ 0 h 44"/>
                <a:gd name="T2" fmla="*/ 22 w 296"/>
                <a:gd name="T3" fmla="*/ 18 h 44"/>
                <a:gd name="T4" fmla="*/ 0 w 296"/>
                <a:gd name="T5" fmla="*/ 44 h 44"/>
                <a:gd name="T6" fmla="*/ 251 w 296"/>
                <a:gd name="T7" fmla="*/ 44 h 44"/>
                <a:gd name="T8" fmla="*/ 296 w 296"/>
                <a:gd name="T9" fmla="*/ 0 h 44"/>
                <a:gd name="T10" fmla="*/ 14 w 296"/>
                <a:gd name="T11" fmla="*/ 0 h 44"/>
              </a:gdLst>
              <a:ahLst/>
              <a:cxnLst>
                <a:cxn ang="0">
                  <a:pos x="T0" y="T1"/>
                </a:cxn>
                <a:cxn ang="0">
                  <a:pos x="T2" y="T3"/>
                </a:cxn>
                <a:cxn ang="0">
                  <a:pos x="T4" y="T5"/>
                </a:cxn>
                <a:cxn ang="0">
                  <a:pos x="T6" y="T7"/>
                </a:cxn>
                <a:cxn ang="0">
                  <a:pos x="T8" y="T9"/>
                </a:cxn>
                <a:cxn ang="0">
                  <a:pos x="T10" y="T11"/>
                </a:cxn>
              </a:cxnLst>
              <a:rect l="0" t="0" r="r" b="b"/>
              <a:pathLst>
                <a:path w="296" h="44">
                  <a:moveTo>
                    <a:pt x="14" y="0"/>
                  </a:moveTo>
                  <a:lnTo>
                    <a:pt x="22" y="18"/>
                  </a:lnTo>
                  <a:lnTo>
                    <a:pt x="0" y="44"/>
                  </a:lnTo>
                  <a:lnTo>
                    <a:pt x="251" y="44"/>
                  </a:lnTo>
                  <a:lnTo>
                    <a:pt x="296" y="0"/>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0" name="Freeform 77"/>
            <p:cNvSpPr>
              <a:spLocks/>
            </p:cNvSpPr>
            <p:nvPr/>
          </p:nvSpPr>
          <p:spPr bwMode="auto">
            <a:xfrm>
              <a:off x="-132215" y="5248436"/>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1" name="Freeform 78"/>
            <p:cNvSpPr>
              <a:spLocks/>
            </p:cNvSpPr>
            <p:nvPr/>
          </p:nvSpPr>
          <p:spPr bwMode="auto">
            <a:xfrm>
              <a:off x="-132215" y="5248436"/>
              <a:ext cx="0" cy="46014"/>
            </a:xfrm>
            <a:custGeom>
              <a:avLst/>
              <a:gdLst>
                <a:gd name="T0" fmla="*/ 0 h 44"/>
                <a:gd name="T1" fmla="*/ 44 h 44"/>
                <a:gd name="T2" fmla="*/ 0 h 44"/>
              </a:gdLst>
              <a:ahLst/>
              <a:cxnLst>
                <a:cxn ang="0">
                  <a:pos x="0" y="T0"/>
                </a:cxn>
                <a:cxn ang="0">
                  <a:pos x="0" y="T1"/>
                </a:cxn>
                <a:cxn ang="0">
                  <a:pos x="0" y="T2"/>
                </a:cxn>
              </a:cxnLst>
              <a:rect l="0" t="0" r="r" b="b"/>
              <a:pathLst>
                <a:path h="44">
                  <a:moveTo>
                    <a:pt x="0" y="0"/>
                  </a:moveTo>
                  <a:lnTo>
                    <a:pt x="0"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2" name="Freeform 79"/>
            <p:cNvSpPr>
              <a:spLocks/>
            </p:cNvSpPr>
            <p:nvPr/>
          </p:nvSpPr>
          <p:spPr bwMode="auto">
            <a:xfrm>
              <a:off x="-202282" y="5248436"/>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close/>
                </a:path>
              </a:pathLst>
            </a:custGeom>
            <a:solidFill>
              <a:srgbClr val="CCAA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3" name="Freeform 80"/>
            <p:cNvSpPr>
              <a:spLocks/>
            </p:cNvSpPr>
            <p:nvPr/>
          </p:nvSpPr>
          <p:spPr bwMode="auto">
            <a:xfrm>
              <a:off x="-202282" y="5248436"/>
              <a:ext cx="70067" cy="46014"/>
            </a:xfrm>
            <a:custGeom>
              <a:avLst/>
              <a:gdLst>
                <a:gd name="T0" fmla="*/ 45 w 67"/>
                <a:gd name="T1" fmla="*/ 0 h 44"/>
                <a:gd name="T2" fmla="*/ 0 w 67"/>
                <a:gd name="T3" fmla="*/ 44 h 44"/>
                <a:gd name="T4" fmla="*/ 67 w 67"/>
                <a:gd name="T5" fmla="*/ 44 h 44"/>
                <a:gd name="T6" fmla="*/ 67 w 67"/>
                <a:gd name="T7" fmla="*/ 0 h 44"/>
                <a:gd name="T8" fmla="*/ 45 w 67"/>
                <a:gd name="T9" fmla="*/ 0 h 44"/>
              </a:gdLst>
              <a:ahLst/>
              <a:cxnLst>
                <a:cxn ang="0">
                  <a:pos x="T0" y="T1"/>
                </a:cxn>
                <a:cxn ang="0">
                  <a:pos x="T2" y="T3"/>
                </a:cxn>
                <a:cxn ang="0">
                  <a:pos x="T4" y="T5"/>
                </a:cxn>
                <a:cxn ang="0">
                  <a:pos x="T6" y="T7"/>
                </a:cxn>
                <a:cxn ang="0">
                  <a:pos x="T8" y="T9"/>
                </a:cxn>
              </a:cxnLst>
              <a:rect l="0" t="0" r="r" b="b"/>
              <a:pathLst>
                <a:path w="67" h="44">
                  <a:moveTo>
                    <a:pt x="45" y="0"/>
                  </a:moveTo>
                  <a:lnTo>
                    <a:pt x="0" y="44"/>
                  </a:lnTo>
                  <a:lnTo>
                    <a:pt x="67" y="44"/>
                  </a:lnTo>
                  <a:lnTo>
                    <a:pt x="67" y="0"/>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4" name="Rectangle 81"/>
            <p:cNvSpPr>
              <a:spLocks noChangeArrowheads="1"/>
            </p:cNvSpPr>
            <p:nvPr/>
          </p:nvSpPr>
          <p:spPr bwMode="auto">
            <a:xfrm>
              <a:off x="-155222" y="5248436"/>
              <a:ext cx="23007" cy="1046"/>
            </a:xfrm>
            <a:prstGeom prst="rect">
              <a:avLst/>
            </a:prstGeom>
            <a:solidFill>
              <a:srgbClr val="ACAB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5" name="Rectangle 82"/>
            <p:cNvSpPr>
              <a:spLocks noChangeArrowheads="1"/>
            </p:cNvSpPr>
            <p:nvPr/>
          </p:nvSpPr>
          <p:spPr bwMode="auto">
            <a:xfrm>
              <a:off x="-155222" y="5248436"/>
              <a:ext cx="23007"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6" name="Freeform 83"/>
            <p:cNvSpPr>
              <a:spLocks/>
            </p:cNvSpPr>
            <p:nvPr/>
          </p:nvSpPr>
          <p:spPr bwMode="auto">
            <a:xfrm>
              <a:off x="-877846" y="5248436"/>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close/>
                </a:path>
              </a:pathLst>
            </a:custGeom>
            <a:solidFill>
              <a:srgbClr val="D9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7" name="Freeform 84"/>
            <p:cNvSpPr>
              <a:spLocks/>
            </p:cNvSpPr>
            <p:nvPr/>
          </p:nvSpPr>
          <p:spPr bwMode="auto">
            <a:xfrm>
              <a:off x="-877846" y="5248436"/>
              <a:ext cx="0" cy="46014"/>
            </a:xfrm>
            <a:custGeom>
              <a:avLst/>
              <a:gdLst>
                <a:gd name="T0" fmla="*/ 0 h 44"/>
                <a:gd name="T1" fmla="*/ 44 h 44"/>
                <a:gd name="T2" fmla="*/ 0 h 44"/>
                <a:gd name="T3" fmla="*/ 0 h 44"/>
              </a:gdLst>
              <a:ahLst/>
              <a:cxnLst>
                <a:cxn ang="0">
                  <a:pos x="0" y="T0"/>
                </a:cxn>
                <a:cxn ang="0">
                  <a:pos x="0" y="T1"/>
                </a:cxn>
                <a:cxn ang="0">
                  <a:pos x="0" y="T2"/>
                </a:cxn>
                <a:cxn ang="0">
                  <a:pos x="0" y="T3"/>
                </a:cxn>
              </a:cxnLst>
              <a:rect l="0" t="0" r="r" b="b"/>
              <a:pathLst>
                <a:path h="44">
                  <a:moveTo>
                    <a:pt x="0" y="0"/>
                  </a:moveTo>
                  <a:lnTo>
                    <a:pt x="0" y="4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8" name="Freeform 85"/>
            <p:cNvSpPr>
              <a:spLocks/>
            </p:cNvSpPr>
            <p:nvPr/>
          </p:nvSpPr>
          <p:spPr bwMode="auto">
            <a:xfrm>
              <a:off x="-877846" y="5248436"/>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close/>
                </a:path>
              </a:pathLst>
            </a:custGeom>
            <a:solidFill>
              <a:srgbClr val="D9B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59" name="Freeform 86"/>
            <p:cNvSpPr>
              <a:spLocks/>
            </p:cNvSpPr>
            <p:nvPr/>
          </p:nvSpPr>
          <p:spPr bwMode="auto">
            <a:xfrm>
              <a:off x="-877846" y="5248436"/>
              <a:ext cx="349286" cy="46014"/>
            </a:xfrm>
            <a:custGeom>
              <a:avLst/>
              <a:gdLst>
                <a:gd name="T0" fmla="*/ 0 w 334"/>
                <a:gd name="T1" fmla="*/ 0 h 44"/>
                <a:gd name="T2" fmla="*/ 0 w 334"/>
                <a:gd name="T3" fmla="*/ 44 h 44"/>
                <a:gd name="T4" fmla="*/ 320 w 334"/>
                <a:gd name="T5" fmla="*/ 44 h 44"/>
                <a:gd name="T6" fmla="*/ 334 w 334"/>
                <a:gd name="T7" fmla="*/ 22 h 44"/>
                <a:gd name="T8" fmla="*/ 309 w 334"/>
                <a:gd name="T9" fmla="*/ 0 h 44"/>
                <a:gd name="T10" fmla="*/ 0 w 334"/>
                <a:gd name="T11" fmla="*/ 0 h 44"/>
              </a:gdLst>
              <a:ahLst/>
              <a:cxnLst>
                <a:cxn ang="0">
                  <a:pos x="T0" y="T1"/>
                </a:cxn>
                <a:cxn ang="0">
                  <a:pos x="T2" y="T3"/>
                </a:cxn>
                <a:cxn ang="0">
                  <a:pos x="T4" y="T5"/>
                </a:cxn>
                <a:cxn ang="0">
                  <a:pos x="T6" y="T7"/>
                </a:cxn>
                <a:cxn ang="0">
                  <a:pos x="T8" y="T9"/>
                </a:cxn>
                <a:cxn ang="0">
                  <a:pos x="T10" y="T11"/>
                </a:cxn>
              </a:cxnLst>
              <a:rect l="0" t="0" r="r" b="b"/>
              <a:pathLst>
                <a:path w="334" h="44">
                  <a:moveTo>
                    <a:pt x="0" y="0"/>
                  </a:moveTo>
                  <a:lnTo>
                    <a:pt x="0" y="44"/>
                  </a:lnTo>
                  <a:lnTo>
                    <a:pt x="320" y="44"/>
                  </a:lnTo>
                  <a:lnTo>
                    <a:pt x="334" y="22"/>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60" name="Freeform 87"/>
            <p:cNvSpPr>
              <a:spLocks/>
            </p:cNvSpPr>
            <p:nvPr/>
          </p:nvSpPr>
          <p:spPr bwMode="auto">
            <a:xfrm>
              <a:off x="-877846" y="5248436"/>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589" name="Freeform 88"/>
            <p:cNvSpPr>
              <a:spLocks/>
            </p:cNvSpPr>
            <p:nvPr/>
          </p:nvSpPr>
          <p:spPr bwMode="auto">
            <a:xfrm>
              <a:off x="-877846" y="5248436"/>
              <a:ext cx="323142" cy="0"/>
            </a:xfrm>
            <a:custGeom>
              <a:avLst/>
              <a:gdLst>
                <a:gd name="T0" fmla="*/ 0 w 309"/>
                <a:gd name="T1" fmla="*/ 0 w 309"/>
                <a:gd name="T2" fmla="*/ 0 w 309"/>
                <a:gd name="T3" fmla="*/ 309 w 309"/>
                <a:gd name="T4" fmla="*/ 0 w 309"/>
              </a:gdLst>
              <a:ahLst/>
              <a:cxnLst>
                <a:cxn ang="0">
                  <a:pos x="T0" y="0"/>
                </a:cxn>
                <a:cxn ang="0">
                  <a:pos x="T1" y="0"/>
                </a:cxn>
                <a:cxn ang="0">
                  <a:pos x="T2" y="0"/>
                </a:cxn>
                <a:cxn ang="0">
                  <a:pos x="T3" y="0"/>
                </a:cxn>
                <a:cxn ang="0">
                  <a:pos x="T4" y="0"/>
                </a:cxn>
              </a:cxnLst>
              <a:rect l="0" t="0" r="r" b="b"/>
              <a:pathLst>
                <a:path w="309">
                  <a:moveTo>
                    <a:pt x="0" y="0"/>
                  </a:moveTo>
                  <a:lnTo>
                    <a:pt x="0" y="0"/>
                  </a:lnTo>
                  <a:lnTo>
                    <a:pt x="0" y="0"/>
                  </a:lnTo>
                  <a:lnTo>
                    <a:pt x="30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grpSp>
      <p:grpSp>
        <p:nvGrpSpPr>
          <p:cNvPr id="590" name="Group 589"/>
          <p:cNvGrpSpPr/>
          <p:nvPr/>
        </p:nvGrpSpPr>
        <p:grpSpPr>
          <a:xfrm>
            <a:off x="10456457" y="2386646"/>
            <a:ext cx="788988" cy="679450"/>
            <a:chOff x="13824409" y="2887801"/>
            <a:chExt cx="788988" cy="679450"/>
          </a:xfrm>
        </p:grpSpPr>
        <p:sp>
          <p:nvSpPr>
            <p:cNvPr id="591" name="Freeform 301"/>
            <p:cNvSpPr>
              <a:spLocks/>
            </p:cNvSpPr>
            <p:nvPr/>
          </p:nvSpPr>
          <p:spPr bwMode="auto">
            <a:xfrm>
              <a:off x="13824409" y="288780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92" name="Freeform 302"/>
            <p:cNvSpPr>
              <a:spLocks/>
            </p:cNvSpPr>
            <p:nvPr/>
          </p:nvSpPr>
          <p:spPr bwMode="auto">
            <a:xfrm>
              <a:off x="13824409" y="288780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3" name="Freeform 303"/>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4" name="Freeform 304"/>
            <p:cNvSpPr>
              <a:spLocks/>
            </p:cNvSpPr>
            <p:nvPr/>
          </p:nvSpPr>
          <p:spPr bwMode="auto">
            <a:xfrm>
              <a:off x="13824409" y="304496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5" name="Freeform 305"/>
            <p:cNvSpPr>
              <a:spLocks noEditPoints="1"/>
            </p:cNvSpPr>
            <p:nvPr/>
          </p:nvSpPr>
          <p:spPr bwMode="auto">
            <a:xfrm>
              <a:off x="14049834" y="309417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596" name="Freeform 306"/>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7" name="Freeform 307"/>
            <p:cNvSpPr>
              <a:spLocks/>
            </p:cNvSpPr>
            <p:nvPr/>
          </p:nvSpPr>
          <p:spPr bwMode="auto">
            <a:xfrm>
              <a:off x="14591172" y="302273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8" name="Freeform 308"/>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599" name="Freeform 309"/>
            <p:cNvSpPr>
              <a:spLocks/>
            </p:cNvSpPr>
            <p:nvPr/>
          </p:nvSpPr>
          <p:spPr bwMode="auto">
            <a:xfrm>
              <a:off x="14538784" y="304496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0" name="Freeform 310"/>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1" name="Freeform 311"/>
            <p:cNvSpPr>
              <a:spLocks/>
            </p:cNvSpPr>
            <p:nvPr/>
          </p:nvSpPr>
          <p:spPr bwMode="auto">
            <a:xfrm>
              <a:off x="14114922" y="314656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2" name="Freeform 312"/>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3" name="Freeform 313"/>
            <p:cNvSpPr>
              <a:spLocks/>
            </p:cNvSpPr>
            <p:nvPr/>
          </p:nvSpPr>
          <p:spPr bwMode="auto">
            <a:xfrm>
              <a:off x="14310184" y="314656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4" name="Rectangle 314"/>
            <p:cNvSpPr>
              <a:spLocks noChangeArrowheads="1"/>
            </p:cNvSpPr>
            <p:nvPr/>
          </p:nvSpPr>
          <p:spPr bwMode="auto">
            <a:xfrm>
              <a:off x="14351459" y="333865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5" name="Rectangle 315"/>
            <p:cNvSpPr>
              <a:spLocks noChangeArrowheads="1"/>
            </p:cNvSpPr>
            <p:nvPr/>
          </p:nvSpPr>
          <p:spPr bwMode="auto">
            <a:xfrm>
              <a:off x="14351459" y="333865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6" name="Freeform 316"/>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7" name="Freeform 317"/>
            <p:cNvSpPr>
              <a:spLocks/>
            </p:cNvSpPr>
            <p:nvPr/>
          </p:nvSpPr>
          <p:spPr bwMode="auto">
            <a:xfrm>
              <a:off x="14114922" y="333865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8" name="Freeform 318"/>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09" name="Freeform 319"/>
            <p:cNvSpPr>
              <a:spLocks/>
            </p:cNvSpPr>
            <p:nvPr/>
          </p:nvSpPr>
          <p:spPr bwMode="auto">
            <a:xfrm>
              <a:off x="14114922" y="333865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0" name="Rectangle 320"/>
            <p:cNvSpPr>
              <a:spLocks noChangeArrowheads="1"/>
            </p:cNvSpPr>
            <p:nvPr/>
          </p:nvSpPr>
          <p:spPr bwMode="auto">
            <a:xfrm>
              <a:off x="13881559" y="314656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1" name="Rectangle 321"/>
            <p:cNvSpPr>
              <a:spLocks noChangeArrowheads="1"/>
            </p:cNvSpPr>
            <p:nvPr/>
          </p:nvSpPr>
          <p:spPr bwMode="auto">
            <a:xfrm>
              <a:off x="13881559" y="314656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2" name="Oval 322"/>
            <p:cNvSpPr>
              <a:spLocks noChangeArrowheads="1"/>
            </p:cNvSpPr>
            <p:nvPr/>
          </p:nvSpPr>
          <p:spPr bwMode="auto">
            <a:xfrm>
              <a:off x="14519734"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3" name="Oval 323"/>
            <p:cNvSpPr>
              <a:spLocks noChangeArrowheads="1"/>
            </p:cNvSpPr>
            <p:nvPr/>
          </p:nvSpPr>
          <p:spPr bwMode="auto">
            <a:xfrm>
              <a:off x="14456234" y="294812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4" name="Oval 324"/>
            <p:cNvSpPr>
              <a:spLocks noChangeArrowheads="1"/>
            </p:cNvSpPr>
            <p:nvPr/>
          </p:nvSpPr>
          <p:spPr bwMode="auto">
            <a:xfrm>
              <a:off x="14395909" y="294812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15" name="Group 614"/>
          <p:cNvGrpSpPr/>
          <p:nvPr/>
        </p:nvGrpSpPr>
        <p:grpSpPr>
          <a:xfrm>
            <a:off x="9272000" y="2304513"/>
            <a:ext cx="788988" cy="679450"/>
            <a:chOff x="-1129030" y="1271170"/>
            <a:chExt cx="788988" cy="679450"/>
          </a:xfrm>
        </p:grpSpPr>
        <p:sp>
          <p:nvSpPr>
            <p:cNvPr id="616" name="Freeform 301"/>
            <p:cNvSpPr>
              <a:spLocks/>
            </p:cNvSpPr>
            <p:nvPr/>
          </p:nvSpPr>
          <p:spPr bwMode="auto">
            <a:xfrm>
              <a:off x="-1129030" y="127117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7" name="Freeform 302"/>
            <p:cNvSpPr>
              <a:spLocks/>
            </p:cNvSpPr>
            <p:nvPr/>
          </p:nvSpPr>
          <p:spPr bwMode="auto">
            <a:xfrm>
              <a:off x="-1129030" y="127117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8" name="Freeform 303"/>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19" name="Freeform 304"/>
            <p:cNvSpPr>
              <a:spLocks/>
            </p:cNvSpPr>
            <p:nvPr/>
          </p:nvSpPr>
          <p:spPr bwMode="auto">
            <a:xfrm>
              <a:off x="-1129030" y="142833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0" name="Freeform 305"/>
            <p:cNvSpPr>
              <a:spLocks noEditPoints="1"/>
            </p:cNvSpPr>
            <p:nvPr/>
          </p:nvSpPr>
          <p:spPr bwMode="auto">
            <a:xfrm>
              <a:off x="-903605" y="147754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E6B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1" name="Freeform 306"/>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2" name="Freeform 307"/>
            <p:cNvSpPr>
              <a:spLocks/>
            </p:cNvSpPr>
            <p:nvPr/>
          </p:nvSpPr>
          <p:spPr bwMode="auto">
            <a:xfrm>
              <a:off x="-362267" y="140610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3" name="Freeform 308"/>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4" name="Freeform 309"/>
            <p:cNvSpPr>
              <a:spLocks/>
            </p:cNvSpPr>
            <p:nvPr/>
          </p:nvSpPr>
          <p:spPr bwMode="auto">
            <a:xfrm>
              <a:off x="-414655" y="142833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5" name="Freeform 310"/>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6" name="Freeform 311"/>
            <p:cNvSpPr>
              <a:spLocks/>
            </p:cNvSpPr>
            <p:nvPr/>
          </p:nvSpPr>
          <p:spPr bwMode="auto">
            <a:xfrm>
              <a:off x="-838517" y="152993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7" name="Freeform 312"/>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8" name="Freeform 313"/>
            <p:cNvSpPr>
              <a:spLocks/>
            </p:cNvSpPr>
            <p:nvPr/>
          </p:nvSpPr>
          <p:spPr bwMode="auto">
            <a:xfrm>
              <a:off x="-643255" y="152993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29" name="Rectangle 314"/>
            <p:cNvSpPr>
              <a:spLocks noChangeArrowheads="1"/>
            </p:cNvSpPr>
            <p:nvPr/>
          </p:nvSpPr>
          <p:spPr bwMode="auto">
            <a:xfrm>
              <a:off x="-601980" y="172202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0" name="Rectangle 315"/>
            <p:cNvSpPr>
              <a:spLocks noChangeArrowheads="1"/>
            </p:cNvSpPr>
            <p:nvPr/>
          </p:nvSpPr>
          <p:spPr bwMode="auto">
            <a:xfrm>
              <a:off x="-601980" y="172202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1" name="Freeform 316"/>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2" name="Freeform 317"/>
            <p:cNvSpPr>
              <a:spLocks/>
            </p:cNvSpPr>
            <p:nvPr/>
          </p:nvSpPr>
          <p:spPr bwMode="auto">
            <a:xfrm>
              <a:off x="-838517" y="172202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3" name="Freeform 318"/>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4" name="Freeform 319"/>
            <p:cNvSpPr>
              <a:spLocks/>
            </p:cNvSpPr>
            <p:nvPr/>
          </p:nvSpPr>
          <p:spPr bwMode="auto">
            <a:xfrm>
              <a:off x="-838517" y="172202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5" name="Rectangle 320"/>
            <p:cNvSpPr>
              <a:spLocks noChangeArrowheads="1"/>
            </p:cNvSpPr>
            <p:nvPr/>
          </p:nvSpPr>
          <p:spPr bwMode="auto">
            <a:xfrm>
              <a:off x="-1071880" y="152993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6" name="Rectangle 321"/>
            <p:cNvSpPr>
              <a:spLocks noChangeArrowheads="1"/>
            </p:cNvSpPr>
            <p:nvPr/>
          </p:nvSpPr>
          <p:spPr bwMode="auto">
            <a:xfrm>
              <a:off x="-1071880" y="152993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7" name="Oval 322"/>
            <p:cNvSpPr>
              <a:spLocks noChangeArrowheads="1"/>
            </p:cNvSpPr>
            <p:nvPr/>
          </p:nvSpPr>
          <p:spPr bwMode="auto">
            <a:xfrm>
              <a:off x="-433705"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8" name="Oval 323"/>
            <p:cNvSpPr>
              <a:spLocks noChangeArrowheads="1"/>
            </p:cNvSpPr>
            <p:nvPr/>
          </p:nvSpPr>
          <p:spPr bwMode="auto">
            <a:xfrm>
              <a:off x="-497205" y="133149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39" name="Oval 324"/>
            <p:cNvSpPr>
              <a:spLocks noChangeArrowheads="1"/>
            </p:cNvSpPr>
            <p:nvPr/>
          </p:nvSpPr>
          <p:spPr bwMode="auto">
            <a:xfrm>
              <a:off x="-557530" y="133149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40" name="Group 639"/>
          <p:cNvGrpSpPr/>
          <p:nvPr/>
        </p:nvGrpSpPr>
        <p:grpSpPr>
          <a:xfrm>
            <a:off x="9542142" y="3116118"/>
            <a:ext cx="788988" cy="679450"/>
            <a:chOff x="13824409" y="4063580"/>
            <a:chExt cx="788988" cy="679450"/>
          </a:xfrm>
        </p:grpSpPr>
        <p:sp>
          <p:nvSpPr>
            <p:cNvPr id="641" name="Freeform 301"/>
            <p:cNvSpPr>
              <a:spLocks/>
            </p:cNvSpPr>
            <p:nvPr/>
          </p:nvSpPr>
          <p:spPr bwMode="auto">
            <a:xfrm>
              <a:off x="13824409" y="4063580"/>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2" name="Freeform 302"/>
            <p:cNvSpPr>
              <a:spLocks/>
            </p:cNvSpPr>
            <p:nvPr/>
          </p:nvSpPr>
          <p:spPr bwMode="auto">
            <a:xfrm>
              <a:off x="13824409" y="4063580"/>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3" name="Freeform 303"/>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4" name="Freeform 304"/>
            <p:cNvSpPr>
              <a:spLocks/>
            </p:cNvSpPr>
            <p:nvPr/>
          </p:nvSpPr>
          <p:spPr bwMode="auto">
            <a:xfrm>
              <a:off x="13824409" y="4220742"/>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5" name="Freeform 305"/>
            <p:cNvSpPr>
              <a:spLocks noEditPoints="1"/>
            </p:cNvSpPr>
            <p:nvPr/>
          </p:nvSpPr>
          <p:spPr bwMode="auto">
            <a:xfrm>
              <a:off x="14049834" y="4269955"/>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646" name="Freeform 306"/>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7" name="Freeform 307"/>
            <p:cNvSpPr>
              <a:spLocks/>
            </p:cNvSpPr>
            <p:nvPr/>
          </p:nvSpPr>
          <p:spPr bwMode="auto">
            <a:xfrm>
              <a:off x="14591172" y="4198517"/>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8" name="Freeform 308"/>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49" name="Freeform 309"/>
            <p:cNvSpPr>
              <a:spLocks/>
            </p:cNvSpPr>
            <p:nvPr/>
          </p:nvSpPr>
          <p:spPr bwMode="auto">
            <a:xfrm>
              <a:off x="14538784" y="4220742"/>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0" name="Freeform 310"/>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1" name="Freeform 311"/>
            <p:cNvSpPr>
              <a:spLocks/>
            </p:cNvSpPr>
            <p:nvPr/>
          </p:nvSpPr>
          <p:spPr bwMode="auto">
            <a:xfrm>
              <a:off x="14114922" y="4322342"/>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2" name="Freeform 312"/>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3" name="Freeform 313"/>
            <p:cNvSpPr>
              <a:spLocks/>
            </p:cNvSpPr>
            <p:nvPr/>
          </p:nvSpPr>
          <p:spPr bwMode="auto">
            <a:xfrm>
              <a:off x="14310184" y="4322342"/>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4" name="Rectangle 314"/>
            <p:cNvSpPr>
              <a:spLocks noChangeArrowheads="1"/>
            </p:cNvSpPr>
            <p:nvPr/>
          </p:nvSpPr>
          <p:spPr bwMode="auto">
            <a:xfrm>
              <a:off x="14351459" y="4514430"/>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5" name="Rectangle 315"/>
            <p:cNvSpPr>
              <a:spLocks noChangeArrowheads="1"/>
            </p:cNvSpPr>
            <p:nvPr/>
          </p:nvSpPr>
          <p:spPr bwMode="auto">
            <a:xfrm>
              <a:off x="14351459" y="4514430"/>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6" name="Freeform 316"/>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7" name="Freeform 317"/>
            <p:cNvSpPr>
              <a:spLocks/>
            </p:cNvSpPr>
            <p:nvPr/>
          </p:nvSpPr>
          <p:spPr bwMode="auto">
            <a:xfrm>
              <a:off x="14114922" y="4514430"/>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8" name="Freeform 318"/>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59" name="Freeform 319"/>
            <p:cNvSpPr>
              <a:spLocks/>
            </p:cNvSpPr>
            <p:nvPr/>
          </p:nvSpPr>
          <p:spPr bwMode="auto">
            <a:xfrm>
              <a:off x="14114922" y="4514430"/>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0" name="Rectangle 320"/>
            <p:cNvSpPr>
              <a:spLocks noChangeArrowheads="1"/>
            </p:cNvSpPr>
            <p:nvPr/>
          </p:nvSpPr>
          <p:spPr bwMode="auto">
            <a:xfrm>
              <a:off x="13881559" y="4322342"/>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1" name="Rectangle 321"/>
            <p:cNvSpPr>
              <a:spLocks noChangeArrowheads="1"/>
            </p:cNvSpPr>
            <p:nvPr/>
          </p:nvSpPr>
          <p:spPr bwMode="auto">
            <a:xfrm>
              <a:off x="13881559" y="4322342"/>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2" name="Oval 322"/>
            <p:cNvSpPr>
              <a:spLocks noChangeArrowheads="1"/>
            </p:cNvSpPr>
            <p:nvPr/>
          </p:nvSpPr>
          <p:spPr bwMode="auto">
            <a:xfrm>
              <a:off x="14519734"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3" name="Oval 323"/>
            <p:cNvSpPr>
              <a:spLocks noChangeArrowheads="1"/>
            </p:cNvSpPr>
            <p:nvPr/>
          </p:nvSpPr>
          <p:spPr bwMode="auto">
            <a:xfrm>
              <a:off x="14456234" y="4123905"/>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4" name="Oval 324"/>
            <p:cNvSpPr>
              <a:spLocks noChangeArrowheads="1"/>
            </p:cNvSpPr>
            <p:nvPr/>
          </p:nvSpPr>
          <p:spPr bwMode="auto">
            <a:xfrm>
              <a:off x="14395909" y="4123905"/>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65" name="Group 664"/>
          <p:cNvGrpSpPr/>
          <p:nvPr/>
        </p:nvGrpSpPr>
        <p:grpSpPr>
          <a:xfrm>
            <a:off x="10541515" y="3177852"/>
            <a:ext cx="788988" cy="679450"/>
            <a:chOff x="13788654" y="1737721"/>
            <a:chExt cx="788988" cy="679450"/>
          </a:xfrm>
        </p:grpSpPr>
        <p:sp>
          <p:nvSpPr>
            <p:cNvPr id="666" name="Freeform 301"/>
            <p:cNvSpPr>
              <a:spLocks/>
            </p:cNvSpPr>
            <p:nvPr/>
          </p:nvSpPr>
          <p:spPr bwMode="auto">
            <a:xfrm>
              <a:off x="13788654" y="1737721"/>
              <a:ext cx="788988" cy="679450"/>
            </a:xfrm>
            <a:custGeom>
              <a:avLst/>
              <a:gdLst>
                <a:gd name="T0" fmla="*/ 13 w 210"/>
                <a:gd name="T1" fmla="*/ 181 h 181"/>
                <a:gd name="T2" fmla="*/ 198 w 210"/>
                <a:gd name="T3" fmla="*/ 181 h 181"/>
                <a:gd name="T4" fmla="*/ 210 w 210"/>
                <a:gd name="T5" fmla="*/ 169 h 181"/>
                <a:gd name="T6" fmla="*/ 210 w 210"/>
                <a:gd name="T7" fmla="*/ 13 h 181"/>
                <a:gd name="T8" fmla="*/ 198 w 210"/>
                <a:gd name="T9" fmla="*/ 0 h 181"/>
                <a:gd name="T10" fmla="*/ 13 w 210"/>
                <a:gd name="T11" fmla="*/ 0 h 181"/>
                <a:gd name="T12" fmla="*/ 0 w 210"/>
                <a:gd name="T13" fmla="*/ 13 h 181"/>
                <a:gd name="T14" fmla="*/ 0 w 210"/>
                <a:gd name="T15" fmla="*/ 169 h 181"/>
                <a:gd name="T16" fmla="*/ 13 w 210"/>
                <a:gd name="T1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81">
                  <a:moveTo>
                    <a:pt x="13" y="181"/>
                  </a:moveTo>
                  <a:cubicBezTo>
                    <a:pt x="198" y="181"/>
                    <a:pt x="198" y="181"/>
                    <a:pt x="198" y="181"/>
                  </a:cubicBezTo>
                  <a:cubicBezTo>
                    <a:pt x="205" y="181"/>
                    <a:pt x="210" y="176"/>
                    <a:pt x="210" y="169"/>
                  </a:cubicBezTo>
                  <a:cubicBezTo>
                    <a:pt x="210" y="13"/>
                    <a:pt x="210" y="13"/>
                    <a:pt x="210" y="13"/>
                  </a:cubicBezTo>
                  <a:cubicBezTo>
                    <a:pt x="210" y="6"/>
                    <a:pt x="205" y="0"/>
                    <a:pt x="198" y="0"/>
                  </a:cubicBezTo>
                  <a:cubicBezTo>
                    <a:pt x="13" y="0"/>
                    <a:pt x="13" y="0"/>
                    <a:pt x="13" y="0"/>
                  </a:cubicBezTo>
                  <a:cubicBezTo>
                    <a:pt x="6" y="0"/>
                    <a:pt x="0" y="6"/>
                    <a:pt x="0" y="13"/>
                  </a:cubicBezTo>
                  <a:cubicBezTo>
                    <a:pt x="0" y="169"/>
                    <a:pt x="0" y="169"/>
                    <a:pt x="0" y="169"/>
                  </a:cubicBezTo>
                  <a:cubicBezTo>
                    <a:pt x="0" y="176"/>
                    <a:pt x="6" y="181"/>
                    <a:pt x="13" y="181"/>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67" name="Freeform 302"/>
            <p:cNvSpPr>
              <a:spLocks/>
            </p:cNvSpPr>
            <p:nvPr/>
          </p:nvSpPr>
          <p:spPr bwMode="auto">
            <a:xfrm>
              <a:off x="13788654" y="1737721"/>
              <a:ext cx="788988" cy="157163"/>
            </a:xfrm>
            <a:custGeom>
              <a:avLst/>
              <a:gdLst>
                <a:gd name="T0" fmla="*/ 210 w 210"/>
                <a:gd name="T1" fmla="*/ 42 h 42"/>
                <a:gd name="T2" fmla="*/ 210 w 210"/>
                <a:gd name="T3" fmla="*/ 13 h 42"/>
                <a:gd name="T4" fmla="*/ 198 w 210"/>
                <a:gd name="T5" fmla="*/ 0 h 42"/>
                <a:gd name="T6" fmla="*/ 13 w 210"/>
                <a:gd name="T7" fmla="*/ 0 h 42"/>
                <a:gd name="T8" fmla="*/ 0 w 210"/>
                <a:gd name="T9" fmla="*/ 13 h 42"/>
                <a:gd name="T10" fmla="*/ 0 w 210"/>
                <a:gd name="T11" fmla="*/ 42 h 42"/>
                <a:gd name="T12" fmla="*/ 210 w 210"/>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10" h="42">
                  <a:moveTo>
                    <a:pt x="210" y="42"/>
                  </a:moveTo>
                  <a:cubicBezTo>
                    <a:pt x="210" y="13"/>
                    <a:pt x="210" y="13"/>
                    <a:pt x="210" y="13"/>
                  </a:cubicBezTo>
                  <a:cubicBezTo>
                    <a:pt x="210" y="6"/>
                    <a:pt x="205" y="0"/>
                    <a:pt x="198" y="0"/>
                  </a:cubicBezTo>
                  <a:cubicBezTo>
                    <a:pt x="13" y="0"/>
                    <a:pt x="13" y="0"/>
                    <a:pt x="13" y="0"/>
                  </a:cubicBezTo>
                  <a:cubicBezTo>
                    <a:pt x="6" y="0"/>
                    <a:pt x="0" y="6"/>
                    <a:pt x="0" y="13"/>
                  </a:cubicBezTo>
                  <a:cubicBezTo>
                    <a:pt x="0" y="42"/>
                    <a:pt x="0" y="42"/>
                    <a:pt x="0" y="42"/>
                  </a:cubicBezTo>
                  <a:cubicBezTo>
                    <a:pt x="210" y="42"/>
                    <a:pt x="210" y="42"/>
                    <a:pt x="210" y="42"/>
                  </a:cubicBezTo>
                </a:path>
              </a:pathLst>
            </a:custGeom>
            <a:solidFill>
              <a:srgbClr val="CFD1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8" name="Freeform 303"/>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close/>
                </a:path>
              </a:pathLst>
            </a:custGeom>
            <a:solidFill>
              <a:srgbClr val="E6BF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69" name="Freeform 304"/>
            <p:cNvSpPr>
              <a:spLocks/>
            </p:cNvSpPr>
            <p:nvPr/>
          </p:nvSpPr>
          <p:spPr bwMode="auto">
            <a:xfrm>
              <a:off x="13788654" y="1894883"/>
              <a:ext cx="766763" cy="49213"/>
            </a:xfrm>
            <a:custGeom>
              <a:avLst/>
              <a:gdLst>
                <a:gd name="T0" fmla="*/ 483 w 483"/>
                <a:gd name="T1" fmla="*/ 0 h 31"/>
                <a:gd name="T2" fmla="*/ 0 w 483"/>
                <a:gd name="T3" fmla="*/ 0 h 31"/>
                <a:gd name="T4" fmla="*/ 0 w 483"/>
                <a:gd name="T5" fmla="*/ 31 h 31"/>
                <a:gd name="T6" fmla="*/ 450 w 483"/>
                <a:gd name="T7" fmla="*/ 31 h 31"/>
                <a:gd name="T8" fmla="*/ 483 w 483"/>
                <a:gd name="T9" fmla="*/ 0 h 31"/>
              </a:gdLst>
              <a:ahLst/>
              <a:cxnLst>
                <a:cxn ang="0">
                  <a:pos x="T0" y="T1"/>
                </a:cxn>
                <a:cxn ang="0">
                  <a:pos x="T2" y="T3"/>
                </a:cxn>
                <a:cxn ang="0">
                  <a:pos x="T4" y="T5"/>
                </a:cxn>
                <a:cxn ang="0">
                  <a:pos x="T6" y="T7"/>
                </a:cxn>
                <a:cxn ang="0">
                  <a:pos x="T8" y="T9"/>
                </a:cxn>
              </a:cxnLst>
              <a:rect l="0" t="0" r="r" b="b"/>
              <a:pathLst>
                <a:path w="483" h="31">
                  <a:moveTo>
                    <a:pt x="483" y="0"/>
                  </a:moveTo>
                  <a:lnTo>
                    <a:pt x="0" y="0"/>
                  </a:lnTo>
                  <a:lnTo>
                    <a:pt x="0" y="31"/>
                  </a:lnTo>
                  <a:lnTo>
                    <a:pt x="450" y="31"/>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0" name="Freeform 305"/>
            <p:cNvSpPr>
              <a:spLocks noEditPoints="1"/>
            </p:cNvSpPr>
            <p:nvPr/>
          </p:nvSpPr>
          <p:spPr bwMode="auto">
            <a:xfrm>
              <a:off x="14014079" y="1944096"/>
              <a:ext cx="563563" cy="473075"/>
            </a:xfrm>
            <a:custGeom>
              <a:avLst/>
              <a:gdLst>
                <a:gd name="T0" fmla="*/ 80 w 150"/>
                <a:gd name="T1" fmla="*/ 111 h 126"/>
                <a:gd name="T2" fmla="*/ 80 w 150"/>
                <a:gd name="T3" fmla="*/ 65 h 126"/>
                <a:gd name="T4" fmla="*/ 137 w 150"/>
                <a:gd name="T5" fmla="*/ 65 h 126"/>
                <a:gd name="T6" fmla="*/ 137 w 150"/>
                <a:gd name="T7" fmla="*/ 111 h 126"/>
                <a:gd name="T8" fmla="*/ 80 w 150"/>
                <a:gd name="T9" fmla="*/ 111 h 126"/>
                <a:gd name="T10" fmla="*/ 150 w 150"/>
                <a:gd name="T11" fmla="*/ 0 h 126"/>
                <a:gd name="T12" fmla="*/ 130 w 150"/>
                <a:gd name="T13" fmla="*/ 0 h 126"/>
                <a:gd name="T14" fmla="*/ 117 w 150"/>
                <a:gd name="T15" fmla="*/ 14 h 126"/>
                <a:gd name="T16" fmla="*/ 137 w 150"/>
                <a:gd name="T17" fmla="*/ 14 h 126"/>
                <a:gd name="T18" fmla="*/ 137 w 150"/>
                <a:gd name="T19" fmla="*/ 60 h 126"/>
                <a:gd name="T20" fmla="*/ 69 w 150"/>
                <a:gd name="T21" fmla="*/ 60 h 126"/>
                <a:gd name="T22" fmla="*/ 64 w 150"/>
                <a:gd name="T23" fmla="*/ 65 h 126"/>
                <a:gd name="T24" fmla="*/ 74 w 150"/>
                <a:gd name="T25" fmla="*/ 65 h 126"/>
                <a:gd name="T26" fmla="*/ 74 w 150"/>
                <a:gd name="T27" fmla="*/ 111 h 126"/>
                <a:gd name="T28" fmla="*/ 17 w 150"/>
                <a:gd name="T29" fmla="*/ 111 h 126"/>
                <a:gd name="T30" fmla="*/ 17 w 150"/>
                <a:gd name="T31" fmla="*/ 110 h 126"/>
                <a:gd name="T32" fmla="*/ 0 w 150"/>
                <a:gd name="T33" fmla="*/ 126 h 126"/>
                <a:gd name="T34" fmla="*/ 138 w 150"/>
                <a:gd name="T35" fmla="*/ 126 h 126"/>
                <a:gd name="T36" fmla="*/ 150 w 150"/>
                <a:gd name="T37" fmla="*/ 114 h 126"/>
                <a:gd name="T38" fmla="*/ 150 w 150"/>
                <a:gd name="T3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26">
                  <a:moveTo>
                    <a:pt x="80" y="111"/>
                  </a:moveTo>
                  <a:cubicBezTo>
                    <a:pt x="80" y="65"/>
                    <a:pt x="80" y="65"/>
                    <a:pt x="80" y="65"/>
                  </a:cubicBezTo>
                  <a:cubicBezTo>
                    <a:pt x="137" y="65"/>
                    <a:pt x="137" y="65"/>
                    <a:pt x="137" y="65"/>
                  </a:cubicBezTo>
                  <a:cubicBezTo>
                    <a:pt x="137" y="111"/>
                    <a:pt x="137" y="111"/>
                    <a:pt x="137" y="111"/>
                  </a:cubicBezTo>
                  <a:cubicBezTo>
                    <a:pt x="80" y="111"/>
                    <a:pt x="80" y="111"/>
                    <a:pt x="80" y="111"/>
                  </a:cubicBezTo>
                  <a:moveTo>
                    <a:pt x="150" y="0"/>
                  </a:moveTo>
                  <a:cubicBezTo>
                    <a:pt x="130" y="0"/>
                    <a:pt x="130" y="0"/>
                    <a:pt x="130" y="0"/>
                  </a:cubicBezTo>
                  <a:cubicBezTo>
                    <a:pt x="117" y="14"/>
                    <a:pt x="117" y="14"/>
                    <a:pt x="117" y="14"/>
                  </a:cubicBezTo>
                  <a:cubicBezTo>
                    <a:pt x="137" y="14"/>
                    <a:pt x="137" y="14"/>
                    <a:pt x="137" y="14"/>
                  </a:cubicBezTo>
                  <a:cubicBezTo>
                    <a:pt x="137" y="60"/>
                    <a:pt x="137" y="60"/>
                    <a:pt x="137" y="60"/>
                  </a:cubicBezTo>
                  <a:cubicBezTo>
                    <a:pt x="69" y="60"/>
                    <a:pt x="69" y="60"/>
                    <a:pt x="69" y="60"/>
                  </a:cubicBezTo>
                  <a:cubicBezTo>
                    <a:pt x="64" y="65"/>
                    <a:pt x="64" y="65"/>
                    <a:pt x="64" y="65"/>
                  </a:cubicBezTo>
                  <a:cubicBezTo>
                    <a:pt x="74" y="65"/>
                    <a:pt x="74" y="65"/>
                    <a:pt x="74" y="65"/>
                  </a:cubicBezTo>
                  <a:cubicBezTo>
                    <a:pt x="74" y="111"/>
                    <a:pt x="74" y="111"/>
                    <a:pt x="74" y="111"/>
                  </a:cubicBezTo>
                  <a:cubicBezTo>
                    <a:pt x="17" y="111"/>
                    <a:pt x="17" y="111"/>
                    <a:pt x="17" y="111"/>
                  </a:cubicBezTo>
                  <a:cubicBezTo>
                    <a:pt x="17" y="110"/>
                    <a:pt x="17" y="110"/>
                    <a:pt x="17" y="110"/>
                  </a:cubicBezTo>
                  <a:cubicBezTo>
                    <a:pt x="0" y="126"/>
                    <a:pt x="0" y="126"/>
                    <a:pt x="0" y="126"/>
                  </a:cubicBezTo>
                  <a:cubicBezTo>
                    <a:pt x="138" y="126"/>
                    <a:pt x="138" y="126"/>
                    <a:pt x="138" y="126"/>
                  </a:cubicBezTo>
                  <a:cubicBezTo>
                    <a:pt x="145" y="126"/>
                    <a:pt x="150" y="121"/>
                    <a:pt x="150" y="114"/>
                  </a:cubicBezTo>
                  <a:cubicBezTo>
                    <a:pt x="150" y="0"/>
                    <a:pt x="150" y="0"/>
                    <a:pt x="150" y="0"/>
                  </a:cubicBezTo>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671" name="Freeform 306"/>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close/>
                </a:path>
              </a:pathLst>
            </a:custGeom>
            <a:solidFill>
              <a:srgbClr val="BDB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2" name="Freeform 307"/>
            <p:cNvSpPr>
              <a:spLocks/>
            </p:cNvSpPr>
            <p:nvPr/>
          </p:nvSpPr>
          <p:spPr bwMode="auto">
            <a:xfrm>
              <a:off x="14555417" y="1872658"/>
              <a:ext cx="22225" cy="22225"/>
            </a:xfrm>
            <a:custGeom>
              <a:avLst/>
              <a:gdLst>
                <a:gd name="T0" fmla="*/ 14 w 14"/>
                <a:gd name="T1" fmla="*/ 0 h 14"/>
                <a:gd name="T2" fmla="*/ 0 w 14"/>
                <a:gd name="T3" fmla="*/ 14 h 14"/>
                <a:gd name="T4" fmla="*/ 14 w 14"/>
                <a:gd name="T5" fmla="*/ 14 h 14"/>
                <a:gd name="T6" fmla="*/ 14 w 14"/>
                <a:gd name="T7" fmla="*/ 0 h 14"/>
              </a:gdLst>
              <a:ahLst/>
              <a:cxnLst>
                <a:cxn ang="0">
                  <a:pos x="T0" y="T1"/>
                </a:cxn>
                <a:cxn ang="0">
                  <a:pos x="T2" y="T3"/>
                </a:cxn>
                <a:cxn ang="0">
                  <a:pos x="T4" y="T5"/>
                </a:cxn>
                <a:cxn ang="0">
                  <a:pos x="T6" y="T7"/>
                </a:cxn>
              </a:cxnLst>
              <a:rect l="0" t="0" r="r" b="b"/>
              <a:pathLst>
                <a:path w="14" h="14">
                  <a:moveTo>
                    <a:pt x="14" y="0"/>
                  </a:moveTo>
                  <a:lnTo>
                    <a:pt x="0" y="14"/>
                  </a:lnTo>
                  <a:lnTo>
                    <a:pt x="14" y="1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3" name="Freeform 308"/>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close/>
                </a:path>
              </a:pathLst>
            </a:custGeom>
            <a:solidFill>
              <a:srgbClr val="D2A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4" name="Freeform 309"/>
            <p:cNvSpPr>
              <a:spLocks/>
            </p:cNvSpPr>
            <p:nvPr/>
          </p:nvSpPr>
          <p:spPr bwMode="auto">
            <a:xfrm>
              <a:off x="14503029" y="1894883"/>
              <a:ext cx="74613" cy="49213"/>
            </a:xfrm>
            <a:custGeom>
              <a:avLst/>
              <a:gdLst>
                <a:gd name="T0" fmla="*/ 47 w 47"/>
                <a:gd name="T1" fmla="*/ 0 h 31"/>
                <a:gd name="T2" fmla="*/ 33 w 47"/>
                <a:gd name="T3" fmla="*/ 0 h 31"/>
                <a:gd name="T4" fmla="*/ 0 w 47"/>
                <a:gd name="T5" fmla="*/ 31 h 31"/>
                <a:gd name="T6" fmla="*/ 47 w 47"/>
                <a:gd name="T7" fmla="*/ 31 h 31"/>
                <a:gd name="T8" fmla="*/ 47 w 47"/>
                <a:gd name="T9" fmla="*/ 0 h 31"/>
              </a:gdLst>
              <a:ahLst/>
              <a:cxnLst>
                <a:cxn ang="0">
                  <a:pos x="T0" y="T1"/>
                </a:cxn>
                <a:cxn ang="0">
                  <a:pos x="T2" y="T3"/>
                </a:cxn>
                <a:cxn ang="0">
                  <a:pos x="T4" y="T5"/>
                </a:cxn>
                <a:cxn ang="0">
                  <a:pos x="T6" y="T7"/>
                </a:cxn>
                <a:cxn ang="0">
                  <a:pos x="T8" y="T9"/>
                </a:cxn>
              </a:cxnLst>
              <a:rect l="0" t="0" r="r" b="b"/>
              <a:pathLst>
                <a:path w="47" h="31">
                  <a:moveTo>
                    <a:pt x="47" y="0"/>
                  </a:moveTo>
                  <a:lnTo>
                    <a:pt x="33" y="0"/>
                  </a:lnTo>
                  <a:lnTo>
                    <a:pt x="0" y="31"/>
                  </a:lnTo>
                  <a:lnTo>
                    <a:pt x="47" y="31"/>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5" name="Freeform 310"/>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6" name="Freeform 311"/>
            <p:cNvSpPr>
              <a:spLocks/>
            </p:cNvSpPr>
            <p:nvPr/>
          </p:nvSpPr>
          <p:spPr bwMode="auto">
            <a:xfrm>
              <a:off x="14079167" y="1996483"/>
              <a:ext cx="374650" cy="173038"/>
            </a:xfrm>
            <a:custGeom>
              <a:avLst/>
              <a:gdLst>
                <a:gd name="T0" fmla="*/ 236 w 236"/>
                <a:gd name="T1" fmla="*/ 0 h 109"/>
                <a:gd name="T2" fmla="*/ 0 w 236"/>
                <a:gd name="T3" fmla="*/ 0 h 109"/>
                <a:gd name="T4" fmla="*/ 0 w 236"/>
                <a:gd name="T5" fmla="*/ 109 h 109"/>
                <a:gd name="T6" fmla="*/ 123 w 236"/>
                <a:gd name="T7" fmla="*/ 109 h 109"/>
                <a:gd name="T8" fmla="*/ 236 w 236"/>
                <a:gd name="T9" fmla="*/ 0 h 109"/>
              </a:gdLst>
              <a:ahLst/>
              <a:cxnLst>
                <a:cxn ang="0">
                  <a:pos x="T0" y="T1"/>
                </a:cxn>
                <a:cxn ang="0">
                  <a:pos x="T2" y="T3"/>
                </a:cxn>
                <a:cxn ang="0">
                  <a:pos x="T4" y="T5"/>
                </a:cxn>
                <a:cxn ang="0">
                  <a:pos x="T6" y="T7"/>
                </a:cxn>
                <a:cxn ang="0">
                  <a:pos x="T8" y="T9"/>
                </a:cxn>
              </a:cxnLst>
              <a:rect l="0" t="0" r="r" b="b"/>
              <a:pathLst>
                <a:path w="236" h="109">
                  <a:moveTo>
                    <a:pt x="236" y="0"/>
                  </a:moveTo>
                  <a:lnTo>
                    <a:pt x="0" y="0"/>
                  </a:lnTo>
                  <a:lnTo>
                    <a:pt x="0" y="109"/>
                  </a:lnTo>
                  <a:lnTo>
                    <a:pt x="123" y="109"/>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7" name="Freeform 312"/>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8" name="Freeform 313"/>
            <p:cNvSpPr>
              <a:spLocks/>
            </p:cNvSpPr>
            <p:nvPr/>
          </p:nvSpPr>
          <p:spPr bwMode="auto">
            <a:xfrm>
              <a:off x="14274429" y="1996483"/>
              <a:ext cx="255588" cy="173038"/>
            </a:xfrm>
            <a:custGeom>
              <a:avLst/>
              <a:gdLst>
                <a:gd name="T0" fmla="*/ 161 w 161"/>
                <a:gd name="T1" fmla="*/ 0 h 109"/>
                <a:gd name="T2" fmla="*/ 113 w 161"/>
                <a:gd name="T3" fmla="*/ 0 h 109"/>
                <a:gd name="T4" fmla="*/ 0 w 161"/>
                <a:gd name="T5" fmla="*/ 109 h 109"/>
                <a:gd name="T6" fmla="*/ 161 w 161"/>
                <a:gd name="T7" fmla="*/ 109 h 109"/>
                <a:gd name="T8" fmla="*/ 161 w 161"/>
                <a:gd name="T9" fmla="*/ 0 h 109"/>
              </a:gdLst>
              <a:ahLst/>
              <a:cxnLst>
                <a:cxn ang="0">
                  <a:pos x="T0" y="T1"/>
                </a:cxn>
                <a:cxn ang="0">
                  <a:pos x="T2" y="T3"/>
                </a:cxn>
                <a:cxn ang="0">
                  <a:pos x="T4" y="T5"/>
                </a:cxn>
                <a:cxn ang="0">
                  <a:pos x="T6" y="T7"/>
                </a:cxn>
                <a:cxn ang="0">
                  <a:pos x="T8" y="T9"/>
                </a:cxn>
              </a:cxnLst>
              <a:rect l="0" t="0" r="r" b="b"/>
              <a:pathLst>
                <a:path w="161" h="109">
                  <a:moveTo>
                    <a:pt x="161" y="0"/>
                  </a:moveTo>
                  <a:lnTo>
                    <a:pt x="113" y="0"/>
                  </a:lnTo>
                  <a:lnTo>
                    <a:pt x="0" y="109"/>
                  </a:lnTo>
                  <a:lnTo>
                    <a:pt x="161" y="109"/>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79" name="Rectangle 314"/>
            <p:cNvSpPr>
              <a:spLocks noChangeArrowheads="1"/>
            </p:cNvSpPr>
            <p:nvPr/>
          </p:nvSpPr>
          <p:spPr bwMode="auto">
            <a:xfrm>
              <a:off x="14315704" y="2188571"/>
              <a:ext cx="214313" cy="171450"/>
            </a:xfrm>
            <a:prstGeom prst="rect">
              <a:avLst/>
            </a:prstGeom>
            <a:solidFill>
              <a:srgbClr val="EED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0" name="Rectangle 315"/>
            <p:cNvSpPr>
              <a:spLocks noChangeArrowheads="1"/>
            </p:cNvSpPr>
            <p:nvPr/>
          </p:nvSpPr>
          <p:spPr bwMode="auto">
            <a:xfrm>
              <a:off x="14315704" y="2188571"/>
              <a:ext cx="21431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1" name="Freeform 316"/>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close/>
                </a:path>
              </a:pathLst>
            </a:custGeom>
            <a:solidFill>
              <a:srgbClr val="FDD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2" name="Freeform 317"/>
            <p:cNvSpPr>
              <a:spLocks/>
            </p:cNvSpPr>
            <p:nvPr/>
          </p:nvSpPr>
          <p:spPr bwMode="auto">
            <a:xfrm>
              <a:off x="14079167" y="2188571"/>
              <a:ext cx="176213" cy="168275"/>
            </a:xfrm>
            <a:custGeom>
              <a:avLst/>
              <a:gdLst>
                <a:gd name="T0" fmla="*/ 111 w 111"/>
                <a:gd name="T1" fmla="*/ 0 h 106"/>
                <a:gd name="T2" fmla="*/ 0 w 111"/>
                <a:gd name="T3" fmla="*/ 0 h 106"/>
                <a:gd name="T4" fmla="*/ 0 w 111"/>
                <a:gd name="T5" fmla="*/ 106 h 106"/>
                <a:gd name="T6" fmla="*/ 111 w 111"/>
                <a:gd name="T7" fmla="*/ 0 h 106"/>
              </a:gdLst>
              <a:ahLst/>
              <a:cxnLst>
                <a:cxn ang="0">
                  <a:pos x="T0" y="T1"/>
                </a:cxn>
                <a:cxn ang="0">
                  <a:pos x="T2" y="T3"/>
                </a:cxn>
                <a:cxn ang="0">
                  <a:pos x="T4" y="T5"/>
                </a:cxn>
                <a:cxn ang="0">
                  <a:pos x="T6" y="T7"/>
                </a:cxn>
              </a:cxnLst>
              <a:rect l="0" t="0" r="r" b="b"/>
              <a:pathLst>
                <a:path w="111" h="106">
                  <a:moveTo>
                    <a:pt x="111" y="0"/>
                  </a:moveTo>
                  <a:lnTo>
                    <a:pt x="0" y="0"/>
                  </a:lnTo>
                  <a:lnTo>
                    <a:pt x="0" y="106"/>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3" name="Freeform 318"/>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close/>
                </a:path>
              </a:pathLst>
            </a:custGeom>
            <a:solidFill>
              <a:srgbClr val="EED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4" name="Freeform 319"/>
            <p:cNvSpPr>
              <a:spLocks/>
            </p:cNvSpPr>
            <p:nvPr/>
          </p:nvSpPr>
          <p:spPr bwMode="auto">
            <a:xfrm>
              <a:off x="14079167" y="2188571"/>
              <a:ext cx="214313" cy="171450"/>
            </a:xfrm>
            <a:custGeom>
              <a:avLst/>
              <a:gdLst>
                <a:gd name="T0" fmla="*/ 135 w 135"/>
                <a:gd name="T1" fmla="*/ 0 h 108"/>
                <a:gd name="T2" fmla="*/ 111 w 135"/>
                <a:gd name="T3" fmla="*/ 0 h 108"/>
                <a:gd name="T4" fmla="*/ 0 w 135"/>
                <a:gd name="T5" fmla="*/ 106 h 108"/>
                <a:gd name="T6" fmla="*/ 0 w 135"/>
                <a:gd name="T7" fmla="*/ 108 h 108"/>
                <a:gd name="T8" fmla="*/ 135 w 135"/>
                <a:gd name="T9" fmla="*/ 108 h 108"/>
                <a:gd name="T10" fmla="*/ 135 w 135"/>
                <a:gd name="T11" fmla="*/ 0 h 108"/>
              </a:gdLst>
              <a:ahLst/>
              <a:cxnLst>
                <a:cxn ang="0">
                  <a:pos x="T0" y="T1"/>
                </a:cxn>
                <a:cxn ang="0">
                  <a:pos x="T2" y="T3"/>
                </a:cxn>
                <a:cxn ang="0">
                  <a:pos x="T4" y="T5"/>
                </a:cxn>
                <a:cxn ang="0">
                  <a:pos x="T6" y="T7"/>
                </a:cxn>
                <a:cxn ang="0">
                  <a:pos x="T8" y="T9"/>
                </a:cxn>
                <a:cxn ang="0">
                  <a:pos x="T10" y="T11"/>
                </a:cxn>
              </a:cxnLst>
              <a:rect l="0" t="0" r="r" b="b"/>
              <a:pathLst>
                <a:path w="135" h="108">
                  <a:moveTo>
                    <a:pt x="135" y="0"/>
                  </a:moveTo>
                  <a:lnTo>
                    <a:pt x="111" y="0"/>
                  </a:lnTo>
                  <a:lnTo>
                    <a:pt x="0" y="106"/>
                  </a:lnTo>
                  <a:lnTo>
                    <a:pt x="0" y="108"/>
                  </a:lnTo>
                  <a:lnTo>
                    <a:pt x="135" y="108"/>
                  </a:lnTo>
                  <a:lnTo>
                    <a:pt x="1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5" name="Rectangle 320"/>
            <p:cNvSpPr>
              <a:spLocks noChangeArrowheads="1"/>
            </p:cNvSpPr>
            <p:nvPr/>
          </p:nvSpPr>
          <p:spPr bwMode="auto">
            <a:xfrm>
              <a:off x="13845804" y="1996483"/>
              <a:ext cx="214313" cy="363538"/>
            </a:xfrm>
            <a:prstGeom prst="rect">
              <a:avLst/>
            </a:prstGeom>
            <a:solidFill>
              <a:srgbClr val="FDD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6" name="Rectangle 321"/>
            <p:cNvSpPr>
              <a:spLocks noChangeArrowheads="1"/>
            </p:cNvSpPr>
            <p:nvPr/>
          </p:nvSpPr>
          <p:spPr bwMode="auto">
            <a:xfrm>
              <a:off x="13845804" y="1996483"/>
              <a:ext cx="2143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7" name="Oval 322"/>
            <p:cNvSpPr>
              <a:spLocks noChangeArrowheads="1"/>
            </p:cNvSpPr>
            <p:nvPr/>
          </p:nvSpPr>
          <p:spPr bwMode="auto">
            <a:xfrm>
              <a:off x="14483979"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8" name="Oval 323"/>
            <p:cNvSpPr>
              <a:spLocks noChangeArrowheads="1"/>
            </p:cNvSpPr>
            <p:nvPr/>
          </p:nvSpPr>
          <p:spPr bwMode="auto">
            <a:xfrm>
              <a:off x="14420479" y="1798046"/>
              <a:ext cx="44450"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89" name="Oval 324"/>
            <p:cNvSpPr>
              <a:spLocks noChangeArrowheads="1"/>
            </p:cNvSpPr>
            <p:nvPr/>
          </p:nvSpPr>
          <p:spPr bwMode="auto">
            <a:xfrm>
              <a:off x="14360154" y="1798046"/>
              <a:ext cx="46038" cy="44450"/>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694" name="Group 693"/>
          <p:cNvGrpSpPr/>
          <p:nvPr/>
        </p:nvGrpSpPr>
        <p:grpSpPr>
          <a:xfrm>
            <a:off x="1203826" y="5364235"/>
            <a:ext cx="2528741" cy="1266658"/>
            <a:chOff x="9431735" y="1726897"/>
            <a:chExt cx="1755775" cy="879476"/>
          </a:xfrm>
        </p:grpSpPr>
        <p:sp>
          <p:nvSpPr>
            <p:cNvPr id="695" name="Oval 694"/>
            <p:cNvSpPr>
              <a:spLocks noChangeArrowheads="1"/>
            </p:cNvSpPr>
            <p:nvPr/>
          </p:nvSpPr>
          <p:spPr bwMode="auto">
            <a:xfrm>
              <a:off x="9431735" y="2258710"/>
              <a:ext cx="1755775" cy="347663"/>
            </a:xfrm>
            <a:prstGeom prst="ellipse">
              <a:avLst/>
            </a:prstGeom>
            <a:solidFill>
              <a:srgbClr val="AAD28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sp>
          <p:nvSpPr>
            <p:cNvPr id="696" name="Oval 695"/>
            <p:cNvSpPr>
              <a:spLocks noChangeArrowheads="1"/>
            </p:cNvSpPr>
            <p:nvPr/>
          </p:nvSpPr>
          <p:spPr bwMode="auto">
            <a:xfrm>
              <a:off x="9431735" y="2258710"/>
              <a:ext cx="1755775" cy="347663"/>
            </a:xfrm>
            <a:prstGeom prst="ellipse">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97" name="Freeform 696"/>
            <p:cNvSpPr>
              <a:spLocks noEditPoints="1"/>
            </p:cNvSpPr>
            <p:nvPr/>
          </p:nvSpPr>
          <p:spPr bwMode="auto">
            <a:xfrm>
              <a:off x="9587310" y="1726897"/>
              <a:ext cx="1436688" cy="766763"/>
            </a:xfrm>
            <a:custGeom>
              <a:avLst/>
              <a:gdLst>
                <a:gd name="T0" fmla="*/ 589 w 905"/>
                <a:gd name="T1" fmla="*/ 183 h 483"/>
                <a:gd name="T2" fmla="*/ 315 w 905"/>
                <a:gd name="T3" fmla="*/ 183 h 483"/>
                <a:gd name="T4" fmla="*/ 315 w 905"/>
                <a:gd name="T5" fmla="*/ 483 h 483"/>
                <a:gd name="T6" fmla="*/ 589 w 905"/>
                <a:gd name="T7" fmla="*/ 483 h 483"/>
                <a:gd name="T8" fmla="*/ 589 w 905"/>
                <a:gd name="T9" fmla="*/ 183 h 483"/>
                <a:gd name="T10" fmla="*/ 273 w 905"/>
                <a:gd name="T11" fmla="*/ 183 h 483"/>
                <a:gd name="T12" fmla="*/ 0 w 905"/>
                <a:gd name="T13" fmla="*/ 183 h 483"/>
                <a:gd name="T14" fmla="*/ 0 w 905"/>
                <a:gd name="T15" fmla="*/ 483 h 483"/>
                <a:gd name="T16" fmla="*/ 273 w 905"/>
                <a:gd name="T17" fmla="*/ 483 h 483"/>
                <a:gd name="T18" fmla="*/ 273 w 905"/>
                <a:gd name="T19" fmla="*/ 183 h 483"/>
                <a:gd name="T20" fmla="*/ 632 w 905"/>
                <a:gd name="T21" fmla="*/ 183 h 483"/>
                <a:gd name="T22" fmla="*/ 632 w 905"/>
                <a:gd name="T23" fmla="*/ 483 h 483"/>
                <a:gd name="T24" fmla="*/ 905 w 905"/>
                <a:gd name="T25" fmla="*/ 483 h 483"/>
                <a:gd name="T26" fmla="*/ 905 w 905"/>
                <a:gd name="T27" fmla="*/ 183 h 483"/>
                <a:gd name="T28" fmla="*/ 632 w 905"/>
                <a:gd name="T29" fmla="*/ 183 h 483"/>
                <a:gd name="T30" fmla="*/ 478 w 905"/>
                <a:gd name="T31" fmla="*/ 85 h 483"/>
                <a:gd name="T32" fmla="*/ 478 w 905"/>
                <a:gd name="T33" fmla="*/ 183 h 483"/>
                <a:gd name="T34" fmla="*/ 589 w 905"/>
                <a:gd name="T35" fmla="*/ 183 h 483"/>
                <a:gd name="T36" fmla="*/ 589 w 905"/>
                <a:gd name="T37" fmla="*/ 384 h 483"/>
                <a:gd name="T38" fmla="*/ 632 w 905"/>
                <a:gd name="T39" fmla="*/ 384 h 483"/>
                <a:gd name="T40" fmla="*/ 632 w 905"/>
                <a:gd name="T41" fmla="*/ 183 h 483"/>
                <a:gd name="T42" fmla="*/ 752 w 905"/>
                <a:gd name="T43" fmla="*/ 183 h 483"/>
                <a:gd name="T44" fmla="*/ 752 w 905"/>
                <a:gd name="T45" fmla="*/ 85 h 483"/>
                <a:gd name="T46" fmla="*/ 478 w 905"/>
                <a:gd name="T47" fmla="*/ 85 h 483"/>
                <a:gd name="T48" fmla="*/ 478 w 905"/>
                <a:gd name="T49" fmla="*/ 85 h 483"/>
                <a:gd name="T50" fmla="*/ 589 w 905"/>
                <a:gd name="T51" fmla="*/ 85 h 483"/>
                <a:gd name="T52" fmla="*/ 589 w 905"/>
                <a:gd name="T53" fmla="*/ 0 h 483"/>
                <a:gd name="T54" fmla="*/ 316 w 905"/>
                <a:gd name="T55" fmla="*/ 0 h 483"/>
                <a:gd name="T56" fmla="*/ 316 w 905"/>
                <a:gd name="T57" fmla="*/ 85 h 483"/>
                <a:gd name="T58" fmla="*/ 427 w 905"/>
                <a:gd name="T59" fmla="*/ 85 h 483"/>
                <a:gd name="T60" fmla="*/ 427 w 905"/>
                <a:gd name="T61" fmla="*/ 183 h 483"/>
                <a:gd name="T62" fmla="*/ 478 w 905"/>
                <a:gd name="T63" fmla="*/ 183 h 483"/>
                <a:gd name="T64" fmla="*/ 478 w 905"/>
                <a:gd name="T65" fmla="*/ 85 h 483"/>
                <a:gd name="T66" fmla="*/ 427 w 905"/>
                <a:gd name="T67" fmla="*/ 85 h 483"/>
                <a:gd name="T68" fmla="*/ 153 w 905"/>
                <a:gd name="T69" fmla="*/ 85 h 483"/>
                <a:gd name="T70" fmla="*/ 153 w 905"/>
                <a:gd name="T71" fmla="*/ 183 h 483"/>
                <a:gd name="T72" fmla="*/ 273 w 905"/>
                <a:gd name="T73" fmla="*/ 183 h 483"/>
                <a:gd name="T74" fmla="*/ 273 w 905"/>
                <a:gd name="T75" fmla="*/ 384 h 483"/>
                <a:gd name="T76" fmla="*/ 315 w 905"/>
                <a:gd name="T77" fmla="*/ 384 h 483"/>
                <a:gd name="T78" fmla="*/ 315 w 905"/>
                <a:gd name="T79" fmla="*/ 183 h 483"/>
                <a:gd name="T80" fmla="*/ 427 w 905"/>
                <a:gd name="T81" fmla="*/ 183 h 483"/>
                <a:gd name="T82" fmla="*/ 427 w 905"/>
                <a:gd name="T83" fmla="*/ 85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5" h="483">
                  <a:moveTo>
                    <a:pt x="589" y="183"/>
                  </a:moveTo>
                  <a:lnTo>
                    <a:pt x="315" y="183"/>
                  </a:lnTo>
                  <a:lnTo>
                    <a:pt x="315" y="483"/>
                  </a:lnTo>
                  <a:lnTo>
                    <a:pt x="589" y="483"/>
                  </a:lnTo>
                  <a:lnTo>
                    <a:pt x="589" y="183"/>
                  </a:lnTo>
                  <a:close/>
                  <a:moveTo>
                    <a:pt x="273" y="183"/>
                  </a:moveTo>
                  <a:lnTo>
                    <a:pt x="0" y="183"/>
                  </a:lnTo>
                  <a:lnTo>
                    <a:pt x="0" y="483"/>
                  </a:lnTo>
                  <a:lnTo>
                    <a:pt x="273" y="483"/>
                  </a:lnTo>
                  <a:lnTo>
                    <a:pt x="273" y="183"/>
                  </a:lnTo>
                  <a:close/>
                  <a:moveTo>
                    <a:pt x="632" y="183"/>
                  </a:moveTo>
                  <a:lnTo>
                    <a:pt x="632" y="483"/>
                  </a:lnTo>
                  <a:lnTo>
                    <a:pt x="905" y="483"/>
                  </a:lnTo>
                  <a:lnTo>
                    <a:pt x="905" y="183"/>
                  </a:lnTo>
                  <a:lnTo>
                    <a:pt x="632" y="183"/>
                  </a:lnTo>
                  <a:close/>
                  <a:moveTo>
                    <a:pt x="478" y="85"/>
                  </a:moveTo>
                  <a:lnTo>
                    <a:pt x="478" y="183"/>
                  </a:lnTo>
                  <a:lnTo>
                    <a:pt x="589" y="183"/>
                  </a:lnTo>
                  <a:lnTo>
                    <a:pt x="589" y="384"/>
                  </a:lnTo>
                  <a:lnTo>
                    <a:pt x="632" y="384"/>
                  </a:lnTo>
                  <a:lnTo>
                    <a:pt x="632" y="183"/>
                  </a:lnTo>
                  <a:lnTo>
                    <a:pt x="752" y="183"/>
                  </a:lnTo>
                  <a:lnTo>
                    <a:pt x="752" y="85"/>
                  </a:lnTo>
                  <a:lnTo>
                    <a:pt x="478" y="85"/>
                  </a:lnTo>
                  <a:close/>
                  <a:moveTo>
                    <a:pt x="478" y="85"/>
                  </a:moveTo>
                  <a:lnTo>
                    <a:pt x="589" y="85"/>
                  </a:lnTo>
                  <a:lnTo>
                    <a:pt x="589" y="0"/>
                  </a:lnTo>
                  <a:lnTo>
                    <a:pt x="316" y="0"/>
                  </a:lnTo>
                  <a:lnTo>
                    <a:pt x="316" y="85"/>
                  </a:lnTo>
                  <a:lnTo>
                    <a:pt x="427" y="85"/>
                  </a:lnTo>
                  <a:lnTo>
                    <a:pt x="427" y="183"/>
                  </a:lnTo>
                  <a:lnTo>
                    <a:pt x="478" y="183"/>
                  </a:lnTo>
                  <a:lnTo>
                    <a:pt x="478" y="85"/>
                  </a:lnTo>
                  <a:close/>
                  <a:moveTo>
                    <a:pt x="427" y="85"/>
                  </a:moveTo>
                  <a:lnTo>
                    <a:pt x="153" y="85"/>
                  </a:lnTo>
                  <a:lnTo>
                    <a:pt x="153" y="183"/>
                  </a:lnTo>
                  <a:lnTo>
                    <a:pt x="273" y="183"/>
                  </a:lnTo>
                  <a:lnTo>
                    <a:pt x="273" y="384"/>
                  </a:lnTo>
                  <a:lnTo>
                    <a:pt x="315" y="384"/>
                  </a:lnTo>
                  <a:lnTo>
                    <a:pt x="315" y="183"/>
                  </a:lnTo>
                  <a:lnTo>
                    <a:pt x="427" y="183"/>
                  </a:lnTo>
                  <a:lnTo>
                    <a:pt x="427" y="85"/>
                  </a:lnTo>
                  <a:close/>
                </a:path>
              </a:pathLst>
            </a:custGeom>
            <a:solidFill>
              <a:srgbClr val="73AE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698" name="Rectangle 697"/>
            <p:cNvSpPr>
              <a:spLocks noChangeArrowheads="1"/>
            </p:cNvSpPr>
            <p:nvPr/>
          </p:nvSpPr>
          <p:spPr bwMode="auto">
            <a:xfrm>
              <a:off x="10087372" y="2017410"/>
              <a:ext cx="434975"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99" name="Rectangle 698"/>
            <p:cNvSpPr>
              <a:spLocks noChangeArrowheads="1"/>
            </p:cNvSpPr>
            <p:nvPr/>
          </p:nvSpPr>
          <p:spPr bwMode="auto">
            <a:xfrm>
              <a:off x="95873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0" name="Rectangle 699"/>
            <p:cNvSpPr>
              <a:spLocks noChangeArrowheads="1"/>
            </p:cNvSpPr>
            <p:nvPr/>
          </p:nvSpPr>
          <p:spPr bwMode="auto">
            <a:xfrm>
              <a:off x="10590610" y="2017410"/>
              <a:ext cx="433388" cy="476250"/>
            </a:xfrm>
            <a:prstGeom prst="rect">
              <a:avLst/>
            </a:pr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1" name="Freeform 700"/>
            <p:cNvSpPr>
              <a:spLocks/>
            </p:cNvSpPr>
            <p:nvPr/>
          </p:nvSpPr>
          <p:spPr bwMode="auto">
            <a:xfrm>
              <a:off x="10346135" y="1861835"/>
              <a:ext cx="434975" cy="474663"/>
            </a:xfrm>
            <a:custGeom>
              <a:avLst/>
              <a:gdLst>
                <a:gd name="T0" fmla="*/ 0 w 274"/>
                <a:gd name="T1" fmla="*/ 0 h 299"/>
                <a:gd name="T2" fmla="*/ 0 w 274"/>
                <a:gd name="T3" fmla="*/ 98 h 299"/>
                <a:gd name="T4" fmla="*/ 111 w 274"/>
                <a:gd name="T5" fmla="*/ 98 h 299"/>
                <a:gd name="T6" fmla="*/ 111 w 274"/>
                <a:gd name="T7" fmla="*/ 299 h 299"/>
                <a:gd name="T8" fmla="*/ 154 w 274"/>
                <a:gd name="T9" fmla="*/ 299 h 299"/>
                <a:gd name="T10" fmla="*/ 154 w 274"/>
                <a:gd name="T11" fmla="*/ 98 h 299"/>
                <a:gd name="T12" fmla="*/ 274 w 274"/>
                <a:gd name="T13" fmla="*/ 98 h 299"/>
                <a:gd name="T14" fmla="*/ 274 w 274"/>
                <a:gd name="T15" fmla="*/ 0 h 299"/>
                <a:gd name="T16" fmla="*/ 0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0" y="0"/>
                  </a:moveTo>
                  <a:lnTo>
                    <a:pt x="0" y="98"/>
                  </a:lnTo>
                  <a:lnTo>
                    <a:pt x="111" y="98"/>
                  </a:lnTo>
                  <a:lnTo>
                    <a:pt x="111" y="299"/>
                  </a:lnTo>
                  <a:lnTo>
                    <a:pt x="154" y="299"/>
                  </a:lnTo>
                  <a:lnTo>
                    <a:pt x="154" y="98"/>
                  </a:lnTo>
                  <a:lnTo>
                    <a:pt x="274" y="98"/>
                  </a:lnTo>
                  <a:lnTo>
                    <a:pt x="274" y="0"/>
                  </a:lnTo>
                  <a:lnTo>
                    <a:pt x="0"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2" name="Freeform 701"/>
            <p:cNvSpPr>
              <a:spLocks/>
            </p:cNvSpPr>
            <p:nvPr/>
          </p:nvSpPr>
          <p:spPr bwMode="auto">
            <a:xfrm>
              <a:off x="10088960" y="1726897"/>
              <a:ext cx="433388" cy="290513"/>
            </a:xfrm>
            <a:custGeom>
              <a:avLst/>
              <a:gdLst>
                <a:gd name="T0" fmla="*/ 162 w 273"/>
                <a:gd name="T1" fmla="*/ 85 h 183"/>
                <a:gd name="T2" fmla="*/ 273 w 273"/>
                <a:gd name="T3" fmla="*/ 85 h 183"/>
                <a:gd name="T4" fmla="*/ 273 w 273"/>
                <a:gd name="T5" fmla="*/ 0 h 183"/>
                <a:gd name="T6" fmla="*/ 0 w 273"/>
                <a:gd name="T7" fmla="*/ 0 h 183"/>
                <a:gd name="T8" fmla="*/ 0 w 273"/>
                <a:gd name="T9" fmla="*/ 85 h 183"/>
                <a:gd name="T10" fmla="*/ 111 w 273"/>
                <a:gd name="T11" fmla="*/ 85 h 183"/>
                <a:gd name="T12" fmla="*/ 111 w 273"/>
                <a:gd name="T13" fmla="*/ 183 h 183"/>
                <a:gd name="T14" fmla="*/ 162 w 273"/>
                <a:gd name="T15" fmla="*/ 183 h 183"/>
                <a:gd name="T16" fmla="*/ 162 w 273"/>
                <a:gd name="T17" fmla="*/ 8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183">
                  <a:moveTo>
                    <a:pt x="162" y="85"/>
                  </a:moveTo>
                  <a:lnTo>
                    <a:pt x="273" y="85"/>
                  </a:lnTo>
                  <a:lnTo>
                    <a:pt x="273" y="0"/>
                  </a:lnTo>
                  <a:lnTo>
                    <a:pt x="0" y="0"/>
                  </a:lnTo>
                  <a:lnTo>
                    <a:pt x="0" y="85"/>
                  </a:lnTo>
                  <a:lnTo>
                    <a:pt x="111" y="85"/>
                  </a:lnTo>
                  <a:lnTo>
                    <a:pt x="111" y="183"/>
                  </a:lnTo>
                  <a:lnTo>
                    <a:pt x="162" y="183"/>
                  </a:lnTo>
                  <a:lnTo>
                    <a:pt x="162" y="85"/>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3" name="Freeform 702"/>
            <p:cNvSpPr>
              <a:spLocks/>
            </p:cNvSpPr>
            <p:nvPr/>
          </p:nvSpPr>
          <p:spPr bwMode="auto">
            <a:xfrm>
              <a:off x="9830197" y="1861835"/>
              <a:ext cx="434975" cy="474663"/>
            </a:xfrm>
            <a:custGeom>
              <a:avLst/>
              <a:gdLst>
                <a:gd name="T0" fmla="*/ 274 w 274"/>
                <a:gd name="T1" fmla="*/ 0 h 299"/>
                <a:gd name="T2" fmla="*/ 0 w 274"/>
                <a:gd name="T3" fmla="*/ 0 h 299"/>
                <a:gd name="T4" fmla="*/ 0 w 274"/>
                <a:gd name="T5" fmla="*/ 98 h 299"/>
                <a:gd name="T6" fmla="*/ 120 w 274"/>
                <a:gd name="T7" fmla="*/ 98 h 299"/>
                <a:gd name="T8" fmla="*/ 120 w 274"/>
                <a:gd name="T9" fmla="*/ 299 h 299"/>
                <a:gd name="T10" fmla="*/ 162 w 274"/>
                <a:gd name="T11" fmla="*/ 299 h 299"/>
                <a:gd name="T12" fmla="*/ 162 w 274"/>
                <a:gd name="T13" fmla="*/ 98 h 299"/>
                <a:gd name="T14" fmla="*/ 274 w 274"/>
                <a:gd name="T15" fmla="*/ 98 h 299"/>
                <a:gd name="T16" fmla="*/ 274 w 274"/>
                <a:gd name="T1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299">
                  <a:moveTo>
                    <a:pt x="274" y="0"/>
                  </a:moveTo>
                  <a:lnTo>
                    <a:pt x="0" y="0"/>
                  </a:lnTo>
                  <a:lnTo>
                    <a:pt x="0" y="98"/>
                  </a:lnTo>
                  <a:lnTo>
                    <a:pt x="120" y="98"/>
                  </a:lnTo>
                  <a:lnTo>
                    <a:pt x="120" y="299"/>
                  </a:lnTo>
                  <a:lnTo>
                    <a:pt x="162" y="299"/>
                  </a:lnTo>
                  <a:lnTo>
                    <a:pt x="162" y="98"/>
                  </a:lnTo>
                  <a:lnTo>
                    <a:pt x="274" y="98"/>
                  </a:lnTo>
                  <a:lnTo>
                    <a:pt x="274" y="0"/>
                  </a:ln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04" name="Freeform 703"/>
            <p:cNvSpPr>
              <a:spLocks noEditPoints="1"/>
            </p:cNvSpPr>
            <p:nvPr/>
          </p:nvSpPr>
          <p:spPr bwMode="auto">
            <a:xfrm>
              <a:off x="9758760" y="2252360"/>
              <a:ext cx="1185863" cy="160338"/>
            </a:xfrm>
            <a:custGeom>
              <a:avLst/>
              <a:gdLst>
                <a:gd name="T0" fmla="*/ 2189 w 2189"/>
                <a:gd name="T1" fmla="*/ 33 h 295"/>
                <a:gd name="T2" fmla="*/ 2141 w 2189"/>
                <a:gd name="T3" fmla="*/ 0 h 295"/>
                <a:gd name="T4" fmla="*/ 2092 w 2189"/>
                <a:gd name="T5" fmla="*/ 33 h 295"/>
                <a:gd name="T6" fmla="*/ 2141 w 2189"/>
                <a:gd name="T7" fmla="*/ 67 h 295"/>
                <a:gd name="T8" fmla="*/ 2189 w 2189"/>
                <a:gd name="T9" fmla="*/ 33 h 295"/>
                <a:gd name="T10" fmla="*/ 1844 w 2189"/>
                <a:gd name="T11" fmla="*/ 157 h 295"/>
                <a:gd name="T12" fmla="*/ 2189 w 2189"/>
                <a:gd name="T13" fmla="*/ 157 h 295"/>
                <a:gd name="T14" fmla="*/ 2189 w 2189"/>
                <a:gd name="T15" fmla="*/ 134 h 295"/>
                <a:gd name="T16" fmla="*/ 1844 w 2189"/>
                <a:gd name="T17" fmla="*/ 134 h 295"/>
                <a:gd name="T18" fmla="*/ 1844 w 2189"/>
                <a:gd name="T19" fmla="*/ 157 h 295"/>
                <a:gd name="T20" fmla="*/ 1844 w 2189"/>
                <a:gd name="T21" fmla="*/ 226 h 295"/>
                <a:gd name="T22" fmla="*/ 2189 w 2189"/>
                <a:gd name="T23" fmla="*/ 226 h 295"/>
                <a:gd name="T24" fmla="*/ 2189 w 2189"/>
                <a:gd name="T25" fmla="*/ 203 h 295"/>
                <a:gd name="T26" fmla="*/ 1844 w 2189"/>
                <a:gd name="T27" fmla="*/ 203 h 295"/>
                <a:gd name="T28" fmla="*/ 1844 w 2189"/>
                <a:gd name="T29" fmla="*/ 226 h 295"/>
                <a:gd name="T30" fmla="*/ 1844 w 2189"/>
                <a:gd name="T31" fmla="*/ 295 h 295"/>
                <a:gd name="T32" fmla="*/ 2189 w 2189"/>
                <a:gd name="T33" fmla="*/ 295 h 295"/>
                <a:gd name="T34" fmla="*/ 2189 w 2189"/>
                <a:gd name="T35" fmla="*/ 273 h 295"/>
                <a:gd name="T36" fmla="*/ 1844 w 2189"/>
                <a:gd name="T37" fmla="*/ 273 h 295"/>
                <a:gd name="T38" fmla="*/ 1844 w 2189"/>
                <a:gd name="T39" fmla="*/ 295 h 295"/>
                <a:gd name="T40" fmla="*/ 1252 w 2189"/>
                <a:gd name="T41" fmla="*/ 33 h 295"/>
                <a:gd name="T42" fmla="*/ 1204 w 2189"/>
                <a:gd name="T43" fmla="*/ 0 h 295"/>
                <a:gd name="T44" fmla="*/ 1155 w 2189"/>
                <a:gd name="T45" fmla="*/ 33 h 295"/>
                <a:gd name="T46" fmla="*/ 1204 w 2189"/>
                <a:gd name="T47" fmla="*/ 67 h 295"/>
                <a:gd name="T48" fmla="*/ 1252 w 2189"/>
                <a:gd name="T49" fmla="*/ 33 h 295"/>
                <a:gd name="T50" fmla="*/ 907 w 2189"/>
                <a:gd name="T51" fmla="*/ 157 h 295"/>
                <a:gd name="T52" fmla="*/ 1252 w 2189"/>
                <a:gd name="T53" fmla="*/ 157 h 295"/>
                <a:gd name="T54" fmla="*/ 1252 w 2189"/>
                <a:gd name="T55" fmla="*/ 134 h 295"/>
                <a:gd name="T56" fmla="*/ 907 w 2189"/>
                <a:gd name="T57" fmla="*/ 134 h 295"/>
                <a:gd name="T58" fmla="*/ 907 w 2189"/>
                <a:gd name="T59" fmla="*/ 157 h 295"/>
                <a:gd name="T60" fmla="*/ 907 w 2189"/>
                <a:gd name="T61" fmla="*/ 226 h 295"/>
                <a:gd name="T62" fmla="*/ 1252 w 2189"/>
                <a:gd name="T63" fmla="*/ 226 h 295"/>
                <a:gd name="T64" fmla="*/ 1252 w 2189"/>
                <a:gd name="T65" fmla="*/ 203 h 295"/>
                <a:gd name="T66" fmla="*/ 907 w 2189"/>
                <a:gd name="T67" fmla="*/ 203 h 295"/>
                <a:gd name="T68" fmla="*/ 907 w 2189"/>
                <a:gd name="T69" fmla="*/ 226 h 295"/>
                <a:gd name="T70" fmla="*/ 907 w 2189"/>
                <a:gd name="T71" fmla="*/ 295 h 295"/>
                <a:gd name="T72" fmla="*/ 1252 w 2189"/>
                <a:gd name="T73" fmla="*/ 295 h 295"/>
                <a:gd name="T74" fmla="*/ 1252 w 2189"/>
                <a:gd name="T75" fmla="*/ 273 h 295"/>
                <a:gd name="T76" fmla="*/ 907 w 2189"/>
                <a:gd name="T77" fmla="*/ 273 h 295"/>
                <a:gd name="T78" fmla="*/ 907 w 2189"/>
                <a:gd name="T79" fmla="*/ 295 h 295"/>
                <a:gd name="T80" fmla="*/ 345 w 2189"/>
                <a:gd name="T81" fmla="*/ 33 h 295"/>
                <a:gd name="T82" fmla="*/ 297 w 2189"/>
                <a:gd name="T83" fmla="*/ 0 h 295"/>
                <a:gd name="T84" fmla="*/ 248 w 2189"/>
                <a:gd name="T85" fmla="*/ 33 h 295"/>
                <a:gd name="T86" fmla="*/ 297 w 2189"/>
                <a:gd name="T87" fmla="*/ 67 h 295"/>
                <a:gd name="T88" fmla="*/ 345 w 2189"/>
                <a:gd name="T89" fmla="*/ 33 h 295"/>
                <a:gd name="T90" fmla="*/ 0 w 2189"/>
                <a:gd name="T91" fmla="*/ 157 h 295"/>
                <a:gd name="T92" fmla="*/ 345 w 2189"/>
                <a:gd name="T93" fmla="*/ 157 h 295"/>
                <a:gd name="T94" fmla="*/ 345 w 2189"/>
                <a:gd name="T95" fmla="*/ 134 h 295"/>
                <a:gd name="T96" fmla="*/ 0 w 2189"/>
                <a:gd name="T97" fmla="*/ 134 h 295"/>
                <a:gd name="T98" fmla="*/ 0 w 2189"/>
                <a:gd name="T99" fmla="*/ 157 h 295"/>
                <a:gd name="T100" fmla="*/ 0 w 2189"/>
                <a:gd name="T101" fmla="*/ 226 h 295"/>
                <a:gd name="T102" fmla="*/ 345 w 2189"/>
                <a:gd name="T103" fmla="*/ 226 h 295"/>
                <a:gd name="T104" fmla="*/ 345 w 2189"/>
                <a:gd name="T105" fmla="*/ 203 h 295"/>
                <a:gd name="T106" fmla="*/ 0 w 2189"/>
                <a:gd name="T107" fmla="*/ 203 h 295"/>
                <a:gd name="T108" fmla="*/ 0 w 2189"/>
                <a:gd name="T109" fmla="*/ 226 h 295"/>
                <a:gd name="T110" fmla="*/ 0 w 2189"/>
                <a:gd name="T111" fmla="*/ 295 h 295"/>
                <a:gd name="T112" fmla="*/ 345 w 2189"/>
                <a:gd name="T113" fmla="*/ 295 h 295"/>
                <a:gd name="T114" fmla="*/ 345 w 2189"/>
                <a:gd name="T115" fmla="*/ 273 h 295"/>
                <a:gd name="T116" fmla="*/ 0 w 2189"/>
                <a:gd name="T117" fmla="*/ 273 h 295"/>
                <a:gd name="T118" fmla="*/ 0 w 2189"/>
                <a:gd name="T119" fmla="*/ 29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89" h="295">
                  <a:moveTo>
                    <a:pt x="2189" y="33"/>
                  </a:moveTo>
                  <a:cubicBezTo>
                    <a:pt x="2189" y="15"/>
                    <a:pt x="2168" y="0"/>
                    <a:pt x="2141" y="0"/>
                  </a:cubicBezTo>
                  <a:cubicBezTo>
                    <a:pt x="2114" y="0"/>
                    <a:pt x="2092" y="15"/>
                    <a:pt x="2092" y="33"/>
                  </a:cubicBezTo>
                  <a:cubicBezTo>
                    <a:pt x="2092" y="52"/>
                    <a:pt x="2114" y="67"/>
                    <a:pt x="2141" y="67"/>
                  </a:cubicBezTo>
                  <a:cubicBezTo>
                    <a:pt x="2168" y="67"/>
                    <a:pt x="2189" y="52"/>
                    <a:pt x="2189" y="33"/>
                  </a:cubicBezTo>
                  <a:close/>
                  <a:moveTo>
                    <a:pt x="1844" y="157"/>
                  </a:moveTo>
                  <a:lnTo>
                    <a:pt x="2189" y="157"/>
                  </a:lnTo>
                  <a:lnTo>
                    <a:pt x="2189" y="134"/>
                  </a:lnTo>
                  <a:lnTo>
                    <a:pt x="1844" y="134"/>
                  </a:lnTo>
                  <a:lnTo>
                    <a:pt x="1844" y="157"/>
                  </a:lnTo>
                  <a:close/>
                  <a:moveTo>
                    <a:pt x="1844" y="226"/>
                  </a:moveTo>
                  <a:lnTo>
                    <a:pt x="2189" y="226"/>
                  </a:lnTo>
                  <a:lnTo>
                    <a:pt x="2189" y="203"/>
                  </a:lnTo>
                  <a:lnTo>
                    <a:pt x="1844" y="203"/>
                  </a:lnTo>
                  <a:lnTo>
                    <a:pt x="1844" y="226"/>
                  </a:lnTo>
                  <a:close/>
                  <a:moveTo>
                    <a:pt x="1844" y="295"/>
                  </a:moveTo>
                  <a:lnTo>
                    <a:pt x="2189" y="295"/>
                  </a:lnTo>
                  <a:lnTo>
                    <a:pt x="2189" y="273"/>
                  </a:lnTo>
                  <a:lnTo>
                    <a:pt x="1844" y="273"/>
                  </a:lnTo>
                  <a:lnTo>
                    <a:pt x="1844" y="295"/>
                  </a:lnTo>
                  <a:close/>
                  <a:moveTo>
                    <a:pt x="1252" y="33"/>
                  </a:moveTo>
                  <a:cubicBezTo>
                    <a:pt x="1252" y="15"/>
                    <a:pt x="1231" y="0"/>
                    <a:pt x="1204" y="0"/>
                  </a:cubicBezTo>
                  <a:cubicBezTo>
                    <a:pt x="1177" y="0"/>
                    <a:pt x="1155" y="15"/>
                    <a:pt x="1155" y="33"/>
                  </a:cubicBezTo>
                  <a:cubicBezTo>
                    <a:pt x="1155" y="52"/>
                    <a:pt x="1177" y="67"/>
                    <a:pt x="1204" y="67"/>
                  </a:cubicBezTo>
                  <a:cubicBezTo>
                    <a:pt x="1231" y="67"/>
                    <a:pt x="1252" y="52"/>
                    <a:pt x="1252" y="33"/>
                  </a:cubicBezTo>
                  <a:close/>
                  <a:moveTo>
                    <a:pt x="907" y="157"/>
                  </a:moveTo>
                  <a:lnTo>
                    <a:pt x="1252" y="157"/>
                  </a:lnTo>
                  <a:lnTo>
                    <a:pt x="1252" y="134"/>
                  </a:lnTo>
                  <a:lnTo>
                    <a:pt x="907" y="134"/>
                  </a:lnTo>
                  <a:lnTo>
                    <a:pt x="907" y="157"/>
                  </a:lnTo>
                  <a:close/>
                  <a:moveTo>
                    <a:pt x="907" y="226"/>
                  </a:moveTo>
                  <a:lnTo>
                    <a:pt x="1252" y="226"/>
                  </a:lnTo>
                  <a:lnTo>
                    <a:pt x="1252" y="203"/>
                  </a:lnTo>
                  <a:lnTo>
                    <a:pt x="907" y="203"/>
                  </a:lnTo>
                  <a:lnTo>
                    <a:pt x="907" y="226"/>
                  </a:lnTo>
                  <a:close/>
                  <a:moveTo>
                    <a:pt x="907" y="295"/>
                  </a:moveTo>
                  <a:lnTo>
                    <a:pt x="1252" y="295"/>
                  </a:lnTo>
                  <a:lnTo>
                    <a:pt x="1252" y="273"/>
                  </a:lnTo>
                  <a:lnTo>
                    <a:pt x="907" y="273"/>
                  </a:lnTo>
                  <a:lnTo>
                    <a:pt x="907" y="295"/>
                  </a:lnTo>
                  <a:close/>
                  <a:moveTo>
                    <a:pt x="345" y="33"/>
                  </a:moveTo>
                  <a:cubicBezTo>
                    <a:pt x="345" y="15"/>
                    <a:pt x="324" y="0"/>
                    <a:pt x="297" y="0"/>
                  </a:cubicBezTo>
                  <a:cubicBezTo>
                    <a:pt x="270" y="0"/>
                    <a:pt x="248" y="15"/>
                    <a:pt x="248" y="33"/>
                  </a:cubicBezTo>
                  <a:cubicBezTo>
                    <a:pt x="248" y="52"/>
                    <a:pt x="270" y="67"/>
                    <a:pt x="297" y="67"/>
                  </a:cubicBezTo>
                  <a:cubicBezTo>
                    <a:pt x="324" y="67"/>
                    <a:pt x="345" y="52"/>
                    <a:pt x="345" y="33"/>
                  </a:cubicBezTo>
                  <a:close/>
                  <a:moveTo>
                    <a:pt x="0" y="157"/>
                  </a:moveTo>
                  <a:lnTo>
                    <a:pt x="345" y="157"/>
                  </a:lnTo>
                  <a:lnTo>
                    <a:pt x="345" y="134"/>
                  </a:lnTo>
                  <a:lnTo>
                    <a:pt x="0" y="134"/>
                  </a:lnTo>
                  <a:lnTo>
                    <a:pt x="0" y="157"/>
                  </a:lnTo>
                  <a:close/>
                  <a:moveTo>
                    <a:pt x="0" y="226"/>
                  </a:moveTo>
                  <a:lnTo>
                    <a:pt x="345" y="226"/>
                  </a:lnTo>
                  <a:lnTo>
                    <a:pt x="345" y="203"/>
                  </a:lnTo>
                  <a:lnTo>
                    <a:pt x="0" y="203"/>
                  </a:lnTo>
                  <a:lnTo>
                    <a:pt x="0" y="226"/>
                  </a:lnTo>
                  <a:close/>
                  <a:moveTo>
                    <a:pt x="0" y="295"/>
                  </a:moveTo>
                  <a:lnTo>
                    <a:pt x="345" y="295"/>
                  </a:lnTo>
                  <a:lnTo>
                    <a:pt x="345" y="273"/>
                  </a:lnTo>
                  <a:lnTo>
                    <a:pt x="0" y="273"/>
                  </a:lnTo>
                  <a:lnTo>
                    <a:pt x="0" y="295"/>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NZ"/>
            </a:p>
          </p:txBody>
        </p:sp>
      </p:grpSp>
      <p:sp>
        <p:nvSpPr>
          <p:cNvPr id="324" name="Freeform 197"/>
          <p:cNvSpPr>
            <a:spLocks/>
          </p:cNvSpPr>
          <p:nvPr/>
        </p:nvSpPr>
        <p:spPr bwMode="auto">
          <a:xfrm>
            <a:off x="1690279" y="4412651"/>
            <a:ext cx="1454526" cy="1428552"/>
          </a:xfrm>
          <a:custGeom>
            <a:avLst/>
            <a:gdLst>
              <a:gd name="T0" fmla="*/ 656 w 672"/>
              <a:gd name="T1" fmla="*/ 379 h 660"/>
              <a:gd name="T2" fmla="*/ 568 w 672"/>
              <a:gd name="T3" fmla="*/ 400 h 660"/>
              <a:gd name="T4" fmla="*/ 540 w 672"/>
              <a:gd name="T5" fmla="*/ 364 h 660"/>
              <a:gd name="T6" fmla="*/ 552 w 672"/>
              <a:gd name="T7" fmla="*/ 201 h 660"/>
              <a:gd name="T8" fmla="*/ 502 w 672"/>
              <a:gd name="T9" fmla="*/ 182 h 660"/>
              <a:gd name="T10" fmla="*/ 502 w 672"/>
              <a:gd name="T11" fmla="*/ 123 h 660"/>
              <a:gd name="T12" fmla="*/ 464 w 672"/>
              <a:gd name="T13" fmla="*/ 47 h 660"/>
              <a:gd name="T14" fmla="*/ 421 w 672"/>
              <a:gd name="T15" fmla="*/ 33 h 660"/>
              <a:gd name="T16" fmla="*/ 414 w 672"/>
              <a:gd name="T17" fmla="*/ 107 h 660"/>
              <a:gd name="T18" fmla="*/ 386 w 672"/>
              <a:gd name="T19" fmla="*/ 121 h 660"/>
              <a:gd name="T20" fmla="*/ 329 w 672"/>
              <a:gd name="T21" fmla="*/ 83 h 660"/>
              <a:gd name="T22" fmla="*/ 268 w 672"/>
              <a:gd name="T23" fmla="*/ 107 h 660"/>
              <a:gd name="T24" fmla="*/ 168 w 672"/>
              <a:gd name="T25" fmla="*/ 59 h 660"/>
              <a:gd name="T26" fmla="*/ 156 w 672"/>
              <a:gd name="T27" fmla="*/ 0 h 660"/>
              <a:gd name="T28" fmla="*/ 128 w 672"/>
              <a:gd name="T29" fmla="*/ 71 h 660"/>
              <a:gd name="T30" fmla="*/ 147 w 672"/>
              <a:gd name="T31" fmla="*/ 114 h 660"/>
              <a:gd name="T32" fmla="*/ 144 w 672"/>
              <a:gd name="T33" fmla="*/ 187 h 660"/>
              <a:gd name="T34" fmla="*/ 128 w 672"/>
              <a:gd name="T35" fmla="*/ 199 h 660"/>
              <a:gd name="T36" fmla="*/ 95 w 672"/>
              <a:gd name="T37" fmla="*/ 173 h 660"/>
              <a:gd name="T38" fmla="*/ 36 w 672"/>
              <a:gd name="T39" fmla="*/ 194 h 660"/>
              <a:gd name="T40" fmla="*/ 0 w 672"/>
              <a:gd name="T41" fmla="*/ 173 h 660"/>
              <a:gd name="T42" fmla="*/ 26 w 672"/>
              <a:gd name="T43" fmla="*/ 213 h 660"/>
              <a:gd name="T44" fmla="*/ 90 w 672"/>
              <a:gd name="T45" fmla="*/ 213 h 660"/>
              <a:gd name="T46" fmla="*/ 97 w 672"/>
              <a:gd name="T47" fmla="*/ 272 h 660"/>
              <a:gd name="T48" fmla="*/ 95 w 672"/>
              <a:gd name="T49" fmla="*/ 282 h 660"/>
              <a:gd name="T50" fmla="*/ 26 w 672"/>
              <a:gd name="T51" fmla="*/ 341 h 660"/>
              <a:gd name="T52" fmla="*/ 45 w 672"/>
              <a:gd name="T53" fmla="*/ 381 h 660"/>
              <a:gd name="T54" fmla="*/ 116 w 672"/>
              <a:gd name="T55" fmla="*/ 402 h 660"/>
              <a:gd name="T56" fmla="*/ 140 w 672"/>
              <a:gd name="T57" fmla="*/ 466 h 660"/>
              <a:gd name="T58" fmla="*/ 194 w 672"/>
              <a:gd name="T59" fmla="*/ 476 h 660"/>
              <a:gd name="T60" fmla="*/ 201 w 672"/>
              <a:gd name="T61" fmla="*/ 495 h 660"/>
              <a:gd name="T62" fmla="*/ 187 w 672"/>
              <a:gd name="T63" fmla="*/ 554 h 660"/>
              <a:gd name="T64" fmla="*/ 230 w 672"/>
              <a:gd name="T65" fmla="*/ 660 h 660"/>
              <a:gd name="T66" fmla="*/ 239 w 672"/>
              <a:gd name="T67" fmla="*/ 561 h 660"/>
              <a:gd name="T68" fmla="*/ 277 w 672"/>
              <a:gd name="T69" fmla="*/ 525 h 660"/>
              <a:gd name="T70" fmla="*/ 320 w 672"/>
              <a:gd name="T71" fmla="*/ 554 h 660"/>
              <a:gd name="T72" fmla="*/ 355 w 672"/>
              <a:gd name="T73" fmla="*/ 554 h 660"/>
              <a:gd name="T74" fmla="*/ 381 w 672"/>
              <a:gd name="T75" fmla="*/ 483 h 660"/>
              <a:gd name="T76" fmla="*/ 466 w 672"/>
              <a:gd name="T77" fmla="*/ 466 h 660"/>
              <a:gd name="T78" fmla="*/ 499 w 672"/>
              <a:gd name="T79" fmla="*/ 433 h 660"/>
              <a:gd name="T80" fmla="*/ 561 w 672"/>
              <a:gd name="T81" fmla="*/ 457 h 660"/>
              <a:gd name="T82" fmla="*/ 649 w 672"/>
              <a:gd name="T83" fmla="*/ 416 h 660"/>
              <a:gd name="T84" fmla="*/ 672 w 672"/>
              <a:gd name="T85" fmla="*/ 438 h 660"/>
              <a:gd name="T86" fmla="*/ 656 w 672"/>
              <a:gd name="T87" fmla="*/ 37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2" h="660">
                <a:moveTo>
                  <a:pt x="656" y="379"/>
                </a:moveTo>
                <a:lnTo>
                  <a:pt x="568" y="400"/>
                </a:lnTo>
                <a:lnTo>
                  <a:pt x="540" y="364"/>
                </a:lnTo>
                <a:lnTo>
                  <a:pt x="552" y="201"/>
                </a:lnTo>
                <a:lnTo>
                  <a:pt x="502" y="182"/>
                </a:lnTo>
                <a:lnTo>
                  <a:pt x="502" y="123"/>
                </a:lnTo>
                <a:lnTo>
                  <a:pt x="464" y="47"/>
                </a:lnTo>
                <a:lnTo>
                  <a:pt x="421" y="33"/>
                </a:lnTo>
                <a:lnTo>
                  <a:pt x="414" y="107"/>
                </a:lnTo>
                <a:lnTo>
                  <a:pt x="386" y="121"/>
                </a:lnTo>
                <a:lnTo>
                  <a:pt x="329" y="83"/>
                </a:lnTo>
                <a:lnTo>
                  <a:pt x="268" y="107"/>
                </a:lnTo>
                <a:lnTo>
                  <a:pt x="168" y="59"/>
                </a:lnTo>
                <a:lnTo>
                  <a:pt x="156" y="0"/>
                </a:lnTo>
                <a:lnTo>
                  <a:pt x="128" y="71"/>
                </a:lnTo>
                <a:lnTo>
                  <a:pt x="147" y="114"/>
                </a:lnTo>
                <a:lnTo>
                  <a:pt x="144" y="187"/>
                </a:lnTo>
                <a:lnTo>
                  <a:pt x="128" y="199"/>
                </a:lnTo>
                <a:lnTo>
                  <a:pt x="95" y="173"/>
                </a:lnTo>
                <a:lnTo>
                  <a:pt x="36" y="194"/>
                </a:lnTo>
                <a:lnTo>
                  <a:pt x="0" y="173"/>
                </a:lnTo>
                <a:lnTo>
                  <a:pt x="26" y="213"/>
                </a:lnTo>
                <a:lnTo>
                  <a:pt x="90" y="213"/>
                </a:lnTo>
                <a:lnTo>
                  <a:pt x="97" y="272"/>
                </a:lnTo>
                <a:lnTo>
                  <a:pt x="95" y="282"/>
                </a:lnTo>
                <a:lnTo>
                  <a:pt x="26" y="341"/>
                </a:lnTo>
                <a:lnTo>
                  <a:pt x="45" y="381"/>
                </a:lnTo>
                <a:lnTo>
                  <a:pt x="116" y="402"/>
                </a:lnTo>
                <a:lnTo>
                  <a:pt x="140" y="466"/>
                </a:lnTo>
                <a:lnTo>
                  <a:pt x="194" y="476"/>
                </a:lnTo>
                <a:lnTo>
                  <a:pt x="201" y="495"/>
                </a:lnTo>
                <a:lnTo>
                  <a:pt x="187" y="554"/>
                </a:lnTo>
                <a:lnTo>
                  <a:pt x="230" y="660"/>
                </a:lnTo>
                <a:lnTo>
                  <a:pt x="239" y="561"/>
                </a:lnTo>
                <a:lnTo>
                  <a:pt x="277" y="525"/>
                </a:lnTo>
                <a:lnTo>
                  <a:pt x="320" y="554"/>
                </a:lnTo>
                <a:lnTo>
                  <a:pt x="355" y="554"/>
                </a:lnTo>
                <a:lnTo>
                  <a:pt x="381" y="483"/>
                </a:lnTo>
                <a:lnTo>
                  <a:pt x="466" y="466"/>
                </a:lnTo>
                <a:lnTo>
                  <a:pt x="499" y="433"/>
                </a:lnTo>
                <a:lnTo>
                  <a:pt x="561" y="457"/>
                </a:lnTo>
                <a:lnTo>
                  <a:pt x="649" y="416"/>
                </a:lnTo>
                <a:lnTo>
                  <a:pt x="672" y="438"/>
                </a:lnTo>
                <a:lnTo>
                  <a:pt x="656" y="379"/>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nvGrpSpPr>
          <p:cNvPr id="705" name="Group 704"/>
          <p:cNvGrpSpPr/>
          <p:nvPr/>
        </p:nvGrpSpPr>
        <p:grpSpPr>
          <a:xfrm>
            <a:off x="103395" y="3770942"/>
            <a:ext cx="406800" cy="446400"/>
            <a:chOff x="8201026" y="4216400"/>
            <a:chExt cx="901699" cy="981076"/>
          </a:xfrm>
        </p:grpSpPr>
        <p:sp>
          <p:nvSpPr>
            <p:cNvPr id="706" name="AutoShape 3"/>
            <p:cNvSpPr>
              <a:spLocks noChangeAspect="1" noChangeArrowheads="1" noTextEdit="1"/>
            </p:cNvSpPr>
            <p:nvPr/>
          </p:nvSpPr>
          <p:spPr bwMode="auto">
            <a:xfrm>
              <a:off x="8202613" y="4216400"/>
              <a:ext cx="900112"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707" name="Freeform 5"/>
            <p:cNvSpPr>
              <a:spLocks/>
            </p:cNvSpPr>
            <p:nvPr/>
          </p:nvSpPr>
          <p:spPr bwMode="auto">
            <a:xfrm>
              <a:off x="8358188" y="4454525"/>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08" name="Oval 6"/>
            <p:cNvSpPr>
              <a:spLocks noChangeArrowheads="1"/>
            </p:cNvSpPr>
            <p:nvPr/>
          </p:nvSpPr>
          <p:spPr bwMode="auto">
            <a:xfrm>
              <a:off x="8378825" y="4354513"/>
              <a:ext cx="541337" cy="130175"/>
            </a:xfrm>
            <a:prstGeom prst="ellipse">
              <a:avLst/>
            </a:pr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09" name="Freeform 7"/>
            <p:cNvSpPr>
              <a:spLocks/>
            </p:cNvSpPr>
            <p:nvPr/>
          </p:nvSpPr>
          <p:spPr bwMode="auto">
            <a:xfrm>
              <a:off x="8358188" y="4645025"/>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10" name="Freeform 8"/>
            <p:cNvSpPr>
              <a:spLocks/>
            </p:cNvSpPr>
            <p:nvPr/>
          </p:nvSpPr>
          <p:spPr bwMode="auto">
            <a:xfrm>
              <a:off x="8358188" y="4837113"/>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EAC31E"/>
            </a:solidFill>
            <a:ln>
              <a:noFill/>
            </a:ln>
          </p:spPr>
          <p:txBody>
            <a:bodyPr vert="horz" wrap="square" lIns="91440" tIns="45720" rIns="91440" bIns="45720" numCol="1" anchor="t" anchorCtr="0" compatLnSpc="1">
              <a:prstTxWarp prst="textNoShape">
                <a:avLst/>
              </a:prstTxWarp>
            </a:bodyPr>
            <a:lstStyle/>
            <a:p>
              <a:endParaRPr lang="en-NZ"/>
            </a:p>
          </p:txBody>
        </p:sp>
        <p:sp>
          <p:nvSpPr>
            <p:cNvPr id="711" name="Freeform 9"/>
            <p:cNvSpPr>
              <a:spLocks noEditPoints="1"/>
            </p:cNvSpPr>
            <p:nvPr/>
          </p:nvSpPr>
          <p:spPr bwMode="auto">
            <a:xfrm>
              <a:off x="8201026" y="4216400"/>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12" name="Group 711"/>
          <p:cNvGrpSpPr/>
          <p:nvPr/>
        </p:nvGrpSpPr>
        <p:grpSpPr>
          <a:xfrm>
            <a:off x="103395" y="4491022"/>
            <a:ext cx="406800" cy="446400"/>
            <a:chOff x="14859197" y="2705174"/>
            <a:chExt cx="900112" cy="981076"/>
          </a:xfrm>
        </p:grpSpPr>
        <p:sp>
          <p:nvSpPr>
            <p:cNvPr id="713" name="Freeform 5"/>
            <p:cNvSpPr>
              <a:spLocks/>
            </p:cNvSpPr>
            <p:nvPr/>
          </p:nvSpPr>
          <p:spPr bwMode="auto">
            <a:xfrm>
              <a:off x="15016359" y="294329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4" name="Oval 6"/>
            <p:cNvSpPr>
              <a:spLocks noChangeArrowheads="1"/>
            </p:cNvSpPr>
            <p:nvPr/>
          </p:nvSpPr>
          <p:spPr bwMode="auto">
            <a:xfrm>
              <a:off x="15036996" y="2843287"/>
              <a:ext cx="541337" cy="130175"/>
            </a:xfrm>
            <a:prstGeom prst="ellipse">
              <a:avLst/>
            </a:pr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5" name="Freeform 7"/>
            <p:cNvSpPr>
              <a:spLocks/>
            </p:cNvSpPr>
            <p:nvPr/>
          </p:nvSpPr>
          <p:spPr bwMode="auto">
            <a:xfrm>
              <a:off x="15016359" y="313379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6" name="Freeform 8"/>
            <p:cNvSpPr>
              <a:spLocks/>
            </p:cNvSpPr>
            <p:nvPr/>
          </p:nvSpPr>
          <p:spPr bwMode="auto">
            <a:xfrm>
              <a:off x="15016359" y="332588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FF8C00"/>
            </a:solidFill>
            <a:ln>
              <a:noFill/>
            </a:ln>
          </p:spPr>
          <p:txBody>
            <a:bodyPr vert="horz" wrap="square" lIns="91440" tIns="45720" rIns="91440" bIns="45720" numCol="1" anchor="t" anchorCtr="0" compatLnSpc="1">
              <a:prstTxWarp prst="textNoShape">
                <a:avLst/>
              </a:prstTxWarp>
            </a:bodyPr>
            <a:lstStyle/>
            <a:p>
              <a:endParaRPr lang="en-NZ"/>
            </a:p>
          </p:txBody>
        </p:sp>
        <p:sp>
          <p:nvSpPr>
            <p:cNvPr id="717" name="Freeform 9"/>
            <p:cNvSpPr>
              <a:spLocks noEditPoints="1"/>
            </p:cNvSpPr>
            <p:nvPr/>
          </p:nvSpPr>
          <p:spPr bwMode="auto">
            <a:xfrm>
              <a:off x="14859197" y="270517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18" name="Group 717"/>
          <p:cNvGrpSpPr/>
          <p:nvPr/>
        </p:nvGrpSpPr>
        <p:grpSpPr>
          <a:xfrm>
            <a:off x="103395" y="5297462"/>
            <a:ext cx="406800" cy="446400"/>
            <a:chOff x="14859197" y="3880953"/>
            <a:chExt cx="900112" cy="981076"/>
          </a:xfrm>
        </p:grpSpPr>
        <p:sp>
          <p:nvSpPr>
            <p:cNvPr id="719" name="Freeform 5"/>
            <p:cNvSpPr>
              <a:spLocks/>
            </p:cNvSpPr>
            <p:nvPr/>
          </p:nvSpPr>
          <p:spPr bwMode="auto">
            <a:xfrm>
              <a:off x="15016359" y="4119078"/>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0" name="Oval 6"/>
            <p:cNvSpPr>
              <a:spLocks noChangeArrowheads="1"/>
            </p:cNvSpPr>
            <p:nvPr/>
          </p:nvSpPr>
          <p:spPr bwMode="auto">
            <a:xfrm>
              <a:off x="15036996" y="4019066"/>
              <a:ext cx="541337" cy="130175"/>
            </a:xfrm>
            <a:prstGeom prst="ellipse">
              <a:avLst/>
            </a:pr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1" name="Freeform 7"/>
            <p:cNvSpPr>
              <a:spLocks/>
            </p:cNvSpPr>
            <p:nvPr/>
          </p:nvSpPr>
          <p:spPr bwMode="auto">
            <a:xfrm>
              <a:off x="15016359" y="4309578"/>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2" name="Freeform 8"/>
            <p:cNvSpPr>
              <a:spLocks/>
            </p:cNvSpPr>
            <p:nvPr/>
          </p:nvSpPr>
          <p:spPr bwMode="auto">
            <a:xfrm>
              <a:off x="15016359" y="4501666"/>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A80000"/>
            </a:solidFill>
            <a:ln>
              <a:noFill/>
            </a:ln>
          </p:spPr>
          <p:txBody>
            <a:bodyPr vert="horz" wrap="square" lIns="91440" tIns="45720" rIns="91440" bIns="45720" numCol="1" anchor="t" anchorCtr="0" compatLnSpc="1">
              <a:prstTxWarp prst="textNoShape">
                <a:avLst/>
              </a:prstTxWarp>
            </a:bodyPr>
            <a:lstStyle/>
            <a:p>
              <a:endParaRPr lang="en-NZ"/>
            </a:p>
          </p:txBody>
        </p:sp>
        <p:sp>
          <p:nvSpPr>
            <p:cNvPr id="723" name="Freeform 9"/>
            <p:cNvSpPr>
              <a:spLocks noEditPoints="1"/>
            </p:cNvSpPr>
            <p:nvPr/>
          </p:nvSpPr>
          <p:spPr bwMode="auto">
            <a:xfrm>
              <a:off x="14859197" y="3880953"/>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724" name="Group 723"/>
          <p:cNvGrpSpPr/>
          <p:nvPr/>
        </p:nvGrpSpPr>
        <p:grpSpPr>
          <a:xfrm>
            <a:off x="101805" y="2980130"/>
            <a:ext cx="408390" cy="445124"/>
            <a:chOff x="14823442" y="1555094"/>
            <a:chExt cx="900112" cy="981076"/>
          </a:xfrm>
        </p:grpSpPr>
        <p:sp>
          <p:nvSpPr>
            <p:cNvPr id="725" name="Freeform 5"/>
            <p:cNvSpPr>
              <a:spLocks/>
            </p:cNvSpPr>
            <p:nvPr/>
          </p:nvSpPr>
          <p:spPr bwMode="auto">
            <a:xfrm>
              <a:off x="14980604" y="1793219"/>
              <a:ext cx="582612" cy="222250"/>
            </a:xfrm>
            <a:custGeom>
              <a:avLst/>
              <a:gdLst>
                <a:gd name="T0" fmla="*/ 142 w 283"/>
                <a:gd name="T1" fmla="*/ 36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6"/>
                  </a:moveTo>
                  <a:cubicBezTo>
                    <a:pt x="70" y="36"/>
                    <a:pt x="11" y="20"/>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0"/>
                    <a:pt x="213" y="36"/>
                    <a:pt x="142" y="36"/>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6" name="Oval 6"/>
            <p:cNvSpPr>
              <a:spLocks noChangeArrowheads="1"/>
            </p:cNvSpPr>
            <p:nvPr/>
          </p:nvSpPr>
          <p:spPr bwMode="auto">
            <a:xfrm>
              <a:off x="15001241" y="1693207"/>
              <a:ext cx="541337" cy="130175"/>
            </a:xfrm>
            <a:prstGeom prst="ellipse">
              <a:avLst/>
            </a:pr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7" name="Freeform 7"/>
            <p:cNvSpPr>
              <a:spLocks/>
            </p:cNvSpPr>
            <p:nvPr/>
          </p:nvSpPr>
          <p:spPr bwMode="auto">
            <a:xfrm>
              <a:off x="14980604" y="1983719"/>
              <a:ext cx="582612" cy="222250"/>
            </a:xfrm>
            <a:custGeom>
              <a:avLst/>
              <a:gdLst>
                <a:gd name="T0" fmla="*/ 142 w 283"/>
                <a:gd name="T1" fmla="*/ 37 h 108"/>
                <a:gd name="T2" fmla="*/ 2 w 283"/>
                <a:gd name="T3" fmla="*/ 0 h 108"/>
                <a:gd name="T4" fmla="*/ 0 w 283"/>
                <a:gd name="T5" fmla="*/ 6 h 108"/>
                <a:gd name="T6" fmla="*/ 0 w 283"/>
                <a:gd name="T7" fmla="*/ 66 h 108"/>
                <a:gd name="T8" fmla="*/ 142 w 283"/>
                <a:gd name="T9" fmla="*/ 108 h 108"/>
                <a:gd name="T10" fmla="*/ 283 w 283"/>
                <a:gd name="T11" fmla="*/ 66 h 108"/>
                <a:gd name="T12" fmla="*/ 283 w 283"/>
                <a:gd name="T13" fmla="*/ 6 h 108"/>
                <a:gd name="T14" fmla="*/ 282 w 283"/>
                <a:gd name="T15" fmla="*/ 0 h 108"/>
                <a:gd name="T16" fmla="*/ 142 w 283"/>
                <a:gd name="T17" fmla="*/ 3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8">
                  <a:moveTo>
                    <a:pt x="142" y="37"/>
                  </a:moveTo>
                  <a:cubicBezTo>
                    <a:pt x="70" y="37"/>
                    <a:pt x="11" y="21"/>
                    <a:pt x="2" y="0"/>
                  </a:cubicBezTo>
                  <a:cubicBezTo>
                    <a:pt x="1" y="2"/>
                    <a:pt x="0" y="4"/>
                    <a:pt x="0" y="6"/>
                  </a:cubicBezTo>
                  <a:cubicBezTo>
                    <a:pt x="0" y="66"/>
                    <a:pt x="0" y="66"/>
                    <a:pt x="0" y="66"/>
                  </a:cubicBezTo>
                  <a:cubicBezTo>
                    <a:pt x="0" y="89"/>
                    <a:pt x="64" y="108"/>
                    <a:pt x="142" y="108"/>
                  </a:cubicBezTo>
                  <a:cubicBezTo>
                    <a:pt x="220" y="108"/>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8" name="Freeform 8"/>
            <p:cNvSpPr>
              <a:spLocks/>
            </p:cNvSpPr>
            <p:nvPr/>
          </p:nvSpPr>
          <p:spPr bwMode="auto">
            <a:xfrm>
              <a:off x="14980604" y="2175807"/>
              <a:ext cx="582612" cy="223838"/>
            </a:xfrm>
            <a:custGeom>
              <a:avLst/>
              <a:gdLst>
                <a:gd name="T0" fmla="*/ 142 w 283"/>
                <a:gd name="T1" fmla="*/ 37 h 109"/>
                <a:gd name="T2" fmla="*/ 2 w 283"/>
                <a:gd name="T3" fmla="*/ 0 h 109"/>
                <a:gd name="T4" fmla="*/ 0 w 283"/>
                <a:gd name="T5" fmla="*/ 6 h 109"/>
                <a:gd name="T6" fmla="*/ 0 w 283"/>
                <a:gd name="T7" fmla="*/ 66 h 109"/>
                <a:gd name="T8" fmla="*/ 142 w 283"/>
                <a:gd name="T9" fmla="*/ 109 h 109"/>
                <a:gd name="T10" fmla="*/ 283 w 283"/>
                <a:gd name="T11" fmla="*/ 66 h 109"/>
                <a:gd name="T12" fmla="*/ 283 w 283"/>
                <a:gd name="T13" fmla="*/ 6 h 109"/>
                <a:gd name="T14" fmla="*/ 282 w 283"/>
                <a:gd name="T15" fmla="*/ 0 h 109"/>
                <a:gd name="T16" fmla="*/ 142 w 283"/>
                <a:gd name="T17"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109">
                  <a:moveTo>
                    <a:pt x="142" y="37"/>
                  </a:moveTo>
                  <a:cubicBezTo>
                    <a:pt x="70" y="37"/>
                    <a:pt x="11" y="21"/>
                    <a:pt x="2" y="0"/>
                  </a:cubicBezTo>
                  <a:cubicBezTo>
                    <a:pt x="1" y="2"/>
                    <a:pt x="0" y="4"/>
                    <a:pt x="0" y="6"/>
                  </a:cubicBezTo>
                  <a:cubicBezTo>
                    <a:pt x="0" y="66"/>
                    <a:pt x="0" y="66"/>
                    <a:pt x="0" y="66"/>
                  </a:cubicBezTo>
                  <a:cubicBezTo>
                    <a:pt x="0" y="89"/>
                    <a:pt x="64" y="109"/>
                    <a:pt x="142" y="109"/>
                  </a:cubicBezTo>
                  <a:cubicBezTo>
                    <a:pt x="220" y="109"/>
                    <a:pt x="283" y="89"/>
                    <a:pt x="283" y="66"/>
                  </a:cubicBezTo>
                  <a:cubicBezTo>
                    <a:pt x="283" y="6"/>
                    <a:pt x="283" y="6"/>
                    <a:pt x="283" y="6"/>
                  </a:cubicBezTo>
                  <a:cubicBezTo>
                    <a:pt x="283" y="4"/>
                    <a:pt x="282" y="2"/>
                    <a:pt x="282" y="0"/>
                  </a:cubicBezTo>
                  <a:cubicBezTo>
                    <a:pt x="272" y="21"/>
                    <a:pt x="213" y="37"/>
                    <a:pt x="142" y="37"/>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endParaRPr lang="en-NZ"/>
            </a:p>
          </p:txBody>
        </p:sp>
        <p:sp>
          <p:nvSpPr>
            <p:cNvPr id="729" name="Freeform 9"/>
            <p:cNvSpPr>
              <a:spLocks noEditPoints="1"/>
            </p:cNvSpPr>
            <p:nvPr/>
          </p:nvSpPr>
          <p:spPr bwMode="auto">
            <a:xfrm>
              <a:off x="14823442" y="1555094"/>
              <a:ext cx="900112" cy="981076"/>
            </a:xfrm>
            <a:custGeom>
              <a:avLst/>
              <a:gdLst>
                <a:gd name="T0" fmla="*/ 359 w 438"/>
                <a:gd name="T1" fmla="*/ 446 h 478"/>
                <a:gd name="T2" fmla="*/ 359 w 438"/>
                <a:gd name="T3" fmla="*/ 478 h 478"/>
                <a:gd name="T4" fmla="*/ 272 w 438"/>
                <a:gd name="T5" fmla="*/ 478 h 478"/>
                <a:gd name="T6" fmla="*/ 304 w 438"/>
                <a:gd name="T7" fmla="*/ 478 h 478"/>
                <a:gd name="T8" fmla="*/ 208 w 438"/>
                <a:gd name="T9" fmla="*/ 446 h 478"/>
                <a:gd name="T10" fmla="*/ 176 w 438"/>
                <a:gd name="T11" fmla="*/ 478 h 478"/>
                <a:gd name="T12" fmla="*/ 176 w 438"/>
                <a:gd name="T13" fmla="*/ 446 h 478"/>
                <a:gd name="T14" fmla="*/ 80 w 438"/>
                <a:gd name="T15" fmla="*/ 478 h 478"/>
                <a:gd name="T16" fmla="*/ 112 w 438"/>
                <a:gd name="T17" fmla="*/ 478 h 478"/>
                <a:gd name="T18" fmla="*/ 38 w 438"/>
                <a:gd name="T19" fmla="*/ 425 h 478"/>
                <a:gd name="T20" fmla="*/ 406 w 438"/>
                <a:gd name="T21" fmla="*/ 463 h 478"/>
                <a:gd name="T22" fmla="*/ 432 w 438"/>
                <a:gd name="T23" fmla="*/ 432 h 478"/>
                <a:gd name="T24" fmla="*/ 0 w 438"/>
                <a:gd name="T25" fmla="*/ 371 h 478"/>
                <a:gd name="T26" fmla="*/ 0 w 438"/>
                <a:gd name="T27" fmla="*/ 404 h 478"/>
                <a:gd name="T28" fmla="*/ 406 w 438"/>
                <a:gd name="T29" fmla="*/ 362 h 478"/>
                <a:gd name="T30" fmla="*/ 32 w 438"/>
                <a:gd name="T31" fmla="*/ 339 h 478"/>
                <a:gd name="T32" fmla="*/ 32 w 438"/>
                <a:gd name="T33" fmla="*/ 307 h 478"/>
                <a:gd name="T34" fmla="*/ 406 w 438"/>
                <a:gd name="T35" fmla="*/ 330 h 478"/>
                <a:gd name="T36" fmla="*/ 438 w 438"/>
                <a:gd name="T37" fmla="*/ 330 h 478"/>
                <a:gd name="T38" fmla="*/ 0 w 438"/>
                <a:gd name="T39" fmla="*/ 243 h 478"/>
                <a:gd name="T40" fmla="*/ 438 w 438"/>
                <a:gd name="T41" fmla="*/ 266 h 478"/>
                <a:gd name="T42" fmla="*/ 438 w 438"/>
                <a:gd name="T43" fmla="*/ 234 h 478"/>
                <a:gd name="T44" fmla="*/ 0 w 438"/>
                <a:gd name="T45" fmla="*/ 211 h 478"/>
                <a:gd name="T46" fmla="*/ 32 w 438"/>
                <a:gd name="T47" fmla="*/ 211 h 478"/>
                <a:gd name="T48" fmla="*/ 406 w 438"/>
                <a:gd name="T49" fmla="*/ 170 h 478"/>
                <a:gd name="T50" fmla="*/ 32 w 438"/>
                <a:gd name="T51" fmla="*/ 147 h 478"/>
                <a:gd name="T52" fmla="*/ 32 w 438"/>
                <a:gd name="T53" fmla="*/ 115 h 478"/>
                <a:gd name="T54" fmla="*/ 406 w 438"/>
                <a:gd name="T55" fmla="*/ 138 h 478"/>
                <a:gd name="T56" fmla="*/ 438 w 438"/>
                <a:gd name="T57" fmla="*/ 138 h 478"/>
                <a:gd name="T58" fmla="*/ 0 w 438"/>
                <a:gd name="T59" fmla="*/ 74 h 478"/>
                <a:gd name="T60" fmla="*/ 32 w 438"/>
                <a:gd name="T61" fmla="*/ 74 h 478"/>
                <a:gd name="T62" fmla="*/ 399 w 438"/>
                <a:gd name="T63" fmla="*/ 52 h 478"/>
                <a:gd name="T64" fmla="*/ 406 w 438"/>
                <a:gd name="T65" fmla="*/ 74 h 478"/>
                <a:gd name="T66" fmla="*/ 68 w 438"/>
                <a:gd name="T67" fmla="*/ 0 h 478"/>
                <a:gd name="T68" fmla="*/ 381 w 438"/>
                <a:gd name="T69" fmla="*/ 37 h 478"/>
                <a:gd name="T70" fmla="*/ 358 w 438"/>
                <a:gd name="T71" fmla="*/ 0 h 478"/>
                <a:gd name="T72" fmla="*/ 381 w 438"/>
                <a:gd name="T73" fmla="*/ 37 h 478"/>
                <a:gd name="T74" fmla="*/ 294 w 438"/>
                <a:gd name="T75" fmla="*/ 0 h 478"/>
                <a:gd name="T76" fmla="*/ 262 w 438"/>
                <a:gd name="T77" fmla="*/ 32 h 478"/>
                <a:gd name="T78" fmla="*/ 262 w 438"/>
                <a:gd name="T79" fmla="*/ 0 h 478"/>
                <a:gd name="T80" fmla="*/ 166 w 438"/>
                <a:gd name="T81" fmla="*/ 32 h 478"/>
                <a:gd name="T82" fmla="*/ 198 w 438"/>
                <a:gd name="T83" fmla="*/ 32 h 478"/>
                <a:gd name="T84" fmla="*/ 102 w 438"/>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8" h="478">
                  <a:moveTo>
                    <a:pt x="336" y="478"/>
                  </a:moveTo>
                  <a:cubicBezTo>
                    <a:pt x="336" y="446"/>
                    <a:pt x="336" y="446"/>
                    <a:pt x="336" y="446"/>
                  </a:cubicBezTo>
                  <a:cubicBezTo>
                    <a:pt x="359" y="446"/>
                    <a:pt x="359" y="446"/>
                    <a:pt x="359" y="446"/>
                  </a:cubicBezTo>
                  <a:cubicBezTo>
                    <a:pt x="361" y="446"/>
                    <a:pt x="363" y="446"/>
                    <a:pt x="366" y="445"/>
                  </a:cubicBezTo>
                  <a:cubicBezTo>
                    <a:pt x="370" y="477"/>
                    <a:pt x="370" y="477"/>
                    <a:pt x="370" y="477"/>
                  </a:cubicBezTo>
                  <a:cubicBezTo>
                    <a:pt x="366" y="478"/>
                    <a:pt x="362" y="478"/>
                    <a:pt x="359" y="478"/>
                  </a:cubicBezTo>
                  <a:lnTo>
                    <a:pt x="336" y="478"/>
                  </a:lnTo>
                  <a:close/>
                  <a:moveTo>
                    <a:pt x="304" y="478"/>
                  </a:moveTo>
                  <a:cubicBezTo>
                    <a:pt x="272" y="478"/>
                    <a:pt x="272" y="478"/>
                    <a:pt x="272" y="478"/>
                  </a:cubicBezTo>
                  <a:cubicBezTo>
                    <a:pt x="272" y="446"/>
                    <a:pt x="272" y="446"/>
                    <a:pt x="272" y="446"/>
                  </a:cubicBezTo>
                  <a:cubicBezTo>
                    <a:pt x="304" y="446"/>
                    <a:pt x="304" y="446"/>
                    <a:pt x="304" y="446"/>
                  </a:cubicBezTo>
                  <a:lnTo>
                    <a:pt x="304" y="478"/>
                  </a:lnTo>
                  <a:close/>
                  <a:moveTo>
                    <a:pt x="240" y="478"/>
                  </a:moveTo>
                  <a:cubicBezTo>
                    <a:pt x="208" y="478"/>
                    <a:pt x="208" y="478"/>
                    <a:pt x="208" y="478"/>
                  </a:cubicBezTo>
                  <a:cubicBezTo>
                    <a:pt x="208" y="446"/>
                    <a:pt x="208" y="446"/>
                    <a:pt x="208" y="446"/>
                  </a:cubicBezTo>
                  <a:cubicBezTo>
                    <a:pt x="240" y="446"/>
                    <a:pt x="240" y="446"/>
                    <a:pt x="240" y="446"/>
                  </a:cubicBezTo>
                  <a:lnTo>
                    <a:pt x="240" y="478"/>
                  </a:lnTo>
                  <a:close/>
                  <a:moveTo>
                    <a:pt x="176" y="478"/>
                  </a:moveTo>
                  <a:cubicBezTo>
                    <a:pt x="144" y="478"/>
                    <a:pt x="144" y="478"/>
                    <a:pt x="144" y="478"/>
                  </a:cubicBezTo>
                  <a:cubicBezTo>
                    <a:pt x="144" y="446"/>
                    <a:pt x="144" y="446"/>
                    <a:pt x="144" y="446"/>
                  </a:cubicBezTo>
                  <a:cubicBezTo>
                    <a:pt x="176" y="446"/>
                    <a:pt x="176" y="446"/>
                    <a:pt x="176" y="446"/>
                  </a:cubicBezTo>
                  <a:lnTo>
                    <a:pt x="176" y="478"/>
                  </a:lnTo>
                  <a:close/>
                  <a:moveTo>
                    <a:pt x="112" y="478"/>
                  </a:moveTo>
                  <a:cubicBezTo>
                    <a:pt x="80" y="478"/>
                    <a:pt x="80" y="478"/>
                    <a:pt x="80" y="478"/>
                  </a:cubicBezTo>
                  <a:cubicBezTo>
                    <a:pt x="80" y="446"/>
                    <a:pt x="80" y="446"/>
                    <a:pt x="80" y="446"/>
                  </a:cubicBezTo>
                  <a:cubicBezTo>
                    <a:pt x="112" y="446"/>
                    <a:pt x="112" y="446"/>
                    <a:pt x="112" y="446"/>
                  </a:cubicBezTo>
                  <a:lnTo>
                    <a:pt x="112" y="478"/>
                  </a:lnTo>
                  <a:close/>
                  <a:moveTo>
                    <a:pt x="42" y="469"/>
                  </a:moveTo>
                  <a:cubicBezTo>
                    <a:pt x="29" y="463"/>
                    <a:pt x="19" y="454"/>
                    <a:pt x="12" y="443"/>
                  </a:cubicBezTo>
                  <a:cubicBezTo>
                    <a:pt x="38" y="425"/>
                    <a:pt x="38" y="425"/>
                    <a:pt x="38" y="425"/>
                  </a:cubicBezTo>
                  <a:cubicBezTo>
                    <a:pt x="43" y="432"/>
                    <a:pt x="49" y="437"/>
                    <a:pt x="56" y="441"/>
                  </a:cubicBezTo>
                  <a:lnTo>
                    <a:pt x="42" y="469"/>
                  </a:lnTo>
                  <a:close/>
                  <a:moveTo>
                    <a:pt x="406" y="463"/>
                  </a:moveTo>
                  <a:cubicBezTo>
                    <a:pt x="388" y="437"/>
                    <a:pt x="388" y="437"/>
                    <a:pt x="388" y="437"/>
                  </a:cubicBezTo>
                  <a:cubicBezTo>
                    <a:pt x="394" y="432"/>
                    <a:pt x="399" y="426"/>
                    <a:pt x="402" y="419"/>
                  </a:cubicBezTo>
                  <a:cubicBezTo>
                    <a:pt x="432" y="432"/>
                    <a:pt x="432" y="432"/>
                    <a:pt x="432" y="432"/>
                  </a:cubicBezTo>
                  <a:cubicBezTo>
                    <a:pt x="426" y="444"/>
                    <a:pt x="418" y="455"/>
                    <a:pt x="406" y="463"/>
                  </a:cubicBezTo>
                  <a:close/>
                  <a:moveTo>
                    <a:pt x="0" y="404"/>
                  </a:moveTo>
                  <a:cubicBezTo>
                    <a:pt x="0" y="371"/>
                    <a:pt x="0" y="371"/>
                    <a:pt x="0" y="371"/>
                  </a:cubicBezTo>
                  <a:cubicBezTo>
                    <a:pt x="32" y="371"/>
                    <a:pt x="32" y="371"/>
                    <a:pt x="32" y="371"/>
                  </a:cubicBezTo>
                  <a:cubicBezTo>
                    <a:pt x="32" y="403"/>
                    <a:pt x="32" y="403"/>
                    <a:pt x="32" y="403"/>
                  </a:cubicBezTo>
                  <a:lnTo>
                    <a:pt x="0" y="404"/>
                  </a:lnTo>
                  <a:close/>
                  <a:moveTo>
                    <a:pt x="438" y="394"/>
                  </a:moveTo>
                  <a:cubicBezTo>
                    <a:pt x="406" y="394"/>
                    <a:pt x="406" y="394"/>
                    <a:pt x="406" y="394"/>
                  </a:cubicBezTo>
                  <a:cubicBezTo>
                    <a:pt x="406" y="362"/>
                    <a:pt x="406" y="362"/>
                    <a:pt x="406" y="362"/>
                  </a:cubicBezTo>
                  <a:cubicBezTo>
                    <a:pt x="438" y="362"/>
                    <a:pt x="438" y="362"/>
                    <a:pt x="438" y="362"/>
                  </a:cubicBezTo>
                  <a:lnTo>
                    <a:pt x="438" y="394"/>
                  </a:lnTo>
                  <a:close/>
                  <a:moveTo>
                    <a:pt x="32" y="339"/>
                  </a:moveTo>
                  <a:cubicBezTo>
                    <a:pt x="0" y="339"/>
                    <a:pt x="0" y="339"/>
                    <a:pt x="0" y="339"/>
                  </a:cubicBezTo>
                  <a:cubicBezTo>
                    <a:pt x="0" y="307"/>
                    <a:pt x="0" y="307"/>
                    <a:pt x="0" y="307"/>
                  </a:cubicBezTo>
                  <a:cubicBezTo>
                    <a:pt x="32" y="307"/>
                    <a:pt x="32" y="307"/>
                    <a:pt x="32" y="307"/>
                  </a:cubicBezTo>
                  <a:lnTo>
                    <a:pt x="32" y="339"/>
                  </a:lnTo>
                  <a:close/>
                  <a:moveTo>
                    <a:pt x="438" y="330"/>
                  </a:moveTo>
                  <a:cubicBezTo>
                    <a:pt x="406" y="330"/>
                    <a:pt x="406" y="330"/>
                    <a:pt x="406" y="330"/>
                  </a:cubicBezTo>
                  <a:cubicBezTo>
                    <a:pt x="406" y="298"/>
                    <a:pt x="406" y="298"/>
                    <a:pt x="406" y="298"/>
                  </a:cubicBezTo>
                  <a:cubicBezTo>
                    <a:pt x="438" y="298"/>
                    <a:pt x="438" y="298"/>
                    <a:pt x="438" y="298"/>
                  </a:cubicBezTo>
                  <a:lnTo>
                    <a:pt x="438" y="330"/>
                  </a:lnTo>
                  <a:close/>
                  <a:moveTo>
                    <a:pt x="32" y="275"/>
                  </a:moveTo>
                  <a:cubicBezTo>
                    <a:pt x="0" y="275"/>
                    <a:pt x="0" y="275"/>
                    <a:pt x="0" y="275"/>
                  </a:cubicBezTo>
                  <a:cubicBezTo>
                    <a:pt x="0" y="243"/>
                    <a:pt x="0" y="243"/>
                    <a:pt x="0" y="243"/>
                  </a:cubicBezTo>
                  <a:cubicBezTo>
                    <a:pt x="32" y="243"/>
                    <a:pt x="32" y="243"/>
                    <a:pt x="32" y="243"/>
                  </a:cubicBezTo>
                  <a:lnTo>
                    <a:pt x="32" y="275"/>
                  </a:lnTo>
                  <a:close/>
                  <a:moveTo>
                    <a:pt x="438" y="266"/>
                  </a:moveTo>
                  <a:cubicBezTo>
                    <a:pt x="406" y="266"/>
                    <a:pt x="406" y="266"/>
                    <a:pt x="406" y="266"/>
                  </a:cubicBezTo>
                  <a:cubicBezTo>
                    <a:pt x="406" y="234"/>
                    <a:pt x="406" y="234"/>
                    <a:pt x="406" y="234"/>
                  </a:cubicBezTo>
                  <a:cubicBezTo>
                    <a:pt x="438" y="234"/>
                    <a:pt x="438" y="234"/>
                    <a:pt x="438" y="234"/>
                  </a:cubicBezTo>
                  <a:lnTo>
                    <a:pt x="438" y="266"/>
                  </a:lnTo>
                  <a:close/>
                  <a:moveTo>
                    <a:pt x="32" y="211"/>
                  </a:moveTo>
                  <a:cubicBezTo>
                    <a:pt x="0" y="211"/>
                    <a:pt x="0" y="211"/>
                    <a:pt x="0" y="211"/>
                  </a:cubicBezTo>
                  <a:cubicBezTo>
                    <a:pt x="0" y="179"/>
                    <a:pt x="0" y="179"/>
                    <a:pt x="0" y="179"/>
                  </a:cubicBezTo>
                  <a:cubicBezTo>
                    <a:pt x="32" y="179"/>
                    <a:pt x="32" y="179"/>
                    <a:pt x="32" y="179"/>
                  </a:cubicBezTo>
                  <a:lnTo>
                    <a:pt x="32" y="211"/>
                  </a:lnTo>
                  <a:close/>
                  <a:moveTo>
                    <a:pt x="438" y="202"/>
                  </a:moveTo>
                  <a:cubicBezTo>
                    <a:pt x="406" y="202"/>
                    <a:pt x="406" y="202"/>
                    <a:pt x="406" y="202"/>
                  </a:cubicBezTo>
                  <a:cubicBezTo>
                    <a:pt x="406" y="170"/>
                    <a:pt x="406" y="170"/>
                    <a:pt x="406" y="170"/>
                  </a:cubicBezTo>
                  <a:cubicBezTo>
                    <a:pt x="438" y="170"/>
                    <a:pt x="438" y="170"/>
                    <a:pt x="438" y="170"/>
                  </a:cubicBezTo>
                  <a:lnTo>
                    <a:pt x="438" y="202"/>
                  </a:lnTo>
                  <a:close/>
                  <a:moveTo>
                    <a:pt x="32" y="147"/>
                  </a:moveTo>
                  <a:cubicBezTo>
                    <a:pt x="0" y="147"/>
                    <a:pt x="0" y="147"/>
                    <a:pt x="0" y="147"/>
                  </a:cubicBezTo>
                  <a:cubicBezTo>
                    <a:pt x="0" y="115"/>
                    <a:pt x="0" y="115"/>
                    <a:pt x="0" y="115"/>
                  </a:cubicBezTo>
                  <a:cubicBezTo>
                    <a:pt x="32" y="115"/>
                    <a:pt x="32" y="115"/>
                    <a:pt x="32" y="115"/>
                  </a:cubicBezTo>
                  <a:lnTo>
                    <a:pt x="32" y="147"/>
                  </a:lnTo>
                  <a:close/>
                  <a:moveTo>
                    <a:pt x="438" y="138"/>
                  </a:moveTo>
                  <a:cubicBezTo>
                    <a:pt x="406" y="138"/>
                    <a:pt x="406" y="138"/>
                    <a:pt x="406" y="138"/>
                  </a:cubicBezTo>
                  <a:cubicBezTo>
                    <a:pt x="406" y="106"/>
                    <a:pt x="406" y="106"/>
                    <a:pt x="406" y="106"/>
                  </a:cubicBezTo>
                  <a:cubicBezTo>
                    <a:pt x="438" y="106"/>
                    <a:pt x="438" y="106"/>
                    <a:pt x="438" y="106"/>
                  </a:cubicBezTo>
                  <a:lnTo>
                    <a:pt x="438" y="138"/>
                  </a:lnTo>
                  <a:close/>
                  <a:moveTo>
                    <a:pt x="32" y="83"/>
                  </a:moveTo>
                  <a:cubicBezTo>
                    <a:pt x="0" y="83"/>
                    <a:pt x="0" y="83"/>
                    <a:pt x="0" y="83"/>
                  </a:cubicBezTo>
                  <a:cubicBezTo>
                    <a:pt x="0" y="74"/>
                    <a:pt x="0" y="74"/>
                    <a:pt x="0" y="74"/>
                  </a:cubicBezTo>
                  <a:cubicBezTo>
                    <a:pt x="0" y="64"/>
                    <a:pt x="2" y="55"/>
                    <a:pt x="6" y="46"/>
                  </a:cubicBezTo>
                  <a:cubicBezTo>
                    <a:pt x="35" y="58"/>
                    <a:pt x="35" y="58"/>
                    <a:pt x="35" y="58"/>
                  </a:cubicBezTo>
                  <a:cubicBezTo>
                    <a:pt x="33" y="63"/>
                    <a:pt x="32" y="69"/>
                    <a:pt x="32" y="74"/>
                  </a:cubicBezTo>
                  <a:lnTo>
                    <a:pt x="32" y="83"/>
                  </a:lnTo>
                  <a:close/>
                  <a:moveTo>
                    <a:pt x="406" y="74"/>
                  </a:moveTo>
                  <a:cubicBezTo>
                    <a:pt x="406" y="66"/>
                    <a:pt x="403" y="59"/>
                    <a:pt x="399" y="52"/>
                  </a:cubicBezTo>
                  <a:cubicBezTo>
                    <a:pt x="426" y="35"/>
                    <a:pt x="426" y="35"/>
                    <a:pt x="426" y="35"/>
                  </a:cubicBezTo>
                  <a:cubicBezTo>
                    <a:pt x="433" y="47"/>
                    <a:pt x="438" y="60"/>
                    <a:pt x="438" y="74"/>
                  </a:cubicBezTo>
                  <a:lnTo>
                    <a:pt x="406" y="74"/>
                  </a:lnTo>
                  <a:close/>
                  <a:moveTo>
                    <a:pt x="50" y="41"/>
                  </a:moveTo>
                  <a:cubicBezTo>
                    <a:pt x="31" y="15"/>
                    <a:pt x="31" y="15"/>
                    <a:pt x="31" y="15"/>
                  </a:cubicBezTo>
                  <a:cubicBezTo>
                    <a:pt x="42" y="7"/>
                    <a:pt x="55" y="2"/>
                    <a:pt x="68" y="0"/>
                  </a:cubicBezTo>
                  <a:cubicBezTo>
                    <a:pt x="72" y="32"/>
                    <a:pt x="72" y="32"/>
                    <a:pt x="72" y="32"/>
                  </a:cubicBezTo>
                  <a:cubicBezTo>
                    <a:pt x="64" y="33"/>
                    <a:pt x="56" y="36"/>
                    <a:pt x="50" y="41"/>
                  </a:cubicBezTo>
                  <a:close/>
                  <a:moveTo>
                    <a:pt x="381" y="37"/>
                  </a:moveTo>
                  <a:cubicBezTo>
                    <a:pt x="375" y="33"/>
                    <a:pt x="367" y="32"/>
                    <a:pt x="359" y="32"/>
                  </a:cubicBezTo>
                  <a:cubicBezTo>
                    <a:pt x="358" y="32"/>
                    <a:pt x="358" y="32"/>
                    <a:pt x="358" y="32"/>
                  </a:cubicBezTo>
                  <a:cubicBezTo>
                    <a:pt x="358" y="0"/>
                    <a:pt x="358" y="0"/>
                    <a:pt x="358" y="0"/>
                  </a:cubicBezTo>
                  <a:cubicBezTo>
                    <a:pt x="359" y="0"/>
                    <a:pt x="359" y="0"/>
                    <a:pt x="359" y="0"/>
                  </a:cubicBezTo>
                  <a:cubicBezTo>
                    <a:pt x="372" y="0"/>
                    <a:pt x="385" y="3"/>
                    <a:pt x="396" y="8"/>
                  </a:cubicBezTo>
                  <a:lnTo>
                    <a:pt x="381" y="37"/>
                  </a:lnTo>
                  <a:close/>
                  <a:moveTo>
                    <a:pt x="326" y="32"/>
                  </a:moveTo>
                  <a:cubicBezTo>
                    <a:pt x="294" y="32"/>
                    <a:pt x="294" y="32"/>
                    <a:pt x="294" y="32"/>
                  </a:cubicBezTo>
                  <a:cubicBezTo>
                    <a:pt x="294" y="0"/>
                    <a:pt x="294" y="0"/>
                    <a:pt x="294" y="0"/>
                  </a:cubicBezTo>
                  <a:cubicBezTo>
                    <a:pt x="326" y="0"/>
                    <a:pt x="326" y="0"/>
                    <a:pt x="326" y="0"/>
                  </a:cubicBezTo>
                  <a:lnTo>
                    <a:pt x="326" y="32"/>
                  </a:lnTo>
                  <a:close/>
                  <a:moveTo>
                    <a:pt x="262" y="32"/>
                  </a:moveTo>
                  <a:cubicBezTo>
                    <a:pt x="230" y="32"/>
                    <a:pt x="230" y="32"/>
                    <a:pt x="230" y="32"/>
                  </a:cubicBezTo>
                  <a:cubicBezTo>
                    <a:pt x="230" y="0"/>
                    <a:pt x="230" y="0"/>
                    <a:pt x="230" y="0"/>
                  </a:cubicBezTo>
                  <a:cubicBezTo>
                    <a:pt x="262" y="0"/>
                    <a:pt x="262" y="0"/>
                    <a:pt x="262" y="0"/>
                  </a:cubicBezTo>
                  <a:lnTo>
                    <a:pt x="262" y="32"/>
                  </a:lnTo>
                  <a:close/>
                  <a:moveTo>
                    <a:pt x="198" y="32"/>
                  </a:moveTo>
                  <a:cubicBezTo>
                    <a:pt x="166" y="32"/>
                    <a:pt x="166" y="32"/>
                    <a:pt x="166" y="32"/>
                  </a:cubicBezTo>
                  <a:cubicBezTo>
                    <a:pt x="166" y="0"/>
                    <a:pt x="166" y="0"/>
                    <a:pt x="166" y="0"/>
                  </a:cubicBezTo>
                  <a:cubicBezTo>
                    <a:pt x="198" y="0"/>
                    <a:pt x="198" y="0"/>
                    <a:pt x="198" y="0"/>
                  </a:cubicBezTo>
                  <a:lnTo>
                    <a:pt x="198" y="32"/>
                  </a:lnTo>
                  <a:close/>
                  <a:moveTo>
                    <a:pt x="134" y="32"/>
                  </a:moveTo>
                  <a:cubicBezTo>
                    <a:pt x="102" y="32"/>
                    <a:pt x="102" y="32"/>
                    <a:pt x="102" y="32"/>
                  </a:cubicBezTo>
                  <a:cubicBezTo>
                    <a:pt x="102" y="0"/>
                    <a:pt x="102" y="0"/>
                    <a:pt x="102" y="0"/>
                  </a:cubicBezTo>
                  <a:cubicBezTo>
                    <a:pt x="134" y="0"/>
                    <a:pt x="134" y="0"/>
                    <a:pt x="134" y="0"/>
                  </a:cubicBezTo>
                  <a:lnTo>
                    <a:pt x="134" y="32"/>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spTree>
    <p:extLst>
      <p:ext uri="{BB962C8B-B14F-4D97-AF65-F5344CB8AC3E}">
        <p14:creationId xmlns:p14="http://schemas.microsoft.com/office/powerpoint/2010/main" val="360658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8"/>
                                        </p:tgtEl>
                                      </p:cBhvr>
                                    </p:animEffect>
                                    <p:set>
                                      <p:cBhvr>
                                        <p:cTn id="7" dur="1" fill="hold">
                                          <p:stCondLst>
                                            <p:cond delay="499"/>
                                          </p:stCondLst>
                                        </p:cTn>
                                        <p:tgtEl>
                                          <p:spTgt spid="4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590"/>
                                        </p:tgtEl>
                                        <p:attrNameLst>
                                          <p:attrName>style.visibility</p:attrName>
                                        </p:attrNameLst>
                                      </p:cBhvr>
                                      <p:to>
                                        <p:strVal val="visible"/>
                                      </p:to>
                                    </p:set>
                                    <p:animEffect transition="in" filter="fade">
                                      <p:cBhvr>
                                        <p:cTn id="13" dur="500"/>
                                        <p:tgtEl>
                                          <p:spTgt spid="5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4"/>
                                        </p:tgtEl>
                                        <p:attrNameLst>
                                          <p:attrName>style.visibility</p:attrName>
                                        </p:attrNameLst>
                                      </p:cBhvr>
                                      <p:to>
                                        <p:strVal val="visible"/>
                                      </p:to>
                                    </p:set>
                                    <p:animEffect transition="in" filter="fade">
                                      <p:cBhvr>
                                        <p:cTn id="16" dur="500"/>
                                        <p:tgtEl>
                                          <p:spTgt spid="324"/>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449"/>
                                        </p:tgtEl>
                                      </p:cBhvr>
                                    </p:animEffect>
                                    <p:set>
                                      <p:cBhvr>
                                        <p:cTn id="20" dur="1" fill="hold">
                                          <p:stCondLst>
                                            <p:cond delay="499"/>
                                          </p:stCondLst>
                                        </p:cTn>
                                        <p:tgtEl>
                                          <p:spTgt spid="44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82"/>
                                        </p:tgtEl>
                                      </p:cBhvr>
                                    </p:animEffect>
                                    <p:set>
                                      <p:cBhvr>
                                        <p:cTn id="23" dur="1" fill="hold">
                                          <p:stCondLst>
                                            <p:cond delay="499"/>
                                          </p:stCondLst>
                                        </p:cTn>
                                        <p:tgtEl>
                                          <p:spTgt spid="38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80"/>
                                        </p:tgtEl>
                                      </p:cBhvr>
                                    </p:animEffect>
                                    <p:set>
                                      <p:cBhvr>
                                        <p:cTn id="26" dur="1" fill="hold">
                                          <p:stCondLst>
                                            <p:cond delay="499"/>
                                          </p:stCondLst>
                                        </p:cTn>
                                        <p:tgtEl>
                                          <p:spTgt spid="48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615"/>
                                        </p:tgtEl>
                                        <p:attrNameLst>
                                          <p:attrName>style.visibility</p:attrName>
                                        </p:attrNameLst>
                                      </p:cBhvr>
                                      <p:to>
                                        <p:strVal val="visible"/>
                                      </p:to>
                                    </p:set>
                                    <p:animEffect transition="in" filter="fade">
                                      <p:cBhvr>
                                        <p:cTn id="38" dur="500"/>
                                        <p:tgtEl>
                                          <p:spTgt spid="615"/>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640"/>
                                        </p:tgtEl>
                                        <p:attrNameLst>
                                          <p:attrName>style.visibility</p:attrName>
                                        </p:attrNameLst>
                                      </p:cBhvr>
                                      <p:to>
                                        <p:strVal val="visible"/>
                                      </p:to>
                                    </p:set>
                                    <p:animEffect transition="in" filter="fade">
                                      <p:cBhvr>
                                        <p:cTn id="42" dur="500"/>
                                        <p:tgtEl>
                                          <p:spTgt spid="640"/>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665"/>
                                        </p:tgtEl>
                                        <p:attrNameLst>
                                          <p:attrName>style.visibility</p:attrName>
                                        </p:attrNameLst>
                                      </p:cBhvr>
                                      <p:to>
                                        <p:strVal val="visible"/>
                                      </p:to>
                                    </p:set>
                                    <p:animEffect transition="in" filter="fade">
                                      <p:cBhvr>
                                        <p:cTn id="46" dur="500"/>
                                        <p:tgtEl>
                                          <p:spTgt spid="66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324"/>
                                        </p:tgtEl>
                                      </p:cBhvr>
                                    </p:animEffect>
                                    <p:set>
                                      <p:cBhvr>
                                        <p:cTn id="51" dur="1" fill="hold">
                                          <p:stCondLst>
                                            <p:cond delay="499"/>
                                          </p:stCondLst>
                                        </p:cTn>
                                        <p:tgtEl>
                                          <p:spTgt spid="32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418"/>
                                        </p:tgtEl>
                                        <p:attrNameLst>
                                          <p:attrName>style.visibility</p:attrName>
                                        </p:attrNameLst>
                                      </p:cBhvr>
                                      <p:to>
                                        <p:strVal val="visible"/>
                                      </p:to>
                                    </p:set>
                                    <p:animEffect transition="in" filter="fade">
                                      <p:cBhvr>
                                        <p:cTn id="66" dur="500"/>
                                        <p:tgtEl>
                                          <p:spTgt spid="418"/>
                                        </p:tgtEl>
                                      </p:cBhvr>
                                    </p:animEffect>
                                  </p:childTnLst>
                                </p:cTn>
                              </p:par>
                              <p:par>
                                <p:cTn id="67" presetID="10" presetClass="entr" presetSubtype="0" fill="hold" nodeType="withEffect">
                                  <p:stCondLst>
                                    <p:cond delay="0"/>
                                  </p:stCondLst>
                                  <p:childTnLst>
                                    <p:set>
                                      <p:cBhvr>
                                        <p:cTn id="68" dur="1" fill="hold">
                                          <p:stCondLst>
                                            <p:cond delay="0"/>
                                          </p:stCondLst>
                                        </p:cTn>
                                        <p:tgtEl>
                                          <p:spTgt spid="449"/>
                                        </p:tgtEl>
                                        <p:attrNameLst>
                                          <p:attrName>style.visibility</p:attrName>
                                        </p:attrNameLst>
                                      </p:cBhvr>
                                      <p:to>
                                        <p:strVal val="visible"/>
                                      </p:to>
                                    </p:set>
                                    <p:animEffect transition="in" filter="fade">
                                      <p:cBhvr>
                                        <p:cTn id="69" dur="500"/>
                                        <p:tgtEl>
                                          <p:spTgt spid="449"/>
                                        </p:tgtEl>
                                      </p:cBhvr>
                                    </p:animEffect>
                                  </p:childTnLst>
                                </p:cTn>
                              </p:par>
                              <p:par>
                                <p:cTn id="70" presetID="10" presetClass="entr" presetSubtype="0" fill="hold" nodeType="withEffect">
                                  <p:stCondLst>
                                    <p:cond delay="0"/>
                                  </p:stCondLst>
                                  <p:childTnLst>
                                    <p:set>
                                      <p:cBhvr>
                                        <p:cTn id="71" dur="1" fill="hold">
                                          <p:stCondLst>
                                            <p:cond delay="0"/>
                                          </p:stCondLst>
                                        </p:cTn>
                                        <p:tgtEl>
                                          <p:spTgt spid="382"/>
                                        </p:tgtEl>
                                        <p:attrNameLst>
                                          <p:attrName>style.visibility</p:attrName>
                                        </p:attrNameLst>
                                      </p:cBhvr>
                                      <p:to>
                                        <p:strVal val="visible"/>
                                      </p:to>
                                    </p:set>
                                    <p:animEffect transition="in" filter="fade">
                                      <p:cBhvr>
                                        <p:cTn id="72" dur="500"/>
                                        <p:tgtEl>
                                          <p:spTgt spid="382"/>
                                        </p:tgtEl>
                                      </p:cBhvr>
                                    </p:animEffect>
                                  </p:childTnLst>
                                </p:cTn>
                              </p:par>
                              <p:par>
                                <p:cTn id="73" presetID="10" presetClass="entr" presetSubtype="0" fill="hold" nodeType="withEffect">
                                  <p:stCondLst>
                                    <p:cond delay="0"/>
                                  </p:stCondLst>
                                  <p:childTnLst>
                                    <p:set>
                                      <p:cBhvr>
                                        <p:cTn id="74" dur="1" fill="hold">
                                          <p:stCondLst>
                                            <p:cond delay="0"/>
                                          </p:stCondLst>
                                        </p:cTn>
                                        <p:tgtEl>
                                          <p:spTgt spid="480"/>
                                        </p:tgtEl>
                                        <p:attrNameLst>
                                          <p:attrName>style.visibility</p:attrName>
                                        </p:attrNameLst>
                                      </p:cBhvr>
                                      <p:to>
                                        <p:strVal val="visible"/>
                                      </p:to>
                                    </p:set>
                                    <p:animEffect transition="in" filter="fade">
                                      <p:cBhvr>
                                        <p:cTn id="75" dur="500"/>
                                        <p:tgtEl>
                                          <p:spTgt spid="480"/>
                                        </p:tgtEl>
                                      </p:cBhvr>
                                    </p:animEffect>
                                  </p:childTnLst>
                                </p:cTn>
                              </p:par>
                            </p:childTnLst>
                          </p:cTn>
                        </p:par>
                        <p:par>
                          <p:cTn id="76" fill="hold">
                            <p:stCondLst>
                              <p:cond delay="500"/>
                            </p:stCondLst>
                            <p:childTnLst>
                              <p:par>
                                <p:cTn id="77" presetID="10" presetClass="exit" presetSubtype="0" fill="hold" nodeType="afterEffect">
                                  <p:stCondLst>
                                    <p:cond delay="0"/>
                                  </p:stCondLst>
                                  <p:childTnLst>
                                    <p:animEffect transition="out" filter="fade">
                                      <p:cBhvr>
                                        <p:cTn id="78" dur="500"/>
                                        <p:tgtEl>
                                          <p:spTgt spid="590"/>
                                        </p:tgtEl>
                                      </p:cBhvr>
                                    </p:animEffect>
                                    <p:set>
                                      <p:cBhvr>
                                        <p:cTn id="79" dur="1" fill="hold">
                                          <p:stCondLst>
                                            <p:cond delay="499"/>
                                          </p:stCondLst>
                                        </p:cTn>
                                        <p:tgtEl>
                                          <p:spTgt spid="590"/>
                                        </p:tgtEl>
                                        <p:attrNameLst>
                                          <p:attrName>style.visibility</p:attrName>
                                        </p:attrNameLst>
                                      </p:cBhvr>
                                      <p:to>
                                        <p:strVal val="hidden"/>
                                      </p:to>
                                    </p:set>
                                  </p:childTnLst>
                                </p:cTn>
                              </p:par>
                            </p:childTnLst>
                          </p:cTn>
                        </p:par>
                        <p:par>
                          <p:cTn id="80" fill="hold">
                            <p:stCondLst>
                              <p:cond delay="1000"/>
                            </p:stCondLst>
                            <p:childTnLst>
                              <p:par>
                                <p:cTn id="81" presetID="10" presetClass="exit" presetSubtype="0" fill="hold" nodeType="afterEffect">
                                  <p:stCondLst>
                                    <p:cond delay="0"/>
                                  </p:stCondLst>
                                  <p:childTnLst>
                                    <p:animEffect transition="out" filter="fade">
                                      <p:cBhvr>
                                        <p:cTn id="82" dur="500"/>
                                        <p:tgtEl>
                                          <p:spTgt spid="615"/>
                                        </p:tgtEl>
                                      </p:cBhvr>
                                    </p:animEffect>
                                    <p:set>
                                      <p:cBhvr>
                                        <p:cTn id="83" dur="1" fill="hold">
                                          <p:stCondLst>
                                            <p:cond delay="499"/>
                                          </p:stCondLst>
                                        </p:cTn>
                                        <p:tgtEl>
                                          <p:spTgt spid="615"/>
                                        </p:tgtEl>
                                        <p:attrNameLst>
                                          <p:attrName>style.visibility</p:attrName>
                                        </p:attrNameLst>
                                      </p:cBhvr>
                                      <p:to>
                                        <p:strVal val="hidden"/>
                                      </p:to>
                                    </p:set>
                                  </p:childTnLst>
                                </p:cTn>
                              </p:par>
                            </p:childTnLst>
                          </p:cTn>
                        </p:par>
                        <p:par>
                          <p:cTn id="84" fill="hold">
                            <p:stCondLst>
                              <p:cond delay="1500"/>
                            </p:stCondLst>
                            <p:childTnLst>
                              <p:par>
                                <p:cTn id="85" presetID="10" presetClass="exit" presetSubtype="0" fill="hold" nodeType="afterEffect">
                                  <p:stCondLst>
                                    <p:cond delay="0"/>
                                  </p:stCondLst>
                                  <p:childTnLst>
                                    <p:animEffect transition="out" filter="fade">
                                      <p:cBhvr>
                                        <p:cTn id="86" dur="500"/>
                                        <p:tgtEl>
                                          <p:spTgt spid="640"/>
                                        </p:tgtEl>
                                      </p:cBhvr>
                                    </p:animEffect>
                                    <p:set>
                                      <p:cBhvr>
                                        <p:cTn id="87" dur="1" fill="hold">
                                          <p:stCondLst>
                                            <p:cond delay="499"/>
                                          </p:stCondLst>
                                        </p:cTn>
                                        <p:tgtEl>
                                          <p:spTgt spid="640"/>
                                        </p:tgtEl>
                                        <p:attrNameLst>
                                          <p:attrName>style.visibility</p:attrName>
                                        </p:attrNameLst>
                                      </p:cBhvr>
                                      <p:to>
                                        <p:strVal val="hidden"/>
                                      </p:to>
                                    </p:set>
                                  </p:childTnLst>
                                </p:cTn>
                              </p:par>
                            </p:childTnLst>
                          </p:cTn>
                        </p:par>
                        <p:par>
                          <p:cTn id="88" fill="hold">
                            <p:stCondLst>
                              <p:cond delay="2000"/>
                            </p:stCondLst>
                            <p:childTnLst>
                              <p:par>
                                <p:cTn id="89" presetID="10" presetClass="exit" presetSubtype="0" fill="hold" nodeType="afterEffect">
                                  <p:stCondLst>
                                    <p:cond delay="0"/>
                                  </p:stCondLst>
                                  <p:childTnLst>
                                    <p:animEffect transition="out" filter="fade">
                                      <p:cBhvr>
                                        <p:cTn id="90" dur="500"/>
                                        <p:tgtEl>
                                          <p:spTgt spid="665"/>
                                        </p:tgtEl>
                                      </p:cBhvr>
                                    </p:animEffect>
                                    <p:set>
                                      <p:cBhvr>
                                        <p:cTn id="91" dur="1" fill="hold">
                                          <p:stCondLst>
                                            <p:cond delay="499"/>
                                          </p:stCondLst>
                                        </p:cTn>
                                        <p:tgtEl>
                                          <p:spTgt spid="6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p:bldP spid="32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207"/>
          <p:cNvPicPr>
            <a:picLocks noChangeAspect="1"/>
          </p:cNvPicPr>
          <p:nvPr/>
        </p:nvPicPr>
        <p:blipFill rotWithShape="1">
          <a:blip r:embed="rId3">
            <a:extLst>
              <a:ext uri="{28A0092B-C50C-407E-A947-70E740481C1C}">
                <a14:useLocalDpi xmlns:a14="http://schemas.microsoft.com/office/drawing/2010/main" val="0"/>
              </a:ext>
            </a:extLst>
          </a:blip>
          <a:srcRect l="7898" r="36236"/>
          <a:stretch/>
        </p:blipFill>
        <p:spPr>
          <a:xfrm>
            <a:off x="4336282" y="5821735"/>
            <a:ext cx="3787074" cy="957311"/>
          </a:xfrm>
          <a:prstGeom prst="rect">
            <a:avLst/>
          </a:prstGeom>
        </p:spPr>
      </p:pic>
      <p:pic>
        <p:nvPicPr>
          <p:cNvPr id="207" name="Picture 206"/>
          <p:cNvPicPr>
            <a:picLocks noChangeAspect="1"/>
          </p:cNvPicPr>
          <p:nvPr/>
        </p:nvPicPr>
        <p:blipFill rotWithShape="1">
          <a:blip r:embed="rId3">
            <a:extLst>
              <a:ext uri="{28A0092B-C50C-407E-A947-70E740481C1C}">
                <a14:useLocalDpi xmlns:a14="http://schemas.microsoft.com/office/drawing/2010/main" val="0"/>
              </a:ext>
            </a:extLst>
          </a:blip>
          <a:srcRect l="7898" r="54561" b="34718"/>
          <a:stretch/>
        </p:blipFill>
        <p:spPr>
          <a:xfrm>
            <a:off x="7916350" y="5884987"/>
            <a:ext cx="4516068" cy="1109042"/>
          </a:xfrm>
          <a:prstGeom prst="rect">
            <a:avLst/>
          </a:prstGeom>
        </p:spPr>
      </p:pic>
      <p:pic>
        <p:nvPicPr>
          <p:cNvPr id="212" name="Picture 211"/>
          <p:cNvPicPr>
            <a:picLocks noChangeAspect="1"/>
          </p:cNvPicPr>
          <p:nvPr/>
        </p:nvPicPr>
        <p:blipFill rotWithShape="1">
          <a:blip r:embed="rId3">
            <a:extLst>
              <a:ext uri="{28A0092B-C50C-407E-A947-70E740481C1C}">
                <a14:useLocalDpi xmlns:a14="http://schemas.microsoft.com/office/drawing/2010/main" val="0"/>
              </a:ext>
            </a:extLst>
          </a:blip>
          <a:srcRect l="10287" t="-1269" r="40260" b="1269"/>
          <a:stretch/>
        </p:blipFill>
        <p:spPr>
          <a:xfrm>
            <a:off x="-11816" y="4999629"/>
            <a:ext cx="7009405" cy="2001648"/>
          </a:xfrm>
          <a:prstGeom prst="rect">
            <a:avLst/>
          </a:prstGeom>
        </p:spPr>
      </p:pic>
      <p:sp>
        <p:nvSpPr>
          <p:cNvPr id="56" name="Freeform 30"/>
          <p:cNvSpPr>
            <a:spLocks/>
          </p:cNvSpPr>
          <p:nvPr/>
        </p:nvSpPr>
        <p:spPr bwMode="auto">
          <a:xfrm>
            <a:off x="4370102"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04" name="Freeform 19"/>
          <p:cNvSpPr>
            <a:spLocks/>
          </p:cNvSpPr>
          <p:nvPr/>
        </p:nvSpPr>
        <p:spPr bwMode="auto">
          <a:xfrm flipH="1">
            <a:off x="883" y="5670618"/>
            <a:ext cx="6025553" cy="1330660"/>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nvGrpSpPr>
          <p:cNvPr id="110" name="Group 109"/>
          <p:cNvGrpSpPr/>
          <p:nvPr/>
        </p:nvGrpSpPr>
        <p:grpSpPr>
          <a:xfrm>
            <a:off x="5336425" y="6100036"/>
            <a:ext cx="260180" cy="504943"/>
            <a:chOff x="3316288" y="5391150"/>
            <a:chExt cx="214312" cy="415925"/>
          </a:xfrm>
        </p:grpSpPr>
        <p:sp>
          <p:nvSpPr>
            <p:cNvPr id="111"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2"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113"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nvGrpSpPr>
          <p:cNvPr id="213" name="Group 212"/>
          <p:cNvGrpSpPr/>
          <p:nvPr/>
        </p:nvGrpSpPr>
        <p:grpSpPr>
          <a:xfrm>
            <a:off x="587804" y="5925433"/>
            <a:ext cx="279455" cy="542349"/>
            <a:chOff x="3316288" y="5391150"/>
            <a:chExt cx="214312" cy="415925"/>
          </a:xfrm>
        </p:grpSpPr>
        <p:sp>
          <p:nvSpPr>
            <p:cNvPr id="214" name="Freeform 5"/>
            <p:cNvSpPr>
              <a:spLocks/>
            </p:cNvSpPr>
            <p:nvPr/>
          </p:nvSpPr>
          <p:spPr bwMode="auto">
            <a:xfrm>
              <a:off x="3405188" y="5645150"/>
              <a:ext cx="41275" cy="161925"/>
            </a:xfrm>
            <a:custGeom>
              <a:avLst/>
              <a:gdLst>
                <a:gd name="T0" fmla="*/ 26 w 26"/>
                <a:gd name="T1" fmla="*/ 102 h 102"/>
                <a:gd name="T2" fmla="*/ 26 w 26"/>
                <a:gd name="T3" fmla="*/ 102 h 102"/>
                <a:gd name="T4" fmla="*/ 0 w 26"/>
                <a:gd name="T5" fmla="*/ 102 h 102"/>
                <a:gd name="T6" fmla="*/ 0 w 26"/>
                <a:gd name="T7" fmla="*/ 0 h 102"/>
                <a:gd name="T8" fmla="*/ 26 w 26"/>
                <a:gd name="T9" fmla="*/ 0 h 102"/>
                <a:gd name="T10" fmla="*/ 26 w 26"/>
                <a:gd name="T11" fmla="*/ 102 h 102"/>
                <a:gd name="T12" fmla="*/ 26 w 26"/>
                <a:gd name="T13" fmla="*/ 102 h 102"/>
                <a:gd name="T14" fmla="*/ 26 w 26"/>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102"/>
                  </a:moveTo>
                  <a:lnTo>
                    <a:pt x="26" y="102"/>
                  </a:lnTo>
                  <a:lnTo>
                    <a:pt x="0" y="102"/>
                  </a:lnTo>
                  <a:lnTo>
                    <a:pt x="0" y="0"/>
                  </a:lnTo>
                  <a:lnTo>
                    <a:pt x="26" y="0"/>
                  </a:lnTo>
                  <a:lnTo>
                    <a:pt x="26" y="102"/>
                  </a:lnTo>
                  <a:lnTo>
                    <a:pt x="26" y="102"/>
                  </a:lnTo>
                  <a:lnTo>
                    <a:pt x="26" y="102"/>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5" name="Freeform 6"/>
            <p:cNvSpPr>
              <a:spLocks/>
            </p:cNvSpPr>
            <p:nvPr/>
          </p:nvSpPr>
          <p:spPr bwMode="auto">
            <a:xfrm>
              <a:off x="3316288" y="5502275"/>
              <a:ext cx="214312" cy="215900"/>
            </a:xfrm>
            <a:custGeom>
              <a:avLst/>
              <a:gdLst>
                <a:gd name="T0" fmla="*/ 97 w 97"/>
                <a:gd name="T1" fmla="*/ 49 h 97"/>
                <a:gd name="T2" fmla="*/ 97 w 97"/>
                <a:gd name="T3" fmla="*/ 49 h 97"/>
                <a:gd name="T4" fmla="*/ 49 w 97"/>
                <a:gd name="T5" fmla="*/ 97 h 97"/>
                <a:gd name="T6" fmla="*/ 0 w 97"/>
                <a:gd name="T7" fmla="*/ 49 h 97"/>
                <a:gd name="T8" fmla="*/ 49 w 97"/>
                <a:gd name="T9" fmla="*/ 0 h 97"/>
                <a:gd name="T10" fmla="*/ 97 w 97"/>
                <a:gd name="T11" fmla="*/ 49 h 97"/>
              </a:gdLst>
              <a:ahLst/>
              <a:cxnLst>
                <a:cxn ang="0">
                  <a:pos x="T0" y="T1"/>
                </a:cxn>
                <a:cxn ang="0">
                  <a:pos x="T2" y="T3"/>
                </a:cxn>
                <a:cxn ang="0">
                  <a:pos x="T4" y="T5"/>
                </a:cxn>
                <a:cxn ang="0">
                  <a:pos x="T6" y="T7"/>
                </a:cxn>
                <a:cxn ang="0">
                  <a:pos x="T8" y="T9"/>
                </a:cxn>
                <a:cxn ang="0">
                  <a:pos x="T10" y="T11"/>
                </a:cxn>
              </a:cxnLst>
              <a:rect l="0" t="0" r="r" b="b"/>
              <a:pathLst>
                <a:path w="97" h="97">
                  <a:moveTo>
                    <a:pt x="97" y="49"/>
                  </a:moveTo>
                  <a:cubicBezTo>
                    <a:pt x="97" y="49"/>
                    <a:pt x="97" y="49"/>
                    <a:pt x="97" y="49"/>
                  </a:cubicBezTo>
                  <a:cubicBezTo>
                    <a:pt x="97" y="75"/>
                    <a:pt x="75" y="97"/>
                    <a:pt x="49" y="97"/>
                  </a:cubicBezTo>
                  <a:cubicBezTo>
                    <a:pt x="22" y="97"/>
                    <a:pt x="0" y="75"/>
                    <a:pt x="0" y="49"/>
                  </a:cubicBezTo>
                  <a:cubicBezTo>
                    <a:pt x="0" y="22"/>
                    <a:pt x="22" y="0"/>
                    <a:pt x="49" y="0"/>
                  </a:cubicBezTo>
                  <a:cubicBezTo>
                    <a:pt x="75" y="0"/>
                    <a:pt x="97" y="22"/>
                    <a:pt x="97" y="49"/>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216" name="Freeform 7"/>
            <p:cNvSpPr>
              <a:spLocks/>
            </p:cNvSpPr>
            <p:nvPr/>
          </p:nvSpPr>
          <p:spPr bwMode="auto">
            <a:xfrm>
              <a:off x="3344863" y="5391150"/>
              <a:ext cx="157162" cy="157162"/>
            </a:xfrm>
            <a:custGeom>
              <a:avLst/>
              <a:gdLst>
                <a:gd name="T0" fmla="*/ 71 w 71"/>
                <a:gd name="T1" fmla="*/ 36 h 71"/>
                <a:gd name="T2" fmla="*/ 71 w 71"/>
                <a:gd name="T3" fmla="*/ 36 h 71"/>
                <a:gd name="T4" fmla="*/ 36 w 71"/>
                <a:gd name="T5" fmla="*/ 71 h 71"/>
                <a:gd name="T6" fmla="*/ 0 w 71"/>
                <a:gd name="T7" fmla="*/ 36 h 71"/>
                <a:gd name="T8" fmla="*/ 36 w 71"/>
                <a:gd name="T9" fmla="*/ 0 h 71"/>
                <a:gd name="T10" fmla="*/ 71 w 71"/>
                <a:gd name="T11" fmla="*/ 36 h 71"/>
              </a:gdLst>
              <a:ahLst/>
              <a:cxnLst>
                <a:cxn ang="0">
                  <a:pos x="T0" y="T1"/>
                </a:cxn>
                <a:cxn ang="0">
                  <a:pos x="T2" y="T3"/>
                </a:cxn>
                <a:cxn ang="0">
                  <a:pos x="T4" y="T5"/>
                </a:cxn>
                <a:cxn ang="0">
                  <a:pos x="T6" y="T7"/>
                </a:cxn>
                <a:cxn ang="0">
                  <a:pos x="T8" y="T9"/>
                </a:cxn>
                <a:cxn ang="0">
                  <a:pos x="T10" y="T11"/>
                </a:cxn>
              </a:cxnLst>
              <a:rect l="0" t="0" r="r" b="b"/>
              <a:pathLst>
                <a:path w="71" h="71">
                  <a:moveTo>
                    <a:pt x="71" y="36"/>
                  </a:moveTo>
                  <a:cubicBezTo>
                    <a:pt x="71" y="36"/>
                    <a:pt x="71" y="36"/>
                    <a:pt x="71" y="36"/>
                  </a:cubicBezTo>
                  <a:cubicBezTo>
                    <a:pt x="71" y="55"/>
                    <a:pt x="55" y="71"/>
                    <a:pt x="36" y="71"/>
                  </a:cubicBezTo>
                  <a:cubicBezTo>
                    <a:pt x="16" y="71"/>
                    <a:pt x="0" y="55"/>
                    <a:pt x="0" y="36"/>
                  </a:cubicBezTo>
                  <a:cubicBezTo>
                    <a:pt x="0" y="16"/>
                    <a:pt x="16" y="0"/>
                    <a:pt x="36" y="0"/>
                  </a:cubicBezTo>
                  <a:cubicBezTo>
                    <a:pt x="55" y="0"/>
                    <a:pt x="71" y="16"/>
                    <a:pt x="71" y="3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sp>
        <p:nvSpPr>
          <p:cNvPr id="27" name="Rectangle 27"/>
          <p:cNvSpPr>
            <a:spLocks noChangeArrowheads="1"/>
          </p:cNvSpPr>
          <p:nvPr/>
        </p:nvSpPr>
        <p:spPr bwMode="auto">
          <a:xfrm>
            <a:off x="2427825" y="4141696"/>
            <a:ext cx="196822" cy="256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54" name="Rectangle 54"/>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29" name="Rectangle 56"/>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1" name="Rectangle 58"/>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3" name="Rectangle 60"/>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7" name="Freeform 64"/>
          <p:cNvSpPr>
            <a:spLocks/>
          </p:cNvSpPr>
          <p:nvPr/>
        </p:nvSpPr>
        <p:spPr bwMode="auto">
          <a:xfrm>
            <a:off x="3775423" y="4468677"/>
            <a:ext cx="7936" cy="2236470"/>
          </a:xfrm>
          <a:custGeom>
            <a:avLst/>
            <a:gdLst>
              <a:gd name="T0" fmla="*/ 5 w 5"/>
              <a:gd name="T1" fmla="*/ 0 h 1409"/>
              <a:gd name="T2" fmla="*/ 5 w 5"/>
              <a:gd name="T3" fmla="*/ 0 h 1409"/>
              <a:gd name="T4" fmla="*/ 0 w 5"/>
              <a:gd name="T5" fmla="*/ 1409 h 1409"/>
              <a:gd name="T6" fmla="*/ 5 w 5"/>
              <a:gd name="T7" fmla="*/ 1409 h 1409"/>
              <a:gd name="T8" fmla="*/ 5 w 5"/>
              <a:gd name="T9" fmla="*/ 0 h 1409"/>
            </a:gdLst>
            <a:ahLst/>
            <a:cxnLst>
              <a:cxn ang="0">
                <a:pos x="T0" y="T1"/>
              </a:cxn>
              <a:cxn ang="0">
                <a:pos x="T2" y="T3"/>
              </a:cxn>
              <a:cxn ang="0">
                <a:pos x="T4" y="T5"/>
              </a:cxn>
              <a:cxn ang="0">
                <a:pos x="T6" y="T7"/>
              </a:cxn>
              <a:cxn ang="0">
                <a:pos x="T8" y="T9"/>
              </a:cxn>
            </a:cxnLst>
            <a:rect l="0" t="0" r="r" b="b"/>
            <a:pathLst>
              <a:path w="5" h="1409">
                <a:moveTo>
                  <a:pt x="5" y="0"/>
                </a:moveTo>
                <a:lnTo>
                  <a:pt x="5" y="0"/>
                </a:lnTo>
                <a:lnTo>
                  <a:pt x="0" y="1409"/>
                </a:lnTo>
                <a:lnTo>
                  <a:pt x="5" y="1409"/>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39" name="Freeform 66"/>
          <p:cNvSpPr>
            <a:spLocks noEditPoints="1"/>
          </p:cNvSpPr>
          <p:nvPr/>
        </p:nvSpPr>
        <p:spPr bwMode="auto">
          <a:xfrm>
            <a:off x="2624648" y="4468677"/>
            <a:ext cx="1158711" cy="2236470"/>
          </a:xfrm>
          <a:custGeom>
            <a:avLst/>
            <a:gdLst>
              <a:gd name="T0" fmla="*/ 92 w 730"/>
              <a:gd name="T1" fmla="*/ 938 h 1409"/>
              <a:gd name="T2" fmla="*/ 179 w 730"/>
              <a:gd name="T3" fmla="*/ 1154 h 1409"/>
              <a:gd name="T4" fmla="*/ 249 w 730"/>
              <a:gd name="T5" fmla="*/ 1154 h 1409"/>
              <a:gd name="T6" fmla="*/ 330 w 730"/>
              <a:gd name="T7" fmla="*/ 938 h 1409"/>
              <a:gd name="T8" fmla="*/ 249 w 730"/>
              <a:gd name="T9" fmla="*/ 1154 h 1409"/>
              <a:gd name="T10" fmla="*/ 406 w 730"/>
              <a:gd name="T11" fmla="*/ 938 h 1409"/>
              <a:gd name="T12" fmla="*/ 487 w 730"/>
              <a:gd name="T13" fmla="*/ 1154 h 1409"/>
              <a:gd name="T14" fmla="*/ 557 w 730"/>
              <a:gd name="T15" fmla="*/ 1154 h 1409"/>
              <a:gd name="T16" fmla="*/ 644 w 730"/>
              <a:gd name="T17" fmla="*/ 938 h 1409"/>
              <a:gd name="T18" fmla="*/ 557 w 730"/>
              <a:gd name="T19" fmla="*/ 1154 h 1409"/>
              <a:gd name="T20" fmla="*/ 92 w 730"/>
              <a:gd name="T21" fmla="*/ 601 h 1409"/>
              <a:gd name="T22" fmla="*/ 179 w 730"/>
              <a:gd name="T23" fmla="*/ 813 h 1409"/>
              <a:gd name="T24" fmla="*/ 249 w 730"/>
              <a:gd name="T25" fmla="*/ 813 h 1409"/>
              <a:gd name="T26" fmla="*/ 330 w 730"/>
              <a:gd name="T27" fmla="*/ 601 h 1409"/>
              <a:gd name="T28" fmla="*/ 249 w 730"/>
              <a:gd name="T29" fmla="*/ 813 h 1409"/>
              <a:gd name="T30" fmla="*/ 406 w 730"/>
              <a:gd name="T31" fmla="*/ 601 h 1409"/>
              <a:gd name="T32" fmla="*/ 487 w 730"/>
              <a:gd name="T33" fmla="*/ 813 h 1409"/>
              <a:gd name="T34" fmla="*/ 557 w 730"/>
              <a:gd name="T35" fmla="*/ 813 h 1409"/>
              <a:gd name="T36" fmla="*/ 644 w 730"/>
              <a:gd name="T37" fmla="*/ 601 h 1409"/>
              <a:gd name="T38" fmla="*/ 557 w 730"/>
              <a:gd name="T39" fmla="*/ 813 h 1409"/>
              <a:gd name="T40" fmla="*/ 92 w 730"/>
              <a:gd name="T41" fmla="*/ 260 h 1409"/>
              <a:gd name="T42" fmla="*/ 179 w 730"/>
              <a:gd name="T43" fmla="*/ 477 h 1409"/>
              <a:gd name="T44" fmla="*/ 249 w 730"/>
              <a:gd name="T45" fmla="*/ 477 h 1409"/>
              <a:gd name="T46" fmla="*/ 330 w 730"/>
              <a:gd name="T47" fmla="*/ 260 h 1409"/>
              <a:gd name="T48" fmla="*/ 249 w 730"/>
              <a:gd name="T49" fmla="*/ 477 h 1409"/>
              <a:gd name="T50" fmla="*/ 406 w 730"/>
              <a:gd name="T51" fmla="*/ 260 h 1409"/>
              <a:gd name="T52" fmla="*/ 487 w 730"/>
              <a:gd name="T53" fmla="*/ 477 h 1409"/>
              <a:gd name="T54" fmla="*/ 557 w 730"/>
              <a:gd name="T55" fmla="*/ 477 h 1409"/>
              <a:gd name="T56" fmla="*/ 644 w 730"/>
              <a:gd name="T57" fmla="*/ 260 h 1409"/>
              <a:gd name="T58" fmla="*/ 557 w 730"/>
              <a:gd name="T59" fmla="*/ 477 h 1409"/>
              <a:gd name="T60" fmla="*/ 644 w 730"/>
              <a:gd name="T61" fmla="*/ 32 h 1409"/>
              <a:gd name="T62" fmla="*/ 557 w 730"/>
              <a:gd name="T63" fmla="*/ 135 h 1409"/>
              <a:gd name="T64" fmla="*/ 487 w 730"/>
              <a:gd name="T65" fmla="*/ 86 h 1409"/>
              <a:gd name="T66" fmla="*/ 406 w 730"/>
              <a:gd name="T67" fmla="*/ 135 h 1409"/>
              <a:gd name="T68" fmla="*/ 0 w 730"/>
              <a:gd name="T69" fmla="*/ 260 h 1409"/>
              <a:gd name="T70" fmla="*/ 725 w 730"/>
              <a:gd name="T71" fmla="*/ 1409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0" h="1409">
                <a:moveTo>
                  <a:pt x="92" y="1154"/>
                </a:moveTo>
                <a:lnTo>
                  <a:pt x="92" y="938"/>
                </a:lnTo>
                <a:lnTo>
                  <a:pt x="179" y="938"/>
                </a:lnTo>
                <a:lnTo>
                  <a:pt x="179" y="1154"/>
                </a:lnTo>
                <a:lnTo>
                  <a:pt x="92" y="1154"/>
                </a:lnTo>
                <a:moveTo>
                  <a:pt x="249" y="1154"/>
                </a:moveTo>
                <a:lnTo>
                  <a:pt x="249" y="938"/>
                </a:lnTo>
                <a:lnTo>
                  <a:pt x="330" y="938"/>
                </a:lnTo>
                <a:lnTo>
                  <a:pt x="330" y="1154"/>
                </a:lnTo>
                <a:lnTo>
                  <a:pt x="249" y="1154"/>
                </a:lnTo>
                <a:moveTo>
                  <a:pt x="406" y="1154"/>
                </a:moveTo>
                <a:lnTo>
                  <a:pt x="406" y="938"/>
                </a:lnTo>
                <a:lnTo>
                  <a:pt x="487" y="938"/>
                </a:lnTo>
                <a:lnTo>
                  <a:pt x="487" y="1154"/>
                </a:lnTo>
                <a:lnTo>
                  <a:pt x="406" y="1154"/>
                </a:lnTo>
                <a:moveTo>
                  <a:pt x="557" y="1154"/>
                </a:moveTo>
                <a:lnTo>
                  <a:pt x="557" y="938"/>
                </a:lnTo>
                <a:lnTo>
                  <a:pt x="644" y="938"/>
                </a:lnTo>
                <a:lnTo>
                  <a:pt x="644" y="1154"/>
                </a:lnTo>
                <a:lnTo>
                  <a:pt x="557" y="1154"/>
                </a:lnTo>
                <a:moveTo>
                  <a:pt x="92" y="813"/>
                </a:moveTo>
                <a:lnTo>
                  <a:pt x="92" y="601"/>
                </a:lnTo>
                <a:lnTo>
                  <a:pt x="179" y="601"/>
                </a:lnTo>
                <a:lnTo>
                  <a:pt x="179" y="813"/>
                </a:lnTo>
                <a:lnTo>
                  <a:pt x="92" y="813"/>
                </a:lnTo>
                <a:moveTo>
                  <a:pt x="249" y="813"/>
                </a:moveTo>
                <a:lnTo>
                  <a:pt x="249" y="601"/>
                </a:lnTo>
                <a:lnTo>
                  <a:pt x="330" y="601"/>
                </a:lnTo>
                <a:lnTo>
                  <a:pt x="330" y="813"/>
                </a:lnTo>
                <a:lnTo>
                  <a:pt x="249" y="813"/>
                </a:lnTo>
                <a:moveTo>
                  <a:pt x="406" y="813"/>
                </a:moveTo>
                <a:lnTo>
                  <a:pt x="406" y="601"/>
                </a:lnTo>
                <a:lnTo>
                  <a:pt x="487" y="601"/>
                </a:lnTo>
                <a:lnTo>
                  <a:pt x="487" y="813"/>
                </a:lnTo>
                <a:lnTo>
                  <a:pt x="406" y="813"/>
                </a:lnTo>
                <a:moveTo>
                  <a:pt x="557" y="813"/>
                </a:moveTo>
                <a:lnTo>
                  <a:pt x="557" y="601"/>
                </a:lnTo>
                <a:lnTo>
                  <a:pt x="644" y="601"/>
                </a:lnTo>
                <a:lnTo>
                  <a:pt x="644" y="813"/>
                </a:lnTo>
                <a:lnTo>
                  <a:pt x="557" y="813"/>
                </a:lnTo>
                <a:moveTo>
                  <a:pt x="92" y="477"/>
                </a:moveTo>
                <a:lnTo>
                  <a:pt x="92" y="260"/>
                </a:lnTo>
                <a:lnTo>
                  <a:pt x="179" y="260"/>
                </a:lnTo>
                <a:lnTo>
                  <a:pt x="179" y="477"/>
                </a:lnTo>
                <a:lnTo>
                  <a:pt x="92" y="477"/>
                </a:lnTo>
                <a:moveTo>
                  <a:pt x="249" y="477"/>
                </a:moveTo>
                <a:lnTo>
                  <a:pt x="249" y="260"/>
                </a:lnTo>
                <a:lnTo>
                  <a:pt x="330" y="260"/>
                </a:lnTo>
                <a:lnTo>
                  <a:pt x="330" y="477"/>
                </a:lnTo>
                <a:lnTo>
                  <a:pt x="249" y="477"/>
                </a:lnTo>
                <a:moveTo>
                  <a:pt x="406" y="477"/>
                </a:moveTo>
                <a:lnTo>
                  <a:pt x="406" y="260"/>
                </a:lnTo>
                <a:lnTo>
                  <a:pt x="487" y="260"/>
                </a:lnTo>
                <a:lnTo>
                  <a:pt x="487" y="477"/>
                </a:lnTo>
                <a:lnTo>
                  <a:pt x="406" y="477"/>
                </a:lnTo>
                <a:moveTo>
                  <a:pt x="557" y="477"/>
                </a:moveTo>
                <a:lnTo>
                  <a:pt x="557" y="260"/>
                </a:lnTo>
                <a:lnTo>
                  <a:pt x="644" y="260"/>
                </a:lnTo>
                <a:lnTo>
                  <a:pt x="644" y="477"/>
                </a:lnTo>
                <a:lnTo>
                  <a:pt x="557" y="477"/>
                </a:lnTo>
                <a:moveTo>
                  <a:pt x="730" y="0"/>
                </a:moveTo>
                <a:lnTo>
                  <a:pt x="644" y="32"/>
                </a:lnTo>
                <a:lnTo>
                  <a:pt x="644" y="135"/>
                </a:lnTo>
                <a:lnTo>
                  <a:pt x="557" y="135"/>
                </a:lnTo>
                <a:lnTo>
                  <a:pt x="557" y="59"/>
                </a:lnTo>
                <a:lnTo>
                  <a:pt x="487" y="86"/>
                </a:lnTo>
                <a:lnTo>
                  <a:pt x="487" y="135"/>
                </a:lnTo>
                <a:lnTo>
                  <a:pt x="406" y="135"/>
                </a:lnTo>
                <a:lnTo>
                  <a:pt x="406" y="119"/>
                </a:lnTo>
                <a:lnTo>
                  <a:pt x="0" y="260"/>
                </a:lnTo>
                <a:lnTo>
                  <a:pt x="0" y="1409"/>
                </a:lnTo>
                <a:lnTo>
                  <a:pt x="725" y="1409"/>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1" name="Rectangle 88"/>
          <p:cNvSpPr>
            <a:spLocks noChangeArrowheads="1"/>
          </p:cNvSpPr>
          <p:nvPr/>
        </p:nvSpPr>
        <p:spPr bwMode="auto">
          <a:xfrm>
            <a:off x="2770677"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3" name="Rectangle 90"/>
          <p:cNvSpPr>
            <a:spLocks noChangeArrowheads="1"/>
          </p:cNvSpPr>
          <p:nvPr/>
        </p:nvSpPr>
        <p:spPr bwMode="auto">
          <a:xfrm>
            <a:off x="3019880"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5" name="Rectangle 92"/>
          <p:cNvSpPr>
            <a:spLocks noChangeArrowheads="1"/>
          </p:cNvSpPr>
          <p:nvPr/>
        </p:nvSpPr>
        <p:spPr bwMode="auto">
          <a:xfrm>
            <a:off x="3269082" y="5957539"/>
            <a:ext cx="128569"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7" name="Rectangle 94"/>
          <p:cNvSpPr>
            <a:spLocks noChangeArrowheads="1"/>
          </p:cNvSpPr>
          <p:nvPr/>
        </p:nvSpPr>
        <p:spPr bwMode="auto">
          <a:xfrm>
            <a:off x="3508760" y="5957539"/>
            <a:ext cx="138092"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69" name="Rectangle 96"/>
          <p:cNvSpPr>
            <a:spLocks noChangeArrowheads="1"/>
          </p:cNvSpPr>
          <p:nvPr/>
        </p:nvSpPr>
        <p:spPr bwMode="auto">
          <a:xfrm>
            <a:off x="1294512" y="3065525"/>
            <a:ext cx="1279343" cy="36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171" name="Freeform 98"/>
          <p:cNvSpPr>
            <a:spLocks/>
          </p:cNvSpPr>
          <p:nvPr/>
        </p:nvSpPr>
        <p:spPr bwMode="auto">
          <a:xfrm>
            <a:off x="1294512" y="4468677"/>
            <a:ext cx="1279343" cy="2236470"/>
          </a:xfrm>
          <a:custGeom>
            <a:avLst/>
            <a:gdLst>
              <a:gd name="T0" fmla="*/ 806 w 806"/>
              <a:gd name="T1" fmla="*/ 0 h 1409"/>
              <a:gd name="T2" fmla="*/ 0 w 806"/>
              <a:gd name="T3" fmla="*/ 254 h 1409"/>
              <a:gd name="T4" fmla="*/ 0 w 806"/>
              <a:gd name="T5" fmla="*/ 1409 h 1409"/>
              <a:gd name="T6" fmla="*/ 806 w 806"/>
              <a:gd name="T7" fmla="*/ 1409 h 1409"/>
              <a:gd name="T8" fmla="*/ 806 w 806"/>
              <a:gd name="T9" fmla="*/ 0 h 1409"/>
            </a:gdLst>
            <a:ahLst/>
            <a:cxnLst>
              <a:cxn ang="0">
                <a:pos x="T0" y="T1"/>
              </a:cxn>
              <a:cxn ang="0">
                <a:pos x="T2" y="T3"/>
              </a:cxn>
              <a:cxn ang="0">
                <a:pos x="T4" y="T5"/>
              </a:cxn>
              <a:cxn ang="0">
                <a:pos x="T6" y="T7"/>
              </a:cxn>
              <a:cxn ang="0">
                <a:pos x="T8" y="T9"/>
              </a:cxn>
            </a:cxnLst>
            <a:rect l="0" t="0" r="r" b="b"/>
            <a:pathLst>
              <a:path w="806" h="1409">
                <a:moveTo>
                  <a:pt x="806" y="0"/>
                </a:moveTo>
                <a:lnTo>
                  <a:pt x="0" y="254"/>
                </a:lnTo>
                <a:lnTo>
                  <a:pt x="0" y="1409"/>
                </a:lnTo>
                <a:lnTo>
                  <a:pt x="806" y="1409"/>
                </a:lnTo>
                <a:lnTo>
                  <a:pt x="8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49" name="Text Placeholder 2"/>
          <p:cNvSpPr txBox="1">
            <a:spLocks/>
          </p:cNvSpPr>
          <p:nvPr/>
        </p:nvSpPr>
        <p:spPr>
          <a:xfrm>
            <a:off x="1609725" y="2377371"/>
            <a:ext cx="10463547" cy="197968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NZ" sz="6600" dirty="0">
                <a:solidFill>
                  <a:srgbClr val="D83B01"/>
                </a:solidFill>
              </a:rPr>
              <a:t>Azure Site Recovery makes </a:t>
            </a:r>
          </a:p>
          <a:p>
            <a:pPr marL="0" indent="0" algn="r">
              <a:buNone/>
            </a:pPr>
            <a:r>
              <a:rPr lang="en-NZ" sz="6600" dirty="0">
                <a:solidFill>
                  <a:srgbClr val="D83B01"/>
                </a:solidFill>
              </a:rPr>
              <a:t>DR </a:t>
            </a:r>
            <a:r>
              <a:rPr lang="en-NZ" sz="6600" dirty="0">
                <a:solidFill>
                  <a:srgbClr val="002050"/>
                </a:solidFill>
              </a:rPr>
              <a:t>easy</a:t>
            </a:r>
            <a:r>
              <a:rPr lang="en-NZ" sz="6600" dirty="0">
                <a:solidFill>
                  <a:srgbClr val="D83B01"/>
                </a:solidFill>
              </a:rPr>
              <a:t> and </a:t>
            </a:r>
            <a:r>
              <a:rPr lang="en-NZ" sz="6600" dirty="0">
                <a:solidFill>
                  <a:srgbClr val="002050"/>
                </a:solidFill>
              </a:rPr>
              <a:t>affordable</a:t>
            </a:r>
            <a:r>
              <a:rPr lang="en-NZ" sz="6600" dirty="0"/>
              <a:t>  </a:t>
            </a:r>
          </a:p>
        </p:txBody>
      </p:sp>
      <p:sp>
        <p:nvSpPr>
          <p:cNvPr id="2" name="Rectangle 1"/>
          <p:cNvSpPr/>
          <p:nvPr/>
        </p:nvSpPr>
        <p:spPr>
          <a:xfrm>
            <a:off x="71813" y="4856571"/>
            <a:ext cx="8528938" cy="584775"/>
          </a:xfrm>
          <a:prstGeom prst="rect">
            <a:avLst/>
          </a:prstGeom>
        </p:spPr>
        <p:txBody>
          <a:bodyPr wrap="none">
            <a:spAutoFit/>
          </a:bodyPr>
          <a:lstStyle/>
          <a:p>
            <a:r>
              <a:rPr lang="en-NZ" sz="3200" dirty="0"/>
              <a:t>https://blog.bowbyes.co.nz/presentations/asr/</a:t>
            </a:r>
          </a:p>
        </p:txBody>
      </p:sp>
    </p:spTree>
    <p:extLst>
      <p:ext uri="{BB962C8B-B14F-4D97-AF65-F5344CB8AC3E}">
        <p14:creationId xmlns:p14="http://schemas.microsoft.com/office/powerpoint/2010/main" val="310862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D2D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Text Placeholder 2"/>
          <p:cNvSpPr>
            <a:spLocks noGrp="1"/>
          </p:cNvSpPr>
          <p:nvPr>
            <p:ph type="body" sz="quarter" idx="10"/>
          </p:nvPr>
        </p:nvSpPr>
        <p:spPr/>
        <p:txBody>
          <a:bodyPr/>
          <a:lstStyle/>
          <a:p>
            <a:endParaRPr lang="en-NZ"/>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70" y="2817891"/>
            <a:ext cx="5197334" cy="1358742"/>
          </a:xfrm>
          <a:prstGeom prst="rect">
            <a:avLst/>
          </a:prstGeom>
        </p:spPr>
      </p:pic>
      <p:grpSp>
        <p:nvGrpSpPr>
          <p:cNvPr id="9" name="Group 8"/>
          <p:cNvGrpSpPr/>
          <p:nvPr/>
        </p:nvGrpSpPr>
        <p:grpSpPr>
          <a:xfrm rot="21402855">
            <a:off x="884816" y="-1476118"/>
            <a:ext cx="10174038" cy="10174030"/>
            <a:chOff x="4836142" y="-1874070"/>
            <a:chExt cx="10174038" cy="1017403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63430">
              <a:off x="4836142" y="-1874070"/>
              <a:ext cx="10174038" cy="10174030"/>
            </a:xfrm>
            <a:prstGeom prst="rect">
              <a:avLst/>
            </a:prstGeom>
          </p:spPr>
        </p:pic>
        <p:sp>
          <p:nvSpPr>
            <p:cNvPr id="8" name="TextBox 7"/>
            <p:cNvSpPr txBox="1"/>
            <p:nvPr/>
          </p:nvSpPr>
          <p:spPr>
            <a:xfrm rot="175383">
              <a:off x="9006638" y="1291038"/>
              <a:ext cx="3919769" cy="794064"/>
            </a:xfrm>
            <a:prstGeom prst="rect">
              <a:avLst/>
            </a:prstGeom>
            <a:noFill/>
          </p:spPr>
          <p:txBody>
            <a:bodyPr wrap="square" lIns="182880" tIns="146304" rIns="182880" bIns="146304" rtlCol="0">
              <a:spAutoFit/>
            </a:bodyPr>
            <a:lstStyle/>
            <a:p>
              <a:pPr>
                <a:lnSpc>
                  <a:spcPct val="90000"/>
                </a:lnSpc>
                <a:spcAft>
                  <a:spcPts val="600"/>
                </a:spcAft>
              </a:pPr>
              <a:r>
                <a:rPr lang="en-NZ" sz="3600" b="1" dirty="0">
                  <a:solidFill>
                    <a:srgbClr val="292929"/>
                  </a:solidFill>
                </a:rPr>
                <a:t>DR Instructions</a:t>
              </a:r>
            </a:p>
          </p:txBody>
        </p:sp>
      </p:grpSp>
    </p:spTree>
    <p:extLst>
      <p:ext uri="{BB962C8B-B14F-4D97-AF65-F5344CB8AC3E}">
        <p14:creationId xmlns:p14="http://schemas.microsoft.com/office/powerpoint/2010/main" val="1635071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898" r="47794" b="34718"/>
          <a:stretch/>
        </p:blipFill>
        <p:spPr>
          <a:xfrm>
            <a:off x="2564746" y="6562971"/>
            <a:ext cx="2086951" cy="434233"/>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7898" r="47794"/>
          <a:stretch/>
        </p:blipFill>
        <p:spPr>
          <a:xfrm>
            <a:off x="4626621" y="6074807"/>
            <a:ext cx="3003555" cy="95731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7794"/>
          <a:stretch/>
        </p:blipFill>
        <p:spPr>
          <a:xfrm>
            <a:off x="5945686" y="4901286"/>
            <a:ext cx="6491618" cy="1756047"/>
          </a:xfrm>
          <a:prstGeom prst="rect">
            <a:avLst/>
          </a:prstGeom>
        </p:spPr>
      </p:pic>
      <p:sp>
        <p:nvSpPr>
          <p:cNvPr id="2" name="Title 1"/>
          <p:cNvSpPr>
            <a:spLocks noGrp="1"/>
          </p:cNvSpPr>
          <p:nvPr>
            <p:ph type="title"/>
          </p:nvPr>
        </p:nvSpPr>
        <p:spPr/>
        <p:txBody>
          <a:bodyPr/>
          <a:lstStyle/>
          <a:p>
            <a:r>
              <a:rPr lang="en-US" dirty="0">
                <a:solidFill>
                  <a:srgbClr val="505050"/>
                </a:solidFill>
              </a:rPr>
              <a:t>Azure Site Recovery</a:t>
            </a:r>
            <a:br>
              <a:rPr lang="en-US" dirty="0">
                <a:solidFill>
                  <a:srgbClr val="505050"/>
                </a:solidFill>
              </a:rPr>
            </a:br>
            <a:r>
              <a:rPr lang="en-US" sz="2400" dirty="0">
                <a:solidFill>
                  <a:srgbClr val="0072C6"/>
                </a:solidFill>
              </a:rPr>
              <a:t>Protect your applications</a:t>
            </a:r>
            <a:endParaRPr lang="en-US" dirty="0">
              <a:solidFill>
                <a:srgbClr val="0072C6"/>
              </a:solidFill>
            </a:endParaRPr>
          </a:p>
        </p:txBody>
      </p:sp>
      <p:sp>
        <p:nvSpPr>
          <p:cNvPr id="5" name="TextBox 4"/>
          <p:cNvSpPr txBox="1"/>
          <p:nvPr/>
        </p:nvSpPr>
        <p:spPr>
          <a:xfrm>
            <a:off x="1000864" y="2273126"/>
            <a:ext cx="4693466" cy="3576321"/>
          </a:xfrm>
          <a:prstGeom prst="rect">
            <a:avLst/>
          </a:prstGeom>
          <a:noFill/>
        </p:spPr>
        <p:txBody>
          <a:bodyPr wrap="square" lIns="182854" tIns="146283" rIns="182854" bIns="146283" rtlCol="0">
            <a:spAutoFit/>
          </a:bodyPr>
          <a:lstStyle/>
          <a:p>
            <a:pPr defTabSz="932563">
              <a:lnSpc>
                <a:spcPct val="90000"/>
              </a:lnSpc>
              <a:spcAft>
                <a:spcPts val="600"/>
              </a:spcAft>
            </a:pPr>
            <a:r>
              <a:rPr lang="en-US" dirty="0">
                <a:solidFill>
                  <a:srgbClr val="505050"/>
                </a:solidFill>
              </a:rPr>
              <a:t>Replication of Hyper-V, VMware, and physical to Azure </a:t>
            </a:r>
          </a:p>
          <a:p>
            <a:pPr defTabSz="932563">
              <a:lnSpc>
                <a:spcPct val="90000"/>
              </a:lnSpc>
              <a:spcAft>
                <a:spcPts val="600"/>
              </a:spcAft>
            </a:pPr>
            <a:endParaRPr lang="en-US" dirty="0">
              <a:solidFill>
                <a:srgbClr val="505050"/>
              </a:solidFill>
            </a:endParaRPr>
          </a:p>
          <a:p>
            <a:pPr defTabSz="932563">
              <a:lnSpc>
                <a:spcPct val="90000"/>
              </a:lnSpc>
              <a:spcAft>
                <a:spcPts val="600"/>
              </a:spcAft>
            </a:pPr>
            <a:r>
              <a:rPr lang="en-US" dirty="0">
                <a:solidFill>
                  <a:srgbClr val="505050"/>
                </a:solidFill>
              </a:rPr>
              <a:t>Orchestrate the recovery of your apps for simplified disaster recovery </a:t>
            </a:r>
          </a:p>
          <a:p>
            <a:pPr defTabSz="932563">
              <a:lnSpc>
                <a:spcPct val="90000"/>
              </a:lnSpc>
              <a:spcAft>
                <a:spcPts val="600"/>
              </a:spcAft>
            </a:pPr>
            <a:endParaRPr lang="en-US" dirty="0">
              <a:solidFill>
                <a:srgbClr val="505050"/>
              </a:solidFill>
            </a:endParaRPr>
          </a:p>
          <a:p>
            <a:pPr defTabSz="932563">
              <a:lnSpc>
                <a:spcPct val="90000"/>
              </a:lnSpc>
              <a:spcAft>
                <a:spcPts val="600"/>
              </a:spcAft>
            </a:pPr>
            <a:r>
              <a:rPr lang="en-US" dirty="0">
                <a:solidFill>
                  <a:srgbClr val="505050"/>
                </a:solidFill>
              </a:rPr>
              <a:t>Achieve zero impact disaster recovery drills</a:t>
            </a:r>
          </a:p>
          <a:p>
            <a:pPr defTabSz="932563">
              <a:lnSpc>
                <a:spcPct val="90000"/>
              </a:lnSpc>
              <a:spcAft>
                <a:spcPts val="600"/>
              </a:spcAft>
            </a:pPr>
            <a:endParaRPr lang="en-US" dirty="0">
              <a:solidFill>
                <a:srgbClr val="505050"/>
              </a:solidFill>
            </a:endParaRPr>
          </a:p>
          <a:p>
            <a:pPr defTabSz="932563">
              <a:lnSpc>
                <a:spcPct val="90000"/>
              </a:lnSpc>
              <a:spcAft>
                <a:spcPts val="600"/>
              </a:spcAft>
            </a:pPr>
            <a:r>
              <a:rPr lang="en-NZ" dirty="0">
                <a:solidFill>
                  <a:srgbClr val="505050"/>
                </a:solidFill>
              </a:rPr>
              <a:t>Minimise app errors and data loss with application consistent recovery points </a:t>
            </a:r>
          </a:p>
          <a:p>
            <a:pPr defTabSz="932563">
              <a:lnSpc>
                <a:spcPct val="90000"/>
              </a:lnSpc>
              <a:spcAft>
                <a:spcPts val="600"/>
              </a:spcAft>
            </a:pPr>
            <a:endParaRPr lang="en-US" dirty="0">
              <a:solidFill>
                <a:srgbClr val="505050"/>
              </a:solidFill>
            </a:endParaRPr>
          </a:p>
        </p:txBody>
      </p:sp>
      <p:sp>
        <p:nvSpPr>
          <p:cNvPr id="6" name="Freeform 9"/>
          <p:cNvSpPr>
            <a:spLocks noEditPoints="1"/>
          </p:cNvSpPr>
          <p:nvPr/>
        </p:nvSpPr>
        <p:spPr bwMode="black">
          <a:xfrm>
            <a:off x="479670" y="2445334"/>
            <a:ext cx="462375" cy="46425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sz="2000" dirty="0">
              <a:solidFill>
                <a:srgbClr val="505050"/>
              </a:solidFill>
            </a:endParaRPr>
          </a:p>
        </p:txBody>
      </p:sp>
      <p:sp>
        <p:nvSpPr>
          <p:cNvPr id="8" name="Freeform 9"/>
          <p:cNvSpPr>
            <a:spLocks noEditPoints="1"/>
          </p:cNvSpPr>
          <p:nvPr/>
        </p:nvSpPr>
        <p:spPr bwMode="black">
          <a:xfrm>
            <a:off x="479670" y="4099646"/>
            <a:ext cx="462375" cy="46425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sz="2000" dirty="0">
              <a:solidFill>
                <a:srgbClr val="505050"/>
              </a:solidFill>
            </a:endParaRPr>
          </a:p>
        </p:txBody>
      </p:sp>
      <p:sp>
        <p:nvSpPr>
          <p:cNvPr id="64" name="Freeform 9"/>
          <p:cNvSpPr>
            <a:spLocks noEditPoints="1"/>
          </p:cNvSpPr>
          <p:nvPr/>
        </p:nvSpPr>
        <p:spPr bwMode="black">
          <a:xfrm>
            <a:off x="479670" y="4891734"/>
            <a:ext cx="462375" cy="46425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sz="2000" dirty="0">
              <a:solidFill>
                <a:srgbClr val="505050"/>
              </a:solidFill>
            </a:endParaRPr>
          </a:p>
        </p:txBody>
      </p:sp>
      <p:sp>
        <p:nvSpPr>
          <p:cNvPr id="74" name="Freeform 30"/>
          <p:cNvSpPr>
            <a:spLocks/>
          </p:cNvSpPr>
          <p:nvPr/>
        </p:nvSpPr>
        <p:spPr bwMode="auto">
          <a:xfrm>
            <a:off x="4851496" y="6218267"/>
            <a:ext cx="4374667" cy="783010"/>
          </a:xfrm>
          <a:custGeom>
            <a:avLst/>
            <a:gdLst>
              <a:gd name="T0" fmla="*/ 343 w 555"/>
              <a:gd name="T1" fmla="*/ 21 h 131"/>
              <a:gd name="T2" fmla="*/ 343 w 555"/>
              <a:gd name="T3" fmla="*/ 21 h 131"/>
              <a:gd name="T4" fmla="*/ 0 w 555"/>
              <a:gd name="T5" fmla="*/ 131 h 131"/>
              <a:gd name="T6" fmla="*/ 197 w 555"/>
              <a:gd name="T7" fmla="*/ 131 h 131"/>
              <a:gd name="T8" fmla="*/ 555 w 555"/>
              <a:gd name="T9" fmla="*/ 131 h 131"/>
              <a:gd name="T10" fmla="*/ 343 w 555"/>
              <a:gd name="T11" fmla="*/ 21 h 131"/>
            </a:gdLst>
            <a:ahLst/>
            <a:cxnLst>
              <a:cxn ang="0">
                <a:pos x="T0" y="T1"/>
              </a:cxn>
              <a:cxn ang="0">
                <a:pos x="T2" y="T3"/>
              </a:cxn>
              <a:cxn ang="0">
                <a:pos x="T4" y="T5"/>
              </a:cxn>
              <a:cxn ang="0">
                <a:pos x="T6" y="T7"/>
              </a:cxn>
              <a:cxn ang="0">
                <a:pos x="T8" y="T9"/>
              </a:cxn>
              <a:cxn ang="0">
                <a:pos x="T10" y="T11"/>
              </a:cxn>
            </a:cxnLst>
            <a:rect l="0" t="0" r="r" b="b"/>
            <a:pathLst>
              <a:path w="555" h="131">
                <a:moveTo>
                  <a:pt x="343" y="21"/>
                </a:moveTo>
                <a:cubicBezTo>
                  <a:pt x="343" y="21"/>
                  <a:pt x="343" y="21"/>
                  <a:pt x="343" y="21"/>
                </a:cubicBezTo>
                <a:cubicBezTo>
                  <a:pt x="222" y="0"/>
                  <a:pt x="93" y="37"/>
                  <a:pt x="0" y="131"/>
                </a:cubicBezTo>
                <a:cubicBezTo>
                  <a:pt x="197" y="131"/>
                  <a:pt x="197" y="131"/>
                  <a:pt x="197" y="131"/>
                </a:cubicBezTo>
                <a:cubicBezTo>
                  <a:pt x="555" y="131"/>
                  <a:pt x="555" y="131"/>
                  <a:pt x="555" y="131"/>
                </a:cubicBezTo>
                <a:cubicBezTo>
                  <a:pt x="496" y="70"/>
                  <a:pt x="421" y="34"/>
                  <a:pt x="343"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75" name="Freeform 19"/>
          <p:cNvSpPr>
            <a:spLocks/>
          </p:cNvSpPr>
          <p:nvPr/>
        </p:nvSpPr>
        <p:spPr bwMode="auto">
          <a:xfrm>
            <a:off x="6507829" y="4990889"/>
            <a:ext cx="5926235" cy="2010388"/>
          </a:xfrm>
          <a:custGeom>
            <a:avLst/>
            <a:gdLst>
              <a:gd name="T0" fmla="*/ 0 w 1013"/>
              <a:gd name="T1" fmla="*/ 297 h 297"/>
              <a:gd name="T2" fmla="*/ 0 w 1013"/>
              <a:gd name="T3" fmla="*/ 297 h 297"/>
              <a:gd name="T4" fmla="*/ 1013 w 1013"/>
              <a:gd name="T5" fmla="*/ 297 h 297"/>
              <a:gd name="T6" fmla="*/ 1013 w 1013"/>
              <a:gd name="T7" fmla="*/ 239 h 297"/>
              <a:gd name="T8" fmla="*/ 0 w 1013"/>
              <a:gd name="T9" fmla="*/ 297 h 297"/>
            </a:gdLst>
            <a:ahLst/>
            <a:cxnLst>
              <a:cxn ang="0">
                <a:pos x="T0" y="T1"/>
              </a:cxn>
              <a:cxn ang="0">
                <a:pos x="T2" y="T3"/>
              </a:cxn>
              <a:cxn ang="0">
                <a:pos x="T4" y="T5"/>
              </a:cxn>
              <a:cxn ang="0">
                <a:pos x="T6" y="T7"/>
              </a:cxn>
              <a:cxn ang="0">
                <a:pos x="T8" y="T9"/>
              </a:cxn>
            </a:cxnLst>
            <a:rect l="0" t="0" r="r" b="b"/>
            <a:pathLst>
              <a:path w="1013" h="297">
                <a:moveTo>
                  <a:pt x="0" y="297"/>
                </a:moveTo>
                <a:cubicBezTo>
                  <a:pt x="0" y="297"/>
                  <a:pt x="0" y="297"/>
                  <a:pt x="0" y="297"/>
                </a:cubicBezTo>
                <a:cubicBezTo>
                  <a:pt x="1013" y="297"/>
                  <a:pt x="1013" y="297"/>
                  <a:pt x="1013" y="297"/>
                </a:cubicBezTo>
                <a:cubicBezTo>
                  <a:pt x="1013" y="239"/>
                  <a:pt x="1013" y="239"/>
                  <a:pt x="1013" y="239"/>
                </a:cubicBezTo>
                <a:cubicBezTo>
                  <a:pt x="714" y="0"/>
                  <a:pt x="277" y="19"/>
                  <a:pt x="0" y="297"/>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76" name="TextBox 75"/>
          <p:cNvSpPr txBox="1"/>
          <p:nvPr/>
        </p:nvSpPr>
        <p:spPr>
          <a:xfrm>
            <a:off x="8892978" y="1585257"/>
            <a:ext cx="1556555" cy="803817"/>
          </a:xfrm>
          <a:prstGeom prst="rect">
            <a:avLst/>
          </a:prstGeom>
          <a:noFill/>
        </p:spPr>
        <p:txBody>
          <a:bodyPr wrap="none" lIns="182854" tIns="146283" rIns="182854" bIns="146283" rtlCol="0">
            <a:spAutoFit/>
          </a:bodyPr>
          <a:lstStyle/>
          <a:p>
            <a:pPr defTabSz="932563">
              <a:lnSpc>
                <a:spcPct val="90000"/>
              </a:lnSpc>
              <a:spcAft>
                <a:spcPts val="600"/>
              </a:spcAft>
            </a:pPr>
            <a:r>
              <a:rPr lang="en-US" sz="3599" dirty="0">
                <a:solidFill>
                  <a:srgbClr val="FFFFFF"/>
                </a:solidFill>
              </a:rPr>
              <a:t>Azure</a:t>
            </a:r>
          </a:p>
        </p:txBody>
      </p:sp>
      <p:sp>
        <p:nvSpPr>
          <p:cNvPr id="80" name="Rectangle 38"/>
          <p:cNvSpPr>
            <a:spLocks noChangeArrowheads="1"/>
          </p:cNvSpPr>
          <p:nvPr/>
        </p:nvSpPr>
        <p:spPr bwMode="auto">
          <a:xfrm>
            <a:off x="7010808" y="6177884"/>
            <a:ext cx="57091" cy="20457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1" name="Oval 39"/>
          <p:cNvSpPr>
            <a:spLocks noChangeArrowheads="1"/>
          </p:cNvSpPr>
          <p:nvPr/>
        </p:nvSpPr>
        <p:spPr bwMode="auto">
          <a:xfrm>
            <a:off x="6901382" y="5997097"/>
            <a:ext cx="275938" cy="275938"/>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2" name="Oval 40"/>
          <p:cNvSpPr>
            <a:spLocks noChangeArrowheads="1"/>
          </p:cNvSpPr>
          <p:nvPr/>
        </p:nvSpPr>
        <p:spPr bwMode="auto">
          <a:xfrm>
            <a:off x="6934687" y="5859127"/>
            <a:ext cx="199816" cy="199816"/>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6" name="Rectangle 44"/>
          <p:cNvSpPr>
            <a:spLocks noChangeArrowheads="1"/>
          </p:cNvSpPr>
          <p:nvPr/>
        </p:nvSpPr>
        <p:spPr bwMode="auto">
          <a:xfrm>
            <a:off x="6638055" y="6273035"/>
            <a:ext cx="61849" cy="20457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7" name="Oval 45"/>
          <p:cNvSpPr>
            <a:spLocks noChangeArrowheads="1"/>
          </p:cNvSpPr>
          <p:nvPr/>
        </p:nvSpPr>
        <p:spPr bwMode="auto">
          <a:xfrm>
            <a:off x="6533389" y="6092248"/>
            <a:ext cx="271181" cy="275938"/>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88" name="Oval 46"/>
          <p:cNvSpPr>
            <a:spLocks noChangeArrowheads="1"/>
          </p:cNvSpPr>
          <p:nvPr/>
        </p:nvSpPr>
        <p:spPr bwMode="auto">
          <a:xfrm>
            <a:off x="6566692" y="5954278"/>
            <a:ext cx="199816" cy="199816"/>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7817" r="30439"/>
          <a:stretch/>
        </p:blipFill>
        <p:spPr>
          <a:xfrm>
            <a:off x="7375407" y="756073"/>
            <a:ext cx="4491784" cy="6393610"/>
          </a:xfrm>
          <a:prstGeom prst="rect">
            <a:avLst/>
          </a:prstGeom>
        </p:spPr>
      </p:pic>
      <p:sp>
        <p:nvSpPr>
          <p:cNvPr id="29" name="Freeform 9"/>
          <p:cNvSpPr>
            <a:spLocks noEditPoints="1"/>
          </p:cNvSpPr>
          <p:nvPr/>
        </p:nvSpPr>
        <p:spPr bwMode="black">
          <a:xfrm>
            <a:off x="479670" y="3307558"/>
            <a:ext cx="462375" cy="46425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1"/>
          </a:solidFill>
          <a:ln>
            <a:noFill/>
          </a:ln>
          <a:extLst/>
        </p:spPr>
        <p:txBody>
          <a:bodyPr vert="horz" wrap="square" lIns="91427" tIns="45713" rIns="91427" bIns="45713" numCol="1" anchor="t" anchorCtr="0" compatLnSpc="1">
            <a:prstTxWarp prst="textNoShape">
              <a:avLst/>
            </a:prstTxWarp>
          </a:bodyPr>
          <a:lstStyle/>
          <a:p>
            <a:pPr defTabSz="932563"/>
            <a:endParaRPr lang="en-US" sz="2000" dirty="0">
              <a:solidFill>
                <a:srgbClr val="505050"/>
              </a:solidFill>
            </a:endParaRPr>
          </a:p>
        </p:txBody>
      </p:sp>
      <p:grpSp>
        <p:nvGrpSpPr>
          <p:cNvPr id="3" name="Group 2"/>
          <p:cNvGrpSpPr/>
          <p:nvPr/>
        </p:nvGrpSpPr>
        <p:grpSpPr>
          <a:xfrm>
            <a:off x="7729219" y="6092248"/>
            <a:ext cx="275938" cy="523333"/>
            <a:chOff x="7729433" y="6092616"/>
            <a:chExt cx="275977" cy="523407"/>
          </a:xfrm>
        </p:grpSpPr>
        <p:sp>
          <p:nvSpPr>
            <p:cNvPr id="77" name="Rectangle 35"/>
            <p:cNvSpPr>
              <a:spLocks noChangeArrowheads="1"/>
            </p:cNvSpPr>
            <p:nvPr/>
          </p:nvSpPr>
          <p:spPr bwMode="auto">
            <a:xfrm>
              <a:off x="7838871" y="6411418"/>
              <a:ext cx="57099" cy="20460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8" name="Oval 36"/>
            <p:cNvSpPr>
              <a:spLocks noChangeArrowheads="1"/>
            </p:cNvSpPr>
            <p:nvPr/>
          </p:nvSpPr>
          <p:spPr bwMode="auto">
            <a:xfrm>
              <a:off x="7729433" y="6230606"/>
              <a:ext cx="275977" cy="275977"/>
            </a:xfrm>
            <a:prstGeom prst="ellipse">
              <a:avLst/>
            </a:prstGeom>
            <a:solidFill>
              <a:srgbClr val="BAD80A"/>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79" name="Oval 37"/>
            <p:cNvSpPr>
              <a:spLocks noChangeArrowheads="1"/>
            </p:cNvSpPr>
            <p:nvPr/>
          </p:nvSpPr>
          <p:spPr bwMode="auto">
            <a:xfrm>
              <a:off x="7762739" y="6092616"/>
              <a:ext cx="199845" cy="199845"/>
            </a:xfrm>
            <a:prstGeom prst="ellipse">
              <a:avLst/>
            </a:prstGeom>
            <a:solidFill>
              <a:srgbClr val="BAD80A"/>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grpSp>
        <p:nvGrpSpPr>
          <p:cNvPr id="30" name="Group 29"/>
          <p:cNvGrpSpPr/>
          <p:nvPr/>
        </p:nvGrpSpPr>
        <p:grpSpPr>
          <a:xfrm>
            <a:off x="11673936" y="5741296"/>
            <a:ext cx="275938" cy="523333"/>
            <a:chOff x="7729433" y="6092616"/>
            <a:chExt cx="275977" cy="523407"/>
          </a:xfrm>
        </p:grpSpPr>
        <p:sp>
          <p:nvSpPr>
            <p:cNvPr id="32" name="Rectangle 35"/>
            <p:cNvSpPr>
              <a:spLocks noChangeArrowheads="1"/>
            </p:cNvSpPr>
            <p:nvPr/>
          </p:nvSpPr>
          <p:spPr bwMode="auto">
            <a:xfrm>
              <a:off x="7838871" y="6411418"/>
              <a:ext cx="57099" cy="20460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3" name="Oval 36"/>
            <p:cNvSpPr>
              <a:spLocks noChangeArrowheads="1"/>
            </p:cNvSpPr>
            <p:nvPr/>
          </p:nvSpPr>
          <p:spPr bwMode="auto">
            <a:xfrm>
              <a:off x="7729433" y="6230606"/>
              <a:ext cx="275977" cy="275977"/>
            </a:xfrm>
            <a:prstGeom prst="ellipse">
              <a:avLst/>
            </a:prstGeom>
            <a:solidFill>
              <a:srgbClr val="BAD80A"/>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sp>
          <p:nvSpPr>
            <p:cNvPr id="34" name="Oval 37"/>
            <p:cNvSpPr>
              <a:spLocks noChangeArrowheads="1"/>
            </p:cNvSpPr>
            <p:nvPr/>
          </p:nvSpPr>
          <p:spPr bwMode="auto">
            <a:xfrm>
              <a:off x="7762739" y="6092616"/>
              <a:ext cx="199845" cy="199845"/>
            </a:xfrm>
            <a:prstGeom prst="ellipse">
              <a:avLst/>
            </a:prstGeom>
            <a:solidFill>
              <a:srgbClr val="BAD80A"/>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endParaRPr>
            </a:p>
          </p:txBody>
        </p:sp>
      </p:grpSp>
    </p:spTree>
    <p:extLst>
      <p:ext uri="{BB962C8B-B14F-4D97-AF65-F5344CB8AC3E}">
        <p14:creationId xmlns:p14="http://schemas.microsoft.com/office/powerpoint/2010/main" val="3805913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64"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bwMode="auto">
          <a:xfrm>
            <a:off x="-1" y="6069798"/>
            <a:ext cx="12436475" cy="924727"/>
          </a:xfrm>
          <a:prstGeom prst="rect">
            <a:avLst/>
          </a:prstGeom>
          <a:solidFill>
            <a:schemeClr val="accent5">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22" name="Group 7"/>
          <p:cNvGrpSpPr/>
          <p:nvPr/>
        </p:nvGrpSpPr>
        <p:grpSpPr>
          <a:xfrm>
            <a:off x="410428" y="1905060"/>
            <a:ext cx="3487294" cy="3944145"/>
            <a:chOff x="5434693" y="1164497"/>
            <a:chExt cx="2564419" cy="2900370"/>
          </a:xfrm>
        </p:grpSpPr>
        <p:sp>
          <p:nvSpPr>
            <p:cNvPr id="123" name="Freeform 9"/>
            <p:cNvSpPr>
              <a:spLocks/>
            </p:cNvSpPr>
            <p:nvPr/>
          </p:nvSpPr>
          <p:spPr bwMode="auto">
            <a:xfrm>
              <a:off x="5763781" y="3362695"/>
              <a:ext cx="829916" cy="702172"/>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chemeClr val="tx1">
                <a:lumMod val="20000"/>
                <a:lumOff val="80000"/>
              </a:schemeClr>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124" name="Rectangle 5"/>
            <p:cNvSpPr>
              <a:spLocks noChangeArrowheads="1"/>
            </p:cNvSpPr>
            <p:nvPr/>
          </p:nvSpPr>
          <p:spPr bwMode="auto">
            <a:xfrm>
              <a:off x="7095166" y="3500265"/>
              <a:ext cx="492915" cy="564602"/>
            </a:xfrm>
            <a:prstGeom prst="rect">
              <a:avLst/>
            </a:prstGeom>
            <a:solidFill>
              <a:schemeClr val="bg2"/>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25" name="Rectangle 5"/>
            <p:cNvSpPr>
              <a:spLocks noChangeArrowheads="1"/>
            </p:cNvSpPr>
            <p:nvPr/>
          </p:nvSpPr>
          <p:spPr bwMode="auto">
            <a:xfrm>
              <a:off x="6740084" y="3270714"/>
              <a:ext cx="611525" cy="794153"/>
            </a:xfrm>
            <a:prstGeom prst="rect">
              <a:avLst/>
            </a:prstGeom>
            <a:solidFill>
              <a:schemeClr val="bg1">
                <a:lumMod val="6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26" name="Left-Right Arrow 12"/>
            <p:cNvSpPr/>
            <p:nvPr/>
          </p:nvSpPr>
          <p:spPr bwMode="auto">
            <a:xfrm rot="16200000">
              <a:off x="6522736" y="2417508"/>
              <a:ext cx="434695" cy="235972"/>
            </a:xfrm>
            <a:prstGeom prst="lef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638" tIns="146112" rIns="182638" bIns="146112" numCol="1" spcCol="0" rtlCol="0" fromWordArt="0" anchor="t" anchorCtr="0" forceAA="0" compatLnSpc="1">
              <a:prstTxWarp prst="textNoShape">
                <a:avLst/>
              </a:prstTxWarp>
              <a:noAutofit/>
            </a:bodyPr>
            <a:lstStyle/>
            <a:p>
              <a:pPr algn="ctr" defTabSz="93117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7" name="TextBox 13"/>
            <p:cNvSpPr txBox="1"/>
            <p:nvPr/>
          </p:nvSpPr>
          <p:spPr>
            <a:xfrm>
              <a:off x="5704064" y="2433951"/>
              <a:ext cx="1122589" cy="228590"/>
            </a:xfrm>
            <a:prstGeom prst="rect">
              <a:avLst/>
            </a:prstGeom>
            <a:noFill/>
          </p:spPr>
          <p:txBody>
            <a:bodyPr wrap="square" lIns="182638" tIns="0" rIns="182638" bIns="0" rtlCol="0">
              <a:spAutoFit/>
            </a:bodyPr>
            <a:lstStyle/>
            <a:p>
              <a:pPr defTabSz="931477">
                <a:lnSpc>
                  <a:spcPct val="90000"/>
                </a:lnSpc>
                <a:spcAft>
                  <a:spcPts val="600"/>
                </a:spcAft>
              </a:pPr>
              <a:r>
                <a:rPr lang="en-US" sz="1122" dirty="0">
                  <a:solidFill>
                    <a:srgbClr val="505050"/>
                  </a:solidFill>
                </a:rPr>
                <a:t>Orchestration</a:t>
              </a:r>
              <a:br>
                <a:rPr lang="en-US" sz="1122" dirty="0">
                  <a:solidFill>
                    <a:srgbClr val="505050"/>
                  </a:solidFill>
                </a:rPr>
              </a:br>
              <a:r>
                <a:rPr lang="en-US" sz="1122" dirty="0">
                  <a:solidFill>
                    <a:srgbClr val="505050"/>
                  </a:solidFill>
                </a:rPr>
                <a:t>and replication</a:t>
              </a:r>
            </a:p>
          </p:txBody>
        </p:sp>
        <p:grpSp>
          <p:nvGrpSpPr>
            <p:cNvPr id="128" name="Group 14"/>
            <p:cNvGrpSpPr/>
            <p:nvPr/>
          </p:nvGrpSpPr>
          <p:grpSpPr>
            <a:xfrm>
              <a:off x="5434693" y="1164497"/>
              <a:ext cx="2564419" cy="1139910"/>
              <a:chOff x="616226" y="1630760"/>
              <a:chExt cx="4052841" cy="1801531"/>
            </a:xfrm>
          </p:grpSpPr>
          <p:sp>
            <p:nvSpPr>
              <p:cNvPr id="148" name="Freeform 95"/>
              <p:cNvSpPr>
                <a:spLocks/>
              </p:cNvSpPr>
              <p:nvPr/>
            </p:nvSpPr>
            <p:spPr bwMode="auto">
              <a:xfrm flipH="1">
                <a:off x="616226" y="2000990"/>
                <a:ext cx="1806576" cy="1062693"/>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5"/>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149" name="Freeform 95"/>
              <p:cNvSpPr>
                <a:spLocks/>
              </p:cNvSpPr>
              <p:nvPr/>
            </p:nvSpPr>
            <p:spPr bwMode="auto">
              <a:xfrm flipH="1">
                <a:off x="3075029" y="1792342"/>
                <a:ext cx="1594038" cy="1062693"/>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188F"/>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150"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kern="0">
                  <a:solidFill>
                    <a:srgbClr val="505050"/>
                  </a:solidFill>
                </a:endParaRPr>
              </a:p>
            </p:txBody>
          </p:sp>
          <p:sp>
            <p:nvSpPr>
              <p:cNvPr id="151" name="TextBox 69"/>
              <p:cNvSpPr txBox="1"/>
              <p:nvPr/>
            </p:nvSpPr>
            <p:spPr>
              <a:xfrm>
                <a:off x="1714524" y="2418610"/>
                <a:ext cx="1982699" cy="802820"/>
              </a:xfrm>
              <a:prstGeom prst="rect">
                <a:avLst/>
              </a:prstGeom>
              <a:noFill/>
              <a:ln>
                <a:noFill/>
              </a:ln>
            </p:spPr>
            <p:txBody>
              <a:bodyPr wrap="none" lIns="182776" tIns="146221" rIns="182776" bIns="146221" rtlCol="0">
                <a:spAutoFit/>
              </a:bodyPr>
              <a:lstStyle/>
              <a:p>
                <a:pPr algn="ctr" defTabSz="931477">
                  <a:lnSpc>
                    <a:spcPct val="90000"/>
                  </a:lnSpc>
                  <a:spcAft>
                    <a:spcPts val="600"/>
                  </a:spcAft>
                </a:pPr>
                <a:r>
                  <a:rPr lang="en-US" sz="1428" kern="0" dirty="0">
                    <a:solidFill>
                      <a:srgbClr val="FFFFFF"/>
                    </a:solidFill>
                  </a:rPr>
                  <a:t>Microsoft Azure </a:t>
                </a:r>
                <a:br>
                  <a:rPr lang="en-US" sz="1428" kern="0" dirty="0">
                    <a:solidFill>
                      <a:srgbClr val="FFFFFF"/>
                    </a:solidFill>
                  </a:rPr>
                </a:br>
                <a:r>
                  <a:rPr lang="en-US" sz="1428" kern="0" dirty="0">
                    <a:solidFill>
                      <a:srgbClr val="FFFFFF"/>
                    </a:solidFill>
                  </a:rPr>
                  <a:t>Site Recovery</a:t>
                </a:r>
              </a:p>
            </p:txBody>
          </p:sp>
        </p:grpSp>
        <p:grpSp>
          <p:nvGrpSpPr>
            <p:cNvPr id="129" name="Group 15"/>
            <p:cNvGrpSpPr/>
            <p:nvPr/>
          </p:nvGrpSpPr>
          <p:grpSpPr>
            <a:xfrm>
              <a:off x="5816441" y="2770750"/>
              <a:ext cx="1246294" cy="1294097"/>
              <a:chOff x="231353" y="3682859"/>
              <a:chExt cx="1662197" cy="1725961"/>
            </a:xfrm>
          </p:grpSpPr>
          <p:sp>
            <p:nvSpPr>
              <p:cNvPr id="134" name="TextBox 20"/>
              <p:cNvSpPr txBox="1"/>
              <p:nvPr/>
            </p:nvSpPr>
            <p:spPr>
              <a:xfrm>
                <a:off x="231353" y="4626794"/>
                <a:ext cx="780609" cy="732404"/>
              </a:xfrm>
              <a:prstGeom prst="rect">
                <a:avLst/>
              </a:prstGeom>
              <a:noFill/>
            </p:spPr>
            <p:txBody>
              <a:bodyPr wrap="square" lIns="0" tIns="149174" rIns="0" bIns="149174" rtlCol="0">
                <a:spAutoFit/>
              </a:bodyPr>
              <a:lstStyle/>
              <a:p>
                <a:pPr algn="r" defTabSz="932357">
                  <a:lnSpc>
                    <a:spcPct val="90000"/>
                  </a:lnSpc>
                  <a:spcAft>
                    <a:spcPts val="612"/>
                  </a:spcAft>
                </a:pPr>
                <a:r>
                  <a:rPr lang="en-US" sz="1072" kern="0" dirty="0">
                    <a:solidFill>
                      <a:srgbClr val="505050"/>
                    </a:solidFill>
                  </a:rPr>
                  <a:t>Enterprise &amp; HSP primary site</a:t>
                </a:r>
              </a:p>
            </p:txBody>
          </p:sp>
          <p:grpSp>
            <p:nvGrpSpPr>
              <p:cNvPr id="135" name="Group 21"/>
              <p:cNvGrpSpPr/>
              <p:nvPr/>
            </p:nvGrpSpPr>
            <p:grpSpPr>
              <a:xfrm>
                <a:off x="1055947" y="4111804"/>
                <a:ext cx="815599" cy="1297016"/>
                <a:chOff x="13103226" y="2763958"/>
                <a:chExt cx="1039812" cy="1616572"/>
              </a:xfrm>
            </p:grpSpPr>
            <p:sp>
              <p:nvSpPr>
                <p:cNvPr id="139" name="Rectangle 5"/>
                <p:cNvSpPr>
                  <a:spLocks noChangeArrowheads="1"/>
                </p:cNvSpPr>
                <p:nvPr/>
              </p:nvSpPr>
              <p:spPr bwMode="auto">
                <a:xfrm>
                  <a:off x="13103226" y="2763958"/>
                  <a:ext cx="1039812" cy="1616572"/>
                </a:xfrm>
                <a:prstGeom prst="rect">
                  <a:avLst/>
                </a:prstGeom>
                <a:solidFill>
                  <a:schemeClr val="accent5"/>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40"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41"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42"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43"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44" name="Oval 14"/>
                <p:cNvSpPr>
                  <a:spLocks noChangeArrowheads="1"/>
                </p:cNvSpPr>
                <p:nvPr/>
              </p:nvSpPr>
              <p:spPr bwMode="auto">
                <a:xfrm>
                  <a:off x="13875539" y="2970470"/>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45" name="Oval 15"/>
                <p:cNvSpPr>
                  <a:spLocks noChangeArrowheads="1"/>
                </p:cNvSpPr>
                <p:nvPr/>
              </p:nvSpPr>
              <p:spPr bwMode="auto">
                <a:xfrm>
                  <a:off x="13875539" y="3224438"/>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46" name="Oval 16"/>
                <p:cNvSpPr>
                  <a:spLocks noChangeArrowheads="1"/>
                </p:cNvSpPr>
                <p:nvPr/>
              </p:nvSpPr>
              <p:spPr bwMode="auto">
                <a:xfrm>
                  <a:off x="13875539" y="3478406"/>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47" name="Oval 17"/>
                <p:cNvSpPr>
                  <a:spLocks noChangeArrowheads="1"/>
                </p:cNvSpPr>
                <p:nvPr/>
              </p:nvSpPr>
              <p:spPr bwMode="auto">
                <a:xfrm>
                  <a:off x="13875539" y="3732374"/>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grpSp>
          <p:sp>
            <p:nvSpPr>
              <p:cNvPr id="136" name="TextBox 22"/>
              <p:cNvSpPr txBox="1"/>
              <p:nvPr/>
            </p:nvSpPr>
            <p:spPr>
              <a:xfrm>
                <a:off x="1121483" y="5046508"/>
                <a:ext cx="684527" cy="332543"/>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Windows Server</a:t>
                </a:r>
              </a:p>
            </p:txBody>
          </p:sp>
          <p:sp>
            <p:nvSpPr>
              <p:cNvPr id="137" name="Rectangle 23"/>
              <p:cNvSpPr/>
              <p:nvPr/>
            </p:nvSpPr>
            <p:spPr bwMode="auto">
              <a:xfrm>
                <a:off x="1055947" y="3682859"/>
                <a:ext cx="815076" cy="430383"/>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t" anchorCtr="0" forceAA="0" compatLnSpc="1">
                <a:prstTxWarp prst="textNoShape">
                  <a:avLst/>
                </a:prstTxWarp>
                <a:noAutofit/>
              </a:bodyPr>
              <a:lstStyle/>
              <a:p>
                <a:pPr algn="ctr" defTabSz="950784"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8"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576" y="3735305"/>
                <a:ext cx="845974" cy="336815"/>
              </a:xfrm>
              <a:prstGeom prst="rect">
                <a:avLst/>
              </a:prstGeom>
            </p:spPr>
          </p:pic>
        </p:grpSp>
        <p:grpSp>
          <p:nvGrpSpPr>
            <p:cNvPr id="130" name="Group 16"/>
            <p:cNvGrpSpPr/>
            <p:nvPr/>
          </p:nvGrpSpPr>
          <p:grpSpPr>
            <a:xfrm>
              <a:off x="7641209" y="3786572"/>
              <a:ext cx="144646" cy="277698"/>
              <a:chOff x="7791149" y="4987730"/>
              <a:chExt cx="192916" cy="370370"/>
            </a:xfrm>
          </p:grpSpPr>
          <p:sp>
            <p:nvSpPr>
              <p:cNvPr id="131"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132"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133"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sp>
        <p:nvSpPr>
          <p:cNvPr id="2" name="Title 1"/>
          <p:cNvSpPr>
            <a:spLocks noGrp="1"/>
          </p:cNvSpPr>
          <p:nvPr>
            <p:ph type="title"/>
          </p:nvPr>
        </p:nvSpPr>
        <p:spPr/>
        <p:txBody>
          <a:bodyPr/>
          <a:lstStyle/>
          <a:p>
            <a:r>
              <a:rPr lang="en-US" dirty="0"/>
              <a:t>ASR to Azure </a:t>
            </a:r>
            <a:br>
              <a:rPr lang="en-US" dirty="0"/>
            </a:br>
            <a:r>
              <a:rPr lang="en-US" sz="2400" spc="0" dirty="0">
                <a:gradFill>
                  <a:gsLst>
                    <a:gs pos="0">
                      <a:schemeClr val="accent1"/>
                    </a:gs>
                    <a:gs pos="100000">
                      <a:schemeClr val="accent1"/>
                    </a:gs>
                  </a:gsLst>
                  <a:lin ang="5400000" scaled="1"/>
                </a:gradFill>
              </a:rPr>
              <a:t>On-premises to Microsoft Azure protection with Azure Site Recovery</a:t>
            </a:r>
          </a:p>
        </p:txBody>
      </p:sp>
      <p:grpSp>
        <p:nvGrpSpPr>
          <p:cNvPr id="4" name="Group 107"/>
          <p:cNvGrpSpPr/>
          <p:nvPr/>
        </p:nvGrpSpPr>
        <p:grpSpPr>
          <a:xfrm>
            <a:off x="8117131" y="1905059"/>
            <a:ext cx="3487294" cy="3943333"/>
            <a:chOff x="5434693" y="1400906"/>
            <a:chExt cx="2564419" cy="2899773"/>
          </a:xfrm>
        </p:grpSpPr>
        <p:grpSp>
          <p:nvGrpSpPr>
            <p:cNvPr id="153" name="Group 112"/>
            <p:cNvGrpSpPr/>
            <p:nvPr/>
          </p:nvGrpSpPr>
          <p:grpSpPr>
            <a:xfrm>
              <a:off x="5434693" y="1400906"/>
              <a:ext cx="2564419" cy="2899773"/>
              <a:chOff x="5434693" y="1164497"/>
              <a:chExt cx="2564419" cy="2899773"/>
            </a:xfrm>
          </p:grpSpPr>
          <p:sp>
            <p:nvSpPr>
              <p:cNvPr id="155" name="Freeform 114"/>
              <p:cNvSpPr>
                <a:spLocks/>
              </p:cNvSpPr>
              <p:nvPr/>
            </p:nvSpPr>
            <p:spPr bwMode="auto">
              <a:xfrm>
                <a:off x="5763781" y="3358135"/>
                <a:ext cx="829916" cy="702172"/>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chemeClr val="tx1">
                  <a:lumMod val="20000"/>
                  <a:lumOff val="80000"/>
                </a:schemeClr>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156" name="Rectangle 5"/>
              <p:cNvSpPr>
                <a:spLocks noChangeArrowheads="1"/>
              </p:cNvSpPr>
              <p:nvPr/>
            </p:nvSpPr>
            <p:spPr bwMode="auto">
              <a:xfrm>
                <a:off x="7095166" y="3494091"/>
                <a:ext cx="492915" cy="564603"/>
              </a:xfrm>
              <a:prstGeom prst="rect">
                <a:avLst/>
              </a:prstGeom>
              <a:solidFill>
                <a:schemeClr val="bg2"/>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57" name="Rectangle 5"/>
              <p:cNvSpPr>
                <a:spLocks noChangeArrowheads="1"/>
              </p:cNvSpPr>
              <p:nvPr/>
            </p:nvSpPr>
            <p:spPr bwMode="auto">
              <a:xfrm>
                <a:off x="6740084" y="3268229"/>
                <a:ext cx="611525" cy="790464"/>
              </a:xfrm>
              <a:prstGeom prst="rect">
                <a:avLst/>
              </a:prstGeom>
              <a:solidFill>
                <a:schemeClr val="bg1">
                  <a:lumMod val="6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58" name="Left-Right Arrow 117"/>
              <p:cNvSpPr/>
              <p:nvPr/>
            </p:nvSpPr>
            <p:spPr bwMode="auto">
              <a:xfrm rot="16200000">
                <a:off x="6522736" y="2417508"/>
                <a:ext cx="434695" cy="235972"/>
              </a:xfrm>
              <a:prstGeom prst="lef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638" tIns="146112" rIns="182638" bIns="146112" numCol="1" spcCol="0" rtlCol="0" fromWordArt="0" anchor="t" anchorCtr="0" forceAA="0" compatLnSpc="1">
                <a:prstTxWarp prst="textNoShape">
                  <a:avLst/>
                </a:prstTxWarp>
                <a:noAutofit/>
              </a:bodyPr>
              <a:lstStyle/>
              <a:p>
                <a:pPr algn="ctr" defTabSz="93117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9" name="TextBox 118"/>
              <p:cNvSpPr txBox="1"/>
              <p:nvPr/>
            </p:nvSpPr>
            <p:spPr>
              <a:xfrm>
                <a:off x="5704064" y="2433951"/>
                <a:ext cx="1122589" cy="228590"/>
              </a:xfrm>
              <a:prstGeom prst="rect">
                <a:avLst/>
              </a:prstGeom>
              <a:noFill/>
            </p:spPr>
            <p:txBody>
              <a:bodyPr wrap="square" lIns="182638" tIns="0" rIns="182638" bIns="0" rtlCol="0">
                <a:spAutoFit/>
              </a:bodyPr>
              <a:lstStyle/>
              <a:p>
                <a:pPr defTabSz="931477">
                  <a:lnSpc>
                    <a:spcPct val="90000"/>
                  </a:lnSpc>
                  <a:spcAft>
                    <a:spcPts val="600"/>
                  </a:spcAft>
                </a:pPr>
                <a:r>
                  <a:rPr lang="en-US" sz="1122" dirty="0">
                    <a:solidFill>
                      <a:srgbClr val="505050"/>
                    </a:solidFill>
                  </a:rPr>
                  <a:t>Orchestration</a:t>
                </a:r>
                <a:br>
                  <a:rPr lang="en-US" sz="1122" dirty="0">
                    <a:solidFill>
                      <a:srgbClr val="505050"/>
                    </a:solidFill>
                  </a:rPr>
                </a:br>
                <a:r>
                  <a:rPr lang="en-US" sz="1122" dirty="0">
                    <a:solidFill>
                      <a:srgbClr val="505050"/>
                    </a:solidFill>
                  </a:rPr>
                  <a:t>and replication</a:t>
                </a:r>
              </a:p>
            </p:txBody>
          </p:sp>
          <p:grpSp>
            <p:nvGrpSpPr>
              <p:cNvPr id="160" name="Group 119"/>
              <p:cNvGrpSpPr/>
              <p:nvPr/>
            </p:nvGrpSpPr>
            <p:grpSpPr>
              <a:xfrm>
                <a:off x="5434693" y="1164497"/>
                <a:ext cx="2564419" cy="1139910"/>
                <a:chOff x="616226" y="1630760"/>
                <a:chExt cx="4052841" cy="1801531"/>
              </a:xfrm>
            </p:grpSpPr>
            <p:sp>
              <p:nvSpPr>
                <p:cNvPr id="179" name="Freeform 198"/>
                <p:cNvSpPr>
                  <a:spLocks/>
                </p:cNvSpPr>
                <p:nvPr/>
              </p:nvSpPr>
              <p:spPr bwMode="auto">
                <a:xfrm flipH="1">
                  <a:off x="616226" y="2000990"/>
                  <a:ext cx="1806576" cy="1062693"/>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5"/>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180" name="Freeform 95"/>
                <p:cNvSpPr>
                  <a:spLocks/>
                </p:cNvSpPr>
                <p:nvPr/>
              </p:nvSpPr>
              <p:spPr bwMode="auto">
                <a:xfrm flipH="1">
                  <a:off x="3075029" y="1792342"/>
                  <a:ext cx="1594038" cy="1062693"/>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188F"/>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181"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kern="0">
                    <a:solidFill>
                      <a:srgbClr val="505050"/>
                    </a:solidFill>
                  </a:endParaRPr>
                </a:p>
              </p:txBody>
            </p:sp>
            <p:sp>
              <p:nvSpPr>
                <p:cNvPr id="182" name="TextBox 201"/>
                <p:cNvSpPr txBox="1"/>
                <p:nvPr/>
              </p:nvSpPr>
              <p:spPr>
                <a:xfrm>
                  <a:off x="1714524" y="2418610"/>
                  <a:ext cx="1982699" cy="802820"/>
                </a:xfrm>
                <a:prstGeom prst="rect">
                  <a:avLst/>
                </a:prstGeom>
                <a:noFill/>
                <a:ln>
                  <a:noFill/>
                </a:ln>
              </p:spPr>
              <p:txBody>
                <a:bodyPr wrap="none" lIns="182776" tIns="146221" rIns="182776" bIns="146221" rtlCol="0">
                  <a:spAutoFit/>
                </a:bodyPr>
                <a:lstStyle/>
                <a:p>
                  <a:pPr algn="ctr" defTabSz="931477">
                    <a:lnSpc>
                      <a:spcPct val="90000"/>
                    </a:lnSpc>
                    <a:spcAft>
                      <a:spcPts val="600"/>
                    </a:spcAft>
                  </a:pPr>
                  <a:r>
                    <a:rPr lang="en-US" sz="1428" kern="0" dirty="0">
                      <a:solidFill>
                        <a:srgbClr val="FFFFFF"/>
                      </a:solidFill>
                    </a:rPr>
                    <a:t>Microsoft Azure </a:t>
                  </a:r>
                  <a:br>
                    <a:rPr lang="en-US" sz="1428" kern="0" dirty="0">
                      <a:solidFill>
                        <a:srgbClr val="FFFFFF"/>
                      </a:solidFill>
                    </a:rPr>
                  </a:br>
                  <a:r>
                    <a:rPr lang="en-US" sz="1428" kern="0" dirty="0">
                      <a:solidFill>
                        <a:srgbClr val="FFFFFF"/>
                      </a:solidFill>
                    </a:rPr>
                    <a:t>Site Recovery</a:t>
                  </a:r>
                </a:p>
              </p:txBody>
            </p:sp>
          </p:grpSp>
          <p:grpSp>
            <p:nvGrpSpPr>
              <p:cNvPr id="161" name="Group 120"/>
              <p:cNvGrpSpPr/>
              <p:nvPr/>
            </p:nvGrpSpPr>
            <p:grpSpPr>
              <a:xfrm>
                <a:off x="5801873" y="2770765"/>
                <a:ext cx="1244366" cy="1289547"/>
                <a:chOff x="211922" y="3682859"/>
                <a:chExt cx="1659624" cy="1719883"/>
              </a:xfrm>
            </p:grpSpPr>
            <p:sp>
              <p:nvSpPr>
                <p:cNvPr id="166" name="TextBox 185"/>
                <p:cNvSpPr txBox="1"/>
                <p:nvPr/>
              </p:nvSpPr>
              <p:spPr>
                <a:xfrm>
                  <a:off x="211922" y="4636041"/>
                  <a:ext cx="794435" cy="732400"/>
                </a:xfrm>
                <a:prstGeom prst="rect">
                  <a:avLst/>
                </a:prstGeom>
                <a:noFill/>
              </p:spPr>
              <p:txBody>
                <a:bodyPr wrap="square" lIns="0" tIns="149174" rIns="0" bIns="149174" rtlCol="0">
                  <a:spAutoFit/>
                </a:bodyPr>
                <a:lstStyle/>
                <a:p>
                  <a:pPr algn="r" defTabSz="932357">
                    <a:lnSpc>
                      <a:spcPct val="90000"/>
                    </a:lnSpc>
                    <a:spcAft>
                      <a:spcPts val="612"/>
                    </a:spcAft>
                  </a:pPr>
                  <a:r>
                    <a:rPr lang="en-US" sz="1072" kern="0" dirty="0">
                      <a:solidFill>
                        <a:srgbClr val="505050"/>
                      </a:solidFill>
                    </a:rPr>
                    <a:t>Enterprise, SMB &amp; HSP primary site</a:t>
                  </a:r>
                </a:p>
              </p:txBody>
            </p:sp>
            <p:grpSp>
              <p:nvGrpSpPr>
                <p:cNvPr id="167" name="Group 186"/>
                <p:cNvGrpSpPr/>
                <p:nvPr/>
              </p:nvGrpSpPr>
              <p:grpSpPr>
                <a:xfrm>
                  <a:off x="1055947" y="4111805"/>
                  <a:ext cx="815599" cy="1290937"/>
                  <a:chOff x="13103226" y="2763959"/>
                  <a:chExt cx="1039812" cy="1608995"/>
                </a:xfrm>
              </p:grpSpPr>
              <p:sp>
                <p:nvSpPr>
                  <p:cNvPr id="170" name="Rectangle 5"/>
                  <p:cNvSpPr>
                    <a:spLocks noChangeArrowheads="1"/>
                  </p:cNvSpPr>
                  <p:nvPr/>
                </p:nvSpPr>
                <p:spPr bwMode="auto">
                  <a:xfrm>
                    <a:off x="13103226" y="2763959"/>
                    <a:ext cx="1039812" cy="1608995"/>
                  </a:xfrm>
                  <a:prstGeom prst="rect">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71"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72"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73"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74"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75" name="Oval 14"/>
                  <p:cNvSpPr>
                    <a:spLocks noChangeArrowheads="1"/>
                  </p:cNvSpPr>
                  <p:nvPr/>
                </p:nvSpPr>
                <p:spPr bwMode="auto">
                  <a:xfrm>
                    <a:off x="13875539" y="2970470"/>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76" name="Oval 15"/>
                  <p:cNvSpPr>
                    <a:spLocks noChangeArrowheads="1"/>
                  </p:cNvSpPr>
                  <p:nvPr/>
                </p:nvSpPr>
                <p:spPr bwMode="auto">
                  <a:xfrm>
                    <a:off x="13875539" y="3224438"/>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77" name="Oval 16"/>
                  <p:cNvSpPr>
                    <a:spLocks noChangeArrowheads="1"/>
                  </p:cNvSpPr>
                  <p:nvPr/>
                </p:nvSpPr>
                <p:spPr bwMode="auto">
                  <a:xfrm>
                    <a:off x="13875539" y="3478406"/>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78" name="Oval 17"/>
                  <p:cNvSpPr>
                    <a:spLocks noChangeArrowheads="1"/>
                  </p:cNvSpPr>
                  <p:nvPr/>
                </p:nvSpPr>
                <p:spPr bwMode="auto">
                  <a:xfrm>
                    <a:off x="13875539" y="3732374"/>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grpSp>
            <p:sp>
              <p:nvSpPr>
                <p:cNvPr id="168" name="TextBox 187"/>
                <p:cNvSpPr txBox="1"/>
                <p:nvPr/>
              </p:nvSpPr>
              <p:spPr>
                <a:xfrm>
                  <a:off x="1121786" y="5045179"/>
                  <a:ext cx="684527" cy="332543"/>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VMware/Physical</a:t>
                  </a:r>
                </a:p>
              </p:txBody>
            </p:sp>
            <p:sp>
              <p:nvSpPr>
                <p:cNvPr id="169" name="Rectangle 188"/>
                <p:cNvSpPr/>
                <p:nvPr/>
              </p:nvSpPr>
              <p:spPr bwMode="auto">
                <a:xfrm>
                  <a:off x="1055947" y="3682859"/>
                  <a:ext cx="815599" cy="43038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t" anchorCtr="0" forceAA="0" compatLnSpc="1">
                  <a:prstTxWarp prst="textNoShape">
                    <a:avLst/>
                  </a:prstTxWarp>
                  <a:noAutofit/>
                </a:bodyPr>
                <a:lstStyle/>
                <a:p>
                  <a:pPr algn="ctr" defTabSz="950784"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62" name="Group 151"/>
              <p:cNvGrpSpPr/>
              <p:nvPr/>
            </p:nvGrpSpPr>
            <p:grpSpPr>
              <a:xfrm>
                <a:off x="7641209" y="3786572"/>
                <a:ext cx="144646" cy="277698"/>
                <a:chOff x="7791149" y="4987730"/>
                <a:chExt cx="192916" cy="370370"/>
              </a:xfrm>
            </p:grpSpPr>
            <p:sp>
              <p:nvSpPr>
                <p:cNvPr id="163"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164"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165"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sp>
          <p:nvSpPr>
            <p:cNvPr id="183" name="TextBox 113"/>
            <p:cNvSpPr txBox="1"/>
            <p:nvPr/>
          </p:nvSpPr>
          <p:spPr>
            <a:xfrm>
              <a:off x="6484078" y="3056133"/>
              <a:ext cx="513250" cy="249337"/>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ASR Scout</a:t>
              </a:r>
            </a:p>
          </p:txBody>
        </p:sp>
      </p:grpSp>
      <p:sp>
        <p:nvSpPr>
          <p:cNvPr id="80" name="TextBox 79"/>
          <p:cNvSpPr txBox="1"/>
          <p:nvPr/>
        </p:nvSpPr>
        <p:spPr>
          <a:xfrm>
            <a:off x="1249686" y="6122334"/>
            <a:ext cx="10657184" cy="904863"/>
          </a:xfrm>
          <a:prstGeom prst="rect">
            <a:avLst/>
          </a:prstGeom>
          <a:noFill/>
        </p:spPr>
        <p:txBody>
          <a:bodyPr wrap="square" lIns="182880" tIns="146304" rIns="182880" bIns="146304" rtlCol="0" anchor="ctr">
            <a:spAutoFit/>
          </a:bodyPr>
          <a:lstStyle/>
          <a:p>
            <a:pPr defTabSz="949516" fontAlgn="base">
              <a:lnSpc>
                <a:spcPct val="90000"/>
              </a:lnSpc>
              <a:spcAft>
                <a:spcPts val="612"/>
              </a:spcAft>
            </a:pPr>
            <a:r>
              <a:rPr lang="en-US" sz="4400" dirty="0">
                <a:solidFill>
                  <a:srgbClr val="FFFFFF"/>
                </a:solidFill>
                <a:latin typeface="+mj-lt"/>
                <a:cs typeface="Segoe UI" panose="020B0502040204020203" pitchFamily="34" charset="0"/>
              </a:rPr>
              <a:t>Support for heterogeneous environments</a:t>
            </a:r>
          </a:p>
        </p:txBody>
      </p:sp>
      <p:grpSp>
        <p:nvGrpSpPr>
          <p:cNvPr id="7" name="Group 6"/>
          <p:cNvGrpSpPr/>
          <p:nvPr/>
        </p:nvGrpSpPr>
        <p:grpSpPr>
          <a:xfrm>
            <a:off x="4262018" y="1905059"/>
            <a:ext cx="3849039" cy="3944144"/>
            <a:chOff x="4104746" y="1905059"/>
            <a:chExt cx="3849039" cy="3944144"/>
          </a:xfrm>
        </p:grpSpPr>
        <p:grpSp>
          <p:nvGrpSpPr>
            <p:cNvPr id="74" name="Group 7"/>
            <p:cNvGrpSpPr/>
            <p:nvPr/>
          </p:nvGrpSpPr>
          <p:grpSpPr>
            <a:xfrm>
              <a:off x="4104746" y="1905059"/>
              <a:ext cx="3487294" cy="3944144"/>
              <a:chOff x="5434693" y="1164497"/>
              <a:chExt cx="2564419" cy="2900370"/>
            </a:xfrm>
          </p:grpSpPr>
          <p:sp>
            <p:nvSpPr>
              <p:cNvPr id="75" name="Freeform 9"/>
              <p:cNvSpPr>
                <a:spLocks/>
              </p:cNvSpPr>
              <p:nvPr/>
            </p:nvSpPr>
            <p:spPr bwMode="auto">
              <a:xfrm>
                <a:off x="5763781" y="3362695"/>
                <a:ext cx="829916" cy="702172"/>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chemeClr val="tx1">
                  <a:lumMod val="20000"/>
                  <a:lumOff val="80000"/>
                </a:schemeClr>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81" name="Rectangle 5"/>
              <p:cNvSpPr>
                <a:spLocks noChangeArrowheads="1"/>
              </p:cNvSpPr>
              <p:nvPr/>
            </p:nvSpPr>
            <p:spPr bwMode="auto">
              <a:xfrm>
                <a:off x="7095166" y="3500265"/>
                <a:ext cx="492915" cy="564602"/>
              </a:xfrm>
              <a:prstGeom prst="rect">
                <a:avLst/>
              </a:prstGeom>
              <a:solidFill>
                <a:schemeClr val="bg2"/>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82" name="Rectangle 5"/>
              <p:cNvSpPr>
                <a:spLocks noChangeArrowheads="1"/>
              </p:cNvSpPr>
              <p:nvPr/>
            </p:nvSpPr>
            <p:spPr bwMode="auto">
              <a:xfrm>
                <a:off x="6740084" y="3270714"/>
                <a:ext cx="611525" cy="794153"/>
              </a:xfrm>
              <a:prstGeom prst="rect">
                <a:avLst/>
              </a:prstGeom>
              <a:solidFill>
                <a:schemeClr val="bg1">
                  <a:lumMod val="6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83" name="Left-Right Arrow 12"/>
              <p:cNvSpPr/>
              <p:nvPr/>
            </p:nvSpPr>
            <p:spPr bwMode="auto">
              <a:xfrm rot="16200000">
                <a:off x="6522736" y="2417508"/>
                <a:ext cx="434695" cy="235972"/>
              </a:xfrm>
              <a:prstGeom prst="lef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638" tIns="146112" rIns="182638" bIns="146112" numCol="1" spcCol="0" rtlCol="0" fromWordArt="0" anchor="t" anchorCtr="0" forceAA="0" compatLnSpc="1">
                <a:prstTxWarp prst="textNoShape">
                  <a:avLst/>
                </a:prstTxWarp>
                <a:noAutofit/>
              </a:bodyPr>
              <a:lstStyle/>
              <a:p>
                <a:pPr algn="ctr" defTabSz="931174"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4" name="TextBox 13"/>
              <p:cNvSpPr txBox="1"/>
              <p:nvPr/>
            </p:nvSpPr>
            <p:spPr>
              <a:xfrm>
                <a:off x="5704064" y="2433951"/>
                <a:ext cx="1122589" cy="228590"/>
              </a:xfrm>
              <a:prstGeom prst="rect">
                <a:avLst/>
              </a:prstGeom>
              <a:noFill/>
            </p:spPr>
            <p:txBody>
              <a:bodyPr wrap="square" lIns="182638" tIns="0" rIns="182638" bIns="0" rtlCol="0">
                <a:spAutoFit/>
              </a:bodyPr>
              <a:lstStyle/>
              <a:p>
                <a:pPr defTabSz="931477">
                  <a:lnSpc>
                    <a:spcPct val="90000"/>
                  </a:lnSpc>
                  <a:spcAft>
                    <a:spcPts val="600"/>
                  </a:spcAft>
                </a:pPr>
                <a:r>
                  <a:rPr lang="en-US" sz="1122" dirty="0">
                    <a:solidFill>
                      <a:srgbClr val="505050"/>
                    </a:solidFill>
                  </a:rPr>
                  <a:t>Orchestration</a:t>
                </a:r>
                <a:br>
                  <a:rPr lang="en-US" sz="1122" dirty="0">
                    <a:solidFill>
                      <a:srgbClr val="505050"/>
                    </a:solidFill>
                  </a:rPr>
                </a:br>
                <a:r>
                  <a:rPr lang="en-US" sz="1122" dirty="0">
                    <a:solidFill>
                      <a:srgbClr val="505050"/>
                    </a:solidFill>
                  </a:rPr>
                  <a:t>and replication</a:t>
                </a:r>
              </a:p>
            </p:txBody>
          </p:sp>
          <p:grpSp>
            <p:nvGrpSpPr>
              <p:cNvPr id="85" name="Group 14"/>
              <p:cNvGrpSpPr/>
              <p:nvPr/>
            </p:nvGrpSpPr>
            <p:grpSpPr>
              <a:xfrm>
                <a:off x="5434693" y="1164497"/>
                <a:ext cx="2564419" cy="1139910"/>
                <a:chOff x="616226" y="1630760"/>
                <a:chExt cx="4052841" cy="1801531"/>
              </a:xfrm>
            </p:grpSpPr>
            <p:sp>
              <p:nvSpPr>
                <p:cNvPr id="105" name="Freeform 95"/>
                <p:cNvSpPr>
                  <a:spLocks/>
                </p:cNvSpPr>
                <p:nvPr/>
              </p:nvSpPr>
              <p:spPr bwMode="auto">
                <a:xfrm flipH="1">
                  <a:off x="616226" y="2000989"/>
                  <a:ext cx="1806576" cy="1062694"/>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5"/>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106" name="Freeform 95"/>
                <p:cNvSpPr>
                  <a:spLocks/>
                </p:cNvSpPr>
                <p:nvPr/>
              </p:nvSpPr>
              <p:spPr bwMode="auto">
                <a:xfrm flipH="1">
                  <a:off x="3075029" y="1792342"/>
                  <a:ext cx="1594038" cy="1062694"/>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188F"/>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107"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kern="0">
                    <a:solidFill>
                      <a:srgbClr val="505050"/>
                    </a:solidFill>
                  </a:endParaRPr>
                </a:p>
              </p:txBody>
            </p:sp>
            <p:sp>
              <p:nvSpPr>
                <p:cNvPr id="108" name="TextBox 69"/>
                <p:cNvSpPr txBox="1"/>
                <p:nvPr/>
              </p:nvSpPr>
              <p:spPr>
                <a:xfrm>
                  <a:off x="1714524" y="2418610"/>
                  <a:ext cx="1982699" cy="802820"/>
                </a:xfrm>
                <a:prstGeom prst="rect">
                  <a:avLst/>
                </a:prstGeom>
                <a:noFill/>
                <a:ln>
                  <a:noFill/>
                </a:ln>
              </p:spPr>
              <p:txBody>
                <a:bodyPr wrap="none" lIns="182776" tIns="146221" rIns="182776" bIns="146221" rtlCol="0">
                  <a:spAutoFit/>
                </a:bodyPr>
                <a:lstStyle/>
                <a:p>
                  <a:pPr algn="ctr" defTabSz="931477">
                    <a:lnSpc>
                      <a:spcPct val="90000"/>
                    </a:lnSpc>
                    <a:spcAft>
                      <a:spcPts val="600"/>
                    </a:spcAft>
                  </a:pPr>
                  <a:r>
                    <a:rPr lang="en-US" sz="1428" kern="0" dirty="0">
                      <a:solidFill>
                        <a:srgbClr val="FFFFFF"/>
                      </a:solidFill>
                    </a:rPr>
                    <a:t>Microsoft Azure </a:t>
                  </a:r>
                  <a:br>
                    <a:rPr lang="en-US" sz="1428" kern="0" dirty="0">
                      <a:solidFill>
                        <a:srgbClr val="FFFFFF"/>
                      </a:solidFill>
                    </a:rPr>
                  </a:br>
                  <a:r>
                    <a:rPr lang="en-US" sz="1428" kern="0" dirty="0">
                      <a:solidFill>
                        <a:srgbClr val="FFFFFF"/>
                      </a:solidFill>
                    </a:rPr>
                    <a:t>Site Recovery</a:t>
                  </a:r>
                </a:p>
              </p:txBody>
            </p:sp>
          </p:grpSp>
          <p:grpSp>
            <p:nvGrpSpPr>
              <p:cNvPr id="86" name="Group 15"/>
              <p:cNvGrpSpPr/>
              <p:nvPr/>
            </p:nvGrpSpPr>
            <p:grpSpPr>
              <a:xfrm>
                <a:off x="5814986" y="2770760"/>
                <a:ext cx="1231253" cy="1294103"/>
                <a:chOff x="229411" y="3682859"/>
                <a:chExt cx="1642135" cy="1725961"/>
              </a:xfrm>
            </p:grpSpPr>
            <p:sp>
              <p:nvSpPr>
                <p:cNvPr id="91" name="TextBox 20"/>
                <p:cNvSpPr txBox="1"/>
                <p:nvPr/>
              </p:nvSpPr>
              <p:spPr>
                <a:xfrm>
                  <a:off x="229411" y="4644329"/>
                  <a:ext cx="782430" cy="732400"/>
                </a:xfrm>
                <a:prstGeom prst="rect">
                  <a:avLst/>
                </a:prstGeom>
                <a:noFill/>
              </p:spPr>
              <p:txBody>
                <a:bodyPr wrap="square" lIns="0" tIns="149174" rIns="0" bIns="149174" rtlCol="0">
                  <a:spAutoFit/>
                </a:bodyPr>
                <a:lstStyle/>
                <a:p>
                  <a:pPr algn="r" defTabSz="932357">
                    <a:lnSpc>
                      <a:spcPct val="90000"/>
                    </a:lnSpc>
                    <a:spcAft>
                      <a:spcPts val="612"/>
                    </a:spcAft>
                  </a:pPr>
                  <a:r>
                    <a:rPr lang="en-US" sz="1072" kern="0" dirty="0">
                      <a:solidFill>
                        <a:srgbClr val="505050"/>
                      </a:solidFill>
                    </a:rPr>
                    <a:t>SMB &amp; branch</a:t>
                  </a:r>
                  <a:br>
                    <a:rPr lang="en-US" sz="1072" kern="0" dirty="0">
                      <a:solidFill>
                        <a:srgbClr val="505050"/>
                      </a:solidFill>
                    </a:rPr>
                  </a:br>
                  <a:r>
                    <a:rPr lang="en-US" sz="1072" kern="0" dirty="0">
                      <a:solidFill>
                        <a:srgbClr val="505050"/>
                      </a:solidFill>
                    </a:rPr>
                    <a:t>primary site</a:t>
                  </a:r>
                </a:p>
              </p:txBody>
            </p:sp>
            <p:grpSp>
              <p:nvGrpSpPr>
                <p:cNvPr id="92" name="Group 21"/>
                <p:cNvGrpSpPr/>
                <p:nvPr/>
              </p:nvGrpSpPr>
              <p:grpSpPr>
                <a:xfrm>
                  <a:off x="1055947" y="4111804"/>
                  <a:ext cx="815599" cy="1297016"/>
                  <a:chOff x="13103226" y="2763958"/>
                  <a:chExt cx="1039812" cy="1616572"/>
                </a:xfrm>
              </p:grpSpPr>
              <p:sp>
                <p:nvSpPr>
                  <p:cNvPr id="96" name="Rectangle 5"/>
                  <p:cNvSpPr>
                    <a:spLocks noChangeArrowheads="1"/>
                  </p:cNvSpPr>
                  <p:nvPr/>
                </p:nvSpPr>
                <p:spPr bwMode="auto">
                  <a:xfrm>
                    <a:off x="13103226" y="2763958"/>
                    <a:ext cx="1039812" cy="1616572"/>
                  </a:xfrm>
                  <a:prstGeom prst="rect">
                    <a:avLst/>
                  </a:prstGeom>
                  <a:solidFill>
                    <a:schemeClr val="accent5"/>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97"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98"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99"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0"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1" name="Oval 14"/>
                  <p:cNvSpPr>
                    <a:spLocks noChangeArrowheads="1"/>
                  </p:cNvSpPr>
                  <p:nvPr/>
                </p:nvSpPr>
                <p:spPr bwMode="auto">
                  <a:xfrm>
                    <a:off x="13875539" y="2970470"/>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2" name="Oval 15"/>
                  <p:cNvSpPr>
                    <a:spLocks noChangeArrowheads="1"/>
                  </p:cNvSpPr>
                  <p:nvPr/>
                </p:nvSpPr>
                <p:spPr bwMode="auto">
                  <a:xfrm>
                    <a:off x="13875539" y="3224438"/>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3" name="Oval 16"/>
                  <p:cNvSpPr>
                    <a:spLocks noChangeArrowheads="1"/>
                  </p:cNvSpPr>
                  <p:nvPr/>
                </p:nvSpPr>
                <p:spPr bwMode="auto">
                  <a:xfrm>
                    <a:off x="13875539" y="3478406"/>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4" name="Oval 17"/>
                  <p:cNvSpPr>
                    <a:spLocks noChangeArrowheads="1"/>
                  </p:cNvSpPr>
                  <p:nvPr/>
                </p:nvSpPr>
                <p:spPr bwMode="auto">
                  <a:xfrm>
                    <a:off x="13875539" y="3732374"/>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grpSp>
            <p:sp>
              <p:nvSpPr>
                <p:cNvPr id="93" name="TextBox 22"/>
                <p:cNvSpPr txBox="1"/>
                <p:nvPr/>
              </p:nvSpPr>
              <p:spPr>
                <a:xfrm>
                  <a:off x="1121483" y="5046508"/>
                  <a:ext cx="684527" cy="332543"/>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Windows Server</a:t>
                  </a:r>
                </a:p>
              </p:txBody>
            </p:sp>
            <p:sp>
              <p:nvSpPr>
                <p:cNvPr id="94" name="Rectangle 23"/>
                <p:cNvSpPr/>
                <p:nvPr/>
              </p:nvSpPr>
              <p:spPr bwMode="auto">
                <a:xfrm>
                  <a:off x="1055947" y="3682859"/>
                  <a:ext cx="815076" cy="4303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t" anchorCtr="0" forceAA="0" compatLnSpc="1">
                  <a:prstTxWarp prst="textNoShape">
                    <a:avLst/>
                  </a:prstTxWarp>
                  <a:noAutofit/>
                </a:bodyPr>
                <a:lstStyle/>
                <a:p>
                  <a:pPr algn="ctr" defTabSz="950784"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87" name="Group 16"/>
              <p:cNvGrpSpPr/>
              <p:nvPr/>
            </p:nvGrpSpPr>
            <p:grpSpPr>
              <a:xfrm>
                <a:off x="7641209" y="3786572"/>
                <a:ext cx="144646" cy="277698"/>
                <a:chOff x="7791149" y="4987730"/>
                <a:chExt cx="192916" cy="370370"/>
              </a:xfrm>
            </p:grpSpPr>
            <p:sp>
              <p:nvSpPr>
                <p:cNvPr id="88"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89"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90"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sp>
          <p:nvSpPr>
            <p:cNvPr id="112" name="TextBox 111"/>
            <p:cNvSpPr txBox="1"/>
            <p:nvPr/>
          </p:nvSpPr>
          <p:spPr>
            <a:xfrm>
              <a:off x="6688310" y="4447441"/>
              <a:ext cx="1265475" cy="301365"/>
            </a:xfrm>
            <a:prstGeom prst="rect">
              <a:avLst/>
            </a:prstGeom>
            <a:noFill/>
          </p:spPr>
          <p:txBody>
            <a:bodyPr wrap="square" lIns="182638" tIns="0" rIns="182638" bIns="0" rtlCol="0">
              <a:spAutoFit/>
            </a:bodyPr>
            <a:lstStyle/>
            <a:p>
              <a:pPr algn="ctr" defTabSz="931477">
                <a:lnSpc>
                  <a:spcPct val="90000"/>
                </a:lnSpc>
                <a:spcAft>
                  <a:spcPts val="600"/>
                </a:spcAft>
              </a:pPr>
              <a:r>
                <a:rPr lang="en-US" sz="2176" dirty="0">
                  <a:solidFill>
                    <a:srgbClr val="FFFFFF"/>
                  </a:solidFill>
                  <a:latin typeface="Segoe UI Semibold" panose="020B0702040204020203" pitchFamily="34" charset="0"/>
                  <a:cs typeface="Segoe UI Semibold" panose="020B0702040204020203" pitchFamily="34" charset="0"/>
                </a:rPr>
                <a:t>New!</a:t>
              </a:r>
            </a:p>
          </p:txBody>
        </p:sp>
      </p:grpSp>
    </p:spTree>
    <p:extLst>
      <p:ext uri="{BB962C8B-B14F-4D97-AF65-F5344CB8AC3E}">
        <p14:creationId xmlns:p14="http://schemas.microsoft.com/office/powerpoint/2010/main" val="208626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bwMode="auto">
          <a:xfrm>
            <a:off x="-1" y="6069798"/>
            <a:ext cx="12436475" cy="924727"/>
          </a:xfrm>
          <a:prstGeom prst="rect">
            <a:avLst/>
          </a:prstGeom>
          <a:solidFill>
            <a:schemeClr val="accent5">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296897"/>
            <a:ext cx="11889564" cy="1371029"/>
          </a:xfrm>
        </p:spPr>
        <p:txBody>
          <a:bodyPr/>
          <a:lstStyle/>
          <a:p>
            <a:r>
              <a:rPr lang="en-US" dirty="0">
                <a:solidFill>
                  <a:srgbClr val="505050"/>
                </a:solidFill>
              </a:rPr>
              <a:t>ASR Site to Site</a:t>
            </a:r>
            <a:br>
              <a:rPr lang="en-US" dirty="0">
                <a:solidFill>
                  <a:srgbClr val="505050"/>
                </a:solidFill>
              </a:rPr>
            </a:br>
            <a:r>
              <a:rPr lang="en-US" sz="2400" spc="0" dirty="0">
                <a:gradFill>
                  <a:gsLst>
                    <a:gs pos="0">
                      <a:schemeClr val="accent1"/>
                    </a:gs>
                    <a:gs pos="100000">
                      <a:schemeClr val="accent1"/>
                    </a:gs>
                  </a:gsLst>
                  <a:lin ang="5400000" scaled="1"/>
                </a:gradFill>
              </a:rPr>
              <a:t>On-premises to on-premises protection with Azure Site Recovery</a:t>
            </a:r>
            <a:br>
              <a:rPr lang="en-US" dirty="0">
                <a:solidFill>
                  <a:srgbClr val="505050"/>
                </a:solidFill>
              </a:rPr>
            </a:br>
            <a:endParaRPr lang="en-US" dirty="0"/>
          </a:p>
        </p:txBody>
      </p:sp>
      <p:sp>
        <p:nvSpPr>
          <p:cNvPr id="3" name="Title 1"/>
          <p:cNvSpPr txBox="1">
            <a:spLocks/>
          </p:cNvSpPr>
          <p:nvPr/>
        </p:nvSpPr>
        <p:spPr>
          <a:xfrm>
            <a:off x="20345" y="-1049166"/>
            <a:ext cx="11849241" cy="1097302"/>
          </a:xfrm>
          <a:prstGeom prst="rect">
            <a:avLst/>
          </a:prstGeom>
        </p:spPr>
        <p:txBody>
          <a:bodyPr vert="horz" wrap="square" lIns="198955" tIns="124347" rIns="198955" bIns="124347" rtlCol="0" anchor="t">
            <a:noAutofit/>
          </a:bodyPr>
          <a:lstStyle>
            <a:lvl1pPr algn="l" defTabSz="685870" rtl="0" eaLnBrk="1" latinLnBrk="0" hangingPunct="1">
              <a:lnSpc>
                <a:spcPts val="4632"/>
              </a:lnSpc>
              <a:spcBef>
                <a:spcPct val="0"/>
              </a:spcBef>
              <a:buNone/>
              <a:defRPr lang="en-US" sz="4265" b="0" kern="1200" cap="none" spc="-75" baseline="0">
                <a:ln w="3175">
                  <a:noFill/>
                </a:ln>
                <a:solidFill>
                  <a:schemeClr val="accent2"/>
                </a:solidFill>
                <a:effectLst/>
                <a:latin typeface="+mj-lt"/>
                <a:ea typeface="+mn-ea"/>
                <a:cs typeface="Segoe UI" pitchFamily="34" charset="0"/>
              </a:defRPr>
            </a:lvl1pPr>
          </a:lstStyle>
          <a:p>
            <a:endParaRPr sz="3264" dirty="0">
              <a:solidFill>
                <a:srgbClr val="505050"/>
              </a:solidFill>
            </a:endParaRPr>
          </a:p>
        </p:txBody>
      </p:sp>
      <p:grpSp>
        <p:nvGrpSpPr>
          <p:cNvPr id="8" name="Group 7"/>
          <p:cNvGrpSpPr/>
          <p:nvPr/>
        </p:nvGrpSpPr>
        <p:grpSpPr>
          <a:xfrm>
            <a:off x="469902" y="1884458"/>
            <a:ext cx="5373203" cy="4042710"/>
            <a:chOff x="3347481" y="1573053"/>
            <a:chExt cx="5374733" cy="4043858"/>
          </a:xfrm>
        </p:grpSpPr>
        <p:sp>
          <p:nvSpPr>
            <p:cNvPr id="9" name="Freeform 8"/>
            <p:cNvSpPr>
              <a:spLocks/>
            </p:cNvSpPr>
            <p:nvPr/>
          </p:nvSpPr>
          <p:spPr bwMode="auto">
            <a:xfrm>
              <a:off x="7593310" y="4567448"/>
              <a:ext cx="1128904" cy="956975"/>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chemeClr val="tx1">
                <a:lumMod val="20000"/>
                <a:lumOff val="80000"/>
              </a:schemeClr>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10" name="Rectangle 5"/>
            <p:cNvSpPr>
              <a:spLocks noChangeArrowheads="1"/>
            </p:cNvSpPr>
            <p:nvPr/>
          </p:nvSpPr>
          <p:spPr bwMode="auto">
            <a:xfrm>
              <a:off x="6819056" y="4444655"/>
              <a:ext cx="831836" cy="1079768"/>
            </a:xfrm>
            <a:prstGeom prst="rect">
              <a:avLst/>
            </a:prstGeom>
            <a:solidFill>
              <a:schemeClr val="bg1">
                <a:lumMod val="6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1" name="Rectangle 5"/>
            <p:cNvSpPr>
              <a:spLocks noChangeArrowheads="1"/>
            </p:cNvSpPr>
            <p:nvPr/>
          </p:nvSpPr>
          <p:spPr bwMode="auto">
            <a:xfrm>
              <a:off x="3800682" y="4750220"/>
              <a:ext cx="670495" cy="775991"/>
            </a:xfrm>
            <a:prstGeom prst="rect">
              <a:avLst/>
            </a:prstGeom>
            <a:solidFill>
              <a:schemeClr val="bg2"/>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cxnSp>
          <p:nvCxnSpPr>
            <p:cNvPr id="12" name="Straight Arrow Connector 11"/>
            <p:cNvCxnSpPr/>
            <p:nvPr/>
          </p:nvCxnSpPr>
          <p:spPr>
            <a:xfrm>
              <a:off x="4815625" y="3095278"/>
              <a:ext cx="0" cy="641471"/>
            </a:xfrm>
            <a:prstGeom prst="straightConnector1">
              <a:avLst/>
            </a:prstGeom>
            <a:ln w="5715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64125" y="2930416"/>
              <a:ext cx="0" cy="837784"/>
            </a:xfrm>
            <a:prstGeom prst="straightConnector1">
              <a:avLst/>
            </a:prstGeom>
            <a:ln w="5715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198087" y="1573053"/>
              <a:ext cx="3956260" cy="1550576"/>
              <a:chOff x="616226" y="1630760"/>
              <a:chExt cx="4596553" cy="1801531"/>
            </a:xfrm>
          </p:grpSpPr>
          <p:sp>
            <p:nvSpPr>
              <p:cNvPr id="61" name="Freeform 95"/>
              <p:cNvSpPr>
                <a:spLocks/>
              </p:cNvSpPr>
              <p:nvPr/>
            </p:nvSpPr>
            <p:spPr bwMode="auto">
              <a:xfrm flipH="1">
                <a:off x="616226" y="2000989"/>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5"/>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62" name="Freeform 95"/>
              <p:cNvSpPr>
                <a:spLocks/>
              </p:cNvSpPr>
              <p:nvPr/>
            </p:nvSpPr>
            <p:spPr bwMode="auto">
              <a:xfrm flipH="1">
                <a:off x="3075030" y="1792342"/>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188F"/>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63"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kern="0">
                  <a:solidFill>
                    <a:srgbClr val="505050"/>
                  </a:solidFill>
                </a:endParaRPr>
              </a:p>
            </p:txBody>
          </p:sp>
          <p:sp>
            <p:nvSpPr>
              <p:cNvPr id="64" name="TextBox 63"/>
              <p:cNvSpPr txBox="1"/>
              <p:nvPr/>
            </p:nvSpPr>
            <p:spPr>
              <a:xfrm>
                <a:off x="1703235" y="2418608"/>
                <a:ext cx="1982699" cy="802821"/>
              </a:xfrm>
              <a:prstGeom prst="rect">
                <a:avLst/>
              </a:prstGeom>
              <a:noFill/>
              <a:ln>
                <a:noFill/>
              </a:ln>
            </p:spPr>
            <p:txBody>
              <a:bodyPr wrap="none" lIns="182776" tIns="146221" rIns="182776" bIns="146221" rtlCol="0">
                <a:spAutoFit/>
              </a:bodyPr>
              <a:lstStyle/>
              <a:p>
                <a:pPr algn="ctr" defTabSz="931477">
                  <a:lnSpc>
                    <a:spcPct val="90000"/>
                  </a:lnSpc>
                  <a:spcAft>
                    <a:spcPts val="600"/>
                  </a:spcAft>
                </a:pPr>
                <a:r>
                  <a:rPr lang="en-US" sz="1428" kern="0" dirty="0">
                    <a:solidFill>
                      <a:srgbClr val="FFFFFF"/>
                    </a:solidFill>
                  </a:rPr>
                  <a:t>Microsoft Azure </a:t>
                </a:r>
                <a:br>
                  <a:rPr lang="en-US" sz="1428" kern="0" dirty="0">
                    <a:solidFill>
                      <a:srgbClr val="FFFFFF"/>
                    </a:solidFill>
                  </a:rPr>
                </a:br>
                <a:r>
                  <a:rPr lang="en-US" sz="1428" kern="0" dirty="0">
                    <a:solidFill>
                      <a:srgbClr val="FFFFFF"/>
                    </a:solidFill>
                  </a:rPr>
                  <a:t>Site Recovery</a:t>
                </a:r>
              </a:p>
            </p:txBody>
          </p:sp>
        </p:grpSp>
        <p:sp>
          <p:nvSpPr>
            <p:cNvPr id="15" name="Left-Right Arrow 14"/>
            <p:cNvSpPr/>
            <p:nvPr/>
          </p:nvSpPr>
          <p:spPr bwMode="auto">
            <a:xfrm>
              <a:off x="5221300" y="4717614"/>
              <a:ext cx="1407264" cy="181417"/>
            </a:xfrm>
            <a:prstGeom prst="leftRightArrow">
              <a:avLst>
                <a:gd name="adj1" fmla="val 54971"/>
                <a:gd name="adj2" fmla="val 5021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ctr" anchorCtr="0" forceAA="0" compatLnSpc="1">
              <a:prstTxWarp prst="textNoShape">
                <a:avLst/>
              </a:prstTxWarp>
              <a:noAutofit/>
            </a:bodyPr>
            <a:lstStyle/>
            <a:p>
              <a:pPr algn="ctr" defTabSz="950784" fontAlgn="base">
                <a:lnSpc>
                  <a:spcPct val="90000"/>
                </a:lnSpc>
                <a:spcBef>
                  <a:spcPct val="0"/>
                </a:spcBef>
                <a:spcAft>
                  <a:spcPct val="0"/>
                </a:spcAft>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p:cNvSpPr txBox="1"/>
            <p:nvPr/>
          </p:nvSpPr>
          <p:spPr>
            <a:xfrm>
              <a:off x="4888340" y="3235919"/>
              <a:ext cx="2156695" cy="148544"/>
            </a:xfrm>
            <a:prstGeom prst="rect">
              <a:avLst/>
            </a:prstGeom>
            <a:noFill/>
          </p:spPr>
          <p:txBody>
            <a:bodyPr wrap="square" lIns="182638" tIns="0" rIns="182638" bIns="0" rtlCol="0">
              <a:spAutoFit/>
            </a:bodyPr>
            <a:lstStyle>
              <a:defPPr>
                <a:defRPr lang="en-US"/>
              </a:defPPr>
              <a:lvl1pPr defTabSz="913538">
                <a:lnSpc>
                  <a:spcPct val="90000"/>
                </a:lnSpc>
                <a:spcAft>
                  <a:spcPts val="588"/>
                </a:spcAft>
                <a:defRPr sz="1100">
                  <a:solidFill>
                    <a:srgbClr val="505050"/>
                  </a:solidFill>
                </a:defRPr>
              </a:lvl1pPr>
            </a:lstStyle>
            <a:p>
              <a:pPr algn="ctr"/>
              <a:r>
                <a:rPr lang="en-US" sz="1072" dirty="0"/>
                <a:t>Communication channel</a:t>
              </a:r>
            </a:p>
          </p:txBody>
        </p:sp>
        <p:sp>
          <p:nvSpPr>
            <p:cNvPr id="17" name="Rectangle 16"/>
            <p:cNvSpPr/>
            <p:nvPr/>
          </p:nvSpPr>
          <p:spPr>
            <a:xfrm>
              <a:off x="5121480" y="4305756"/>
              <a:ext cx="1597286" cy="423890"/>
            </a:xfrm>
            <a:prstGeom prst="rect">
              <a:avLst/>
            </a:prstGeom>
            <a:noFill/>
          </p:spPr>
          <p:txBody>
            <a:bodyPr wrap="square" lIns="182638" tIns="0" rIns="182638" bIns="0" rtlCol="0">
              <a:spAutoFit/>
            </a:bodyPr>
            <a:lstStyle/>
            <a:p>
              <a:pPr algn="ctr" defTabSz="931477">
                <a:lnSpc>
                  <a:spcPct val="90000"/>
                </a:lnSpc>
                <a:spcAft>
                  <a:spcPts val="600"/>
                </a:spcAft>
              </a:pPr>
              <a:r>
                <a:rPr lang="en-US" sz="1020" dirty="0">
                  <a:solidFill>
                    <a:srgbClr val="505050"/>
                  </a:solidFill>
                </a:rPr>
                <a:t>Replication channel: </a:t>
              </a:r>
              <a:br>
                <a:rPr lang="en-US" sz="1020" dirty="0">
                  <a:solidFill>
                    <a:srgbClr val="505050"/>
                  </a:solidFill>
                </a:rPr>
              </a:br>
              <a:r>
                <a:rPr lang="en-US" sz="1020" dirty="0">
                  <a:solidFill>
                    <a:srgbClr val="505050"/>
                  </a:solidFill>
                </a:rPr>
                <a:t>Hyper-V Replica or SAN replication</a:t>
              </a:r>
            </a:p>
          </p:txBody>
        </p:sp>
        <p:grpSp>
          <p:nvGrpSpPr>
            <p:cNvPr id="18" name="Group 17"/>
            <p:cNvGrpSpPr/>
            <p:nvPr/>
          </p:nvGrpSpPr>
          <p:grpSpPr>
            <a:xfrm>
              <a:off x="4381459" y="3770092"/>
              <a:ext cx="1525357" cy="1846816"/>
              <a:chOff x="1047576" y="3696507"/>
              <a:chExt cx="1495583" cy="1810769"/>
            </a:xfrm>
          </p:grpSpPr>
          <p:sp>
            <p:nvSpPr>
              <p:cNvPr id="47" name="TextBox 46"/>
              <p:cNvSpPr txBox="1"/>
              <p:nvPr/>
            </p:nvSpPr>
            <p:spPr>
              <a:xfrm>
                <a:off x="1918270" y="4920521"/>
                <a:ext cx="624889" cy="586755"/>
              </a:xfrm>
              <a:prstGeom prst="rect">
                <a:avLst/>
              </a:prstGeom>
              <a:noFill/>
            </p:spPr>
            <p:txBody>
              <a:bodyPr wrap="square" lIns="0" tIns="149174" rIns="0" bIns="149174" rtlCol="0">
                <a:spAutoFit/>
              </a:bodyPr>
              <a:lstStyle/>
              <a:p>
                <a:pPr defTabSz="932357">
                  <a:lnSpc>
                    <a:spcPct val="90000"/>
                  </a:lnSpc>
                  <a:spcAft>
                    <a:spcPts val="612"/>
                  </a:spcAft>
                </a:pPr>
                <a:r>
                  <a:rPr lang="en-US" sz="1072" kern="0" dirty="0">
                    <a:solidFill>
                      <a:srgbClr val="505050"/>
                    </a:solidFill>
                  </a:rPr>
                  <a:t>Primary</a:t>
                </a:r>
                <a:br>
                  <a:rPr lang="en-US" sz="1072" kern="0" dirty="0">
                    <a:solidFill>
                      <a:srgbClr val="505050"/>
                    </a:solidFill>
                  </a:rPr>
                </a:br>
                <a:r>
                  <a:rPr lang="en-US" sz="1072" kern="0" dirty="0">
                    <a:solidFill>
                      <a:srgbClr val="505050"/>
                    </a:solidFill>
                  </a:rPr>
                  <a:t>site</a:t>
                </a:r>
              </a:p>
            </p:txBody>
          </p:sp>
          <p:grpSp>
            <p:nvGrpSpPr>
              <p:cNvPr id="48" name="Group 47"/>
              <p:cNvGrpSpPr/>
              <p:nvPr/>
            </p:nvGrpSpPr>
            <p:grpSpPr>
              <a:xfrm>
                <a:off x="1055947" y="4121329"/>
                <a:ext cx="815599" cy="1297016"/>
                <a:chOff x="13103226" y="2775830"/>
                <a:chExt cx="1039812" cy="1616572"/>
              </a:xfrm>
            </p:grpSpPr>
            <p:sp>
              <p:nvSpPr>
                <p:cNvPr id="52" name="Rectangle 5"/>
                <p:cNvSpPr>
                  <a:spLocks noChangeArrowheads="1"/>
                </p:cNvSpPr>
                <p:nvPr/>
              </p:nvSpPr>
              <p:spPr bwMode="auto">
                <a:xfrm>
                  <a:off x="13103226" y="2775830"/>
                  <a:ext cx="1039812" cy="1616572"/>
                </a:xfrm>
                <a:prstGeom prst="rect">
                  <a:avLst/>
                </a:prstGeom>
                <a:solidFill>
                  <a:schemeClr val="accent5"/>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53"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54"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55"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56"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57" name="Oval 14"/>
                <p:cNvSpPr>
                  <a:spLocks noChangeArrowheads="1"/>
                </p:cNvSpPr>
                <p:nvPr/>
              </p:nvSpPr>
              <p:spPr bwMode="auto">
                <a:xfrm>
                  <a:off x="13875539" y="2970470"/>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58" name="Oval 15"/>
                <p:cNvSpPr>
                  <a:spLocks noChangeArrowheads="1"/>
                </p:cNvSpPr>
                <p:nvPr/>
              </p:nvSpPr>
              <p:spPr bwMode="auto">
                <a:xfrm>
                  <a:off x="13875539" y="3224438"/>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59" name="Oval 16"/>
                <p:cNvSpPr>
                  <a:spLocks noChangeArrowheads="1"/>
                </p:cNvSpPr>
                <p:nvPr/>
              </p:nvSpPr>
              <p:spPr bwMode="auto">
                <a:xfrm>
                  <a:off x="13875539" y="3478406"/>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60" name="Oval 17"/>
                <p:cNvSpPr>
                  <a:spLocks noChangeArrowheads="1"/>
                </p:cNvSpPr>
                <p:nvPr/>
              </p:nvSpPr>
              <p:spPr bwMode="auto">
                <a:xfrm>
                  <a:off x="13875539" y="3732374"/>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grpSp>
          <p:sp>
            <p:nvSpPr>
              <p:cNvPr id="49" name="TextBox 48"/>
              <p:cNvSpPr txBox="1"/>
              <p:nvPr/>
            </p:nvSpPr>
            <p:spPr>
              <a:xfrm>
                <a:off x="1121484" y="5046509"/>
                <a:ext cx="684528" cy="332543"/>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Windows Server</a:t>
                </a:r>
              </a:p>
            </p:txBody>
          </p:sp>
          <p:sp>
            <p:nvSpPr>
              <p:cNvPr id="50" name="Rectangle 49"/>
              <p:cNvSpPr/>
              <p:nvPr/>
            </p:nvSpPr>
            <p:spPr bwMode="auto">
              <a:xfrm>
                <a:off x="1055947" y="3696507"/>
                <a:ext cx="815076" cy="430383"/>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t" anchorCtr="0" forceAA="0" compatLnSpc="1">
                <a:prstTxWarp prst="textNoShape">
                  <a:avLst/>
                </a:prstTxWarp>
                <a:noAutofit/>
              </a:bodyPr>
              <a:lstStyle/>
              <a:p>
                <a:pPr algn="ctr" defTabSz="950784"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576" y="3735305"/>
                <a:ext cx="845974" cy="336815"/>
              </a:xfrm>
              <a:prstGeom prst="rect">
                <a:avLst/>
              </a:prstGeom>
            </p:spPr>
          </p:pic>
        </p:grpSp>
        <p:grpSp>
          <p:nvGrpSpPr>
            <p:cNvPr id="19" name="Group 18"/>
            <p:cNvGrpSpPr/>
            <p:nvPr/>
          </p:nvGrpSpPr>
          <p:grpSpPr>
            <a:xfrm>
              <a:off x="5931047" y="3770094"/>
              <a:ext cx="1564485" cy="1846817"/>
              <a:chOff x="2566917" y="3696507"/>
              <a:chExt cx="1533947" cy="1810769"/>
            </a:xfrm>
          </p:grpSpPr>
          <p:sp>
            <p:nvSpPr>
              <p:cNvPr id="32" name="TextBox 31"/>
              <p:cNvSpPr txBox="1"/>
              <p:nvPr/>
            </p:nvSpPr>
            <p:spPr>
              <a:xfrm>
                <a:off x="2566917" y="4920521"/>
                <a:ext cx="638745" cy="586755"/>
              </a:xfrm>
              <a:prstGeom prst="rect">
                <a:avLst/>
              </a:prstGeom>
              <a:noFill/>
            </p:spPr>
            <p:txBody>
              <a:bodyPr wrap="square" lIns="0" tIns="149174" rIns="0" bIns="149174" rtlCol="0">
                <a:spAutoFit/>
              </a:bodyPr>
              <a:lstStyle>
                <a:defPPr>
                  <a:defRPr lang="en-US"/>
                </a:defPPr>
                <a:lvl1pPr algn="ctr">
                  <a:lnSpc>
                    <a:spcPct val="90000"/>
                  </a:lnSpc>
                  <a:spcAft>
                    <a:spcPts val="600"/>
                  </a:spcAft>
                  <a:defRPr sz="1400" kern="0">
                    <a:gradFill>
                      <a:gsLst>
                        <a:gs pos="2917">
                          <a:srgbClr val="000000"/>
                        </a:gs>
                        <a:gs pos="30000">
                          <a:srgbClr val="000000"/>
                        </a:gs>
                      </a:gsLst>
                      <a:lin ang="5400000" scaled="0"/>
                    </a:gradFill>
                  </a:defRPr>
                </a:lvl1pPr>
              </a:lstStyle>
              <a:p>
                <a:pPr algn="r" defTabSz="932357"/>
                <a:r>
                  <a:rPr lang="en-US" sz="1072" dirty="0">
                    <a:solidFill>
                      <a:srgbClr val="505050"/>
                    </a:solidFill>
                  </a:rPr>
                  <a:t>Recovery site</a:t>
                </a:r>
              </a:p>
            </p:txBody>
          </p:sp>
          <p:grpSp>
            <p:nvGrpSpPr>
              <p:cNvPr id="33" name="Group 32"/>
              <p:cNvGrpSpPr/>
              <p:nvPr/>
            </p:nvGrpSpPr>
            <p:grpSpPr>
              <a:xfrm>
                <a:off x="3251903" y="4125870"/>
                <a:ext cx="815599" cy="1291203"/>
                <a:chOff x="13103226" y="2775830"/>
                <a:chExt cx="1039812" cy="1616572"/>
              </a:xfrm>
            </p:grpSpPr>
            <p:sp>
              <p:nvSpPr>
                <p:cNvPr id="38" name="Rectangle 5"/>
                <p:cNvSpPr>
                  <a:spLocks noChangeArrowheads="1"/>
                </p:cNvSpPr>
                <p:nvPr/>
              </p:nvSpPr>
              <p:spPr bwMode="auto">
                <a:xfrm>
                  <a:off x="13103226" y="2775830"/>
                  <a:ext cx="1039812" cy="1616572"/>
                </a:xfrm>
                <a:prstGeom prst="rect">
                  <a:avLst/>
                </a:prstGeom>
                <a:solidFill>
                  <a:schemeClr val="accent5"/>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39"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40"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41"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42"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43" name="Oval 14"/>
                <p:cNvSpPr>
                  <a:spLocks noChangeArrowheads="1"/>
                </p:cNvSpPr>
                <p:nvPr/>
              </p:nvSpPr>
              <p:spPr bwMode="auto">
                <a:xfrm>
                  <a:off x="13875539" y="2970470"/>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44" name="Oval 15"/>
                <p:cNvSpPr>
                  <a:spLocks noChangeArrowheads="1"/>
                </p:cNvSpPr>
                <p:nvPr/>
              </p:nvSpPr>
              <p:spPr bwMode="auto">
                <a:xfrm>
                  <a:off x="13875539" y="3224438"/>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45" name="Oval 16"/>
                <p:cNvSpPr>
                  <a:spLocks noChangeArrowheads="1"/>
                </p:cNvSpPr>
                <p:nvPr/>
              </p:nvSpPr>
              <p:spPr bwMode="auto">
                <a:xfrm>
                  <a:off x="13875539" y="3478406"/>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46" name="Oval 17"/>
                <p:cNvSpPr>
                  <a:spLocks noChangeArrowheads="1"/>
                </p:cNvSpPr>
                <p:nvPr/>
              </p:nvSpPr>
              <p:spPr bwMode="auto">
                <a:xfrm>
                  <a:off x="13875539" y="3732374"/>
                  <a:ext cx="79105" cy="79105"/>
                </a:xfrm>
                <a:prstGeom prst="ellipse">
                  <a:avLst/>
                </a:prstGeom>
                <a:solidFill>
                  <a:srgbClr val="00188F"/>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grpSp>
          <p:sp>
            <p:nvSpPr>
              <p:cNvPr id="34" name="TextBox 33"/>
              <p:cNvSpPr txBox="1"/>
              <p:nvPr/>
            </p:nvSpPr>
            <p:spPr>
              <a:xfrm>
                <a:off x="3317441" y="5046201"/>
                <a:ext cx="684527" cy="332543"/>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Windows Server</a:t>
                </a:r>
              </a:p>
            </p:txBody>
          </p:sp>
          <p:grpSp>
            <p:nvGrpSpPr>
              <p:cNvPr id="35" name="Group 34"/>
              <p:cNvGrpSpPr/>
              <p:nvPr/>
            </p:nvGrpSpPr>
            <p:grpSpPr>
              <a:xfrm>
                <a:off x="3250818" y="3696507"/>
                <a:ext cx="850046" cy="430383"/>
                <a:chOff x="3510283" y="4159091"/>
                <a:chExt cx="984977" cy="498699"/>
              </a:xfrm>
            </p:grpSpPr>
            <p:sp>
              <p:nvSpPr>
                <p:cNvPr id="36" name="Rectangle 35"/>
                <p:cNvSpPr/>
                <p:nvPr/>
              </p:nvSpPr>
              <p:spPr bwMode="auto">
                <a:xfrm>
                  <a:off x="3510283" y="4159091"/>
                  <a:ext cx="946319" cy="498699"/>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t" anchorCtr="0" forceAA="0" compatLnSpc="1">
                  <a:prstTxWarp prst="textNoShape">
                    <a:avLst/>
                  </a:prstTxWarp>
                  <a:noAutofit/>
                </a:bodyPr>
                <a:lstStyle/>
                <a:p>
                  <a:pPr algn="ctr" defTabSz="950784"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7" name="Picture 3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5001" y="4230904"/>
                  <a:ext cx="980259" cy="390279"/>
                </a:xfrm>
                <a:prstGeom prst="rect">
                  <a:avLst/>
                </a:prstGeom>
              </p:spPr>
            </p:pic>
          </p:grpSp>
        </p:grpSp>
        <p:grpSp>
          <p:nvGrpSpPr>
            <p:cNvPr id="20" name="Group 19"/>
            <p:cNvGrpSpPr/>
            <p:nvPr/>
          </p:nvGrpSpPr>
          <p:grpSpPr>
            <a:xfrm>
              <a:off x="3561257" y="5140021"/>
              <a:ext cx="196756" cy="377743"/>
              <a:chOff x="7791149" y="4987730"/>
              <a:chExt cx="192916" cy="370370"/>
            </a:xfrm>
          </p:grpSpPr>
          <p:sp>
            <p:nvSpPr>
              <p:cNvPr id="29"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30"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31"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nvGrpSpPr>
            <p:cNvPr id="21" name="Group 20"/>
            <p:cNvGrpSpPr/>
            <p:nvPr/>
          </p:nvGrpSpPr>
          <p:grpSpPr>
            <a:xfrm>
              <a:off x="3347481" y="5141657"/>
              <a:ext cx="196756" cy="377743"/>
              <a:chOff x="7791149" y="4987730"/>
              <a:chExt cx="192916" cy="370370"/>
            </a:xfrm>
          </p:grpSpPr>
          <p:sp>
            <p:nvSpPr>
              <p:cNvPr id="26"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27"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28"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nvGrpSpPr>
            <p:cNvPr id="22" name="Group 21"/>
            <p:cNvGrpSpPr/>
            <p:nvPr/>
          </p:nvGrpSpPr>
          <p:grpSpPr>
            <a:xfrm>
              <a:off x="7944506" y="5131945"/>
              <a:ext cx="196756" cy="377743"/>
              <a:chOff x="7791149" y="4987730"/>
              <a:chExt cx="192916" cy="370370"/>
            </a:xfrm>
          </p:grpSpPr>
          <p:sp>
            <p:nvSpPr>
              <p:cNvPr id="23"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24"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25"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grpSp>
        <p:nvGrpSpPr>
          <p:cNvPr id="4" name="Group 6"/>
          <p:cNvGrpSpPr/>
          <p:nvPr/>
        </p:nvGrpSpPr>
        <p:grpSpPr>
          <a:xfrm>
            <a:off x="6260719" y="1884459"/>
            <a:ext cx="5364977" cy="4042712"/>
            <a:chOff x="4603240" y="1385757"/>
            <a:chExt cx="3945194" cy="2972852"/>
          </a:xfrm>
        </p:grpSpPr>
        <p:grpSp>
          <p:nvGrpSpPr>
            <p:cNvPr id="66" name="Group 64"/>
            <p:cNvGrpSpPr/>
            <p:nvPr/>
          </p:nvGrpSpPr>
          <p:grpSpPr>
            <a:xfrm>
              <a:off x="4603240" y="1385757"/>
              <a:ext cx="3945194" cy="2972852"/>
              <a:chOff x="3347477" y="1573053"/>
              <a:chExt cx="5366499" cy="4043859"/>
            </a:xfrm>
          </p:grpSpPr>
          <p:sp>
            <p:nvSpPr>
              <p:cNvPr id="67" name="Freeform 125"/>
              <p:cNvSpPr>
                <a:spLocks/>
              </p:cNvSpPr>
              <p:nvPr/>
            </p:nvSpPr>
            <p:spPr bwMode="auto">
              <a:xfrm>
                <a:off x="7585072" y="4567446"/>
                <a:ext cx="1128904" cy="955138"/>
              </a:xfrm>
              <a:custGeom>
                <a:avLst/>
                <a:gdLst>
                  <a:gd name="T0" fmla="*/ 446 w 994"/>
                  <a:gd name="T1" fmla="*/ 141 h 841"/>
                  <a:gd name="T2" fmla="*/ 446 w 994"/>
                  <a:gd name="T3" fmla="*/ 0 h 841"/>
                  <a:gd name="T4" fmla="*/ 337 w 994"/>
                  <a:gd name="T5" fmla="*/ 0 h 841"/>
                  <a:gd name="T6" fmla="*/ 337 w 994"/>
                  <a:gd name="T7" fmla="*/ 141 h 841"/>
                  <a:gd name="T8" fmla="*/ 302 w 994"/>
                  <a:gd name="T9" fmla="*/ 141 h 841"/>
                  <a:gd name="T10" fmla="*/ 302 w 994"/>
                  <a:gd name="T11" fmla="*/ 0 h 841"/>
                  <a:gd name="T12" fmla="*/ 193 w 994"/>
                  <a:gd name="T13" fmla="*/ 0 h 841"/>
                  <a:gd name="T14" fmla="*/ 193 w 994"/>
                  <a:gd name="T15" fmla="*/ 141 h 841"/>
                  <a:gd name="T16" fmla="*/ 0 w 994"/>
                  <a:gd name="T17" fmla="*/ 141 h 841"/>
                  <a:gd name="T18" fmla="*/ 0 w 994"/>
                  <a:gd name="T19" fmla="*/ 177 h 841"/>
                  <a:gd name="T20" fmla="*/ 44 w 994"/>
                  <a:gd name="T21" fmla="*/ 177 h 841"/>
                  <a:gd name="T22" fmla="*/ 44 w 994"/>
                  <a:gd name="T23" fmla="*/ 841 h 841"/>
                  <a:gd name="T24" fmla="*/ 949 w 994"/>
                  <a:gd name="T25" fmla="*/ 841 h 841"/>
                  <a:gd name="T26" fmla="*/ 949 w 994"/>
                  <a:gd name="T27" fmla="*/ 177 h 841"/>
                  <a:gd name="T28" fmla="*/ 994 w 994"/>
                  <a:gd name="T29" fmla="*/ 177 h 841"/>
                  <a:gd name="T30" fmla="*/ 994 w 994"/>
                  <a:gd name="T31" fmla="*/ 141 h 841"/>
                  <a:gd name="T32" fmla="*/ 446 w 994"/>
                  <a:gd name="T33" fmla="*/ 14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841">
                    <a:moveTo>
                      <a:pt x="446" y="141"/>
                    </a:moveTo>
                    <a:lnTo>
                      <a:pt x="446" y="0"/>
                    </a:lnTo>
                    <a:lnTo>
                      <a:pt x="337" y="0"/>
                    </a:lnTo>
                    <a:lnTo>
                      <a:pt x="337" y="141"/>
                    </a:lnTo>
                    <a:lnTo>
                      <a:pt x="302" y="141"/>
                    </a:lnTo>
                    <a:lnTo>
                      <a:pt x="302" y="0"/>
                    </a:lnTo>
                    <a:lnTo>
                      <a:pt x="193" y="0"/>
                    </a:lnTo>
                    <a:lnTo>
                      <a:pt x="193" y="141"/>
                    </a:lnTo>
                    <a:lnTo>
                      <a:pt x="0" y="141"/>
                    </a:lnTo>
                    <a:lnTo>
                      <a:pt x="0" y="177"/>
                    </a:lnTo>
                    <a:lnTo>
                      <a:pt x="44" y="177"/>
                    </a:lnTo>
                    <a:lnTo>
                      <a:pt x="44" y="841"/>
                    </a:lnTo>
                    <a:lnTo>
                      <a:pt x="949" y="841"/>
                    </a:lnTo>
                    <a:lnTo>
                      <a:pt x="949" y="177"/>
                    </a:lnTo>
                    <a:lnTo>
                      <a:pt x="994" y="177"/>
                    </a:lnTo>
                    <a:lnTo>
                      <a:pt x="994" y="141"/>
                    </a:lnTo>
                    <a:lnTo>
                      <a:pt x="446" y="141"/>
                    </a:lnTo>
                    <a:close/>
                  </a:path>
                </a:pathLst>
              </a:custGeom>
              <a:solidFill>
                <a:schemeClr val="tx1">
                  <a:lumMod val="20000"/>
                  <a:lumOff val="80000"/>
                </a:schemeClr>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68" name="Rectangle 5"/>
              <p:cNvSpPr>
                <a:spLocks noChangeArrowheads="1"/>
              </p:cNvSpPr>
              <p:nvPr/>
            </p:nvSpPr>
            <p:spPr bwMode="auto">
              <a:xfrm>
                <a:off x="6819049" y="4444655"/>
                <a:ext cx="831835" cy="1080257"/>
              </a:xfrm>
              <a:prstGeom prst="rect">
                <a:avLst/>
              </a:prstGeom>
              <a:solidFill>
                <a:schemeClr val="bg1">
                  <a:lumMod val="6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69" name="Rectangle 5"/>
              <p:cNvSpPr>
                <a:spLocks noChangeArrowheads="1"/>
              </p:cNvSpPr>
              <p:nvPr/>
            </p:nvSpPr>
            <p:spPr bwMode="auto">
              <a:xfrm>
                <a:off x="3800679" y="4750710"/>
                <a:ext cx="670494" cy="775500"/>
              </a:xfrm>
              <a:prstGeom prst="rect">
                <a:avLst/>
              </a:prstGeom>
              <a:solidFill>
                <a:schemeClr val="bg2"/>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cxnSp>
            <p:nvCxnSpPr>
              <p:cNvPr id="70" name="Straight Arrow Connector 130"/>
              <p:cNvCxnSpPr/>
              <p:nvPr/>
            </p:nvCxnSpPr>
            <p:spPr>
              <a:xfrm>
                <a:off x="4815620" y="3095278"/>
                <a:ext cx="0" cy="641471"/>
              </a:xfrm>
              <a:prstGeom prst="straightConnector1">
                <a:avLst/>
              </a:prstGeom>
              <a:ln w="57150">
                <a:solidFill>
                  <a:schemeClr val="bg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131"/>
              <p:cNvCxnSpPr/>
              <p:nvPr/>
            </p:nvCxnSpPr>
            <p:spPr>
              <a:xfrm>
                <a:off x="7064118" y="2930416"/>
                <a:ext cx="0" cy="837784"/>
              </a:xfrm>
              <a:prstGeom prst="straightConnector1">
                <a:avLst/>
              </a:prstGeom>
              <a:ln w="57150">
                <a:solidFill>
                  <a:schemeClr val="bg2"/>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2" name="Group 132"/>
              <p:cNvGrpSpPr/>
              <p:nvPr/>
            </p:nvGrpSpPr>
            <p:grpSpPr>
              <a:xfrm>
                <a:off x="4198083" y="1573053"/>
                <a:ext cx="3956256" cy="1550576"/>
                <a:chOff x="616226" y="1630760"/>
                <a:chExt cx="4596553" cy="1801531"/>
              </a:xfrm>
            </p:grpSpPr>
            <p:sp>
              <p:nvSpPr>
                <p:cNvPr id="116" name="Freeform 95"/>
                <p:cNvSpPr>
                  <a:spLocks/>
                </p:cNvSpPr>
                <p:nvPr/>
              </p:nvSpPr>
              <p:spPr bwMode="auto">
                <a:xfrm flipH="1">
                  <a:off x="616226" y="2000989"/>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chemeClr val="accent5"/>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117" name="Freeform 95"/>
                <p:cNvSpPr>
                  <a:spLocks/>
                </p:cNvSpPr>
                <p:nvPr/>
              </p:nvSpPr>
              <p:spPr bwMode="auto">
                <a:xfrm flipH="1">
                  <a:off x="3075030" y="1792342"/>
                  <a:ext cx="2137749" cy="138830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188F"/>
                </a:solidFill>
                <a:ln>
                  <a:noFill/>
                </a:ln>
                <a:extLst/>
              </p:spPr>
              <p:txBody>
                <a:bodyPr vert="horz" wrap="square" lIns="93233" tIns="46617" rIns="93233" bIns="46617" numCol="1" anchor="t" anchorCtr="0" compatLnSpc="1">
                  <a:prstTxWarp prst="textNoShape">
                    <a:avLst/>
                  </a:prstTxWarp>
                </a:bodyPr>
                <a:lstStyle/>
                <a:p>
                  <a:pPr defTabSz="932357"/>
                  <a:endParaRPr lang="en-US" sz="1836">
                    <a:solidFill>
                      <a:srgbClr val="000000"/>
                    </a:solidFill>
                  </a:endParaRPr>
                </a:p>
              </p:txBody>
            </p:sp>
            <p:sp>
              <p:nvSpPr>
                <p:cNvPr id="118" name="Freeform 95"/>
                <p:cNvSpPr>
                  <a:spLocks/>
                </p:cNvSpPr>
                <p:nvPr/>
              </p:nvSpPr>
              <p:spPr bwMode="auto">
                <a:xfrm flipH="1">
                  <a:off x="1281693" y="1630760"/>
                  <a:ext cx="2774055" cy="1801531"/>
                </a:xfrm>
                <a:custGeom>
                  <a:avLst/>
                  <a:gdLst>
                    <a:gd name="T0" fmla="*/ 618 w 736"/>
                    <a:gd name="T1" fmla="*/ 213 h 484"/>
                    <a:gd name="T2" fmla="*/ 618 w 736"/>
                    <a:gd name="T3" fmla="*/ 203 h 484"/>
                    <a:gd name="T4" fmla="*/ 415 w 736"/>
                    <a:gd name="T5" fmla="*/ 0 h 484"/>
                    <a:gd name="T6" fmla="*/ 246 w 736"/>
                    <a:gd name="T7" fmla="*/ 91 h 484"/>
                    <a:gd name="T8" fmla="*/ 191 w 736"/>
                    <a:gd name="T9" fmla="*/ 76 h 484"/>
                    <a:gd name="T10" fmla="*/ 125 w 736"/>
                    <a:gd name="T11" fmla="*/ 96 h 484"/>
                    <a:gd name="T12" fmla="*/ 73 w 736"/>
                    <a:gd name="T13" fmla="*/ 191 h 484"/>
                    <a:gd name="T14" fmla="*/ 0 w 736"/>
                    <a:gd name="T15" fmla="*/ 325 h 484"/>
                    <a:gd name="T16" fmla="*/ 142 w 736"/>
                    <a:gd name="T17" fmla="*/ 484 h 484"/>
                    <a:gd name="T18" fmla="*/ 160 w 736"/>
                    <a:gd name="T19" fmla="*/ 484 h 484"/>
                    <a:gd name="T20" fmla="*/ 176 w 736"/>
                    <a:gd name="T21" fmla="*/ 484 h 484"/>
                    <a:gd name="T22" fmla="*/ 507 w 736"/>
                    <a:gd name="T23" fmla="*/ 484 h 484"/>
                    <a:gd name="T24" fmla="*/ 514 w 736"/>
                    <a:gd name="T25" fmla="*/ 484 h 484"/>
                    <a:gd name="T26" fmla="*/ 522 w 736"/>
                    <a:gd name="T27" fmla="*/ 484 h 484"/>
                    <a:gd name="T28" fmla="*/ 546 w 736"/>
                    <a:gd name="T29" fmla="*/ 484 h 484"/>
                    <a:gd name="T30" fmla="*/ 599 w 736"/>
                    <a:gd name="T31" fmla="*/ 484 h 484"/>
                    <a:gd name="T32" fmla="*/ 736 w 736"/>
                    <a:gd name="T33" fmla="*/ 348 h 484"/>
                    <a:gd name="T34" fmla="*/ 618 w 736"/>
                    <a:gd name="T35" fmla="*/ 213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484">
                      <a:moveTo>
                        <a:pt x="618" y="213"/>
                      </a:moveTo>
                      <a:cubicBezTo>
                        <a:pt x="618" y="210"/>
                        <a:pt x="618" y="206"/>
                        <a:pt x="618" y="203"/>
                      </a:cubicBezTo>
                      <a:cubicBezTo>
                        <a:pt x="618" y="91"/>
                        <a:pt x="527" y="0"/>
                        <a:pt x="415" y="0"/>
                      </a:cubicBezTo>
                      <a:cubicBezTo>
                        <a:pt x="345" y="0"/>
                        <a:pt x="283" y="37"/>
                        <a:pt x="246" y="91"/>
                      </a:cubicBezTo>
                      <a:cubicBezTo>
                        <a:pt x="230" y="82"/>
                        <a:pt x="211" y="76"/>
                        <a:pt x="191" y="76"/>
                      </a:cubicBezTo>
                      <a:cubicBezTo>
                        <a:pt x="167" y="76"/>
                        <a:pt x="144" y="83"/>
                        <a:pt x="125" y="96"/>
                      </a:cubicBezTo>
                      <a:cubicBezTo>
                        <a:pt x="94" y="116"/>
                        <a:pt x="74" y="151"/>
                        <a:pt x="73" y="191"/>
                      </a:cubicBezTo>
                      <a:cubicBezTo>
                        <a:pt x="30" y="219"/>
                        <a:pt x="0" y="269"/>
                        <a:pt x="0" y="325"/>
                      </a:cubicBezTo>
                      <a:cubicBezTo>
                        <a:pt x="0" y="407"/>
                        <a:pt x="62" y="475"/>
                        <a:pt x="142" y="484"/>
                      </a:cubicBezTo>
                      <a:cubicBezTo>
                        <a:pt x="148" y="484"/>
                        <a:pt x="154" y="484"/>
                        <a:pt x="160" y="484"/>
                      </a:cubicBezTo>
                      <a:cubicBezTo>
                        <a:pt x="165" y="484"/>
                        <a:pt x="171" y="484"/>
                        <a:pt x="176" y="484"/>
                      </a:cubicBezTo>
                      <a:cubicBezTo>
                        <a:pt x="250" y="484"/>
                        <a:pt x="425" y="484"/>
                        <a:pt x="507" y="484"/>
                      </a:cubicBezTo>
                      <a:cubicBezTo>
                        <a:pt x="510" y="484"/>
                        <a:pt x="512" y="484"/>
                        <a:pt x="514" y="484"/>
                      </a:cubicBezTo>
                      <a:cubicBezTo>
                        <a:pt x="522" y="484"/>
                        <a:pt x="522" y="484"/>
                        <a:pt x="522" y="484"/>
                      </a:cubicBezTo>
                      <a:cubicBezTo>
                        <a:pt x="526" y="484"/>
                        <a:pt x="538" y="484"/>
                        <a:pt x="546" y="484"/>
                      </a:cubicBezTo>
                      <a:cubicBezTo>
                        <a:pt x="599" y="484"/>
                        <a:pt x="599" y="484"/>
                        <a:pt x="599" y="484"/>
                      </a:cubicBezTo>
                      <a:cubicBezTo>
                        <a:pt x="675" y="483"/>
                        <a:pt x="736" y="422"/>
                        <a:pt x="736" y="348"/>
                      </a:cubicBezTo>
                      <a:cubicBezTo>
                        <a:pt x="736" y="279"/>
                        <a:pt x="684" y="222"/>
                        <a:pt x="618" y="21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kern="0">
                    <a:solidFill>
                      <a:srgbClr val="505050"/>
                    </a:solidFill>
                  </a:endParaRPr>
                </a:p>
              </p:txBody>
            </p:sp>
            <p:sp>
              <p:nvSpPr>
                <p:cNvPr id="119" name="TextBox 179"/>
                <p:cNvSpPr txBox="1"/>
                <p:nvPr/>
              </p:nvSpPr>
              <p:spPr>
                <a:xfrm>
                  <a:off x="1703235" y="2418608"/>
                  <a:ext cx="1982699" cy="802821"/>
                </a:xfrm>
                <a:prstGeom prst="rect">
                  <a:avLst/>
                </a:prstGeom>
                <a:noFill/>
                <a:ln>
                  <a:noFill/>
                </a:ln>
              </p:spPr>
              <p:txBody>
                <a:bodyPr wrap="none" lIns="182776" tIns="146221" rIns="182776" bIns="146221" rtlCol="0">
                  <a:spAutoFit/>
                </a:bodyPr>
                <a:lstStyle/>
                <a:p>
                  <a:pPr algn="ctr" defTabSz="931477">
                    <a:lnSpc>
                      <a:spcPct val="90000"/>
                    </a:lnSpc>
                    <a:spcAft>
                      <a:spcPts val="600"/>
                    </a:spcAft>
                  </a:pPr>
                  <a:r>
                    <a:rPr lang="en-US" sz="1428" kern="0" dirty="0">
                      <a:solidFill>
                        <a:srgbClr val="FFFFFF"/>
                      </a:solidFill>
                    </a:rPr>
                    <a:t>Microsoft Azure </a:t>
                  </a:r>
                  <a:br>
                    <a:rPr lang="en-US" sz="1428" kern="0" dirty="0">
                      <a:solidFill>
                        <a:srgbClr val="FFFFFF"/>
                      </a:solidFill>
                    </a:rPr>
                  </a:br>
                  <a:r>
                    <a:rPr lang="en-US" sz="1428" kern="0" dirty="0">
                      <a:solidFill>
                        <a:srgbClr val="FFFFFF"/>
                      </a:solidFill>
                    </a:rPr>
                    <a:t>Site Recovery</a:t>
                  </a:r>
                </a:p>
              </p:txBody>
            </p:sp>
          </p:grpSp>
          <p:sp>
            <p:nvSpPr>
              <p:cNvPr id="73" name="Left-Right Arrow 133"/>
              <p:cNvSpPr/>
              <p:nvPr/>
            </p:nvSpPr>
            <p:spPr bwMode="auto">
              <a:xfrm>
                <a:off x="5221295" y="4717614"/>
                <a:ext cx="1407263" cy="181417"/>
              </a:xfrm>
              <a:prstGeom prst="leftRightArrow">
                <a:avLst>
                  <a:gd name="adj1" fmla="val 54971"/>
                  <a:gd name="adj2" fmla="val 5021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ctr" anchorCtr="0" forceAA="0" compatLnSpc="1">
                <a:prstTxWarp prst="textNoShape">
                  <a:avLst/>
                </a:prstTxWarp>
                <a:noAutofit/>
              </a:bodyPr>
              <a:lstStyle/>
              <a:p>
                <a:pPr algn="ctr" defTabSz="950784" fontAlgn="base">
                  <a:lnSpc>
                    <a:spcPct val="90000"/>
                  </a:lnSpc>
                  <a:spcBef>
                    <a:spcPct val="0"/>
                  </a:spcBef>
                  <a:spcAft>
                    <a:spcPct val="0"/>
                  </a:spcAft>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sp>
            <p:nvSpPr>
              <p:cNvPr id="74" name="TextBox 134"/>
              <p:cNvSpPr txBox="1"/>
              <p:nvPr/>
            </p:nvSpPr>
            <p:spPr>
              <a:xfrm>
                <a:off x="4888336" y="3235919"/>
                <a:ext cx="2156693" cy="148544"/>
              </a:xfrm>
              <a:prstGeom prst="rect">
                <a:avLst/>
              </a:prstGeom>
              <a:noFill/>
            </p:spPr>
            <p:txBody>
              <a:bodyPr wrap="square" lIns="182638" tIns="0" rIns="182638" bIns="0" rtlCol="0">
                <a:spAutoFit/>
              </a:bodyPr>
              <a:lstStyle>
                <a:defPPr>
                  <a:defRPr lang="en-US"/>
                </a:defPPr>
                <a:lvl1pPr defTabSz="913538">
                  <a:lnSpc>
                    <a:spcPct val="90000"/>
                  </a:lnSpc>
                  <a:spcAft>
                    <a:spcPts val="588"/>
                  </a:spcAft>
                  <a:defRPr sz="1100">
                    <a:solidFill>
                      <a:srgbClr val="505050"/>
                    </a:solidFill>
                  </a:defRPr>
                </a:lvl1pPr>
              </a:lstStyle>
              <a:p>
                <a:pPr algn="ctr"/>
                <a:r>
                  <a:rPr lang="en-US" sz="1072" dirty="0"/>
                  <a:t>Download ASR Scout</a:t>
                </a:r>
                <a:endParaRPr lang="en-US" sz="1072" dirty="0">
                  <a:solidFill>
                    <a:srgbClr val="FF0000"/>
                  </a:solidFill>
                </a:endParaRPr>
              </a:p>
            </p:txBody>
          </p:sp>
          <p:sp>
            <p:nvSpPr>
              <p:cNvPr id="75" name="Rectangle 135"/>
              <p:cNvSpPr/>
              <p:nvPr/>
            </p:nvSpPr>
            <p:spPr>
              <a:xfrm>
                <a:off x="5144953" y="4135628"/>
                <a:ext cx="1597285" cy="423890"/>
              </a:xfrm>
              <a:prstGeom prst="rect">
                <a:avLst/>
              </a:prstGeom>
              <a:noFill/>
            </p:spPr>
            <p:txBody>
              <a:bodyPr wrap="square" lIns="182638" tIns="0" rIns="182638" bIns="0" rtlCol="0">
                <a:spAutoFit/>
              </a:bodyPr>
              <a:lstStyle/>
              <a:p>
                <a:pPr algn="ctr" defTabSz="931477">
                  <a:lnSpc>
                    <a:spcPct val="90000"/>
                  </a:lnSpc>
                  <a:spcAft>
                    <a:spcPts val="600"/>
                  </a:spcAft>
                </a:pPr>
                <a:r>
                  <a:rPr lang="en-US" sz="1020" dirty="0">
                    <a:solidFill>
                      <a:srgbClr val="505050"/>
                    </a:solidFill>
                  </a:rPr>
                  <a:t>Replication and orchestration channel</a:t>
                </a:r>
              </a:p>
            </p:txBody>
          </p:sp>
          <p:grpSp>
            <p:nvGrpSpPr>
              <p:cNvPr id="76" name="Group 136"/>
              <p:cNvGrpSpPr/>
              <p:nvPr/>
            </p:nvGrpSpPr>
            <p:grpSpPr>
              <a:xfrm>
                <a:off x="4389992" y="3770094"/>
                <a:ext cx="1516818" cy="1846818"/>
                <a:chOff x="1055947" y="3696506"/>
                <a:chExt cx="1487212" cy="1810770"/>
              </a:xfrm>
            </p:grpSpPr>
            <p:sp>
              <p:nvSpPr>
                <p:cNvPr id="103" name="TextBox 163"/>
                <p:cNvSpPr txBox="1"/>
                <p:nvPr/>
              </p:nvSpPr>
              <p:spPr>
                <a:xfrm>
                  <a:off x="1918269" y="4920521"/>
                  <a:ext cx="624890" cy="586755"/>
                </a:xfrm>
                <a:prstGeom prst="rect">
                  <a:avLst/>
                </a:prstGeom>
                <a:noFill/>
              </p:spPr>
              <p:txBody>
                <a:bodyPr wrap="square" lIns="0" tIns="149174" rIns="0" bIns="149174" rtlCol="0">
                  <a:spAutoFit/>
                </a:bodyPr>
                <a:lstStyle/>
                <a:p>
                  <a:pPr defTabSz="932357">
                    <a:lnSpc>
                      <a:spcPct val="90000"/>
                    </a:lnSpc>
                    <a:spcAft>
                      <a:spcPts val="612"/>
                    </a:spcAft>
                  </a:pPr>
                  <a:r>
                    <a:rPr lang="en-US" sz="1072" kern="0" dirty="0">
                      <a:solidFill>
                        <a:srgbClr val="505050"/>
                      </a:solidFill>
                    </a:rPr>
                    <a:t>Primary site</a:t>
                  </a:r>
                </a:p>
              </p:txBody>
            </p:sp>
            <p:grpSp>
              <p:nvGrpSpPr>
                <p:cNvPr id="104" name="Group 164"/>
                <p:cNvGrpSpPr/>
                <p:nvPr/>
              </p:nvGrpSpPr>
              <p:grpSpPr>
                <a:xfrm>
                  <a:off x="1055947" y="4121329"/>
                  <a:ext cx="815599" cy="1297016"/>
                  <a:chOff x="13103226" y="2775830"/>
                  <a:chExt cx="1039812" cy="1616572"/>
                </a:xfrm>
              </p:grpSpPr>
              <p:sp>
                <p:nvSpPr>
                  <p:cNvPr id="107" name="Rectangle 5"/>
                  <p:cNvSpPr>
                    <a:spLocks noChangeArrowheads="1"/>
                  </p:cNvSpPr>
                  <p:nvPr/>
                </p:nvSpPr>
                <p:spPr bwMode="auto">
                  <a:xfrm>
                    <a:off x="13103226" y="2775830"/>
                    <a:ext cx="1039812" cy="1616572"/>
                  </a:xfrm>
                  <a:prstGeom prst="rect">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8"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9"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10"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11"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12" name="Oval 14"/>
                  <p:cNvSpPr>
                    <a:spLocks noChangeArrowheads="1"/>
                  </p:cNvSpPr>
                  <p:nvPr/>
                </p:nvSpPr>
                <p:spPr bwMode="auto">
                  <a:xfrm>
                    <a:off x="13875539" y="2970470"/>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13" name="Oval 15"/>
                  <p:cNvSpPr>
                    <a:spLocks noChangeArrowheads="1"/>
                  </p:cNvSpPr>
                  <p:nvPr/>
                </p:nvSpPr>
                <p:spPr bwMode="auto">
                  <a:xfrm>
                    <a:off x="13875539" y="3224438"/>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14" name="Oval 16"/>
                  <p:cNvSpPr>
                    <a:spLocks noChangeArrowheads="1"/>
                  </p:cNvSpPr>
                  <p:nvPr/>
                </p:nvSpPr>
                <p:spPr bwMode="auto">
                  <a:xfrm>
                    <a:off x="13875539" y="3478406"/>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15" name="Oval 17"/>
                  <p:cNvSpPr>
                    <a:spLocks noChangeArrowheads="1"/>
                  </p:cNvSpPr>
                  <p:nvPr/>
                </p:nvSpPr>
                <p:spPr bwMode="auto">
                  <a:xfrm>
                    <a:off x="13875539" y="3732374"/>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grpSp>
            <p:sp>
              <p:nvSpPr>
                <p:cNvPr id="105" name="TextBox 165"/>
                <p:cNvSpPr txBox="1"/>
                <p:nvPr/>
              </p:nvSpPr>
              <p:spPr>
                <a:xfrm>
                  <a:off x="1121484" y="5051567"/>
                  <a:ext cx="684528" cy="332543"/>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VMware/Physical</a:t>
                  </a:r>
                </a:p>
              </p:txBody>
            </p:sp>
            <p:sp>
              <p:nvSpPr>
                <p:cNvPr id="106" name="Rectangle 166"/>
                <p:cNvSpPr/>
                <p:nvPr/>
              </p:nvSpPr>
              <p:spPr bwMode="auto">
                <a:xfrm>
                  <a:off x="1055947" y="3696506"/>
                  <a:ext cx="815076" cy="4303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t" anchorCtr="0" forceAA="0" compatLnSpc="1">
                  <a:prstTxWarp prst="textNoShape">
                    <a:avLst/>
                  </a:prstTxWarp>
                  <a:noAutofit/>
                </a:bodyPr>
                <a:lstStyle/>
                <a:p>
                  <a:pPr algn="ctr" defTabSz="950784"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7" name="Group 137"/>
              <p:cNvGrpSpPr/>
              <p:nvPr/>
            </p:nvGrpSpPr>
            <p:grpSpPr>
              <a:xfrm>
                <a:off x="5931042" y="3769905"/>
                <a:ext cx="1530459" cy="1847006"/>
                <a:chOff x="2566917" y="3696321"/>
                <a:chExt cx="1500586" cy="1810955"/>
              </a:xfrm>
            </p:grpSpPr>
            <p:sp>
              <p:nvSpPr>
                <p:cNvPr id="90" name="TextBox 150"/>
                <p:cNvSpPr txBox="1"/>
                <p:nvPr/>
              </p:nvSpPr>
              <p:spPr>
                <a:xfrm>
                  <a:off x="2566917" y="4920521"/>
                  <a:ext cx="638745" cy="586755"/>
                </a:xfrm>
                <a:prstGeom prst="rect">
                  <a:avLst/>
                </a:prstGeom>
                <a:noFill/>
              </p:spPr>
              <p:txBody>
                <a:bodyPr wrap="square" lIns="0" tIns="149174" rIns="0" bIns="149174" rtlCol="0">
                  <a:spAutoFit/>
                </a:bodyPr>
                <a:lstStyle>
                  <a:defPPr>
                    <a:defRPr lang="en-US"/>
                  </a:defPPr>
                  <a:lvl1pPr algn="ctr">
                    <a:lnSpc>
                      <a:spcPct val="90000"/>
                    </a:lnSpc>
                    <a:spcAft>
                      <a:spcPts val="600"/>
                    </a:spcAft>
                    <a:defRPr sz="1400" kern="0">
                      <a:gradFill>
                        <a:gsLst>
                          <a:gs pos="2917">
                            <a:srgbClr val="000000"/>
                          </a:gs>
                          <a:gs pos="30000">
                            <a:srgbClr val="000000"/>
                          </a:gs>
                        </a:gsLst>
                        <a:lin ang="5400000" scaled="0"/>
                      </a:gradFill>
                    </a:defRPr>
                  </a:lvl1pPr>
                </a:lstStyle>
                <a:p>
                  <a:pPr algn="r" defTabSz="932357"/>
                  <a:r>
                    <a:rPr lang="en-US" sz="1072" dirty="0">
                      <a:solidFill>
                        <a:srgbClr val="505050"/>
                      </a:solidFill>
                    </a:rPr>
                    <a:t>Recovery site</a:t>
                  </a:r>
                </a:p>
              </p:txBody>
            </p:sp>
            <p:grpSp>
              <p:nvGrpSpPr>
                <p:cNvPr id="91" name="Group 151"/>
                <p:cNvGrpSpPr/>
                <p:nvPr/>
              </p:nvGrpSpPr>
              <p:grpSpPr>
                <a:xfrm>
                  <a:off x="3251362" y="4125870"/>
                  <a:ext cx="815599" cy="1291203"/>
                  <a:chOff x="13102536" y="2775830"/>
                  <a:chExt cx="1039812" cy="1616572"/>
                </a:xfrm>
              </p:grpSpPr>
              <p:sp>
                <p:nvSpPr>
                  <p:cNvPr id="94" name="Rectangle 5"/>
                  <p:cNvSpPr>
                    <a:spLocks noChangeArrowheads="1"/>
                  </p:cNvSpPr>
                  <p:nvPr/>
                </p:nvSpPr>
                <p:spPr bwMode="auto">
                  <a:xfrm>
                    <a:off x="13102536" y="2775830"/>
                    <a:ext cx="1039812" cy="1616572"/>
                  </a:xfrm>
                  <a:prstGeom prst="rect">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95" name="Freeform 6"/>
                  <p:cNvSpPr>
                    <a:spLocks/>
                  </p:cNvSpPr>
                  <p:nvPr/>
                </p:nvSpPr>
                <p:spPr bwMode="auto">
                  <a:xfrm>
                    <a:off x="13214598" y="2940285"/>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96" name="Freeform 7"/>
                  <p:cNvSpPr>
                    <a:spLocks/>
                  </p:cNvSpPr>
                  <p:nvPr/>
                </p:nvSpPr>
                <p:spPr bwMode="auto">
                  <a:xfrm>
                    <a:off x="13214598" y="3194253"/>
                    <a:ext cx="817070" cy="143638"/>
                  </a:xfrm>
                  <a:custGeom>
                    <a:avLst/>
                    <a:gdLst>
                      <a:gd name="T0" fmla="*/ 28 w 330"/>
                      <a:gd name="T1" fmla="*/ 0 h 58"/>
                      <a:gd name="T2" fmla="*/ 0 w 330"/>
                      <a:gd name="T3" fmla="*/ 26 h 58"/>
                      <a:gd name="T4" fmla="*/ 0 w 330"/>
                      <a:gd name="T5" fmla="*/ 31 h 58"/>
                      <a:gd name="T6" fmla="*/ 28 w 330"/>
                      <a:gd name="T7" fmla="*/ 58 h 58"/>
                      <a:gd name="T8" fmla="*/ 302 w 330"/>
                      <a:gd name="T9" fmla="*/ 58 h 58"/>
                      <a:gd name="T10" fmla="*/ 330 w 330"/>
                      <a:gd name="T11" fmla="*/ 31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1"/>
                          <a:pt x="0" y="31"/>
                          <a:pt x="0" y="31"/>
                        </a:cubicBezTo>
                        <a:cubicBezTo>
                          <a:pt x="0" y="31"/>
                          <a:pt x="0" y="58"/>
                          <a:pt x="28" y="58"/>
                        </a:cubicBezTo>
                        <a:cubicBezTo>
                          <a:pt x="302" y="58"/>
                          <a:pt x="302" y="58"/>
                          <a:pt x="302" y="58"/>
                        </a:cubicBezTo>
                        <a:cubicBezTo>
                          <a:pt x="302" y="58"/>
                          <a:pt x="330" y="58"/>
                          <a:pt x="330" y="31"/>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97" name="Freeform 8"/>
                  <p:cNvSpPr>
                    <a:spLocks/>
                  </p:cNvSpPr>
                  <p:nvPr/>
                </p:nvSpPr>
                <p:spPr bwMode="auto">
                  <a:xfrm>
                    <a:off x="13214598" y="3446139"/>
                    <a:ext cx="817070" cy="143638"/>
                  </a:xfrm>
                  <a:custGeom>
                    <a:avLst/>
                    <a:gdLst>
                      <a:gd name="T0" fmla="*/ 28 w 330"/>
                      <a:gd name="T1" fmla="*/ 0 h 58"/>
                      <a:gd name="T2" fmla="*/ 0 w 330"/>
                      <a:gd name="T3" fmla="*/ 27 h 58"/>
                      <a:gd name="T4" fmla="*/ 0 w 330"/>
                      <a:gd name="T5" fmla="*/ 32 h 58"/>
                      <a:gd name="T6" fmla="*/ 28 w 330"/>
                      <a:gd name="T7" fmla="*/ 58 h 58"/>
                      <a:gd name="T8" fmla="*/ 302 w 330"/>
                      <a:gd name="T9" fmla="*/ 58 h 58"/>
                      <a:gd name="T10" fmla="*/ 330 w 330"/>
                      <a:gd name="T11" fmla="*/ 32 h 58"/>
                      <a:gd name="T12" fmla="*/ 330 w 330"/>
                      <a:gd name="T13" fmla="*/ 27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7"/>
                        </a:cubicBezTo>
                        <a:cubicBezTo>
                          <a:pt x="0" y="32"/>
                          <a:pt x="0" y="32"/>
                          <a:pt x="0" y="32"/>
                        </a:cubicBezTo>
                        <a:cubicBezTo>
                          <a:pt x="0" y="32"/>
                          <a:pt x="0" y="58"/>
                          <a:pt x="28" y="58"/>
                        </a:cubicBezTo>
                        <a:cubicBezTo>
                          <a:pt x="302" y="58"/>
                          <a:pt x="302" y="58"/>
                          <a:pt x="302" y="58"/>
                        </a:cubicBezTo>
                        <a:cubicBezTo>
                          <a:pt x="302" y="58"/>
                          <a:pt x="330" y="58"/>
                          <a:pt x="330" y="32"/>
                        </a:cubicBezTo>
                        <a:cubicBezTo>
                          <a:pt x="330" y="27"/>
                          <a:pt x="330" y="27"/>
                          <a:pt x="330" y="27"/>
                        </a:cubicBezTo>
                        <a:cubicBezTo>
                          <a:pt x="330" y="27"/>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98" name="Freeform 9"/>
                  <p:cNvSpPr>
                    <a:spLocks/>
                  </p:cNvSpPr>
                  <p:nvPr/>
                </p:nvSpPr>
                <p:spPr bwMode="auto">
                  <a:xfrm>
                    <a:off x="13214598" y="3700107"/>
                    <a:ext cx="817070" cy="143638"/>
                  </a:xfrm>
                  <a:custGeom>
                    <a:avLst/>
                    <a:gdLst>
                      <a:gd name="T0" fmla="*/ 28 w 330"/>
                      <a:gd name="T1" fmla="*/ 0 h 58"/>
                      <a:gd name="T2" fmla="*/ 0 w 330"/>
                      <a:gd name="T3" fmla="*/ 26 h 58"/>
                      <a:gd name="T4" fmla="*/ 0 w 330"/>
                      <a:gd name="T5" fmla="*/ 32 h 58"/>
                      <a:gd name="T6" fmla="*/ 28 w 330"/>
                      <a:gd name="T7" fmla="*/ 58 h 58"/>
                      <a:gd name="T8" fmla="*/ 302 w 330"/>
                      <a:gd name="T9" fmla="*/ 58 h 58"/>
                      <a:gd name="T10" fmla="*/ 330 w 330"/>
                      <a:gd name="T11" fmla="*/ 32 h 58"/>
                      <a:gd name="T12" fmla="*/ 330 w 330"/>
                      <a:gd name="T13" fmla="*/ 26 h 58"/>
                      <a:gd name="T14" fmla="*/ 302 w 330"/>
                      <a:gd name="T15" fmla="*/ 0 h 58"/>
                      <a:gd name="T16" fmla="*/ 175 w 330"/>
                      <a:gd name="T17" fmla="*/ 0 h 58"/>
                      <a:gd name="T18" fmla="*/ 28 w 330"/>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 h="58">
                        <a:moveTo>
                          <a:pt x="28" y="0"/>
                        </a:moveTo>
                        <a:cubicBezTo>
                          <a:pt x="28" y="0"/>
                          <a:pt x="0" y="0"/>
                          <a:pt x="0" y="26"/>
                        </a:cubicBezTo>
                        <a:cubicBezTo>
                          <a:pt x="0" y="32"/>
                          <a:pt x="0" y="32"/>
                          <a:pt x="0" y="32"/>
                        </a:cubicBezTo>
                        <a:cubicBezTo>
                          <a:pt x="0" y="32"/>
                          <a:pt x="0" y="58"/>
                          <a:pt x="28" y="58"/>
                        </a:cubicBezTo>
                        <a:cubicBezTo>
                          <a:pt x="302" y="58"/>
                          <a:pt x="302" y="58"/>
                          <a:pt x="302" y="58"/>
                        </a:cubicBezTo>
                        <a:cubicBezTo>
                          <a:pt x="302" y="58"/>
                          <a:pt x="330" y="58"/>
                          <a:pt x="330" y="32"/>
                        </a:cubicBezTo>
                        <a:cubicBezTo>
                          <a:pt x="330" y="26"/>
                          <a:pt x="330" y="26"/>
                          <a:pt x="330" y="26"/>
                        </a:cubicBezTo>
                        <a:cubicBezTo>
                          <a:pt x="330" y="26"/>
                          <a:pt x="330" y="0"/>
                          <a:pt x="302" y="0"/>
                        </a:cubicBezTo>
                        <a:cubicBezTo>
                          <a:pt x="175" y="0"/>
                          <a:pt x="175" y="0"/>
                          <a:pt x="175" y="0"/>
                        </a:cubicBezTo>
                        <a:lnTo>
                          <a:pt x="28" y="0"/>
                        </a:lnTo>
                        <a:close/>
                      </a:path>
                    </a:pathLst>
                  </a:custGeom>
                  <a:solidFill>
                    <a:schemeClr val="bg1">
                      <a:lumMod val="8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99" name="Oval 14"/>
                  <p:cNvSpPr>
                    <a:spLocks noChangeArrowheads="1"/>
                  </p:cNvSpPr>
                  <p:nvPr/>
                </p:nvSpPr>
                <p:spPr bwMode="auto">
                  <a:xfrm>
                    <a:off x="13875539" y="2970470"/>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0" name="Oval 15"/>
                  <p:cNvSpPr>
                    <a:spLocks noChangeArrowheads="1"/>
                  </p:cNvSpPr>
                  <p:nvPr/>
                </p:nvSpPr>
                <p:spPr bwMode="auto">
                  <a:xfrm>
                    <a:off x="13875539" y="3224438"/>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1" name="Oval 16"/>
                  <p:cNvSpPr>
                    <a:spLocks noChangeArrowheads="1"/>
                  </p:cNvSpPr>
                  <p:nvPr/>
                </p:nvSpPr>
                <p:spPr bwMode="auto">
                  <a:xfrm>
                    <a:off x="13875539" y="3478406"/>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sp>
                <p:nvSpPr>
                  <p:cNvPr id="102" name="Oval 17"/>
                  <p:cNvSpPr>
                    <a:spLocks noChangeArrowheads="1"/>
                  </p:cNvSpPr>
                  <p:nvPr/>
                </p:nvSpPr>
                <p:spPr bwMode="auto">
                  <a:xfrm>
                    <a:off x="13875539" y="3732374"/>
                    <a:ext cx="79105" cy="79105"/>
                  </a:xfrm>
                  <a:prstGeom prst="ellipse">
                    <a:avLst/>
                  </a:prstGeom>
                  <a:solidFill>
                    <a:schemeClr val="tx2">
                      <a:lumMod val="75000"/>
                    </a:schemeClr>
                  </a:solidFill>
                  <a:ln>
                    <a:noFill/>
                  </a:ln>
                </p:spPr>
                <p:txBody>
                  <a:bodyPr vert="horz" wrap="square" lIns="93233" tIns="46617" rIns="93233" bIns="46617" numCol="1" anchor="t" anchorCtr="0" compatLnSpc="1">
                    <a:prstTxWarp prst="textNoShape">
                      <a:avLst/>
                    </a:prstTxWarp>
                  </a:bodyPr>
                  <a:lstStyle/>
                  <a:p>
                    <a:pPr defTabSz="932357"/>
                    <a:endParaRPr lang="en-US" sz="1632">
                      <a:solidFill>
                        <a:srgbClr val="000000"/>
                      </a:solidFill>
                    </a:endParaRPr>
                  </a:p>
                </p:txBody>
              </p:sp>
            </p:grpSp>
            <p:sp>
              <p:nvSpPr>
                <p:cNvPr id="92" name="TextBox 152"/>
                <p:cNvSpPr txBox="1"/>
                <p:nvPr/>
              </p:nvSpPr>
              <p:spPr>
                <a:xfrm>
                  <a:off x="3317440" y="5145379"/>
                  <a:ext cx="684527" cy="166272"/>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VMware</a:t>
                  </a:r>
                </a:p>
              </p:txBody>
            </p:sp>
            <p:sp>
              <p:nvSpPr>
                <p:cNvPr id="93" name="Rectangle 153"/>
                <p:cNvSpPr/>
                <p:nvPr/>
              </p:nvSpPr>
              <p:spPr bwMode="auto">
                <a:xfrm>
                  <a:off x="3250819" y="3696321"/>
                  <a:ext cx="816684" cy="43155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8" tIns="149174" rIns="186468" bIns="149174" numCol="1" spcCol="0" rtlCol="0" fromWordArt="0" anchor="t" anchorCtr="0" forceAA="0" compatLnSpc="1">
                  <a:prstTxWarp prst="textNoShape">
                    <a:avLst/>
                  </a:prstTxWarp>
                  <a:noAutofit/>
                </a:bodyPr>
                <a:lstStyle/>
                <a:p>
                  <a:pPr algn="ctr" defTabSz="950784" fontAlgn="base">
                    <a:lnSpc>
                      <a:spcPct val="90000"/>
                    </a:lnSpc>
                    <a:spcBef>
                      <a:spcPct val="0"/>
                    </a:spcBef>
                    <a:spcAft>
                      <a:spcPct val="0"/>
                    </a:spcAft>
                  </a:pPr>
                  <a:endParaRPr lang="en-US" sz="204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8" name="Group 138"/>
              <p:cNvGrpSpPr/>
              <p:nvPr/>
            </p:nvGrpSpPr>
            <p:grpSpPr>
              <a:xfrm>
                <a:off x="3561254" y="5140022"/>
                <a:ext cx="196756" cy="377743"/>
                <a:chOff x="7791149" y="4987730"/>
                <a:chExt cx="192916" cy="370370"/>
              </a:xfrm>
            </p:grpSpPr>
            <p:sp>
              <p:nvSpPr>
                <p:cNvPr id="87"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88"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89"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nvGrpSpPr>
              <p:cNvPr id="79" name="Group 139"/>
              <p:cNvGrpSpPr/>
              <p:nvPr/>
            </p:nvGrpSpPr>
            <p:grpSpPr>
              <a:xfrm>
                <a:off x="3347477" y="5141660"/>
                <a:ext cx="196756" cy="377743"/>
                <a:chOff x="7791149" y="4987730"/>
                <a:chExt cx="192916" cy="370370"/>
              </a:xfrm>
            </p:grpSpPr>
            <p:sp>
              <p:nvSpPr>
                <p:cNvPr id="84" name="Rectangle 38"/>
                <p:cNvSpPr>
                  <a:spLocks noChangeArrowheads="1"/>
                </p:cNvSpPr>
                <p:nvPr/>
              </p:nvSpPr>
              <p:spPr bwMode="auto">
                <a:xfrm>
                  <a:off x="7869935" y="5213781"/>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85"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86"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nvGrpSpPr>
              <p:cNvPr id="80" name="Group 140"/>
              <p:cNvGrpSpPr/>
              <p:nvPr/>
            </p:nvGrpSpPr>
            <p:grpSpPr>
              <a:xfrm>
                <a:off x="7944506" y="5131948"/>
                <a:ext cx="196756" cy="389515"/>
                <a:chOff x="7791149" y="4987730"/>
                <a:chExt cx="192916" cy="381912"/>
              </a:xfrm>
            </p:grpSpPr>
            <p:sp>
              <p:nvSpPr>
                <p:cNvPr id="81" name="Rectangle 38"/>
                <p:cNvSpPr>
                  <a:spLocks noChangeArrowheads="1"/>
                </p:cNvSpPr>
                <p:nvPr/>
              </p:nvSpPr>
              <p:spPr bwMode="auto">
                <a:xfrm>
                  <a:off x="7869935" y="5225323"/>
                  <a:ext cx="37553" cy="144319"/>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82" name="Oval 39"/>
                <p:cNvSpPr>
                  <a:spLocks noChangeArrowheads="1"/>
                </p:cNvSpPr>
                <p:nvPr/>
              </p:nvSpPr>
              <p:spPr bwMode="auto">
                <a:xfrm>
                  <a:off x="7791149" y="5086397"/>
                  <a:ext cx="192916" cy="191444"/>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sp>
              <p:nvSpPr>
                <p:cNvPr id="83" name="Oval 40"/>
                <p:cNvSpPr>
                  <a:spLocks noChangeArrowheads="1"/>
                </p:cNvSpPr>
                <p:nvPr/>
              </p:nvSpPr>
              <p:spPr bwMode="auto">
                <a:xfrm>
                  <a:off x="7817656" y="4987730"/>
                  <a:ext cx="140637" cy="140637"/>
                </a:xfrm>
                <a:prstGeom prst="ellipse">
                  <a:avLst/>
                </a:pr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33" tIns="46617" rIns="93233" bIns="46617" numCol="1" anchor="t" anchorCtr="0" compatLnSpc="1">
                  <a:prstTxWarp prst="textNoShape">
                    <a:avLst/>
                  </a:prstTxWarp>
                </a:bodyPr>
                <a:lstStyle/>
                <a:p>
                  <a:pPr defTabSz="932357"/>
                  <a:endParaRPr lang="en-US" sz="1836">
                    <a:solidFill>
                      <a:srgbClr val="505050"/>
                    </a:solidFill>
                  </a:endParaRPr>
                </a:p>
              </p:txBody>
            </p:sp>
          </p:grpSp>
        </p:grpSp>
        <p:sp>
          <p:nvSpPr>
            <p:cNvPr id="120" name="TextBox 121"/>
            <p:cNvSpPr txBox="1"/>
            <p:nvPr/>
          </p:nvSpPr>
          <p:spPr>
            <a:xfrm>
              <a:off x="5413698" y="3052197"/>
              <a:ext cx="513250" cy="249337"/>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ASR Scout</a:t>
              </a:r>
            </a:p>
          </p:txBody>
        </p:sp>
        <p:sp>
          <p:nvSpPr>
            <p:cNvPr id="121" name="TextBox 123"/>
            <p:cNvSpPr txBox="1"/>
            <p:nvPr/>
          </p:nvSpPr>
          <p:spPr>
            <a:xfrm>
              <a:off x="7058447" y="3064480"/>
              <a:ext cx="513250" cy="249337"/>
            </a:xfrm>
            <a:prstGeom prst="rect">
              <a:avLst/>
            </a:prstGeom>
            <a:noFill/>
          </p:spPr>
          <p:txBody>
            <a:bodyPr wrap="square" lIns="0" tIns="0" rIns="0" bIns="0" rtlCol="0">
              <a:spAutoFit/>
            </a:bodyPr>
            <a:lstStyle/>
            <a:p>
              <a:pPr algn="ctr" defTabSz="932357">
                <a:lnSpc>
                  <a:spcPct val="90000"/>
                </a:lnSpc>
              </a:pPr>
              <a:r>
                <a:rPr lang="en-US" sz="1224" dirty="0">
                  <a:solidFill>
                    <a:srgbClr val="FFFFFF"/>
                  </a:solidFill>
                </a:rPr>
                <a:t>ASR Scout</a:t>
              </a:r>
            </a:p>
          </p:txBody>
        </p:sp>
      </p:grpSp>
      <p:sp>
        <p:nvSpPr>
          <p:cNvPr id="123" name="Title 1"/>
          <p:cNvSpPr txBox="1">
            <a:spLocks/>
          </p:cNvSpPr>
          <p:nvPr/>
        </p:nvSpPr>
        <p:spPr>
          <a:xfrm>
            <a:off x="149612" y="6143148"/>
            <a:ext cx="1583938" cy="739294"/>
          </a:xfrm>
          <a:prstGeom prst="rect">
            <a:avLst/>
          </a:prstGeom>
        </p:spPr>
        <p:txBody>
          <a:bodyPr vert="horz" wrap="square" lIns="198955" tIns="124347" rIns="198955" bIns="124347" rtlCol="0" anchor="ctr">
            <a:noAutofit/>
          </a:bodyPr>
          <a:lstStyle>
            <a:lvl1pPr algn="l" defTabSz="685870" rtl="0" eaLnBrk="1" latinLnBrk="0" hangingPunct="1">
              <a:lnSpc>
                <a:spcPts val="4632"/>
              </a:lnSpc>
              <a:spcBef>
                <a:spcPct val="0"/>
              </a:spcBef>
              <a:buNone/>
              <a:defRPr lang="en-US" sz="4265" b="0" kern="1200" cap="none" spc="-75" baseline="0">
                <a:ln w="3175">
                  <a:noFill/>
                </a:ln>
                <a:solidFill>
                  <a:schemeClr val="accent2"/>
                </a:solidFill>
                <a:effectLst/>
                <a:latin typeface="+mj-lt"/>
                <a:ea typeface="+mn-ea"/>
                <a:cs typeface="Segoe UI" pitchFamily="34" charset="0"/>
              </a:defRPr>
            </a:lvl1pPr>
          </a:lstStyle>
          <a:p>
            <a:pPr>
              <a:lnSpc>
                <a:spcPct val="100000"/>
              </a:lnSpc>
            </a:pPr>
            <a:r>
              <a:rPr sz="1836" dirty="0">
                <a:solidFill>
                  <a:srgbClr val="FFFFFF"/>
                </a:solidFill>
                <a:latin typeface="Segoe UI"/>
              </a:rPr>
              <a:t>Key features include:</a:t>
            </a:r>
          </a:p>
        </p:txBody>
      </p:sp>
      <p:sp>
        <p:nvSpPr>
          <p:cNvPr id="5" name="TextBox 4"/>
          <p:cNvSpPr txBox="1"/>
          <p:nvPr/>
        </p:nvSpPr>
        <p:spPr>
          <a:xfrm>
            <a:off x="1593850" y="6066524"/>
            <a:ext cx="3262578" cy="947952"/>
          </a:xfrm>
          <a:prstGeom prst="rect">
            <a:avLst/>
          </a:prstGeom>
          <a:noFill/>
        </p:spPr>
        <p:txBody>
          <a:bodyPr wrap="square" lIns="182880" tIns="146304" rIns="182880" bIns="146304" rtlCol="0" anchor="ctr">
            <a:spAutoFit/>
          </a:bodyPr>
          <a:lstStyle/>
          <a:p>
            <a:pPr defTabSz="949516" fontAlgn="base">
              <a:lnSpc>
                <a:spcPct val="90000"/>
              </a:lnSpc>
              <a:spcAft>
                <a:spcPts val="612"/>
              </a:spcAft>
            </a:pPr>
            <a:r>
              <a:rPr lang="en-US" sz="1200" dirty="0">
                <a:solidFill>
                  <a:srgbClr val="FFFFFF"/>
                </a:solidFill>
                <a:cs typeface="Segoe UI" panose="020B0502040204020203" pitchFamily="34" charset="0"/>
              </a:rPr>
              <a:t>Automated VM protection and replication</a:t>
            </a:r>
          </a:p>
          <a:p>
            <a:pPr defTabSz="949516" fontAlgn="base">
              <a:lnSpc>
                <a:spcPct val="90000"/>
              </a:lnSpc>
              <a:spcAft>
                <a:spcPts val="612"/>
              </a:spcAft>
            </a:pPr>
            <a:r>
              <a:rPr lang="en-US" sz="1200" dirty="0">
                <a:solidFill>
                  <a:srgbClr val="FFFFFF"/>
                </a:solidFill>
                <a:cs typeface="Segoe UI" panose="020B0502040204020203" pitchFamily="34" charset="0"/>
              </a:rPr>
              <a:t>Remote health monitoring</a:t>
            </a:r>
          </a:p>
          <a:p>
            <a:pPr defTabSz="949516" fontAlgn="base">
              <a:lnSpc>
                <a:spcPct val="90000"/>
              </a:lnSpc>
              <a:spcAft>
                <a:spcPts val="612"/>
              </a:spcAft>
            </a:pPr>
            <a:r>
              <a:rPr lang="en-US" sz="1200" dirty="0">
                <a:solidFill>
                  <a:srgbClr val="FFFFFF"/>
                </a:solidFill>
                <a:cs typeface="Segoe UI" panose="020B0502040204020203" pitchFamily="34" charset="0"/>
              </a:rPr>
              <a:t>Customizable recovery plans</a:t>
            </a:r>
          </a:p>
        </p:txBody>
      </p:sp>
      <p:sp>
        <p:nvSpPr>
          <p:cNvPr id="129" name="TextBox 128"/>
          <p:cNvSpPr txBox="1"/>
          <p:nvPr/>
        </p:nvSpPr>
        <p:spPr>
          <a:xfrm>
            <a:off x="4864071" y="6066971"/>
            <a:ext cx="3640167" cy="947952"/>
          </a:xfrm>
          <a:prstGeom prst="rect">
            <a:avLst/>
          </a:prstGeom>
          <a:noFill/>
        </p:spPr>
        <p:txBody>
          <a:bodyPr wrap="square" lIns="182880" tIns="146304" rIns="182880" bIns="146304" rtlCol="0" anchor="ctr">
            <a:spAutoFit/>
          </a:bodyPr>
          <a:lstStyle/>
          <a:p>
            <a:pPr defTabSz="949516" fontAlgn="base">
              <a:lnSpc>
                <a:spcPct val="90000"/>
              </a:lnSpc>
              <a:spcAft>
                <a:spcPts val="612"/>
              </a:spcAft>
            </a:pPr>
            <a:r>
              <a:rPr lang="en-US" sz="1200" dirty="0">
                <a:solidFill>
                  <a:srgbClr val="FFFFFF"/>
                </a:solidFill>
                <a:cs typeface="Segoe UI" panose="020B0502040204020203" pitchFamily="34" charset="0"/>
              </a:rPr>
              <a:t>Integration with available investments</a:t>
            </a:r>
          </a:p>
          <a:p>
            <a:pPr defTabSz="949516" fontAlgn="base">
              <a:lnSpc>
                <a:spcPct val="90000"/>
              </a:lnSpc>
              <a:spcAft>
                <a:spcPts val="612"/>
              </a:spcAft>
            </a:pPr>
            <a:r>
              <a:rPr lang="en-US" sz="1200" dirty="0">
                <a:solidFill>
                  <a:srgbClr val="FFFFFF"/>
                </a:solidFill>
                <a:cs typeface="Segoe UI" panose="020B0502040204020203" pitchFamily="34" charset="0"/>
              </a:rPr>
              <a:t>No-impact recovery plan testing</a:t>
            </a:r>
          </a:p>
          <a:p>
            <a:pPr defTabSz="949516" fontAlgn="base">
              <a:lnSpc>
                <a:spcPct val="90000"/>
              </a:lnSpc>
              <a:spcAft>
                <a:spcPts val="612"/>
              </a:spcAft>
            </a:pPr>
            <a:r>
              <a:rPr lang="en-US" sz="1200" dirty="0">
                <a:solidFill>
                  <a:srgbClr val="FFFFFF"/>
                </a:solidFill>
                <a:cs typeface="Segoe UI" panose="020B0502040204020203" pitchFamily="34" charset="0"/>
              </a:rPr>
              <a:t>Orchestrated recovery of tiered applications</a:t>
            </a:r>
          </a:p>
        </p:txBody>
      </p:sp>
      <p:sp>
        <p:nvSpPr>
          <p:cNvPr id="130" name="TextBox 129"/>
          <p:cNvSpPr txBox="1"/>
          <p:nvPr/>
        </p:nvSpPr>
        <p:spPr>
          <a:xfrm>
            <a:off x="8504238" y="6310114"/>
            <a:ext cx="3416357" cy="461665"/>
          </a:xfrm>
          <a:prstGeom prst="rect">
            <a:avLst/>
          </a:prstGeom>
          <a:noFill/>
        </p:spPr>
        <p:txBody>
          <a:bodyPr wrap="square" lIns="182880" tIns="146304" rIns="182880" bIns="146304" rtlCol="0" anchor="ctr">
            <a:spAutoFit/>
          </a:bodyPr>
          <a:lstStyle/>
          <a:p>
            <a:pPr defTabSz="949516" fontAlgn="base">
              <a:lnSpc>
                <a:spcPct val="90000"/>
              </a:lnSpc>
              <a:spcAft>
                <a:spcPts val="612"/>
              </a:spcAft>
            </a:pPr>
            <a:r>
              <a:rPr lang="en-US" sz="1200" dirty="0">
                <a:solidFill>
                  <a:srgbClr val="FFFFFF"/>
                </a:solidFill>
                <a:cs typeface="Segoe UI" panose="020B0502040204020203" pitchFamily="34" charset="0"/>
              </a:rPr>
              <a:t>Support for heterogeneous environments</a:t>
            </a:r>
          </a:p>
        </p:txBody>
      </p:sp>
    </p:spTree>
    <p:extLst>
      <p:ext uri="{BB962C8B-B14F-4D97-AF65-F5344CB8AC3E}">
        <p14:creationId xmlns:p14="http://schemas.microsoft.com/office/powerpoint/2010/main" val="2198978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additive="base">
                                        <p:cTn id="11" dur="750" fill="hold"/>
                                        <p:tgtEl>
                                          <p:spTgt spid="130"/>
                                        </p:tgtEl>
                                        <p:attrNameLst>
                                          <p:attrName>ppt_x</p:attrName>
                                        </p:attrNameLst>
                                      </p:cBhvr>
                                      <p:tavLst>
                                        <p:tav tm="0">
                                          <p:val>
                                            <p:strVal val="1+#ppt_w/2"/>
                                          </p:val>
                                        </p:tav>
                                        <p:tav tm="100000">
                                          <p:val>
                                            <p:strVal val="#ppt_x"/>
                                          </p:val>
                                        </p:tav>
                                      </p:tavLst>
                                    </p:anim>
                                    <p:anim calcmode="lin" valueType="num">
                                      <p:cBhvr additive="base">
                                        <p:cTn id="12" dur="750" fill="hold"/>
                                        <p:tgtEl>
                                          <p:spTgt spid="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09973"/>
            <a:ext cx="3639343" cy="1181862"/>
          </a:xfrm>
        </p:spPr>
        <p:txBody>
          <a:bodyPr/>
          <a:lstStyle/>
          <a:p>
            <a:r>
              <a:rPr lang="en-NZ" dirty="0"/>
              <a:t>Bowbyes</a:t>
            </a:r>
          </a:p>
        </p:txBody>
      </p:sp>
      <p:sp>
        <p:nvSpPr>
          <p:cNvPr id="3" name="Text Placeholder 2"/>
          <p:cNvSpPr>
            <a:spLocks noGrp="1"/>
          </p:cNvSpPr>
          <p:nvPr>
            <p:ph type="body" sz="quarter" idx="12"/>
          </p:nvPr>
        </p:nvSpPr>
        <p:spPr/>
        <p:txBody>
          <a:bodyPr/>
          <a:lstStyle/>
          <a:p>
            <a:endParaRPr lang="en-NZ"/>
          </a:p>
        </p:txBody>
      </p:sp>
      <p:sp>
        <p:nvSpPr>
          <p:cNvPr id="4" name="Title 1"/>
          <p:cNvSpPr txBox="1">
            <a:spLocks/>
          </p:cNvSpPr>
          <p:nvPr/>
        </p:nvSpPr>
        <p:spPr>
          <a:xfrm>
            <a:off x="3769965" y="1209973"/>
            <a:ext cx="5616624" cy="1181862"/>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8850">
                      <a:schemeClr val="tx1"/>
                    </a:gs>
                    <a:gs pos="23894">
                      <a:schemeClr val="tx1"/>
                    </a:gs>
                  </a:gsLst>
                  <a:lin ang="5400000" scaled="0"/>
                </a:gradFill>
                <a:effectLst/>
                <a:latin typeface="+mj-lt"/>
                <a:ea typeface="+mn-ea"/>
                <a:cs typeface="Segoe UI" pitchFamily="34" charset="0"/>
              </a:defRPr>
            </a:lvl1pPr>
          </a:lstStyle>
          <a:p>
            <a:r>
              <a:rPr lang="en-NZ" dirty="0"/>
              <a:t>Branch Office</a:t>
            </a:r>
          </a:p>
        </p:txBody>
      </p:sp>
      <p:sp>
        <p:nvSpPr>
          <p:cNvPr id="5" name="Title 1"/>
          <p:cNvSpPr txBox="1">
            <a:spLocks/>
          </p:cNvSpPr>
          <p:nvPr/>
        </p:nvSpPr>
        <p:spPr>
          <a:xfrm>
            <a:off x="3753771" y="1209973"/>
            <a:ext cx="5616624" cy="1181862"/>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8850">
                      <a:schemeClr val="tx1"/>
                    </a:gs>
                    <a:gs pos="23894">
                      <a:schemeClr val="tx1"/>
                    </a:gs>
                  </a:gsLst>
                  <a:lin ang="5400000" scaled="0"/>
                </a:gradFill>
                <a:effectLst/>
                <a:latin typeface="+mj-lt"/>
                <a:ea typeface="+mn-ea"/>
                <a:cs typeface="Segoe UI" pitchFamily="34" charset="0"/>
              </a:defRPr>
            </a:lvl1pPr>
          </a:lstStyle>
          <a:p>
            <a:r>
              <a:rPr lang="en-NZ" strike="sngStrike" dirty="0"/>
              <a:t>Branch Office</a:t>
            </a:r>
          </a:p>
        </p:txBody>
      </p:sp>
      <p:sp>
        <p:nvSpPr>
          <p:cNvPr id="6" name="Title 1"/>
          <p:cNvSpPr txBox="1">
            <a:spLocks/>
          </p:cNvSpPr>
          <p:nvPr/>
        </p:nvSpPr>
        <p:spPr>
          <a:xfrm>
            <a:off x="8954541" y="1179290"/>
            <a:ext cx="5616624" cy="1181862"/>
          </a:xfrm>
          <a:prstGeom prst="rect">
            <a:avLst/>
          </a:prstGeom>
          <a:noFill/>
        </p:spPr>
        <p:txBody>
          <a:bodyPr vert="horz" wrap="square" lIns="146304" tIns="91440" rIns="146304" bIns="91440"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8850">
                      <a:schemeClr val="tx1"/>
                    </a:gs>
                    <a:gs pos="23894">
                      <a:schemeClr val="tx1"/>
                    </a:gs>
                  </a:gsLst>
                  <a:lin ang="5400000" scaled="0"/>
                </a:gradFill>
                <a:effectLst/>
                <a:latin typeface="+mj-lt"/>
                <a:ea typeface="+mn-ea"/>
                <a:cs typeface="Segoe UI" pitchFamily="34" charset="0"/>
              </a:defRPr>
            </a:lvl1pPr>
          </a:lstStyle>
          <a:p>
            <a:r>
              <a:rPr lang="en-NZ" dirty="0"/>
              <a:t>Garage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893" y="2201118"/>
            <a:ext cx="6175185" cy="4631389"/>
          </a:xfrm>
          <a:prstGeom prst="rect">
            <a:avLst/>
          </a:prstGeom>
        </p:spPr>
      </p:pic>
    </p:spTree>
    <p:extLst>
      <p:ext uri="{BB962C8B-B14F-4D97-AF65-F5344CB8AC3E}">
        <p14:creationId xmlns:p14="http://schemas.microsoft.com/office/powerpoint/2010/main" val="352263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10.xml><?xml version="1.0" encoding="utf-8"?>
<a:theme xmlns:a="http://schemas.openxmlformats.org/drawingml/2006/main" name="6_Server and Cloud 2013">
  <a:themeElements>
    <a:clrScheme name="Custom 2">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505050"/>
      </a:hlink>
      <a:folHlink>
        <a:srgbClr val="505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3.potx" id="{E6C7328A-7432-4964-ABFD-DFF5D441CE7B}" vid="{837F8EB0-5AAA-4548-B4B7-BF228168AD0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rver and Cloud 2013">
  <a:themeElements>
    <a:clrScheme name="Custom 2">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505050"/>
      </a:hlink>
      <a:folHlink>
        <a:srgbClr val="505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3.potx" id="{E6C7328A-7432-4964-ABFD-DFF5D441CE7B}" vid="{837F8EB0-5AAA-4548-B4B7-BF228168AD07}"/>
    </a:ext>
  </a:extLst>
</a:theme>
</file>

<file path=ppt/theme/theme3.xml><?xml version="1.0" encoding="utf-8"?>
<a:theme xmlns:a="http://schemas.openxmlformats.org/drawingml/2006/main" name="1_Server and Cloud 2013">
  <a:themeElements>
    <a:clrScheme name="STB Template">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4.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5.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9F116448-9208-42E3-8A2E-B04CB060690E}" vid="{26DF92C9-42FC-48B8-8D98-1B7C9A8BEE9F}"/>
    </a:ext>
  </a:extLst>
</a:theme>
</file>

<file path=ppt/theme/theme6.xml><?xml version="1.0" encoding="utf-8"?>
<a:theme xmlns:a="http://schemas.openxmlformats.org/drawingml/2006/main" name="WSSC theme">
  <a:themeElements>
    <a:clrScheme name="Custom 1">
      <a:dk1>
        <a:srgbClr val="505050"/>
      </a:dk1>
      <a:lt1>
        <a:srgbClr val="EFEFEF"/>
      </a:lt1>
      <a:dk2>
        <a:srgbClr val="00188F"/>
      </a:dk2>
      <a:lt2>
        <a:srgbClr val="969696"/>
      </a:lt2>
      <a:accent1>
        <a:srgbClr val="00188F"/>
      </a:accent1>
      <a:accent2>
        <a:srgbClr val="00B0F0"/>
      </a:accent2>
      <a:accent3>
        <a:srgbClr val="777777"/>
      </a:accent3>
      <a:accent4>
        <a:srgbClr val="002050"/>
      </a:accent4>
      <a:accent5>
        <a:srgbClr val="2247FF"/>
      </a:accent5>
      <a:accent6>
        <a:srgbClr val="D3E5FF"/>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7.xml><?xml version="1.0" encoding="utf-8"?>
<a:theme xmlns:a="http://schemas.openxmlformats.org/drawingml/2006/main" name="1_WSSC theme">
  <a:themeElements>
    <a:clrScheme name="Custom 1">
      <a:dk1>
        <a:srgbClr val="505050"/>
      </a:dk1>
      <a:lt1>
        <a:srgbClr val="EFEFEF"/>
      </a:lt1>
      <a:dk2>
        <a:srgbClr val="00188F"/>
      </a:dk2>
      <a:lt2>
        <a:srgbClr val="969696"/>
      </a:lt2>
      <a:accent1>
        <a:srgbClr val="00188F"/>
      </a:accent1>
      <a:accent2>
        <a:srgbClr val="00B0F0"/>
      </a:accent2>
      <a:accent3>
        <a:srgbClr val="777777"/>
      </a:accent3>
      <a:accent4>
        <a:srgbClr val="002050"/>
      </a:accent4>
      <a:accent5>
        <a:srgbClr val="2247FF"/>
      </a:accent5>
      <a:accent6>
        <a:srgbClr val="D3E5FF"/>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8.xml><?xml version="1.0" encoding="utf-8"?>
<a:theme xmlns:a="http://schemas.openxmlformats.org/drawingml/2006/main" name="9_Azure_PPT_template 1">
  <a:themeElements>
    <a:clrScheme name="Custom 2">
      <a:dk1>
        <a:srgbClr val="505050"/>
      </a:dk1>
      <a:lt1>
        <a:srgbClr val="FFFFFF"/>
      </a:lt1>
      <a:dk2>
        <a:srgbClr val="002050"/>
      </a:dk2>
      <a:lt2>
        <a:srgbClr val="D2D2D2"/>
      </a:lt2>
      <a:accent1>
        <a:srgbClr val="00BCF2"/>
      </a:accent1>
      <a:accent2>
        <a:srgbClr val="0072C6"/>
      </a:accent2>
      <a:accent3>
        <a:srgbClr val="00188F"/>
      </a:accent3>
      <a:accent4>
        <a:srgbClr val="008272"/>
      </a:accent4>
      <a:accent5>
        <a:srgbClr val="68217A"/>
      </a:accent5>
      <a:accent6>
        <a:srgbClr val="DC3C00"/>
      </a:accent6>
      <a:hlink>
        <a:srgbClr val="00BCF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9.xml><?xml version="1.0" encoding="utf-8"?>
<a:theme xmlns:a="http://schemas.openxmlformats.org/drawingml/2006/main" name="One Marketing White Template 16x9">
  <a:themeElements>
    <a:clrScheme name="Custom 13">
      <a:dk1>
        <a:srgbClr val="505050"/>
      </a:dk1>
      <a:lt1>
        <a:srgbClr val="FFFFFF"/>
      </a:lt1>
      <a:dk2>
        <a:srgbClr val="68217A"/>
      </a:dk2>
      <a:lt2>
        <a:srgbClr val="D2D2D2"/>
      </a:lt2>
      <a:accent1>
        <a:srgbClr val="B4009E"/>
      </a:accent1>
      <a:accent2>
        <a:srgbClr val="DC3C00"/>
      </a:accent2>
      <a:accent3>
        <a:srgbClr val="68217A"/>
      </a:accent3>
      <a:accent4>
        <a:srgbClr val="737373"/>
      </a:accent4>
      <a:accent5>
        <a:srgbClr val="442359"/>
      </a:accent5>
      <a:accent6>
        <a:srgbClr val="4668C5"/>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2014_One_Marketing_Template_White_16x9_final.potx" id="{E5218CF9-803C-4A06-B0B1-3C20ACCD64EA}" vid="{6BDE5C73-3C96-4D20-B43A-8521899DD8C4}"/>
    </a:ext>
  </a:extLst>
</a:theme>
</file>

<file path=docProps/app.xml><?xml version="1.0" encoding="utf-8"?>
<Properties xmlns="http://schemas.openxmlformats.org/officeDocument/2006/extended-properties" xmlns:vt="http://schemas.openxmlformats.org/officeDocument/2006/docPropsVTypes">
  <Template>Microsoft_Ignite_2016_16x9_Template_draft</Template>
  <TotalTime>0</TotalTime>
  <Words>4138</Words>
  <Application>Microsoft Office PowerPoint</Application>
  <PresentationFormat>Custom</PresentationFormat>
  <Paragraphs>343</Paragraphs>
  <Slides>44</Slides>
  <Notes>44</Notes>
  <HiddenSlides>0</HiddenSlides>
  <MMClips>0</MMClips>
  <ScaleCrop>false</ScaleCrop>
  <HeadingPairs>
    <vt:vector size="8" baseType="variant">
      <vt:variant>
        <vt:lpstr>Fonts Used</vt:lpstr>
      </vt:variant>
      <vt:variant>
        <vt:i4>11</vt:i4>
      </vt:variant>
      <vt:variant>
        <vt:lpstr>Theme</vt:lpstr>
      </vt:variant>
      <vt:variant>
        <vt:i4>10</vt:i4>
      </vt:variant>
      <vt:variant>
        <vt:lpstr>Embedded OLE Servers</vt:lpstr>
      </vt:variant>
      <vt:variant>
        <vt:i4>1</vt:i4>
      </vt:variant>
      <vt:variant>
        <vt:lpstr>Slide Titles</vt:lpstr>
      </vt:variant>
      <vt:variant>
        <vt:i4>44</vt:i4>
      </vt:variant>
    </vt:vector>
  </HeadingPairs>
  <TitlesOfParts>
    <vt:vector size="66" baseType="lpstr">
      <vt:lpstr>Arial</vt:lpstr>
      <vt:lpstr>Consolas</vt:lpstr>
      <vt:lpstr>Segoe Light</vt:lpstr>
      <vt:lpstr>Segoe Semibold</vt:lpstr>
      <vt:lpstr>Segoe UI</vt:lpstr>
      <vt:lpstr>Segoe UI Light</vt:lpstr>
      <vt:lpstr>Segoe UI regular</vt:lpstr>
      <vt:lpstr>Segoe UI Semibold</vt:lpstr>
      <vt:lpstr>Wingdings</vt:lpstr>
      <vt:lpstr>Wingdings 2</vt:lpstr>
      <vt:lpstr>Wingdings 3</vt:lpstr>
      <vt:lpstr>5-50002_Ignite_Breakout_Template</vt:lpstr>
      <vt:lpstr>Server and Cloud 2013</vt:lpstr>
      <vt:lpstr>1_Server and Cloud 2013</vt:lpstr>
      <vt:lpstr>Metro Template Colored Titles Segoe UI 16x9</vt:lpstr>
      <vt:lpstr>TechEd 2014 Dk Blue</vt:lpstr>
      <vt:lpstr>WSSC theme</vt:lpstr>
      <vt:lpstr>1_WSSC theme</vt:lpstr>
      <vt:lpstr>9_Azure_PPT_template 1</vt:lpstr>
      <vt:lpstr>One Marketing White Template 16x9</vt:lpstr>
      <vt:lpstr>6_Server and Cloud 2013</vt:lpstr>
      <vt:lpstr>Image</vt:lpstr>
      <vt:lpstr>Microsoft Ignite NZ</vt:lpstr>
      <vt:lpstr>Implementing Azure Site Recovery for on premises to Azure DR </vt:lpstr>
      <vt:lpstr>A little about me </vt:lpstr>
      <vt:lpstr>PowerPoint Presentation</vt:lpstr>
      <vt:lpstr>PowerPoint Presentation</vt:lpstr>
      <vt:lpstr>Azure Site Recovery Protect your applications</vt:lpstr>
      <vt:lpstr>ASR to Azure  On-premises to Microsoft Azure protection with Azure Site Recovery</vt:lpstr>
      <vt:lpstr>ASR Site to Site On-premises to on-premises protection with Azure Site Recovery </vt:lpstr>
      <vt:lpstr>Bowbyes</vt:lpstr>
      <vt:lpstr>ASR to Azure - Components </vt:lpstr>
      <vt:lpstr>ASR Requirements</vt:lpstr>
      <vt:lpstr>ASR Hypervisor- Requirements  </vt:lpstr>
      <vt:lpstr>ASR Guest VM - Requirements  </vt:lpstr>
      <vt:lpstr>Azure VM - Requirements  </vt:lpstr>
      <vt:lpstr>ASR Capacity - Requirements  </vt:lpstr>
      <vt:lpstr>ASR Capacity Planner</vt:lpstr>
      <vt:lpstr>Useful links </vt:lpstr>
      <vt:lpstr>Azure Connectivity  </vt:lpstr>
      <vt:lpstr>Useful links </vt:lpstr>
      <vt:lpstr>Check in on Planned Failover</vt:lpstr>
      <vt:lpstr>Setting up ASR</vt:lpstr>
      <vt:lpstr>ASR – Setup </vt:lpstr>
      <vt:lpstr>Setting up ASR and checking the VM we failed over</vt:lpstr>
      <vt:lpstr>ASR Failover in Detail</vt:lpstr>
      <vt:lpstr>Step 1 – Initiating Failover</vt:lpstr>
      <vt:lpstr>ASR Failover – Test Failover </vt:lpstr>
      <vt:lpstr>ASR Failover – Planned Failover  </vt:lpstr>
      <vt:lpstr>ASR Failover – Unplanned Failover </vt:lpstr>
      <vt:lpstr>Step 2 – Complete Failover</vt:lpstr>
      <vt:lpstr>ASR Failover – Complete Failover  </vt:lpstr>
      <vt:lpstr>Complete Planned Failover</vt:lpstr>
      <vt:lpstr>Step 4 – Commit Failback</vt:lpstr>
      <vt:lpstr>ASR Failover – Commit Failback </vt:lpstr>
      <vt:lpstr>Step 5 – Reverse Replication</vt:lpstr>
      <vt:lpstr>ASR Failover – Reverse Replication  </vt:lpstr>
      <vt:lpstr>ASR – Recovery Plans</vt:lpstr>
      <vt:lpstr>ASR– Recovery Plans </vt:lpstr>
      <vt:lpstr>Azure Automation</vt:lpstr>
      <vt:lpstr>ASR– Azure Automation Context </vt:lpstr>
      <vt:lpstr>ASR Recovery Plans</vt:lpstr>
      <vt:lpstr>Useful links </vt:lpstr>
      <vt:lpstr>ASR – Wrap up </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2016-07-14T12:34:12Z</dcterms:created>
  <dcterms:modified xsi:type="dcterms:W3CDTF">2016-10-26T22:23:15Z</dcterms:modified>
  <cp:category/>
</cp:coreProperties>
</file>