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7.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8.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9.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10.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1.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12.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13.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14.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15.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16.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17.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18.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1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79" r:id="rId5"/>
    <p:sldMasterId id="2147483722" r:id="rId6"/>
    <p:sldMasterId id="2147483764" r:id="rId7"/>
    <p:sldMasterId id="2147483792" r:id="rId8"/>
    <p:sldMasterId id="2147483843" r:id="rId9"/>
    <p:sldMasterId id="2147483855" r:id="rId10"/>
    <p:sldMasterId id="2147483887" r:id="rId11"/>
    <p:sldMasterId id="2147483929" r:id="rId12"/>
    <p:sldMasterId id="2147483984" r:id="rId13"/>
    <p:sldMasterId id="2147484027" r:id="rId14"/>
    <p:sldMasterId id="2147484041" r:id="rId15"/>
    <p:sldMasterId id="2147484055" r:id="rId16"/>
    <p:sldMasterId id="2147484073" r:id="rId17"/>
    <p:sldMasterId id="2147484115" r:id="rId18"/>
    <p:sldMasterId id="2147484167" r:id="rId19"/>
    <p:sldMasterId id="2147484193" r:id="rId20"/>
    <p:sldMasterId id="2147484232" r:id="rId21"/>
    <p:sldMasterId id="2147484247" r:id="rId22"/>
  </p:sldMasterIdLst>
  <p:notesMasterIdLst>
    <p:notesMasterId r:id="rId48"/>
  </p:notesMasterIdLst>
  <p:sldIdLst>
    <p:sldId id="457" r:id="rId23"/>
    <p:sldId id="515" r:id="rId24"/>
    <p:sldId id="516" r:id="rId25"/>
    <p:sldId id="517" r:id="rId26"/>
    <p:sldId id="518" r:id="rId27"/>
    <p:sldId id="513" r:id="rId28"/>
    <p:sldId id="529" r:id="rId29"/>
    <p:sldId id="446" r:id="rId30"/>
    <p:sldId id="447" r:id="rId31"/>
    <p:sldId id="451" r:id="rId32"/>
    <p:sldId id="448" r:id="rId33"/>
    <p:sldId id="520" r:id="rId34"/>
    <p:sldId id="521" r:id="rId35"/>
    <p:sldId id="522" r:id="rId36"/>
    <p:sldId id="523" r:id="rId37"/>
    <p:sldId id="524" r:id="rId38"/>
    <p:sldId id="525" r:id="rId39"/>
    <p:sldId id="526" r:id="rId40"/>
    <p:sldId id="527" r:id="rId41"/>
    <p:sldId id="452" r:id="rId42"/>
    <p:sldId id="453" r:id="rId43"/>
    <p:sldId id="454" r:id="rId44"/>
    <p:sldId id="528" r:id="rId45"/>
    <p:sldId id="507" r:id="rId46"/>
    <p:sldId id="41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mi Albuz" initials="DA" lastIdx="1" clrIdx="0"/>
  <p:cmAuthor id="2" name="John Rodriguez (MCS)" initials="J(" lastIdx="4" clrIdx="1">
    <p:extLst>
      <p:ext uri="{19B8F6BF-5375-455C-9EA6-DF929625EA0E}">
        <p15:presenceInfo xmlns:p15="http://schemas.microsoft.com/office/powerpoint/2012/main" userId="S0037FFE800683D9@LIVE.COM" providerId="AD"/>
      </p:ext>
    </p:extLst>
  </p:cmAuthor>
  <p:cmAuthor id="3" name="Gary Verster" initials="GV" lastIdx="16" clrIdx="2">
    <p:extLst>
      <p:ext uri="{19B8F6BF-5375-455C-9EA6-DF929625EA0E}">
        <p15:presenceInfo xmlns:p15="http://schemas.microsoft.com/office/powerpoint/2012/main" userId="S-1-5-21-2127521184-1604012920-1887927527-4450885" providerId="AD"/>
      </p:ext>
    </p:extLst>
  </p:cmAuthor>
  <p:cmAuthor id="4" name="Mark Simos" initials="MS" lastIdx="1" clrIdx="3">
    <p:extLst>
      <p:ext uri="{19B8F6BF-5375-455C-9EA6-DF929625EA0E}">
        <p15:presenceInfo xmlns:p15="http://schemas.microsoft.com/office/powerpoint/2012/main" userId="S-1-5-21-124525095-708259637-1543119021-824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15BA1"/>
    <a:srgbClr val="000000"/>
    <a:srgbClr val="FFD9D9"/>
    <a:srgbClr val="00B050"/>
    <a:srgbClr val="FFFFD9"/>
    <a:srgbClr val="FFC000"/>
    <a:srgbClr val="FFFF00"/>
    <a:srgbClr val="FF0000"/>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292" autoAdjust="0"/>
  </p:normalViewPr>
  <p:slideViewPr>
    <p:cSldViewPr snapToGrid="0">
      <p:cViewPr varScale="1">
        <p:scale>
          <a:sx n="101" d="100"/>
          <a:sy n="101" d="100"/>
        </p:scale>
        <p:origin x="126" y="240"/>
      </p:cViewPr>
      <p:guideLst/>
    </p:cSldViewPr>
  </p:slideViewPr>
  <p:notesTextViewPr>
    <p:cViewPr>
      <p:scale>
        <a:sx n="125" d="100"/>
        <a:sy n="125" d="100"/>
      </p:scale>
      <p:origin x="0" y="0"/>
    </p:cViewPr>
  </p:notesTextViewPr>
  <p:sorterViewPr>
    <p:cViewPr>
      <p:scale>
        <a:sx n="125" d="100"/>
        <a:sy n="125" d="100"/>
      </p:scale>
      <p:origin x="0" y="-58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7.xml"/><Relationship Id="rId41"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spPr>
            <a:solidFill>
              <a:schemeClr val="bg1"/>
            </a:solidFill>
            <a:ln w="12700">
              <a:solidFill>
                <a:schemeClr val="bg1">
                  <a:lumMod val="85000"/>
                </a:schemeClr>
              </a:solidFill>
            </a:ln>
          </c:spPr>
          <c:dPt>
            <c:idx val="0"/>
            <c:bubble3D val="0"/>
            <c:spPr>
              <a:solidFill>
                <a:schemeClr val="bg1"/>
              </a:solidFill>
              <a:ln w="12700">
                <a:solidFill>
                  <a:schemeClr val="bg1">
                    <a:lumMod val="85000"/>
                  </a:schemeClr>
                </a:solidFill>
              </a:ln>
              <a:effectLst/>
            </c:spPr>
            <c:extLst>
              <c:ext xmlns:c16="http://schemas.microsoft.com/office/drawing/2014/chart" uri="{C3380CC4-5D6E-409C-BE32-E72D297353CC}">
                <c16:uniqueId val="{00000001-97C2-44A9-A9F0-FA32C463C8DC}"/>
              </c:ext>
            </c:extLst>
          </c:dPt>
          <c:dPt>
            <c:idx val="1"/>
            <c:bubble3D val="0"/>
            <c:spPr>
              <a:solidFill>
                <a:schemeClr val="tx2"/>
              </a:solidFill>
              <a:ln w="12700">
                <a:solidFill>
                  <a:schemeClr val="bg1">
                    <a:lumMod val="85000"/>
                  </a:schemeClr>
                </a:solidFill>
              </a:ln>
              <a:effectLst/>
            </c:spPr>
            <c:extLst>
              <c:ext xmlns:c16="http://schemas.microsoft.com/office/drawing/2014/chart" uri="{C3380CC4-5D6E-409C-BE32-E72D297353CC}">
                <c16:uniqueId val="{00000003-97C2-44A9-A9F0-FA32C463C8DC}"/>
              </c:ext>
            </c:extLst>
          </c:dPt>
          <c:val>
            <c:numRef>
              <c:f>Sheet1!$B$2:$B$3</c:f>
              <c:numCache>
                <c:formatCode>General</c:formatCode>
                <c:ptCount val="2"/>
                <c:pt idx="0">
                  <c:v>42</c:v>
                </c:pt>
                <c:pt idx="1">
                  <c:v>58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4-97C2-44A9-A9F0-FA32C463C8DC}"/>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0"/>
        <c:ser>
          <c:idx val="0"/>
          <c:order val="0"/>
          <c:spPr>
            <a:solidFill>
              <a:schemeClr val="bg1"/>
            </a:solidFill>
            <a:ln w="12700">
              <a:solidFill>
                <a:schemeClr val="bg1">
                  <a:lumMod val="85000"/>
                </a:schemeClr>
              </a:solidFill>
            </a:ln>
            <a:effectLst/>
          </c:spPr>
          <c:dPt>
            <c:idx val="0"/>
            <c:bubble3D val="0"/>
            <c:extLst>
              <c:ext xmlns:c16="http://schemas.microsoft.com/office/drawing/2014/chart" uri="{C3380CC4-5D6E-409C-BE32-E72D297353CC}">
                <c16:uniqueId val="{00000000-57E5-4518-BDFC-FED56D25F1BA}"/>
              </c:ext>
            </c:extLst>
          </c:dPt>
          <c:dPt>
            <c:idx val="1"/>
            <c:bubble3D val="0"/>
            <c:spPr>
              <a:solidFill>
                <a:schemeClr val="tx2"/>
              </a:solidFill>
              <a:ln w="12700">
                <a:solidFill>
                  <a:schemeClr val="bg1">
                    <a:lumMod val="85000"/>
                  </a:schemeClr>
                </a:solidFill>
              </a:ln>
              <a:effectLst/>
            </c:spPr>
            <c:extLst>
              <c:ext xmlns:c16="http://schemas.microsoft.com/office/drawing/2014/chart" uri="{C3380CC4-5D6E-409C-BE32-E72D297353CC}">
                <c16:uniqueId val="{00000002-57E5-4518-BDFC-FED56D25F1BA}"/>
              </c:ext>
            </c:extLst>
          </c:dPt>
          <c:val>
            <c:numRef>
              <c:f>Sheet1!$B$2:$B$3</c:f>
              <c:numCache>
                <c:formatCode>General</c:formatCode>
                <c:ptCount val="2"/>
                <c:pt idx="0">
                  <c:v>23</c:v>
                </c:pt>
                <c:pt idx="1">
                  <c:v>87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3-57E5-4518-BDFC-FED56D25F1BA}"/>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B95568-B5D2-430E-80C7-7F6F62000CDE}" type="doc">
      <dgm:prSet loTypeId="urn:microsoft.com/office/officeart/2005/8/layout/hChevron3" loCatId="process" qsTypeId="urn:microsoft.com/office/officeart/2005/8/quickstyle/simple1" qsCatId="simple" csTypeId="urn:microsoft.com/office/officeart/2005/8/colors/accent1_2" csCatId="accent1" phldr="1"/>
      <dgm:spPr/>
    </dgm:pt>
    <dgm:pt modelId="{5106FD96-03AC-4F1C-B8BA-4775F765FE9D}">
      <dgm:prSet phldrT="[Text]" custT="1"/>
      <dgm:spPr/>
      <dgm:t>
        <a:bodyPr/>
        <a:lstStyle/>
        <a:p>
          <a:r>
            <a:rPr lang="en-US" sz="1400" dirty="0"/>
            <a:t>2-4 </a:t>
          </a:r>
          <a:r>
            <a:rPr lang="en-US" altLang="zh-CN" sz="1400" dirty="0"/>
            <a:t>weeks</a:t>
          </a:r>
          <a:endParaRPr lang="en-US" sz="1400" dirty="0"/>
        </a:p>
      </dgm:t>
    </dgm:pt>
    <dgm:pt modelId="{04CF652C-397C-4D74-9592-8FC64F8861B1}" type="parTrans" cxnId="{8CC037F9-90C5-4D02-8BB5-74CE397C2B18}">
      <dgm:prSet/>
      <dgm:spPr/>
      <dgm:t>
        <a:bodyPr/>
        <a:lstStyle/>
        <a:p>
          <a:endParaRPr lang="en-US"/>
        </a:p>
      </dgm:t>
    </dgm:pt>
    <dgm:pt modelId="{18ED0467-A2B9-4967-AA08-8072675EC46B}" type="sibTrans" cxnId="{8CC037F9-90C5-4D02-8BB5-74CE397C2B18}">
      <dgm:prSet/>
      <dgm:spPr/>
      <dgm:t>
        <a:bodyPr/>
        <a:lstStyle/>
        <a:p>
          <a:endParaRPr lang="en-US"/>
        </a:p>
      </dgm:t>
    </dgm:pt>
    <dgm:pt modelId="{EF6ED771-0892-4B73-816E-5F8210F4BEC2}">
      <dgm:prSet phldrT="[Text]" custT="1"/>
      <dgm:spPr>
        <a:solidFill>
          <a:schemeClr val="bg1">
            <a:lumMod val="65000"/>
          </a:schemeClr>
        </a:solidFill>
      </dgm:spPr>
      <dgm:t>
        <a:bodyPr/>
        <a:lstStyle/>
        <a:p>
          <a:r>
            <a:rPr lang="en-US" sz="1400" dirty="0"/>
            <a:t>1</a:t>
          </a:r>
          <a:r>
            <a:rPr lang="en-US" altLang="zh-CN" sz="1400" dirty="0"/>
            <a:t>-3 months</a:t>
          </a:r>
          <a:endParaRPr lang="en-US" sz="1400" dirty="0"/>
        </a:p>
      </dgm:t>
    </dgm:pt>
    <dgm:pt modelId="{28AC145E-801B-4FE5-B7D8-809E6638E90F}" type="parTrans" cxnId="{B720B995-B560-4D9C-BF3A-DCD39127B3E0}">
      <dgm:prSet/>
      <dgm:spPr/>
      <dgm:t>
        <a:bodyPr/>
        <a:lstStyle/>
        <a:p>
          <a:endParaRPr lang="en-US"/>
        </a:p>
      </dgm:t>
    </dgm:pt>
    <dgm:pt modelId="{783095DC-7964-41C6-8843-D2039C633E6A}" type="sibTrans" cxnId="{B720B995-B560-4D9C-BF3A-DCD39127B3E0}">
      <dgm:prSet/>
      <dgm:spPr/>
      <dgm:t>
        <a:bodyPr/>
        <a:lstStyle/>
        <a:p>
          <a:endParaRPr lang="en-US"/>
        </a:p>
      </dgm:t>
    </dgm:pt>
    <dgm:pt modelId="{F7DBF047-D1F5-4D98-87DE-1914BC8ACE25}">
      <dgm:prSet phldrT="[Text]" custT="1"/>
      <dgm:spPr>
        <a:solidFill>
          <a:schemeClr val="bg1">
            <a:lumMod val="65000"/>
          </a:schemeClr>
        </a:solidFill>
      </dgm:spPr>
      <dgm:t>
        <a:bodyPr/>
        <a:lstStyle/>
        <a:p>
          <a:r>
            <a:rPr lang="en-US" sz="1400" dirty="0"/>
            <a:t>6</a:t>
          </a:r>
          <a:r>
            <a:rPr lang="en-US" altLang="zh-CN" sz="1400" dirty="0"/>
            <a:t>+ months</a:t>
          </a:r>
          <a:endParaRPr lang="en-US" sz="1400" dirty="0"/>
        </a:p>
      </dgm:t>
    </dgm:pt>
    <dgm:pt modelId="{8FA241BE-620E-4F51-9640-B0F22A8A70E3}" type="parTrans" cxnId="{335757AB-FE64-4771-8A87-5FEC9E10E865}">
      <dgm:prSet/>
      <dgm:spPr/>
      <dgm:t>
        <a:bodyPr/>
        <a:lstStyle/>
        <a:p>
          <a:endParaRPr lang="en-US"/>
        </a:p>
      </dgm:t>
    </dgm:pt>
    <dgm:pt modelId="{916D1E71-A7CC-436B-BE7B-C12D6FA09740}" type="sibTrans" cxnId="{335757AB-FE64-4771-8A87-5FEC9E10E865}">
      <dgm:prSet/>
      <dgm:spPr/>
      <dgm:t>
        <a:bodyPr/>
        <a:lstStyle/>
        <a:p>
          <a:endParaRPr lang="en-US"/>
        </a:p>
      </dgm:t>
    </dgm:pt>
    <dgm:pt modelId="{CD691E82-EE63-4C83-90CE-B4D304DE46F7}" type="pres">
      <dgm:prSet presAssocID="{72B95568-B5D2-430E-80C7-7F6F62000CDE}" presName="Name0" presStyleCnt="0">
        <dgm:presLayoutVars>
          <dgm:dir/>
          <dgm:resizeHandles val="exact"/>
        </dgm:presLayoutVars>
      </dgm:prSet>
      <dgm:spPr/>
    </dgm:pt>
    <dgm:pt modelId="{63C057A2-8665-4DB4-91DB-FF93373D6997}" type="pres">
      <dgm:prSet presAssocID="{5106FD96-03AC-4F1C-B8BA-4775F765FE9D}" presName="parTxOnly" presStyleLbl="node1" presStyleIdx="0" presStyleCnt="3" custScaleY="42228">
        <dgm:presLayoutVars>
          <dgm:bulletEnabled val="1"/>
        </dgm:presLayoutVars>
      </dgm:prSet>
      <dgm:spPr/>
    </dgm:pt>
    <dgm:pt modelId="{E7BED9BB-CA59-4159-A1DF-AB8202978F6A}" type="pres">
      <dgm:prSet presAssocID="{18ED0467-A2B9-4967-AA08-8072675EC46B}" presName="parSpace" presStyleCnt="0"/>
      <dgm:spPr/>
    </dgm:pt>
    <dgm:pt modelId="{D53BF51B-030F-41E0-B4A9-05AE010883C1}" type="pres">
      <dgm:prSet presAssocID="{EF6ED771-0892-4B73-816E-5F8210F4BEC2}" presName="parTxOnly" presStyleLbl="node1" presStyleIdx="1" presStyleCnt="3" custScaleY="42228">
        <dgm:presLayoutVars>
          <dgm:bulletEnabled val="1"/>
        </dgm:presLayoutVars>
      </dgm:prSet>
      <dgm:spPr/>
    </dgm:pt>
    <dgm:pt modelId="{20888052-DD6A-4436-A286-0E915F141CBC}" type="pres">
      <dgm:prSet presAssocID="{783095DC-7964-41C6-8843-D2039C633E6A}" presName="parSpace" presStyleCnt="0"/>
      <dgm:spPr/>
    </dgm:pt>
    <dgm:pt modelId="{400F0E6B-22C2-493C-A4CB-D80F6B15B583}" type="pres">
      <dgm:prSet presAssocID="{F7DBF047-D1F5-4D98-87DE-1914BC8ACE25}" presName="parTxOnly" presStyleLbl="node1" presStyleIdx="2" presStyleCnt="3" custScaleY="42228">
        <dgm:presLayoutVars>
          <dgm:bulletEnabled val="1"/>
        </dgm:presLayoutVars>
      </dgm:prSet>
      <dgm:spPr/>
    </dgm:pt>
  </dgm:ptLst>
  <dgm:cxnLst>
    <dgm:cxn modelId="{C9D11C92-F852-4D31-B21A-E3E55E945DD6}" type="presOf" srcId="{EF6ED771-0892-4B73-816E-5F8210F4BEC2}" destId="{D53BF51B-030F-41E0-B4A9-05AE010883C1}" srcOrd="0" destOrd="0" presId="urn:microsoft.com/office/officeart/2005/8/layout/hChevron3"/>
    <dgm:cxn modelId="{B720B995-B560-4D9C-BF3A-DCD39127B3E0}" srcId="{72B95568-B5D2-430E-80C7-7F6F62000CDE}" destId="{EF6ED771-0892-4B73-816E-5F8210F4BEC2}" srcOrd="1" destOrd="0" parTransId="{28AC145E-801B-4FE5-B7D8-809E6638E90F}" sibTransId="{783095DC-7964-41C6-8843-D2039C633E6A}"/>
    <dgm:cxn modelId="{335757AB-FE64-4771-8A87-5FEC9E10E865}" srcId="{72B95568-B5D2-430E-80C7-7F6F62000CDE}" destId="{F7DBF047-D1F5-4D98-87DE-1914BC8ACE25}" srcOrd="2" destOrd="0" parTransId="{8FA241BE-620E-4F51-9640-B0F22A8A70E3}" sibTransId="{916D1E71-A7CC-436B-BE7B-C12D6FA09740}"/>
    <dgm:cxn modelId="{8CC037F9-90C5-4D02-8BB5-74CE397C2B18}" srcId="{72B95568-B5D2-430E-80C7-7F6F62000CDE}" destId="{5106FD96-03AC-4F1C-B8BA-4775F765FE9D}" srcOrd="0" destOrd="0" parTransId="{04CF652C-397C-4D74-9592-8FC64F8861B1}" sibTransId="{18ED0467-A2B9-4967-AA08-8072675EC46B}"/>
    <dgm:cxn modelId="{CEFC8A6E-B644-45FC-8C69-A301006C0D2F}" type="presOf" srcId="{5106FD96-03AC-4F1C-B8BA-4775F765FE9D}" destId="{63C057A2-8665-4DB4-91DB-FF93373D6997}" srcOrd="0" destOrd="0" presId="urn:microsoft.com/office/officeart/2005/8/layout/hChevron3"/>
    <dgm:cxn modelId="{D594AA98-2DFC-4214-A6FC-39AC558590C7}" type="presOf" srcId="{72B95568-B5D2-430E-80C7-7F6F62000CDE}" destId="{CD691E82-EE63-4C83-90CE-B4D304DE46F7}" srcOrd="0" destOrd="0" presId="urn:microsoft.com/office/officeart/2005/8/layout/hChevron3"/>
    <dgm:cxn modelId="{7F8FD45F-DC15-4A10-9DE8-6C177FEA017A}" type="presOf" srcId="{F7DBF047-D1F5-4D98-87DE-1914BC8ACE25}" destId="{400F0E6B-22C2-493C-A4CB-D80F6B15B583}" srcOrd="0" destOrd="0" presId="urn:microsoft.com/office/officeart/2005/8/layout/hChevron3"/>
    <dgm:cxn modelId="{8CE31698-9880-4C92-8994-41475CFF026D}" type="presParOf" srcId="{CD691E82-EE63-4C83-90CE-B4D304DE46F7}" destId="{63C057A2-8665-4DB4-91DB-FF93373D6997}" srcOrd="0" destOrd="0" presId="urn:microsoft.com/office/officeart/2005/8/layout/hChevron3"/>
    <dgm:cxn modelId="{56CFF5F0-DAAB-4C80-B4F8-A976A20D3C3A}" type="presParOf" srcId="{CD691E82-EE63-4C83-90CE-B4D304DE46F7}" destId="{E7BED9BB-CA59-4159-A1DF-AB8202978F6A}" srcOrd="1" destOrd="0" presId="urn:microsoft.com/office/officeart/2005/8/layout/hChevron3"/>
    <dgm:cxn modelId="{BD09B3C0-9CF8-4AB3-AC10-51DD3B6715BB}" type="presParOf" srcId="{CD691E82-EE63-4C83-90CE-B4D304DE46F7}" destId="{D53BF51B-030F-41E0-B4A9-05AE010883C1}" srcOrd="2" destOrd="0" presId="urn:microsoft.com/office/officeart/2005/8/layout/hChevron3"/>
    <dgm:cxn modelId="{4C6D0878-218E-466B-B419-372CAF772F89}" type="presParOf" srcId="{CD691E82-EE63-4C83-90CE-B4D304DE46F7}" destId="{20888052-DD6A-4436-A286-0E915F141CBC}" srcOrd="3" destOrd="0" presId="urn:microsoft.com/office/officeart/2005/8/layout/hChevron3"/>
    <dgm:cxn modelId="{364A0E2C-80DC-428F-869F-0759AE8B2371}" type="presParOf" srcId="{CD691E82-EE63-4C83-90CE-B4D304DE46F7}" destId="{400F0E6B-22C2-493C-A4CB-D80F6B15B583}" srcOrd="4"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B95568-B5D2-430E-80C7-7F6F62000CDE}" type="doc">
      <dgm:prSet loTypeId="urn:microsoft.com/office/officeart/2005/8/layout/hChevron3" loCatId="process" qsTypeId="urn:microsoft.com/office/officeart/2005/8/quickstyle/simple1" qsCatId="simple" csTypeId="urn:microsoft.com/office/officeart/2005/8/colors/accent1_2" csCatId="accent1" phldr="1"/>
      <dgm:spPr/>
    </dgm:pt>
    <dgm:pt modelId="{5106FD96-03AC-4F1C-B8BA-4775F765FE9D}">
      <dgm:prSet phldrT="[Text]" custT="1"/>
      <dgm:spPr>
        <a:solidFill>
          <a:schemeClr val="bg1">
            <a:lumMod val="65000"/>
          </a:schemeClr>
        </a:solidFill>
      </dgm:spPr>
      <dgm:t>
        <a:bodyPr/>
        <a:lstStyle/>
        <a:p>
          <a:r>
            <a:rPr lang="en-US" sz="1400" dirty="0"/>
            <a:t>2-4 </a:t>
          </a:r>
          <a:r>
            <a:rPr lang="en-US" altLang="zh-CN" sz="1400" dirty="0"/>
            <a:t>weeks</a:t>
          </a:r>
          <a:endParaRPr lang="en-US" sz="1400" dirty="0"/>
        </a:p>
      </dgm:t>
    </dgm:pt>
    <dgm:pt modelId="{04CF652C-397C-4D74-9592-8FC64F8861B1}" type="parTrans" cxnId="{8CC037F9-90C5-4D02-8BB5-74CE397C2B18}">
      <dgm:prSet/>
      <dgm:spPr/>
      <dgm:t>
        <a:bodyPr/>
        <a:lstStyle/>
        <a:p>
          <a:endParaRPr lang="en-US"/>
        </a:p>
      </dgm:t>
    </dgm:pt>
    <dgm:pt modelId="{18ED0467-A2B9-4967-AA08-8072675EC46B}" type="sibTrans" cxnId="{8CC037F9-90C5-4D02-8BB5-74CE397C2B18}">
      <dgm:prSet/>
      <dgm:spPr/>
      <dgm:t>
        <a:bodyPr/>
        <a:lstStyle/>
        <a:p>
          <a:endParaRPr lang="en-US"/>
        </a:p>
      </dgm:t>
    </dgm:pt>
    <dgm:pt modelId="{F7DBF047-D1F5-4D98-87DE-1914BC8ACE25}">
      <dgm:prSet phldrT="[Text]" custT="1"/>
      <dgm:spPr>
        <a:solidFill>
          <a:schemeClr val="bg1">
            <a:lumMod val="65000"/>
          </a:schemeClr>
        </a:solidFill>
      </dgm:spPr>
      <dgm:t>
        <a:bodyPr/>
        <a:lstStyle/>
        <a:p>
          <a:r>
            <a:rPr lang="en-US" sz="1400" dirty="0"/>
            <a:t>6</a:t>
          </a:r>
          <a:r>
            <a:rPr lang="en-US" altLang="zh-CN" sz="1400" dirty="0"/>
            <a:t>+ months</a:t>
          </a:r>
          <a:endParaRPr lang="en-US" sz="1400" dirty="0"/>
        </a:p>
      </dgm:t>
    </dgm:pt>
    <dgm:pt modelId="{916D1E71-A7CC-436B-BE7B-C12D6FA09740}" type="sibTrans" cxnId="{335757AB-FE64-4771-8A87-5FEC9E10E865}">
      <dgm:prSet/>
      <dgm:spPr/>
      <dgm:t>
        <a:bodyPr/>
        <a:lstStyle/>
        <a:p>
          <a:endParaRPr lang="en-US"/>
        </a:p>
      </dgm:t>
    </dgm:pt>
    <dgm:pt modelId="{8FA241BE-620E-4F51-9640-B0F22A8A70E3}" type="parTrans" cxnId="{335757AB-FE64-4771-8A87-5FEC9E10E865}">
      <dgm:prSet/>
      <dgm:spPr/>
      <dgm:t>
        <a:bodyPr/>
        <a:lstStyle/>
        <a:p>
          <a:endParaRPr lang="en-US"/>
        </a:p>
      </dgm:t>
    </dgm:pt>
    <dgm:pt modelId="{EF6ED771-0892-4B73-816E-5F8210F4BEC2}">
      <dgm:prSet phldrT="[Text]" custT="1"/>
      <dgm:spPr>
        <a:solidFill>
          <a:srgbClr val="0072C6"/>
        </a:solidFill>
      </dgm:spPr>
      <dgm:t>
        <a:bodyPr/>
        <a:lstStyle/>
        <a:p>
          <a:r>
            <a:rPr lang="en-US" sz="1400" dirty="0"/>
            <a:t>1</a:t>
          </a:r>
          <a:r>
            <a:rPr lang="en-US" altLang="zh-CN" sz="1400" dirty="0"/>
            <a:t>-3 months</a:t>
          </a:r>
          <a:endParaRPr lang="en-US" sz="1400" dirty="0"/>
        </a:p>
      </dgm:t>
    </dgm:pt>
    <dgm:pt modelId="{783095DC-7964-41C6-8843-D2039C633E6A}" type="sibTrans" cxnId="{B720B995-B560-4D9C-BF3A-DCD39127B3E0}">
      <dgm:prSet/>
      <dgm:spPr/>
      <dgm:t>
        <a:bodyPr/>
        <a:lstStyle/>
        <a:p>
          <a:endParaRPr lang="en-US"/>
        </a:p>
      </dgm:t>
    </dgm:pt>
    <dgm:pt modelId="{28AC145E-801B-4FE5-B7D8-809E6638E90F}" type="parTrans" cxnId="{B720B995-B560-4D9C-BF3A-DCD39127B3E0}">
      <dgm:prSet/>
      <dgm:spPr/>
      <dgm:t>
        <a:bodyPr/>
        <a:lstStyle/>
        <a:p>
          <a:endParaRPr lang="en-US"/>
        </a:p>
      </dgm:t>
    </dgm:pt>
    <dgm:pt modelId="{CD691E82-EE63-4C83-90CE-B4D304DE46F7}" type="pres">
      <dgm:prSet presAssocID="{72B95568-B5D2-430E-80C7-7F6F62000CDE}" presName="Name0" presStyleCnt="0">
        <dgm:presLayoutVars>
          <dgm:dir/>
          <dgm:resizeHandles val="exact"/>
        </dgm:presLayoutVars>
      </dgm:prSet>
      <dgm:spPr/>
    </dgm:pt>
    <dgm:pt modelId="{63C057A2-8665-4DB4-91DB-FF93373D6997}" type="pres">
      <dgm:prSet presAssocID="{5106FD96-03AC-4F1C-B8BA-4775F765FE9D}" presName="parTxOnly" presStyleLbl="node1" presStyleIdx="0" presStyleCnt="3" custScaleY="42228">
        <dgm:presLayoutVars>
          <dgm:bulletEnabled val="1"/>
        </dgm:presLayoutVars>
      </dgm:prSet>
      <dgm:spPr/>
    </dgm:pt>
    <dgm:pt modelId="{E7BED9BB-CA59-4159-A1DF-AB8202978F6A}" type="pres">
      <dgm:prSet presAssocID="{18ED0467-A2B9-4967-AA08-8072675EC46B}" presName="parSpace" presStyleCnt="0"/>
      <dgm:spPr/>
    </dgm:pt>
    <dgm:pt modelId="{D53BF51B-030F-41E0-B4A9-05AE010883C1}" type="pres">
      <dgm:prSet presAssocID="{EF6ED771-0892-4B73-816E-5F8210F4BEC2}" presName="parTxOnly" presStyleLbl="node1" presStyleIdx="1" presStyleCnt="3" custScaleY="42228">
        <dgm:presLayoutVars>
          <dgm:bulletEnabled val="1"/>
        </dgm:presLayoutVars>
      </dgm:prSet>
      <dgm:spPr/>
    </dgm:pt>
    <dgm:pt modelId="{20888052-DD6A-4436-A286-0E915F141CBC}" type="pres">
      <dgm:prSet presAssocID="{783095DC-7964-41C6-8843-D2039C633E6A}" presName="parSpace" presStyleCnt="0"/>
      <dgm:spPr/>
    </dgm:pt>
    <dgm:pt modelId="{400F0E6B-22C2-493C-A4CB-D80F6B15B583}" type="pres">
      <dgm:prSet presAssocID="{F7DBF047-D1F5-4D98-87DE-1914BC8ACE25}" presName="parTxOnly" presStyleLbl="node1" presStyleIdx="2" presStyleCnt="3" custScaleY="42228">
        <dgm:presLayoutVars>
          <dgm:bulletEnabled val="1"/>
        </dgm:presLayoutVars>
      </dgm:prSet>
      <dgm:spPr/>
    </dgm:pt>
  </dgm:ptLst>
  <dgm:cxnLst>
    <dgm:cxn modelId="{C9D11C92-F852-4D31-B21A-E3E55E945DD6}" type="presOf" srcId="{EF6ED771-0892-4B73-816E-5F8210F4BEC2}" destId="{D53BF51B-030F-41E0-B4A9-05AE010883C1}" srcOrd="0" destOrd="0" presId="urn:microsoft.com/office/officeart/2005/8/layout/hChevron3"/>
    <dgm:cxn modelId="{B720B995-B560-4D9C-BF3A-DCD39127B3E0}" srcId="{72B95568-B5D2-430E-80C7-7F6F62000CDE}" destId="{EF6ED771-0892-4B73-816E-5F8210F4BEC2}" srcOrd="1" destOrd="0" parTransId="{28AC145E-801B-4FE5-B7D8-809E6638E90F}" sibTransId="{783095DC-7964-41C6-8843-D2039C633E6A}"/>
    <dgm:cxn modelId="{335757AB-FE64-4771-8A87-5FEC9E10E865}" srcId="{72B95568-B5D2-430E-80C7-7F6F62000CDE}" destId="{F7DBF047-D1F5-4D98-87DE-1914BC8ACE25}" srcOrd="2" destOrd="0" parTransId="{8FA241BE-620E-4F51-9640-B0F22A8A70E3}" sibTransId="{916D1E71-A7CC-436B-BE7B-C12D6FA09740}"/>
    <dgm:cxn modelId="{8CC037F9-90C5-4D02-8BB5-74CE397C2B18}" srcId="{72B95568-B5D2-430E-80C7-7F6F62000CDE}" destId="{5106FD96-03AC-4F1C-B8BA-4775F765FE9D}" srcOrd="0" destOrd="0" parTransId="{04CF652C-397C-4D74-9592-8FC64F8861B1}" sibTransId="{18ED0467-A2B9-4967-AA08-8072675EC46B}"/>
    <dgm:cxn modelId="{CEFC8A6E-B644-45FC-8C69-A301006C0D2F}" type="presOf" srcId="{5106FD96-03AC-4F1C-B8BA-4775F765FE9D}" destId="{63C057A2-8665-4DB4-91DB-FF93373D6997}" srcOrd="0" destOrd="0" presId="urn:microsoft.com/office/officeart/2005/8/layout/hChevron3"/>
    <dgm:cxn modelId="{D594AA98-2DFC-4214-A6FC-39AC558590C7}" type="presOf" srcId="{72B95568-B5D2-430E-80C7-7F6F62000CDE}" destId="{CD691E82-EE63-4C83-90CE-B4D304DE46F7}" srcOrd="0" destOrd="0" presId="urn:microsoft.com/office/officeart/2005/8/layout/hChevron3"/>
    <dgm:cxn modelId="{7F8FD45F-DC15-4A10-9DE8-6C177FEA017A}" type="presOf" srcId="{F7DBF047-D1F5-4D98-87DE-1914BC8ACE25}" destId="{400F0E6B-22C2-493C-A4CB-D80F6B15B583}" srcOrd="0" destOrd="0" presId="urn:microsoft.com/office/officeart/2005/8/layout/hChevron3"/>
    <dgm:cxn modelId="{8CE31698-9880-4C92-8994-41475CFF026D}" type="presParOf" srcId="{CD691E82-EE63-4C83-90CE-B4D304DE46F7}" destId="{63C057A2-8665-4DB4-91DB-FF93373D6997}" srcOrd="0" destOrd="0" presId="urn:microsoft.com/office/officeart/2005/8/layout/hChevron3"/>
    <dgm:cxn modelId="{56CFF5F0-DAAB-4C80-B4F8-A976A20D3C3A}" type="presParOf" srcId="{CD691E82-EE63-4C83-90CE-B4D304DE46F7}" destId="{E7BED9BB-CA59-4159-A1DF-AB8202978F6A}" srcOrd="1" destOrd="0" presId="urn:microsoft.com/office/officeart/2005/8/layout/hChevron3"/>
    <dgm:cxn modelId="{BD09B3C0-9CF8-4AB3-AC10-51DD3B6715BB}" type="presParOf" srcId="{CD691E82-EE63-4C83-90CE-B4D304DE46F7}" destId="{D53BF51B-030F-41E0-B4A9-05AE010883C1}" srcOrd="2" destOrd="0" presId="urn:microsoft.com/office/officeart/2005/8/layout/hChevron3"/>
    <dgm:cxn modelId="{4C6D0878-218E-466B-B419-372CAF772F89}" type="presParOf" srcId="{CD691E82-EE63-4C83-90CE-B4D304DE46F7}" destId="{20888052-DD6A-4436-A286-0E915F141CBC}" srcOrd="3" destOrd="0" presId="urn:microsoft.com/office/officeart/2005/8/layout/hChevron3"/>
    <dgm:cxn modelId="{364A0E2C-80DC-428F-869F-0759AE8B2371}" type="presParOf" srcId="{CD691E82-EE63-4C83-90CE-B4D304DE46F7}" destId="{400F0E6B-22C2-493C-A4CB-D80F6B15B583}" srcOrd="4" destOrd="0" presId="urn:microsoft.com/office/officeart/2005/8/layout/hChevron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B95568-B5D2-430E-80C7-7F6F62000CDE}" type="doc">
      <dgm:prSet loTypeId="urn:microsoft.com/office/officeart/2005/8/layout/hChevron3" loCatId="process" qsTypeId="urn:microsoft.com/office/officeart/2005/8/quickstyle/simple1" qsCatId="simple" csTypeId="urn:microsoft.com/office/officeart/2005/8/colors/accent1_2" csCatId="accent1" phldr="1"/>
      <dgm:spPr/>
    </dgm:pt>
    <dgm:pt modelId="{5106FD96-03AC-4F1C-B8BA-4775F765FE9D}">
      <dgm:prSet phldrT="[Text]" custT="1"/>
      <dgm:spPr>
        <a:solidFill>
          <a:schemeClr val="bg1">
            <a:lumMod val="65000"/>
          </a:schemeClr>
        </a:solidFill>
      </dgm:spPr>
      <dgm:t>
        <a:bodyPr/>
        <a:lstStyle/>
        <a:p>
          <a:r>
            <a:rPr lang="en-US" sz="1400" dirty="0"/>
            <a:t>2-4 </a:t>
          </a:r>
          <a:r>
            <a:rPr lang="en-US" altLang="zh-CN" sz="1400" dirty="0"/>
            <a:t>weeks</a:t>
          </a:r>
          <a:endParaRPr lang="en-US" sz="1400" dirty="0"/>
        </a:p>
      </dgm:t>
    </dgm:pt>
    <dgm:pt modelId="{04CF652C-397C-4D74-9592-8FC64F8861B1}" type="parTrans" cxnId="{8CC037F9-90C5-4D02-8BB5-74CE397C2B18}">
      <dgm:prSet/>
      <dgm:spPr/>
      <dgm:t>
        <a:bodyPr/>
        <a:lstStyle/>
        <a:p>
          <a:endParaRPr lang="en-US"/>
        </a:p>
      </dgm:t>
    </dgm:pt>
    <dgm:pt modelId="{18ED0467-A2B9-4967-AA08-8072675EC46B}" type="sibTrans" cxnId="{8CC037F9-90C5-4D02-8BB5-74CE397C2B18}">
      <dgm:prSet/>
      <dgm:spPr/>
      <dgm:t>
        <a:bodyPr/>
        <a:lstStyle/>
        <a:p>
          <a:endParaRPr lang="en-US"/>
        </a:p>
      </dgm:t>
    </dgm:pt>
    <dgm:pt modelId="{F7DBF047-D1F5-4D98-87DE-1914BC8ACE25}">
      <dgm:prSet phldrT="[Text]" custT="1"/>
      <dgm:spPr>
        <a:solidFill>
          <a:srgbClr val="0072C6"/>
        </a:solidFill>
      </dgm:spPr>
      <dgm:t>
        <a:bodyPr/>
        <a:lstStyle/>
        <a:p>
          <a:r>
            <a:rPr lang="en-US" sz="1400" dirty="0"/>
            <a:t>6</a:t>
          </a:r>
          <a:r>
            <a:rPr lang="en-US" altLang="zh-CN" sz="1400" dirty="0"/>
            <a:t>+ months</a:t>
          </a:r>
          <a:endParaRPr lang="en-US" sz="1400" dirty="0"/>
        </a:p>
      </dgm:t>
    </dgm:pt>
    <dgm:pt modelId="{8FA241BE-620E-4F51-9640-B0F22A8A70E3}" type="parTrans" cxnId="{335757AB-FE64-4771-8A87-5FEC9E10E865}">
      <dgm:prSet/>
      <dgm:spPr/>
      <dgm:t>
        <a:bodyPr/>
        <a:lstStyle/>
        <a:p>
          <a:endParaRPr lang="en-US"/>
        </a:p>
      </dgm:t>
    </dgm:pt>
    <dgm:pt modelId="{916D1E71-A7CC-436B-BE7B-C12D6FA09740}" type="sibTrans" cxnId="{335757AB-FE64-4771-8A87-5FEC9E10E865}">
      <dgm:prSet/>
      <dgm:spPr/>
      <dgm:t>
        <a:bodyPr/>
        <a:lstStyle/>
        <a:p>
          <a:endParaRPr lang="en-US"/>
        </a:p>
      </dgm:t>
    </dgm:pt>
    <dgm:pt modelId="{EF6ED771-0892-4B73-816E-5F8210F4BEC2}">
      <dgm:prSet phldrT="[Text]" custT="1"/>
      <dgm:spPr>
        <a:solidFill>
          <a:schemeClr val="bg1">
            <a:lumMod val="65000"/>
          </a:schemeClr>
        </a:solidFill>
      </dgm:spPr>
      <dgm:t>
        <a:bodyPr/>
        <a:lstStyle/>
        <a:p>
          <a:r>
            <a:rPr lang="en-US" sz="1400" dirty="0"/>
            <a:t>1</a:t>
          </a:r>
          <a:r>
            <a:rPr lang="en-US" altLang="zh-CN" sz="1400" dirty="0"/>
            <a:t>-3 months</a:t>
          </a:r>
          <a:endParaRPr lang="en-US" sz="1400" dirty="0"/>
        </a:p>
      </dgm:t>
    </dgm:pt>
    <dgm:pt modelId="{783095DC-7964-41C6-8843-D2039C633E6A}" type="sibTrans" cxnId="{B720B995-B560-4D9C-BF3A-DCD39127B3E0}">
      <dgm:prSet/>
      <dgm:spPr/>
      <dgm:t>
        <a:bodyPr/>
        <a:lstStyle/>
        <a:p>
          <a:endParaRPr lang="en-US"/>
        </a:p>
      </dgm:t>
    </dgm:pt>
    <dgm:pt modelId="{28AC145E-801B-4FE5-B7D8-809E6638E90F}" type="parTrans" cxnId="{B720B995-B560-4D9C-BF3A-DCD39127B3E0}">
      <dgm:prSet/>
      <dgm:spPr/>
      <dgm:t>
        <a:bodyPr/>
        <a:lstStyle/>
        <a:p>
          <a:endParaRPr lang="en-US"/>
        </a:p>
      </dgm:t>
    </dgm:pt>
    <dgm:pt modelId="{CD691E82-EE63-4C83-90CE-B4D304DE46F7}" type="pres">
      <dgm:prSet presAssocID="{72B95568-B5D2-430E-80C7-7F6F62000CDE}" presName="Name0" presStyleCnt="0">
        <dgm:presLayoutVars>
          <dgm:dir/>
          <dgm:resizeHandles val="exact"/>
        </dgm:presLayoutVars>
      </dgm:prSet>
      <dgm:spPr/>
    </dgm:pt>
    <dgm:pt modelId="{63C057A2-8665-4DB4-91DB-FF93373D6997}" type="pres">
      <dgm:prSet presAssocID="{5106FD96-03AC-4F1C-B8BA-4775F765FE9D}" presName="parTxOnly" presStyleLbl="node1" presStyleIdx="0" presStyleCnt="3" custScaleY="42228">
        <dgm:presLayoutVars>
          <dgm:bulletEnabled val="1"/>
        </dgm:presLayoutVars>
      </dgm:prSet>
      <dgm:spPr/>
    </dgm:pt>
    <dgm:pt modelId="{E7BED9BB-CA59-4159-A1DF-AB8202978F6A}" type="pres">
      <dgm:prSet presAssocID="{18ED0467-A2B9-4967-AA08-8072675EC46B}" presName="parSpace" presStyleCnt="0"/>
      <dgm:spPr/>
    </dgm:pt>
    <dgm:pt modelId="{D53BF51B-030F-41E0-B4A9-05AE010883C1}" type="pres">
      <dgm:prSet presAssocID="{EF6ED771-0892-4B73-816E-5F8210F4BEC2}" presName="parTxOnly" presStyleLbl="node1" presStyleIdx="1" presStyleCnt="3" custScaleY="42228">
        <dgm:presLayoutVars>
          <dgm:bulletEnabled val="1"/>
        </dgm:presLayoutVars>
      </dgm:prSet>
      <dgm:spPr/>
    </dgm:pt>
    <dgm:pt modelId="{20888052-DD6A-4436-A286-0E915F141CBC}" type="pres">
      <dgm:prSet presAssocID="{783095DC-7964-41C6-8843-D2039C633E6A}" presName="parSpace" presStyleCnt="0"/>
      <dgm:spPr/>
    </dgm:pt>
    <dgm:pt modelId="{400F0E6B-22C2-493C-A4CB-D80F6B15B583}" type="pres">
      <dgm:prSet presAssocID="{F7DBF047-D1F5-4D98-87DE-1914BC8ACE25}" presName="parTxOnly" presStyleLbl="node1" presStyleIdx="2" presStyleCnt="3" custScaleY="42228">
        <dgm:presLayoutVars>
          <dgm:bulletEnabled val="1"/>
        </dgm:presLayoutVars>
      </dgm:prSet>
      <dgm:spPr/>
    </dgm:pt>
  </dgm:ptLst>
  <dgm:cxnLst>
    <dgm:cxn modelId="{C9D11C92-F852-4D31-B21A-E3E55E945DD6}" type="presOf" srcId="{EF6ED771-0892-4B73-816E-5F8210F4BEC2}" destId="{D53BF51B-030F-41E0-B4A9-05AE010883C1}" srcOrd="0" destOrd="0" presId="urn:microsoft.com/office/officeart/2005/8/layout/hChevron3"/>
    <dgm:cxn modelId="{B720B995-B560-4D9C-BF3A-DCD39127B3E0}" srcId="{72B95568-B5D2-430E-80C7-7F6F62000CDE}" destId="{EF6ED771-0892-4B73-816E-5F8210F4BEC2}" srcOrd="1" destOrd="0" parTransId="{28AC145E-801B-4FE5-B7D8-809E6638E90F}" sibTransId="{783095DC-7964-41C6-8843-D2039C633E6A}"/>
    <dgm:cxn modelId="{335757AB-FE64-4771-8A87-5FEC9E10E865}" srcId="{72B95568-B5D2-430E-80C7-7F6F62000CDE}" destId="{F7DBF047-D1F5-4D98-87DE-1914BC8ACE25}" srcOrd="2" destOrd="0" parTransId="{8FA241BE-620E-4F51-9640-B0F22A8A70E3}" sibTransId="{916D1E71-A7CC-436B-BE7B-C12D6FA09740}"/>
    <dgm:cxn modelId="{8CC037F9-90C5-4D02-8BB5-74CE397C2B18}" srcId="{72B95568-B5D2-430E-80C7-7F6F62000CDE}" destId="{5106FD96-03AC-4F1C-B8BA-4775F765FE9D}" srcOrd="0" destOrd="0" parTransId="{04CF652C-397C-4D74-9592-8FC64F8861B1}" sibTransId="{18ED0467-A2B9-4967-AA08-8072675EC46B}"/>
    <dgm:cxn modelId="{CEFC8A6E-B644-45FC-8C69-A301006C0D2F}" type="presOf" srcId="{5106FD96-03AC-4F1C-B8BA-4775F765FE9D}" destId="{63C057A2-8665-4DB4-91DB-FF93373D6997}" srcOrd="0" destOrd="0" presId="urn:microsoft.com/office/officeart/2005/8/layout/hChevron3"/>
    <dgm:cxn modelId="{D594AA98-2DFC-4214-A6FC-39AC558590C7}" type="presOf" srcId="{72B95568-B5D2-430E-80C7-7F6F62000CDE}" destId="{CD691E82-EE63-4C83-90CE-B4D304DE46F7}" srcOrd="0" destOrd="0" presId="urn:microsoft.com/office/officeart/2005/8/layout/hChevron3"/>
    <dgm:cxn modelId="{7F8FD45F-DC15-4A10-9DE8-6C177FEA017A}" type="presOf" srcId="{F7DBF047-D1F5-4D98-87DE-1914BC8ACE25}" destId="{400F0E6B-22C2-493C-A4CB-D80F6B15B583}" srcOrd="0" destOrd="0" presId="urn:microsoft.com/office/officeart/2005/8/layout/hChevron3"/>
    <dgm:cxn modelId="{8CE31698-9880-4C92-8994-41475CFF026D}" type="presParOf" srcId="{CD691E82-EE63-4C83-90CE-B4D304DE46F7}" destId="{63C057A2-8665-4DB4-91DB-FF93373D6997}" srcOrd="0" destOrd="0" presId="urn:microsoft.com/office/officeart/2005/8/layout/hChevron3"/>
    <dgm:cxn modelId="{56CFF5F0-DAAB-4C80-B4F8-A976A20D3C3A}" type="presParOf" srcId="{CD691E82-EE63-4C83-90CE-B4D304DE46F7}" destId="{E7BED9BB-CA59-4159-A1DF-AB8202978F6A}" srcOrd="1" destOrd="0" presId="urn:microsoft.com/office/officeart/2005/8/layout/hChevron3"/>
    <dgm:cxn modelId="{BD09B3C0-9CF8-4AB3-AC10-51DD3B6715BB}" type="presParOf" srcId="{CD691E82-EE63-4C83-90CE-B4D304DE46F7}" destId="{D53BF51B-030F-41E0-B4A9-05AE010883C1}" srcOrd="2" destOrd="0" presId="urn:microsoft.com/office/officeart/2005/8/layout/hChevron3"/>
    <dgm:cxn modelId="{4C6D0878-218E-466B-B419-372CAF772F89}" type="presParOf" srcId="{CD691E82-EE63-4C83-90CE-B4D304DE46F7}" destId="{20888052-DD6A-4436-A286-0E915F141CBC}" srcOrd="3" destOrd="0" presId="urn:microsoft.com/office/officeart/2005/8/layout/hChevron3"/>
    <dgm:cxn modelId="{364A0E2C-80DC-428F-869F-0759AE8B2371}" type="presParOf" srcId="{CD691E82-EE63-4C83-90CE-B4D304DE46F7}" destId="{400F0E6B-22C2-493C-A4CB-D80F6B15B583}" srcOrd="4"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057A2-8665-4DB4-91DB-FF93373D6997}">
      <dsp:nvSpPr>
        <dsp:cNvPr id="0" name=""/>
        <dsp:cNvSpPr/>
      </dsp:nvSpPr>
      <dsp:spPr>
        <a:xfrm>
          <a:off x="1820" y="373619"/>
          <a:ext cx="1592117" cy="268927"/>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2-4 </a:t>
          </a:r>
          <a:r>
            <a:rPr lang="en-US" altLang="zh-CN" sz="1400" kern="1200" dirty="0"/>
            <a:t>weeks</a:t>
          </a:r>
          <a:endParaRPr lang="en-US" sz="1400" kern="1200" dirty="0"/>
        </a:p>
      </dsp:txBody>
      <dsp:txXfrm>
        <a:off x="1820" y="373619"/>
        <a:ext cx="1524885" cy="268927"/>
      </dsp:txXfrm>
    </dsp:sp>
    <dsp:sp modelId="{D53BF51B-030F-41E0-B4A9-05AE010883C1}">
      <dsp:nvSpPr>
        <dsp:cNvPr id="0" name=""/>
        <dsp:cNvSpPr/>
      </dsp:nvSpPr>
      <dsp:spPr>
        <a:xfrm>
          <a:off x="1275515" y="373619"/>
          <a:ext cx="1592117" cy="268927"/>
        </a:xfrm>
        <a:prstGeom prst="chevron">
          <a:avLst/>
        </a:prstGeom>
        <a:solidFill>
          <a:schemeClr val="bg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1</a:t>
          </a:r>
          <a:r>
            <a:rPr lang="en-US" altLang="zh-CN" sz="1400" kern="1200" dirty="0"/>
            <a:t>-3 months</a:t>
          </a:r>
          <a:endParaRPr lang="en-US" sz="1400" kern="1200" dirty="0"/>
        </a:p>
      </dsp:txBody>
      <dsp:txXfrm>
        <a:off x="1409979" y="373619"/>
        <a:ext cx="1323190" cy="268927"/>
      </dsp:txXfrm>
    </dsp:sp>
    <dsp:sp modelId="{400F0E6B-22C2-493C-A4CB-D80F6B15B583}">
      <dsp:nvSpPr>
        <dsp:cNvPr id="0" name=""/>
        <dsp:cNvSpPr/>
      </dsp:nvSpPr>
      <dsp:spPr>
        <a:xfrm>
          <a:off x="2549209" y="373619"/>
          <a:ext cx="1592117" cy="268927"/>
        </a:xfrm>
        <a:prstGeom prst="chevron">
          <a:avLst/>
        </a:prstGeom>
        <a:solidFill>
          <a:schemeClr val="bg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6</a:t>
          </a:r>
          <a:r>
            <a:rPr lang="en-US" altLang="zh-CN" sz="1400" kern="1200" dirty="0"/>
            <a:t>+ months</a:t>
          </a:r>
          <a:endParaRPr lang="en-US" sz="1400" kern="1200" dirty="0"/>
        </a:p>
      </dsp:txBody>
      <dsp:txXfrm>
        <a:off x="2683673" y="373619"/>
        <a:ext cx="1323190" cy="268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057A2-8665-4DB4-91DB-FF93373D6997}">
      <dsp:nvSpPr>
        <dsp:cNvPr id="0" name=""/>
        <dsp:cNvSpPr/>
      </dsp:nvSpPr>
      <dsp:spPr>
        <a:xfrm>
          <a:off x="1820" y="373619"/>
          <a:ext cx="1592117" cy="268927"/>
        </a:xfrm>
        <a:prstGeom prst="homePlate">
          <a:avLst/>
        </a:prstGeom>
        <a:solidFill>
          <a:schemeClr val="bg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2-4 </a:t>
          </a:r>
          <a:r>
            <a:rPr lang="en-US" altLang="zh-CN" sz="1400" kern="1200" dirty="0"/>
            <a:t>weeks</a:t>
          </a:r>
          <a:endParaRPr lang="en-US" sz="1400" kern="1200" dirty="0"/>
        </a:p>
      </dsp:txBody>
      <dsp:txXfrm>
        <a:off x="1820" y="373619"/>
        <a:ext cx="1524885" cy="268927"/>
      </dsp:txXfrm>
    </dsp:sp>
    <dsp:sp modelId="{D53BF51B-030F-41E0-B4A9-05AE010883C1}">
      <dsp:nvSpPr>
        <dsp:cNvPr id="0" name=""/>
        <dsp:cNvSpPr/>
      </dsp:nvSpPr>
      <dsp:spPr>
        <a:xfrm>
          <a:off x="1275515" y="373619"/>
          <a:ext cx="1592117" cy="268927"/>
        </a:xfrm>
        <a:prstGeom prst="chevron">
          <a:avLst/>
        </a:prstGeom>
        <a:solidFill>
          <a:srgbClr val="0072C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1</a:t>
          </a:r>
          <a:r>
            <a:rPr lang="en-US" altLang="zh-CN" sz="1400" kern="1200" dirty="0"/>
            <a:t>-3 months</a:t>
          </a:r>
          <a:endParaRPr lang="en-US" sz="1400" kern="1200" dirty="0"/>
        </a:p>
      </dsp:txBody>
      <dsp:txXfrm>
        <a:off x="1409979" y="373619"/>
        <a:ext cx="1323190" cy="268927"/>
      </dsp:txXfrm>
    </dsp:sp>
    <dsp:sp modelId="{400F0E6B-22C2-493C-A4CB-D80F6B15B583}">
      <dsp:nvSpPr>
        <dsp:cNvPr id="0" name=""/>
        <dsp:cNvSpPr/>
      </dsp:nvSpPr>
      <dsp:spPr>
        <a:xfrm>
          <a:off x="2549209" y="373619"/>
          <a:ext cx="1592117" cy="268927"/>
        </a:xfrm>
        <a:prstGeom prst="chevron">
          <a:avLst/>
        </a:prstGeom>
        <a:solidFill>
          <a:schemeClr val="bg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6</a:t>
          </a:r>
          <a:r>
            <a:rPr lang="en-US" altLang="zh-CN" sz="1400" kern="1200" dirty="0"/>
            <a:t>+ months</a:t>
          </a:r>
          <a:endParaRPr lang="en-US" sz="1400" kern="1200" dirty="0"/>
        </a:p>
      </dsp:txBody>
      <dsp:txXfrm>
        <a:off x="2683673" y="373619"/>
        <a:ext cx="1323190" cy="2689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057A2-8665-4DB4-91DB-FF93373D6997}">
      <dsp:nvSpPr>
        <dsp:cNvPr id="0" name=""/>
        <dsp:cNvSpPr/>
      </dsp:nvSpPr>
      <dsp:spPr>
        <a:xfrm>
          <a:off x="1820" y="373619"/>
          <a:ext cx="1592117" cy="268927"/>
        </a:xfrm>
        <a:prstGeom prst="homePlate">
          <a:avLst/>
        </a:prstGeom>
        <a:solidFill>
          <a:schemeClr val="bg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2-4 </a:t>
          </a:r>
          <a:r>
            <a:rPr lang="en-US" altLang="zh-CN" sz="1400" kern="1200" dirty="0"/>
            <a:t>weeks</a:t>
          </a:r>
          <a:endParaRPr lang="en-US" sz="1400" kern="1200" dirty="0"/>
        </a:p>
      </dsp:txBody>
      <dsp:txXfrm>
        <a:off x="1820" y="373619"/>
        <a:ext cx="1524885" cy="268927"/>
      </dsp:txXfrm>
    </dsp:sp>
    <dsp:sp modelId="{D53BF51B-030F-41E0-B4A9-05AE010883C1}">
      <dsp:nvSpPr>
        <dsp:cNvPr id="0" name=""/>
        <dsp:cNvSpPr/>
      </dsp:nvSpPr>
      <dsp:spPr>
        <a:xfrm>
          <a:off x="1275515" y="373619"/>
          <a:ext cx="1592117" cy="268927"/>
        </a:xfrm>
        <a:prstGeom prst="chevron">
          <a:avLst/>
        </a:prstGeom>
        <a:solidFill>
          <a:schemeClr val="bg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1</a:t>
          </a:r>
          <a:r>
            <a:rPr lang="en-US" altLang="zh-CN" sz="1400" kern="1200" dirty="0"/>
            <a:t>-3 months</a:t>
          </a:r>
          <a:endParaRPr lang="en-US" sz="1400" kern="1200" dirty="0"/>
        </a:p>
      </dsp:txBody>
      <dsp:txXfrm>
        <a:off x="1409979" y="373619"/>
        <a:ext cx="1323190" cy="268927"/>
      </dsp:txXfrm>
    </dsp:sp>
    <dsp:sp modelId="{400F0E6B-22C2-493C-A4CB-D80F6B15B583}">
      <dsp:nvSpPr>
        <dsp:cNvPr id="0" name=""/>
        <dsp:cNvSpPr/>
      </dsp:nvSpPr>
      <dsp:spPr>
        <a:xfrm>
          <a:off x="2549209" y="373619"/>
          <a:ext cx="1592117" cy="268927"/>
        </a:xfrm>
        <a:prstGeom prst="chevron">
          <a:avLst/>
        </a:prstGeom>
        <a:solidFill>
          <a:srgbClr val="0072C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kern="1200" dirty="0"/>
            <a:t>6</a:t>
          </a:r>
          <a:r>
            <a:rPr lang="en-US" altLang="zh-CN" sz="1400" kern="1200" dirty="0"/>
            <a:t>+ months</a:t>
          </a:r>
          <a:endParaRPr lang="en-US" sz="1400" kern="1200" dirty="0"/>
        </a:p>
      </dsp:txBody>
      <dsp:txXfrm>
        <a:off x="2683673" y="373619"/>
        <a:ext cx="1323190" cy="26892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EC117-5BF7-4F9A-B713-D09B79745F97}" type="datetimeFigureOut">
              <a:rPr lang="en-US" smtClean="0"/>
              <a:t>10/27/2016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75774-7687-4AF1-9D9C-0495A700E0C4}" type="slidenum">
              <a:rPr lang="en-US" smtClean="0"/>
              <a:t>‹#›</a:t>
            </a:fld>
            <a:endParaRPr lang="en-US"/>
          </a:p>
        </p:txBody>
      </p:sp>
    </p:spTree>
    <p:extLst>
      <p:ext uri="{BB962C8B-B14F-4D97-AF65-F5344CB8AC3E}">
        <p14:creationId xmlns:p14="http://schemas.microsoft.com/office/powerpoint/2010/main" val="3143136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5:09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033995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2015</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10/27/2016 5:09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92106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2015</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10/27/2016 5:09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4517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2015</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10/27/2016 5:09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6940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2015</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10/27/2016 5:09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0611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5:09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382205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tabLst>
                <a:tab pos="457200" algn="l"/>
              </a:tabLst>
              <a:defRPr/>
            </a:pPr>
            <a:endParaRPr lang="en-US" sz="1400" b="1" kern="0" dirty="0">
              <a:solidFill>
                <a:schemeClr val="tx2"/>
              </a:solidFill>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5:09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712284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tabLst>
                <a:tab pos="457200" algn="l"/>
              </a:tabLst>
              <a:defRPr/>
            </a:pPr>
            <a:endParaRPr lang="en-US" sz="1400" b="1" kern="0" dirty="0">
              <a:solidFill>
                <a:schemeClr val="tx2"/>
              </a:solidFill>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5:09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45746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982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982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2155D34-3E7E-4B07-84C7-CA5736E890B1}" type="datetime1">
              <a:rPr lang="en-US">
                <a:solidFill>
                  <a:prstClr val="black"/>
                </a:solidFill>
              </a:rPr>
              <a:pPr/>
              <a:t>10/27/2016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702770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0"/>
          </p:nvPr>
        </p:nvSpPr>
        <p:spPr/>
        <p:txBody>
          <a:bodyPr/>
          <a:lstStyle/>
          <a:p>
            <a:endParaRPr lang="en-US"/>
          </a:p>
          <a:p>
            <a:r>
              <a:rPr lang="en-US"/>
              <a:t>MICROSOFT CONFIDENTIAL</a:t>
            </a:r>
          </a:p>
          <a:p>
            <a:r>
              <a:rPr lang="en-US" sz="500"/>
              <a:t>© 2016 Microsoft Corporation. All rights reserved. MICROSOFT MAKES NO WARRANTIES, EXPRESS, IMPLIED OR STATUTORY, AS TO THE INFORMATION IN THIS PRESENTATION</a:t>
            </a:r>
            <a:endParaRPr lang="en-US" sz="500" dirty="0"/>
          </a:p>
        </p:txBody>
      </p:sp>
      <p:sp>
        <p:nvSpPr>
          <p:cNvPr id="7" name="Slide Number Placeholder 6"/>
          <p:cNvSpPr>
            <a:spLocks noGrp="1"/>
          </p:cNvSpPr>
          <p:nvPr>
            <p:ph type="sldNum" sz="quarter" idx="11"/>
          </p:nvPr>
        </p:nvSpPr>
        <p:spPr/>
        <p:txBody>
          <a:bodyPr/>
          <a:lstStyle/>
          <a:p>
            <a:fld id="{812BDBED-76E0-4365-BB86-F569FE80F259}" type="slidenum">
              <a:rPr lang="en-US" smtClean="0"/>
              <a:t>2</a:t>
            </a:fld>
            <a:endParaRPr lang="en-US"/>
          </a:p>
        </p:txBody>
      </p:sp>
    </p:spTree>
    <p:extLst>
      <p:ext uri="{BB962C8B-B14F-4D97-AF65-F5344CB8AC3E}">
        <p14:creationId xmlns:p14="http://schemas.microsoft.com/office/powerpoint/2010/main" val="955742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890588"/>
            <a:ext cx="5507037" cy="3098800"/>
          </a:xfrm>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0"/>
          </p:nvPr>
        </p:nvSpPr>
        <p:spPr/>
        <p:txBody>
          <a:bodyPr/>
          <a:lstStyle/>
          <a:p>
            <a:endParaRPr lang="en-US"/>
          </a:p>
          <a:p>
            <a:r>
              <a:rPr lang="en-US"/>
              <a:t>MICROSOFT CONFIDENTIAL</a:t>
            </a:r>
          </a:p>
          <a:p>
            <a:r>
              <a:rPr lang="en-US" sz="500"/>
              <a:t>© 2016 Microsoft Corporation. All rights reserved. MICROSOFT MAKES NO WARRANTIES, EXPRESS, IMPLIED OR STATUTORY, AS TO THE INFORMATION IN THIS PRESENTATION</a:t>
            </a:r>
            <a:endParaRPr lang="en-US" sz="500" dirty="0"/>
          </a:p>
        </p:txBody>
      </p:sp>
      <p:sp>
        <p:nvSpPr>
          <p:cNvPr id="7" name="Slide Number Placeholder 6"/>
          <p:cNvSpPr>
            <a:spLocks noGrp="1"/>
          </p:cNvSpPr>
          <p:nvPr>
            <p:ph type="sldNum" sz="quarter" idx="11"/>
          </p:nvPr>
        </p:nvSpPr>
        <p:spPr/>
        <p:txBody>
          <a:bodyPr/>
          <a:lstStyle/>
          <a:p>
            <a:fld id="{812BDBED-76E0-4365-BB86-F569FE80F259}" type="slidenum">
              <a:rPr lang="en-US" smtClean="0"/>
              <a:t>3</a:t>
            </a:fld>
            <a:endParaRPr lang="en-US"/>
          </a:p>
        </p:txBody>
      </p:sp>
    </p:spTree>
    <p:extLst>
      <p:ext uri="{BB962C8B-B14F-4D97-AF65-F5344CB8AC3E}">
        <p14:creationId xmlns:p14="http://schemas.microsoft.com/office/powerpoint/2010/main" val="265206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 2016 Microsoft Corporation. All rights reserved. MICROSOFT MAKES NO WARRANTIES, EXPRESS, IMPLIED OR STATUTORY, AS TO THE INFORMATION IN THIS PRESENTATION</a:t>
            </a:r>
            <a:endParaRPr lang="en-US" dirty="0"/>
          </a:p>
        </p:txBody>
      </p:sp>
      <p:sp>
        <p:nvSpPr>
          <p:cNvPr id="6" name="Date Placeholder 5"/>
          <p:cNvSpPr>
            <a:spLocks noGrp="1"/>
          </p:cNvSpPr>
          <p:nvPr>
            <p:ph type="dt" idx="12"/>
          </p:nvPr>
        </p:nvSpPr>
        <p:spPr/>
        <p:txBody>
          <a:bodyPr/>
          <a:lstStyle/>
          <a:p>
            <a:fld id="{E390212F-0364-452A-B9AA-4F5B994D2D5A}" type="datetime1">
              <a:rPr lang="en-US" smtClean="0"/>
              <a:pPr/>
              <a:t>10/27/2016</a:t>
            </a:fld>
            <a:endParaRPr lang="en-US"/>
          </a:p>
        </p:txBody>
      </p:sp>
      <p:sp>
        <p:nvSpPr>
          <p:cNvPr id="7" name="Slide Number Placeholder 6"/>
          <p:cNvSpPr>
            <a:spLocks noGrp="1"/>
          </p:cNvSpPr>
          <p:nvPr>
            <p:ph type="sldNum" sz="quarter" idx="13"/>
          </p:nvPr>
        </p:nvSpPr>
        <p:spPr/>
        <p:txBody>
          <a:bodyPr/>
          <a:lstStyle/>
          <a:p>
            <a:fld id="{8A6B70A6-6008-47FD-9CA9-C2B8B348C4A2}" type="slidenum">
              <a:rPr lang="en-US" smtClean="0"/>
              <a:pPr/>
              <a:t>4</a:t>
            </a:fld>
            <a:endParaRPr lang="en-US"/>
          </a:p>
        </p:txBody>
      </p:sp>
      <p:sp>
        <p:nvSpPr>
          <p:cNvPr id="8" name="Header Placeholder 7"/>
          <p:cNvSpPr>
            <a:spLocks noGrp="1"/>
          </p:cNvSpPr>
          <p:nvPr>
            <p:ph type="hdr" sz="quarter" idx="14"/>
          </p:nvPr>
        </p:nvSpPr>
        <p:spPr/>
        <p:txBody>
          <a:bodyPr/>
          <a:lstStyle/>
          <a:p>
            <a:endParaRPr lang="en-US"/>
          </a:p>
        </p:txBody>
      </p:sp>
      <p:sp>
        <p:nvSpPr>
          <p:cNvPr id="13" name="Slide Image Placeholder 12"/>
          <p:cNvSpPr>
            <a:spLocks noGrp="1" noRot="1" noChangeAspect="1"/>
          </p:cNvSpPr>
          <p:nvPr>
            <p:ph type="sldImg"/>
          </p:nvPr>
        </p:nvSpPr>
        <p:spPr/>
      </p:sp>
      <p:sp>
        <p:nvSpPr>
          <p:cNvPr id="14" name="Notes Placeholder 13"/>
          <p:cNvSpPr>
            <a:spLocks noGrp="1"/>
          </p:cNvSpPr>
          <p:nvPr>
            <p:ph type="body" idx="1"/>
          </p:nvPr>
        </p:nvSpPr>
        <p:spPr/>
        <p:txBody>
          <a:bodyPr/>
          <a:lstStyle/>
          <a:p>
            <a:endParaRPr lang="en-US"/>
          </a:p>
        </p:txBody>
      </p:sp>
    </p:spTree>
    <p:extLst>
      <p:ext uri="{BB962C8B-B14F-4D97-AF65-F5344CB8AC3E}">
        <p14:creationId xmlns:p14="http://schemas.microsoft.com/office/powerpoint/2010/main" val="12283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lvl="0"/>
            <a:endParaRPr lang="en-US" noProof="0" dirty="0"/>
          </a:p>
        </p:txBody>
      </p:sp>
      <p:sp>
        <p:nvSpPr>
          <p:cNvPr id="5" name="Footer Placeholder 4"/>
          <p:cNvSpPr>
            <a:spLocks noGrp="1"/>
          </p:cNvSpPr>
          <p:nvPr>
            <p:ph type="ftr" sz="quarter" idx="11"/>
          </p:nvPr>
        </p:nvSpPr>
        <p:spPr/>
        <p:txBody>
          <a:bodyPr/>
          <a:lstStyle/>
          <a:p>
            <a:pPr lvl="0"/>
            <a:r>
              <a:rPr lang="en-US" noProof="0"/>
              <a:t>© 2016 Microsoft Corporation. All rights reserved. MICROSOFT MAKES NO WARRANTIES, EXPRESS, IMPLIED OR STATUTORY, AS TO THE INFORMATION IN THIS PRESENTATION</a:t>
            </a:r>
            <a:endParaRPr lang="en-US" noProof="0" dirty="0"/>
          </a:p>
        </p:txBody>
      </p:sp>
      <p:sp>
        <p:nvSpPr>
          <p:cNvPr id="6" name="Date Placeholder 5"/>
          <p:cNvSpPr>
            <a:spLocks noGrp="1"/>
          </p:cNvSpPr>
          <p:nvPr>
            <p:ph type="dt" idx="12"/>
          </p:nvPr>
        </p:nvSpPr>
        <p:spPr/>
        <p:txBody>
          <a:bodyPr/>
          <a:lstStyle/>
          <a:p>
            <a:pPr lvl="0"/>
            <a:fld id="{875C49FF-2912-4D46-9024-960BCB8857A0}" type="datetime1">
              <a:rPr lang="en-US" noProof="0" smtClean="0"/>
              <a:pPr lvl="0"/>
              <a:t>10/27/2016</a:t>
            </a:fld>
            <a:endParaRPr lang="en-US" noProof="0" dirty="0"/>
          </a:p>
        </p:txBody>
      </p:sp>
      <p:sp>
        <p:nvSpPr>
          <p:cNvPr id="8" name="Slide Number Placeholder 7"/>
          <p:cNvSpPr>
            <a:spLocks noGrp="1"/>
          </p:cNvSpPr>
          <p:nvPr>
            <p:ph type="sldNum" sz="quarter" idx="13"/>
          </p:nvPr>
        </p:nvSpPr>
        <p:spPr/>
        <p:txBody>
          <a:bodyPr/>
          <a:lstStyle/>
          <a:p>
            <a:fld id="{8A6B70A6-6008-47FD-9CA9-C2B8B348C4A2}" type="slidenum">
              <a:rPr lang="en-US" smtClean="0"/>
              <a:pPr/>
              <a:t>5</a:t>
            </a:fld>
            <a:endParaRPr lang="en-US"/>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571298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75774-7687-4AF1-9D9C-0495A700E0C4}" type="slidenum">
              <a:rPr lang="en-US" smtClean="0"/>
              <a:t>8</a:t>
            </a:fld>
            <a:endParaRPr lang="en-US"/>
          </a:p>
        </p:txBody>
      </p:sp>
    </p:spTree>
    <p:extLst>
      <p:ext uri="{BB962C8B-B14F-4D97-AF65-F5344CB8AC3E}">
        <p14:creationId xmlns:p14="http://schemas.microsoft.com/office/powerpoint/2010/main" val="26251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75774-7687-4AF1-9D9C-0495A700E0C4}" type="slidenum">
              <a:rPr lang="en-US" smtClean="0"/>
              <a:t>9</a:t>
            </a:fld>
            <a:endParaRPr lang="en-US"/>
          </a:p>
        </p:txBody>
      </p:sp>
    </p:spTree>
    <p:extLst>
      <p:ext uri="{BB962C8B-B14F-4D97-AF65-F5344CB8AC3E}">
        <p14:creationId xmlns:p14="http://schemas.microsoft.com/office/powerpoint/2010/main" val="293171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5:09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496169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0D75774-7687-4AF1-9D9C-0495A700E0C4}" type="slidenum">
              <a:rPr lang="en-US" smtClean="0"/>
              <a:t>11</a:t>
            </a:fld>
            <a:endParaRPr lang="en-US"/>
          </a:p>
        </p:txBody>
      </p:sp>
    </p:spTree>
    <p:extLst>
      <p:ext uri="{BB962C8B-B14F-4D97-AF65-F5344CB8AC3E}">
        <p14:creationId xmlns:p14="http://schemas.microsoft.com/office/powerpoint/2010/main" val="933984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2.xml"/><Relationship Id="rId4" Type="http://schemas.openxmlformats.org/officeDocument/2006/relationships/image" Target="../media/image34.pn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7.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8.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3.xml.rels><?xml version="1.0" encoding="UTF-8" standalone="yes"?>
<Relationships xmlns="http://schemas.openxmlformats.org/package/2006/relationships"><Relationship Id="rId3" Type="http://schemas.openxmlformats.org/officeDocument/2006/relationships/slideMaster" Target="../slideMasters/slideMaster19.xml"/><Relationship Id="rId7" Type="http://schemas.openxmlformats.org/officeDocument/2006/relationships/image" Target="../media/image43.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oleObject" Target="../embeddings/oleObject3.bin"/></Relationships>
</file>

<file path=ppt/slideLayouts/_rels/slideLayout484.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43.png"/><Relationship Id="rId5" Type="http://schemas.openxmlformats.org/officeDocument/2006/relationships/image" Target="../media/image41.emf"/><Relationship Id="rId4" Type="http://schemas.openxmlformats.org/officeDocument/2006/relationships/oleObject" Target="../embeddings/oleObject4.bin"/></Relationships>
</file>

<file path=ppt/slideLayouts/_rels/slideLayout485.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44.png"/><Relationship Id="rId5" Type="http://schemas.openxmlformats.org/officeDocument/2006/relationships/image" Target="../media/image41.emf"/><Relationship Id="rId4" Type="http://schemas.openxmlformats.org/officeDocument/2006/relationships/oleObject" Target="../embeddings/oleObject5.bin"/></Relationships>
</file>

<file path=ppt/slideLayouts/_rels/slideLayout48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41.emf"/><Relationship Id="rId4" Type="http://schemas.openxmlformats.org/officeDocument/2006/relationships/oleObject" Target="../embeddings/oleObject6.bin"/></Relationships>
</file>

<file path=ppt/slideLayouts/_rels/slideLayout48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41.emf"/><Relationship Id="rId4" Type="http://schemas.openxmlformats.org/officeDocument/2006/relationships/oleObject" Target="../embeddings/oleObject7.bin"/></Relationships>
</file>

<file path=ppt/slideLayouts/_rels/slideLayout48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41.emf"/><Relationship Id="rId4" Type="http://schemas.openxmlformats.org/officeDocument/2006/relationships/oleObject" Target="../embeddings/oleObject8.bin"/></Relationships>
</file>

<file path=ppt/slideLayouts/_rels/slideLayout48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41.emf"/><Relationship Id="rId4" Type="http://schemas.openxmlformats.org/officeDocument/2006/relationships/oleObject" Target="../embeddings/oleObject9.bin"/></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41.emf"/><Relationship Id="rId4" Type="http://schemas.openxmlformats.org/officeDocument/2006/relationships/oleObject" Target="../embeddings/oleObject10.bin"/></Relationships>
</file>

<file path=ppt/slideLayouts/_rels/slideLayout49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41.emf"/><Relationship Id="rId4" Type="http://schemas.openxmlformats.org/officeDocument/2006/relationships/oleObject" Target="../embeddings/oleObject11.bin"/></Relationships>
</file>

<file path=ppt/slideLayouts/_rels/slideLayout49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41.emf"/><Relationship Id="rId4" Type="http://schemas.openxmlformats.org/officeDocument/2006/relationships/oleObject" Target="../embeddings/oleObject12.bin"/></Relationships>
</file>

<file path=ppt/slideLayouts/_rels/slideLayout49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3.xml"/><Relationship Id="rId1" Type="http://schemas.openxmlformats.org/officeDocument/2006/relationships/vmlDrawing" Target="../drawings/vmlDrawing13.vml"/><Relationship Id="rId5" Type="http://schemas.openxmlformats.org/officeDocument/2006/relationships/image" Target="../media/image41.emf"/><Relationship Id="rId4" Type="http://schemas.openxmlformats.org/officeDocument/2006/relationships/oleObject" Target="../embeddings/oleObject13.bin"/></Relationships>
</file>

<file path=ppt/slideLayouts/_rels/slideLayout494.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4.xml"/><Relationship Id="rId1" Type="http://schemas.openxmlformats.org/officeDocument/2006/relationships/vmlDrawing" Target="../drawings/vmlDrawing14.vml"/><Relationship Id="rId5" Type="http://schemas.openxmlformats.org/officeDocument/2006/relationships/image" Target="../media/image41.emf"/><Relationship Id="rId4" Type="http://schemas.openxmlformats.org/officeDocument/2006/relationships/oleObject" Target="../embeddings/oleObject14.bin"/></Relationships>
</file>

<file path=ppt/slideLayouts/_rels/slideLayout495.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5.xml"/><Relationship Id="rId1" Type="http://schemas.openxmlformats.org/officeDocument/2006/relationships/vmlDrawing" Target="../drawings/vmlDrawing15.vml"/><Relationship Id="rId5" Type="http://schemas.openxmlformats.org/officeDocument/2006/relationships/image" Target="../media/image41.emf"/><Relationship Id="rId4" Type="http://schemas.openxmlformats.org/officeDocument/2006/relationships/oleObject" Target="../embeddings/oleObject15.bin"/></Relationships>
</file>

<file path=ppt/slideLayouts/_rels/slideLayout49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6.xml"/><Relationship Id="rId1" Type="http://schemas.openxmlformats.org/officeDocument/2006/relationships/vmlDrawing" Target="../drawings/vmlDrawing16.vml"/><Relationship Id="rId5" Type="http://schemas.openxmlformats.org/officeDocument/2006/relationships/image" Target="../media/image41.emf"/><Relationship Id="rId4" Type="http://schemas.openxmlformats.org/officeDocument/2006/relationships/oleObject" Target="../embeddings/oleObject16.bin"/></Relationships>
</file>

<file path=ppt/slideLayouts/_rels/slideLayout49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7.xml"/><Relationship Id="rId1" Type="http://schemas.openxmlformats.org/officeDocument/2006/relationships/vmlDrawing" Target="../drawings/vmlDrawing17.vml"/><Relationship Id="rId5" Type="http://schemas.openxmlformats.org/officeDocument/2006/relationships/image" Target="../media/image41.emf"/><Relationship Id="rId4" Type="http://schemas.openxmlformats.org/officeDocument/2006/relationships/oleObject" Target="../embeddings/oleObject17.bin"/></Relationships>
</file>

<file path=ppt/slideLayouts/_rels/slideLayout49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8.xml"/><Relationship Id="rId1" Type="http://schemas.openxmlformats.org/officeDocument/2006/relationships/vmlDrawing" Target="../drawings/vmlDrawing18.vml"/><Relationship Id="rId5" Type="http://schemas.openxmlformats.org/officeDocument/2006/relationships/image" Target="../media/image41.emf"/><Relationship Id="rId4" Type="http://schemas.openxmlformats.org/officeDocument/2006/relationships/oleObject" Target="../embeddings/oleObject18.bin"/></Relationships>
</file>

<file path=ppt/slideLayouts/_rels/slideLayout49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xml"/><Relationship Id="rId1" Type="http://schemas.openxmlformats.org/officeDocument/2006/relationships/vmlDrawing" Target="../drawings/vmlDrawing19.vml"/><Relationship Id="rId5" Type="http://schemas.openxmlformats.org/officeDocument/2006/relationships/image" Target="../media/image41.emf"/><Relationship Id="rId4" Type="http://schemas.openxmlformats.org/officeDocument/2006/relationships/oleObject" Target="../embeddings/oleObject19.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xml"/><Relationship Id="rId1" Type="http://schemas.openxmlformats.org/officeDocument/2006/relationships/vmlDrawing" Target="../drawings/vmlDrawing20.vml"/><Relationship Id="rId6" Type="http://schemas.openxmlformats.org/officeDocument/2006/relationships/image" Target="../media/image2.png"/><Relationship Id="rId5" Type="http://schemas.openxmlformats.org/officeDocument/2006/relationships/image" Target="../media/image41.emf"/><Relationship Id="rId4" Type="http://schemas.openxmlformats.org/officeDocument/2006/relationships/oleObject" Target="../embeddings/oleObject20.bin"/></Relationships>
</file>

<file path=ppt/slideLayouts/_rels/slideLayout50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1.xml"/><Relationship Id="rId1" Type="http://schemas.openxmlformats.org/officeDocument/2006/relationships/vmlDrawing" Target="../drawings/vmlDrawing21.vml"/><Relationship Id="rId5" Type="http://schemas.openxmlformats.org/officeDocument/2006/relationships/image" Target="../media/image41.emf"/><Relationship Id="rId4" Type="http://schemas.openxmlformats.org/officeDocument/2006/relationships/oleObject" Target="../embeddings/oleObject21.bin"/></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996"/>
            </a:lvl1pPr>
          </a:lstStyle>
          <a:p>
            <a:r>
              <a:rPr lang="en-US"/>
              <a:t>Click to edit Master title style</a:t>
            </a:r>
          </a:p>
        </p:txBody>
      </p:sp>
      <p:sp>
        <p:nvSpPr>
          <p:cNvPr id="3" name="Subtitle 2"/>
          <p:cNvSpPr>
            <a:spLocks noGrp="1"/>
          </p:cNvSpPr>
          <p:nvPr>
            <p:ph type="subTitle" idx="1"/>
          </p:nvPr>
        </p:nvSpPr>
        <p:spPr>
          <a:xfrm>
            <a:off x="1524001" y="3602038"/>
            <a:ext cx="9144001" cy="1655762"/>
          </a:xfrm>
        </p:spPr>
        <p:txBody>
          <a:bodyPr/>
          <a:lstStyle>
            <a:lvl1pPr marL="0" indent="0" algn="ctr">
              <a:buNone/>
              <a:defRPr sz="2399"/>
            </a:lvl1pPr>
            <a:lvl2pPr marL="456976" indent="0" algn="ctr">
              <a:buNone/>
              <a:defRPr sz="1999"/>
            </a:lvl2pPr>
            <a:lvl3pPr marL="913950" indent="0" algn="ctr">
              <a:buNone/>
              <a:defRPr sz="1799"/>
            </a:lvl3pPr>
            <a:lvl4pPr marL="1370926" indent="0" algn="ctr">
              <a:buNone/>
              <a:defRPr sz="1600"/>
            </a:lvl4pPr>
            <a:lvl5pPr marL="1827900" indent="0" algn="ctr">
              <a:buNone/>
              <a:defRPr sz="1600"/>
            </a:lvl5pPr>
            <a:lvl6pPr marL="2284875" indent="0" algn="ctr">
              <a:buNone/>
              <a:defRPr sz="1600"/>
            </a:lvl6pPr>
            <a:lvl7pPr marL="2741850" indent="0" algn="ctr">
              <a:buNone/>
              <a:defRPr sz="1600"/>
            </a:lvl7pPr>
            <a:lvl8pPr marL="3198826" indent="0" algn="ctr">
              <a:buNone/>
              <a:defRPr sz="1600"/>
            </a:lvl8pPr>
            <a:lvl9pPr marL="36558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4B23D7-23D9-4D7F-B204-EC047006BA4E}" type="datetimeFigureOut">
              <a:rPr lang="en-US" smtClean="0">
                <a:solidFill>
                  <a:prstClr val="black">
                    <a:tint val="75000"/>
                  </a:prstClr>
                </a:solidFill>
              </a:rPr>
              <a:pPr/>
              <a:t>10/27/2016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FC99C-3BE5-4337-B165-0B05D9C0F2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882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4B23D7-23D9-4D7F-B204-EC047006BA4E}" type="datetimeFigureOut">
              <a:rPr lang="en-US" smtClean="0">
                <a:solidFill>
                  <a:prstClr val="black">
                    <a:tint val="75000"/>
                  </a:prstClr>
                </a:solidFill>
              </a:rPr>
              <a:pPr/>
              <a:t>10/27/2016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FC99C-3BE5-4337-B165-0B05D9C0F2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4451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12192000" cy="727700"/>
          </a:xfrm>
        </p:spPr>
        <p:txBody>
          <a:bodyPr/>
          <a:lstStyle>
            <a:lvl1pPr marL="0" indent="0">
              <a:buNone/>
              <a:defRPr/>
            </a:lvl1pPr>
          </a:lstStyle>
          <a:p>
            <a:r>
              <a:rPr lang="en-US"/>
              <a:t>Click icon to add picture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8530"/>
          <a:stretch/>
        </p:blipFill>
        <p:spPr>
          <a:xfrm>
            <a:off x="257768" y="816708"/>
            <a:ext cx="11676463" cy="5761918"/>
          </a:xfrm>
          <a:prstGeom prst="rect">
            <a:avLst/>
          </a:prstGeom>
          <a:noFill/>
          <a:ln>
            <a:noFill/>
          </a:ln>
        </p:spPr>
      </p:pic>
      <p:sp>
        <p:nvSpPr>
          <p:cNvPr id="5" name="Text Placeholder 4"/>
          <p:cNvSpPr>
            <a:spLocks noGrp="1"/>
          </p:cNvSpPr>
          <p:nvPr>
            <p:ph type="body" sz="quarter" idx="12" hasCustomPrompt="1"/>
          </p:nvPr>
        </p:nvSpPr>
        <p:spPr>
          <a:xfrm>
            <a:off x="271105" y="3877271"/>
            <a:ext cx="5095209" cy="999080"/>
          </a:xfrm>
          <a:noFill/>
        </p:spPr>
        <p:txBody>
          <a:bodyPr lIns="182880" tIns="146304" rIns="182880" bIns="146304">
            <a:noAutofit/>
          </a:bodyPr>
          <a:lstStyle>
            <a:lvl1pPr marL="0" indent="0">
              <a:spcBef>
                <a:spcPts val="0"/>
              </a:spcBef>
              <a:buNone/>
              <a:defRPr sz="3529" spc="0" baseline="0">
                <a:gradFill>
                  <a:gsLst>
                    <a:gs pos="7965">
                      <a:schemeClr val="tx1"/>
                    </a:gs>
                    <a:gs pos="8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84186"/>
            <a:ext cx="5085476" cy="1793104"/>
          </a:xfrm>
          <a:noFill/>
        </p:spPr>
        <p:txBody>
          <a:bodyPr lIns="146304" tIns="91440" rIns="146304" bIns="91440" anchor="t" anchorCtr="0"/>
          <a:lstStyle>
            <a:lvl1pPr>
              <a:defRPr sz="5882" spc="-98" baseline="0">
                <a:gradFill>
                  <a:gsLst>
                    <a:gs pos="7965">
                      <a:schemeClr val="tx1"/>
                    </a:gs>
                    <a:gs pos="8000">
                      <a:schemeClr val="tx1"/>
                    </a:gs>
                  </a:gsLst>
                  <a:lin ang="5400000" scaled="0"/>
                </a:gradFill>
              </a:defRPr>
            </a:lvl1pPr>
          </a:lstStyle>
          <a:p>
            <a:r>
              <a:rPr lang="en-US" dirty="0"/>
              <a:t>Presentation title</a:t>
            </a: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16749" t="685"/>
          <a:stretch/>
        </p:blipFill>
        <p:spPr>
          <a:xfrm>
            <a:off x="2213414" y="322490"/>
            <a:ext cx="9720817" cy="6256136"/>
          </a:xfrm>
          <a:prstGeom prst="rect">
            <a:avLst/>
          </a:prstGeom>
          <a:noFill/>
          <a:ln>
            <a:noFill/>
          </a:ln>
        </p:spPr>
      </p:pic>
    </p:spTree>
    <p:extLst>
      <p:ext uri="{BB962C8B-B14F-4D97-AF65-F5344CB8AC3E}">
        <p14:creationId xmlns:p14="http://schemas.microsoft.com/office/powerpoint/2010/main" val="766229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2192000" cy="727700"/>
          </a:xfrm>
        </p:spPr>
        <p:txBody>
          <a:bodyPr/>
          <a:lstStyle>
            <a:lvl1pPr marL="0" indent="0">
              <a:buNone/>
              <a:defRPr/>
            </a:lvl1pPr>
          </a:lstStyle>
          <a:p>
            <a:r>
              <a:rPr lang="en-US"/>
              <a:t>Click icon to add picture</a:t>
            </a:r>
          </a:p>
        </p:txBody>
      </p:sp>
      <p:sp>
        <p:nvSpPr>
          <p:cNvPr id="2" name="Footer Placeholder 1"/>
          <p:cNvSpPr>
            <a:spLocks noGrp="1"/>
          </p:cNvSpPr>
          <p:nvPr>
            <p:ph type="ftr" sz="quarter" idx="13"/>
          </p:nvPr>
        </p:nvSpPr>
        <p:spPr/>
        <p:txBody>
          <a:bodyPr/>
          <a:lstStyle/>
          <a:p>
            <a:pPr>
              <a:defRPr/>
            </a:pPr>
            <a:r>
              <a:rPr lang="en-US">
                <a:gradFill>
                  <a:gsLst>
                    <a:gs pos="2239">
                      <a:srgbClr val="505050"/>
                    </a:gs>
                    <a:gs pos="11940">
                      <a:srgbClr val="505050"/>
                    </a:gs>
                  </a:gsLst>
                  <a:lin ang="5400000" scaled="0"/>
                </a:gradFill>
              </a:rPr>
              <a:t>Microsoft Confidential</a:t>
            </a:r>
          </a:p>
        </p:txBody>
      </p:sp>
      <p:sp>
        <p:nvSpPr>
          <p:cNvPr id="3" name="Slide Number Placeholder 2"/>
          <p:cNvSpPr>
            <a:spLocks noGrp="1"/>
          </p:cNvSpPr>
          <p:nvPr>
            <p:ph type="sldNum" sz="quarter" idx="14"/>
          </p:nvPr>
        </p:nvSpPr>
        <p:spPr/>
        <p:txBody>
          <a:bodyPr/>
          <a:lstStyle/>
          <a:p>
            <a:pPr defTabSz="914367">
              <a:defRPr/>
            </a:pPr>
            <a:fld id="{27258FFF-F925-446B-8502-81C933981705}" type="slidenum">
              <a:rPr lang="en-US" smtClean="0">
                <a:gradFill>
                  <a:gsLst>
                    <a:gs pos="2239">
                      <a:srgbClr val="505050"/>
                    </a:gs>
                    <a:gs pos="11940">
                      <a:srgbClr val="505050"/>
                    </a:gs>
                  </a:gsLst>
                  <a:lin ang="5400000" scaled="0"/>
                </a:gradFill>
              </a:rPr>
              <a:pPr defTabSz="914367">
                <a:defRPr/>
              </a:pPr>
              <a:t>‹#›</a:t>
            </a:fld>
            <a:endParaRPr lang="en-US">
              <a:gradFill>
                <a:gsLst>
                  <a:gs pos="2239">
                    <a:srgbClr val="505050"/>
                  </a:gs>
                  <a:gs pos="11940">
                    <a:srgbClr val="505050"/>
                  </a:gs>
                </a:gsLst>
                <a:lin ang="5400000" scaled="0"/>
              </a:gradFill>
            </a:endParaRPr>
          </a:p>
        </p:txBody>
      </p:sp>
      <p:sp>
        <p:nvSpPr>
          <p:cNvPr id="7" name="Text Placeholder 4"/>
          <p:cNvSpPr>
            <a:spLocks noGrp="1"/>
          </p:cNvSpPr>
          <p:nvPr>
            <p:ph type="body" sz="quarter" idx="12" hasCustomPrompt="1"/>
          </p:nvPr>
        </p:nvSpPr>
        <p:spPr>
          <a:xfrm>
            <a:off x="271105" y="3877271"/>
            <a:ext cx="5095209" cy="999080"/>
          </a:xfrm>
          <a:noFill/>
        </p:spPr>
        <p:txBody>
          <a:bodyPr lIns="182880" tIns="146304" rIns="182880" bIns="146304">
            <a:noAutofit/>
          </a:bodyPr>
          <a:lstStyle>
            <a:lvl1pPr marL="0" indent="0">
              <a:spcBef>
                <a:spcPts val="0"/>
              </a:spcBef>
              <a:buNone/>
              <a:defRPr sz="3529" spc="0" baseline="0">
                <a:gradFill>
                  <a:gsLst>
                    <a:gs pos="7965">
                      <a:schemeClr val="tx1"/>
                    </a:gs>
                    <a:gs pos="8000">
                      <a:schemeClr val="tx1"/>
                    </a:gs>
                  </a:gsLst>
                  <a:lin ang="5400000" scaled="0"/>
                </a:gradFill>
                <a:latin typeface="+mj-lt"/>
              </a:defRPr>
            </a:lvl1pPr>
          </a:lstStyle>
          <a:p>
            <a:pPr lvl="0"/>
            <a:r>
              <a:rPr lang="en-US" dirty="0"/>
              <a:t>Speaker Name</a:t>
            </a:r>
          </a:p>
        </p:txBody>
      </p:sp>
      <p:sp>
        <p:nvSpPr>
          <p:cNvPr id="8" name="Title 1"/>
          <p:cNvSpPr>
            <a:spLocks noGrp="1"/>
          </p:cNvSpPr>
          <p:nvPr>
            <p:ph type="title" hasCustomPrompt="1"/>
          </p:nvPr>
        </p:nvSpPr>
        <p:spPr>
          <a:xfrm>
            <a:off x="269303" y="2084186"/>
            <a:ext cx="5085476" cy="1793104"/>
          </a:xfrm>
          <a:noFill/>
        </p:spPr>
        <p:txBody>
          <a:bodyPr lIns="146304" tIns="91440" rIns="146304" bIns="91440" anchor="t" anchorCtr="0"/>
          <a:lstStyle>
            <a:lvl1pPr>
              <a:defRPr sz="5882" spc="-98" baseline="0">
                <a:gradFill>
                  <a:gsLst>
                    <a:gs pos="7965">
                      <a:schemeClr val="tx1"/>
                    </a:gs>
                    <a:gs pos="8000">
                      <a:schemeClr val="tx1"/>
                    </a:gs>
                  </a:gsLst>
                  <a:lin ang="5400000" scaled="0"/>
                </a:gradFill>
              </a:defRPr>
            </a:lvl1pPr>
          </a:lstStyle>
          <a:p>
            <a:r>
              <a:rPr lang="en-US" dirty="0"/>
              <a:t>Presentation title</a:t>
            </a:r>
          </a:p>
        </p:txBody>
      </p:sp>
    </p:spTree>
    <p:extLst>
      <p:ext uri="{BB962C8B-B14F-4D97-AF65-F5344CB8AC3E}">
        <p14:creationId xmlns:p14="http://schemas.microsoft.com/office/powerpoint/2010/main" val="26877781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2192000" cy="727700"/>
          </a:xfrm>
        </p:spPr>
        <p:txBody>
          <a:bodyPr/>
          <a:lstStyle>
            <a:lvl1pPr marL="0" indent="0">
              <a:buNone/>
              <a:defRPr/>
            </a:lvl1pPr>
          </a:lstStyle>
          <a:p>
            <a:r>
              <a:rPr lang="en-US"/>
              <a:t>Click icon to add picture</a:t>
            </a:r>
          </a:p>
        </p:txBody>
      </p:sp>
      <p:sp>
        <p:nvSpPr>
          <p:cNvPr id="5" name="Text Placeholder 4"/>
          <p:cNvSpPr>
            <a:spLocks noGrp="1"/>
          </p:cNvSpPr>
          <p:nvPr>
            <p:ph type="body" sz="quarter" idx="12" hasCustomPrompt="1"/>
          </p:nvPr>
        </p:nvSpPr>
        <p:spPr>
          <a:xfrm>
            <a:off x="271105" y="2084172"/>
            <a:ext cx="5376684" cy="1793110"/>
          </a:xfrm>
          <a:noFill/>
        </p:spPr>
        <p:txBody>
          <a:bodyPr lIns="182880" tIns="146304" rIns="182880" bIns="146304">
            <a:noAutofit/>
          </a:bodyPr>
          <a:lstStyle>
            <a:lvl1pPr marL="0" indent="0">
              <a:spcBef>
                <a:spcPts val="0"/>
              </a:spcBef>
              <a:buNone/>
              <a:defRPr sz="3529" spc="0" baseline="0">
                <a:gradFill>
                  <a:gsLst>
                    <a:gs pos="46903">
                      <a:srgbClr val="FFFFFF"/>
                    </a:gs>
                    <a:gs pos="83000">
                      <a:srgbClr val="FFFFFF"/>
                    </a:gs>
                  </a:gsLst>
                  <a:lin ang="5400000" scaled="1"/>
                </a:gradFill>
                <a:latin typeface="+mj-lt"/>
              </a:defRPr>
            </a:lvl1pPr>
          </a:lstStyle>
          <a:p>
            <a:pPr lvl="0"/>
            <a:r>
              <a:rPr lang="en-US" dirty="0"/>
              <a:t>Speaker Name</a:t>
            </a:r>
          </a:p>
        </p:txBody>
      </p:sp>
      <p:sp>
        <p:nvSpPr>
          <p:cNvPr id="9" name="Title 1"/>
          <p:cNvSpPr>
            <a:spLocks noGrp="1"/>
          </p:cNvSpPr>
          <p:nvPr>
            <p:ph type="title" hasCustomPrompt="1"/>
          </p:nvPr>
        </p:nvSpPr>
        <p:spPr>
          <a:xfrm>
            <a:off x="269303" y="291069"/>
            <a:ext cx="5378485" cy="1793104"/>
          </a:xfrm>
          <a:noFill/>
        </p:spPr>
        <p:txBody>
          <a:bodyPr lIns="146304" tIns="91440" rIns="146304" bIns="91440" anchor="t" anchorCtr="0"/>
          <a:lstStyle>
            <a:lvl1pPr>
              <a:defRPr sz="5882" spc="-98" baseline="0">
                <a:gradFill>
                  <a:gsLst>
                    <a:gs pos="46903">
                      <a:srgbClr val="FFFFFF"/>
                    </a:gs>
                    <a:gs pos="83000">
                      <a:srgbClr val="FFFFFF"/>
                    </a:gs>
                  </a:gsLst>
                  <a:lin ang="5400000" scaled="1"/>
                </a:gradFill>
              </a:defRPr>
            </a:lvl1pPr>
          </a:lstStyle>
          <a:p>
            <a:r>
              <a:rPr lang="en-US" dirty="0"/>
              <a:t>Presentation title</a:t>
            </a:r>
          </a:p>
        </p:txBody>
      </p:sp>
    </p:spTree>
    <p:extLst>
      <p:ext uri="{BB962C8B-B14F-4D97-AF65-F5344CB8AC3E}">
        <p14:creationId xmlns:p14="http://schemas.microsoft.com/office/powerpoint/2010/main" val="3204341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727700"/>
          </a:xfrm>
        </p:spPr>
        <p:txBody>
          <a:bodyPr/>
          <a:lstStyle>
            <a:lvl1pPr marL="0" indent="0">
              <a:buNone/>
              <a:defRPr/>
            </a:lvl1pPr>
          </a:lstStyle>
          <a:p>
            <a:r>
              <a:rPr lang="en-US"/>
              <a:t>Click icon to add picture</a:t>
            </a:r>
          </a:p>
        </p:txBody>
      </p:sp>
      <p:sp>
        <p:nvSpPr>
          <p:cNvPr id="9" name="Title 1"/>
          <p:cNvSpPr>
            <a:spLocks noGrp="1"/>
          </p:cNvSpPr>
          <p:nvPr>
            <p:ph type="title" hasCustomPrompt="1"/>
          </p:nvPr>
        </p:nvSpPr>
        <p:spPr>
          <a:xfrm>
            <a:off x="269303" y="2084172"/>
            <a:ext cx="5378485" cy="3586208"/>
          </a:xfrm>
          <a:noFill/>
        </p:spPr>
        <p:txBody>
          <a:bodyPr lIns="146304" tIns="91440" rIns="146304" bIns="91440" anchor="t" anchorCtr="0"/>
          <a:lstStyle>
            <a:lvl1pPr>
              <a:defRPr sz="5882" spc="-98" baseline="0">
                <a:gradFill>
                  <a:gsLst>
                    <a:gs pos="46903">
                      <a:schemeClr val="tx1"/>
                    </a:gs>
                    <a:gs pos="83000">
                      <a:schemeClr val="tx1"/>
                    </a:gs>
                  </a:gsLst>
                  <a:lin ang="5400000" scaled="1"/>
                </a:gradFill>
              </a:defRPr>
            </a:lvl1pPr>
          </a:lstStyle>
          <a:p>
            <a:r>
              <a:rPr lang="en-US" dirty="0"/>
              <a:t>Pull quote</a:t>
            </a:r>
          </a:p>
        </p:txBody>
      </p:sp>
    </p:spTree>
    <p:extLst>
      <p:ext uri="{BB962C8B-B14F-4D97-AF65-F5344CB8AC3E}">
        <p14:creationId xmlns:p14="http://schemas.microsoft.com/office/powerpoint/2010/main" val="3302239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0"/>
            <a:ext cx="12192000" cy="727700"/>
          </a:xfrm>
        </p:spPr>
        <p:txBody>
          <a:bodyPr/>
          <a:lstStyle>
            <a:lvl1pPr marL="0" indent="0">
              <a:buNone/>
              <a:defRPr/>
            </a:lvl1pPr>
          </a:lstStyle>
          <a:p>
            <a:r>
              <a:rPr lang="en-US"/>
              <a:t>Click icon to add picture</a:t>
            </a:r>
          </a:p>
        </p:txBody>
      </p:sp>
      <p:sp>
        <p:nvSpPr>
          <p:cNvPr id="13" name="Text Placeholder 5"/>
          <p:cNvSpPr>
            <a:spLocks noGrp="1"/>
          </p:cNvSpPr>
          <p:nvPr>
            <p:ph type="body" sz="quarter" idx="15" hasCustomPrompt="1"/>
          </p:nvPr>
        </p:nvSpPr>
        <p:spPr>
          <a:xfrm>
            <a:off x="5914482" y="708900"/>
            <a:ext cx="627497" cy="627586"/>
          </a:xfrm>
          <a:solidFill>
            <a:srgbClr val="68217A"/>
          </a:solidFill>
        </p:spPr>
        <p:txBody>
          <a:bodyPr anchor="ctr">
            <a:noAutofit/>
          </a:bodyPr>
          <a:lstStyle>
            <a:lvl1pPr marL="0" indent="0">
              <a:lnSpc>
                <a:spcPts val="588"/>
              </a:lnSpc>
              <a:spcBef>
                <a:spcPts val="0"/>
              </a:spcBef>
              <a:buNone/>
              <a:defRPr sz="588">
                <a:solidFill>
                  <a:schemeClr val="bg1"/>
                </a:solidFill>
              </a:defRPr>
            </a:lvl1pPr>
            <a:lvl2pPr marL="336145" indent="0">
              <a:buNone/>
              <a:defRPr sz="3137"/>
            </a:lvl2pPr>
            <a:lvl3pPr marL="560241" indent="0">
              <a:buNone/>
              <a:defRPr sz="3137"/>
            </a:lvl3pPr>
            <a:lvl4pPr marL="784338" indent="0">
              <a:buNone/>
              <a:defRPr sz="3137"/>
            </a:lvl4pPr>
            <a:lvl5pPr marL="1008435" indent="0">
              <a:buNone/>
              <a:defRPr sz="3137"/>
            </a:lvl5pPr>
          </a:lstStyle>
          <a:p>
            <a:pPr lvl="0"/>
            <a:r>
              <a:rPr lang="en-US"/>
              <a:t> </a:t>
            </a:r>
          </a:p>
        </p:txBody>
      </p:sp>
      <p:sp>
        <p:nvSpPr>
          <p:cNvPr id="14" name="Text Placeholder 5"/>
          <p:cNvSpPr>
            <a:spLocks noGrp="1"/>
          </p:cNvSpPr>
          <p:nvPr>
            <p:ph type="body" sz="quarter" idx="16" hasCustomPrompt="1"/>
          </p:nvPr>
        </p:nvSpPr>
        <p:spPr>
          <a:xfrm>
            <a:off x="9233488" y="891888"/>
            <a:ext cx="627497" cy="261610"/>
          </a:xfrm>
          <a:solidFill>
            <a:srgbClr val="68217A"/>
          </a:solidFill>
        </p:spPr>
        <p:txBody>
          <a:bodyPr anchor="ctr"/>
          <a:lstStyle>
            <a:lvl1pPr marL="0" indent="0">
              <a:lnSpc>
                <a:spcPts val="588"/>
              </a:lnSpc>
              <a:spcBef>
                <a:spcPts val="0"/>
              </a:spcBef>
              <a:buNone/>
              <a:defRPr sz="588">
                <a:solidFill>
                  <a:schemeClr val="bg1"/>
                </a:solidFill>
              </a:defRPr>
            </a:lvl1pPr>
            <a:lvl2pPr marL="336145" indent="0">
              <a:buNone/>
              <a:defRPr sz="3137"/>
            </a:lvl2pPr>
            <a:lvl3pPr marL="560241" indent="0">
              <a:buNone/>
              <a:defRPr sz="3137"/>
            </a:lvl3pPr>
            <a:lvl4pPr marL="784338" indent="0">
              <a:buNone/>
              <a:defRPr sz="3137"/>
            </a:lvl4pPr>
            <a:lvl5pPr marL="1008435" indent="0">
              <a:buNone/>
              <a:defRPr sz="3137"/>
            </a:lvl5pPr>
          </a:lstStyle>
          <a:p>
            <a:pPr lvl="0"/>
            <a:r>
              <a:rPr lang="en-US"/>
              <a:t> </a:t>
            </a:r>
          </a:p>
        </p:txBody>
      </p:sp>
      <p:sp>
        <p:nvSpPr>
          <p:cNvPr id="15" name="Text Placeholder 5"/>
          <p:cNvSpPr>
            <a:spLocks noGrp="1"/>
          </p:cNvSpPr>
          <p:nvPr>
            <p:ph type="body" sz="quarter" idx="17" hasCustomPrompt="1"/>
          </p:nvPr>
        </p:nvSpPr>
        <p:spPr>
          <a:xfrm>
            <a:off x="9233488" y="3743932"/>
            <a:ext cx="627497" cy="261610"/>
          </a:xfrm>
          <a:solidFill>
            <a:srgbClr val="68217A"/>
          </a:solidFill>
        </p:spPr>
        <p:txBody>
          <a:bodyPr anchor="ctr"/>
          <a:lstStyle>
            <a:lvl1pPr marL="0" indent="0">
              <a:lnSpc>
                <a:spcPts val="588"/>
              </a:lnSpc>
              <a:spcBef>
                <a:spcPts val="0"/>
              </a:spcBef>
              <a:buNone/>
              <a:defRPr sz="588">
                <a:solidFill>
                  <a:schemeClr val="bg1"/>
                </a:solidFill>
              </a:defRPr>
            </a:lvl1pPr>
            <a:lvl2pPr marL="336145" indent="0">
              <a:buNone/>
              <a:defRPr sz="3137"/>
            </a:lvl2pPr>
            <a:lvl3pPr marL="560241" indent="0">
              <a:buNone/>
              <a:defRPr sz="3137"/>
            </a:lvl3pPr>
            <a:lvl4pPr marL="784338" indent="0">
              <a:buNone/>
              <a:defRPr sz="3137"/>
            </a:lvl4pPr>
            <a:lvl5pPr marL="1008435" indent="0">
              <a:buNone/>
              <a:defRPr sz="3137"/>
            </a:lvl5pPr>
          </a:lstStyle>
          <a:p>
            <a:pPr lvl="0"/>
            <a:r>
              <a:rPr lang="en-US"/>
              <a:t> </a:t>
            </a:r>
          </a:p>
        </p:txBody>
      </p:sp>
      <p:sp>
        <p:nvSpPr>
          <p:cNvPr id="17" name="Title 16"/>
          <p:cNvSpPr>
            <a:spLocks noGrp="1"/>
          </p:cNvSpPr>
          <p:nvPr>
            <p:ph type="title"/>
          </p:nvPr>
        </p:nvSpPr>
        <p:spPr>
          <a:xfrm>
            <a:off x="4307819" y="3557465"/>
            <a:ext cx="2234160" cy="2228097"/>
          </a:xfrm>
          <a:solidFill>
            <a:srgbClr val="68217A"/>
          </a:solidFill>
        </p:spPr>
        <p:txBody>
          <a:bodyPr lIns="182880" tIns="146304" rIns="182880" bIns="146304"/>
          <a:lstStyle>
            <a:lvl1pPr>
              <a:defRPr sz="3137">
                <a:gradFill>
                  <a:gsLst>
                    <a:gs pos="14159">
                      <a:schemeClr val="bg1"/>
                    </a:gs>
                    <a:gs pos="37000">
                      <a:schemeClr val="bg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922043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3834" cy="3137898"/>
          </a:xfrm>
        </p:spPr>
        <p:txBody>
          <a:bodyPr/>
          <a:lstStyle>
            <a:lvl1pPr>
              <a:defRPr sz="5686">
                <a:gradFill>
                  <a:gsLst>
                    <a:gs pos="6195">
                      <a:schemeClr val="tx1"/>
                    </a:gs>
                    <a:gs pos="39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3877276"/>
            <a:ext cx="5378549" cy="401841"/>
          </a:xfrm>
        </p:spPr>
        <p:txBody>
          <a:bodyPr/>
          <a:lstStyle>
            <a:lvl1pPr marL="0" indent="0">
              <a:buNone/>
              <a:defRPr sz="1568">
                <a:gradFill>
                  <a:gsLst>
                    <a:gs pos="1250">
                      <a:schemeClr val="tx1"/>
                    </a:gs>
                    <a:gs pos="100000">
                      <a:schemeClr val="tx1"/>
                    </a:gs>
                  </a:gsLst>
                  <a:lin ang="5400000" scaled="0"/>
                </a:gradFill>
                <a:latin typeface="+mn-lt"/>
              </a:defRPr>
            </a:lvl1pPr>
            <a:lvl2pPr>
              <a:defRPr sz="1568"/>
            </a:lvl2pPr>
            <a:lvl3pPr>
              <a:defRPr sz="1568"/>
            </a:lvl3pPr>
            <a:lvl4pPr>
              <a:defRPr sz="1568"/>
            </a:lvl4pPr>
            <a:lvl5pPr marL="1008435" indent="0">
              <a:buNone/>
              <a:defRPr sz="1568"/>
            </a:lvl5pPr>
          </a:lstStyle>
          <a:p>
            <a:pPr lvl="0"/>
            <a:r>
              <a:rPr lang="en-US"/>
              <a:t>Click to edit Master text styles</a:t>
            </a:r>
          </a:p>
        </p:txBody>
      </p:sp>
    </p:spTree>
    <p:extLst>
      <p:ext uri="{BB962C8B-B14F-4D97-AF65-F5344CB8AC3E}">
        <p14:creationId xmlns:p14="http://schemas.microsoft.com/office/powerpoint/2010/main" val="408230556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3834" cy="3137898"/>
          </a:xfrm>
        </p:spPr>
        <p:txBody>
          <a:bodyPr/>
          <a:lstStyle>
            <a:lvl1pPr>
              <a:defRPr sz="5686">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3877277"/>
            <a:ext cx="5378549" cy="398335"/>
          </a:xfrm>
        </p:spPr>
        <p:txBody>
          <a:bodyPr/>
          <a:lstStyle>
            <a:lvl1pPr marL="0" indent="0">
              <a:buNone/>
              <a:defRPr sz="1568">
                <a:gradFill>
                  <a:gsLst>
                    <a:gs pos="92035">
                      <a:schemeClr val="tx1"/>
                    </a:gs>
                    <a:gs pos="84000">
                      <a:schemeClr val="tx1"/>
                    </a:gs>
                  </a:gsLst>
                  <a:lin ang="5400000" scaled="0"/>
                </a:gradFill>
                <a:latin typeface="+mn-lt"/>
              </a:defRPr>
            </a:lvl1pPr>
            <a:lvl2pPr>
              <a:defRPr sz="1568">
                <a:gradFill>
                  <a:gsLst>
                    <a:gs pos="94030">
                      <a:srgbClr val="FFFFFF"/>
                    </a:gs>
                    <a:gs pos="68000">
                      <a:srgbClr val="FFFFFF"/>
                    </a:gs>
                  </a:gsLst>
                  <a:lin ang="5400000" scaled="0"/>
                </a:gradFill>
              </a:defRPr>
            </a:lvl2pPr>
            <a:lvl3pPr>
              <a:defRPr sz="1568">
                <a:gradFill>
                  <a:gsLst>
                    <a:gs pos="94030">
                      <a:srgbClr val="FFFFFF"/>
                    </a:gs>
                    <a:gs pos="68000">
                      <a:srgbClr val="FFFFFF"/>
                    </a:gs>
                  </a:gsLst>
                  <a:lin ang="5400000" scaled="0"/>
                </a:gradFill>
              </a:defRPr>
            </a:lvl3pPr>
            <a:lvl4pPr>
              <a:defRPr sz="1568">
                <a:gradFill>
                  <a:gsLst>
                    <a:gs pos="94030">
                      <a:srgbClr val="FFFFFF"/>
                    </a:gs>
                    <a:gs pos="68000">
                      <a:srgbClr val="FFFFFF"/>
                    </a:gs>
                  </a:gsLst>
                  <a:lin ang="5400000" scaled="0"/>
                </a:gradFill>
              </a:defRPr>
            </a:lvl4pPr>
            <a:lvl5pPr>
              <a:defRPr sz="1568">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3514999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3834" cy="3137898"/>
          </a:xfrm>
        </p:spPr>
        <p:txBody>
          <a:bodyPr/>
          <a:lstStyle>
            <a:lvl1pPr>
              <a:defRPr sz="5686">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3877276"/>
            <a:ext cx="5378549" cy="401841"/>
          </a:xfrm>
        </p:spPr>
        <p:txBody>
          <a:bodyPr/>
          <a:lstStyle>
            <a:lvl1pPr marL="0" indent="0">
              <a:buNone/>
              <a:defRPr sz="1568">
                <a:gradFill>
                  <a:gsLst>
                    <a:gs pos="94690">
                      <a:schemeClr val="tx1"/>
                    </a:gs>
                    <a:gs pos="86000">
                      <a:schemeClr val="tx1"/>
                    </a:gs>
                  </a:gsLst>
                  <a:lin ang="5400000" scaled="0"/>
                </a:gradFill>
                <a:latin typeface="+mn-lt"/>
              </a:defRPr>
            </a:lvl1pPr>
            <a:lvl2pPr>
              <a:defRPr sz="1568">
                <a:gradFill>
                  <a:gsLst>
                    <a:gs pos="94030">
                      <a:srgbClr val="FFFFFF"/>
                    </a:gs>
                    <a:gs pos="68000">
                      <a:srgbClr val="FFFFFF"/>
                    </a:gs>
                  </a:gsLst>
                  <a:lin ang="5400000" scaled="0"/>
                </a:gradFill>
              </a:defRPr>
            </a:lvl2pPr>
            <a:lvl3pPr>
              <a:defRPr sz="1568">
                <a:gradFill>
                  <a:gsLst>
                    <a:gs pos="94030">
                      <a:srgbClr val="FFFFFF"/>
                    </a:gs>
                    <a:gs pos="68000">
                      <a:srgbClr val="FFFFFF"/>
                    </a:gs>
                  </a:gsLst>
                  <a:lin ang="5400000" scaled="0"/>
                </a:gradFill>
              </a:defRPr>
            </a:lvl3pPr>
            <a:lvl4pPr>
              <a:defRPr sz="1568">
                <a:gradFill>
                  <a:gsLst>
                    <a:gs pos="94030">
                      <a:srgbClr val="FFFFFF"/>
                    </a:gs>
                    <a:gs pos="68000">
                      <a:srgbClr val="FFFFFF"/>
                    </a:gs>
                  </a:gsLst>
                  <a:lin ang="5400000" scaled="0"/>
                </a:gradFill>
              </a:defRPr>
            </a:lvl4pPr>
            <a:lvl5pPr>
              <a:defRPr sz="1568">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19699199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3834" cy="1793071"/>
          </a:xfrm>
        </p:spPr>
        <p:txBody>
          <a:bodyPr/>
          <a:lstStyle>
            <a:lvl1pPr>
              <a:defRPr sz="5686">
                <a:gradFill>
                  <a:gsLst>
                    <a:gs pos="56637">
                      <a:schemeClr val="tx1"/>
                    </a:gs>
                    <a:gs pos="33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2546469"/>
            <a:ext cx="7171399" cy="510524"/>
          </a:xfrm>
        </p:spPr>
        <p:txBody>
          <a:bodyPr/>
          <a:lstStyle>
            <a:lvl1pPr marL="0" indent="0">
              <a:buNone/>
              <a:defRPr sz="2353">
                <a:gradFill>
                  <a:gsLst>
                    <a:gs pos="1250">
                      <a:schemeClr val="tx1"/>
                    </a:gs>
                    <a:gs pos="100000">
                      <a:schemeClr val="tx1"/>
                    </a:gs>
                  </a:gsLst>
                  <a:lin ang="5400000" scaled="0"/>
                </a:gradFill>
                <a:latin typeface="+mn-lt"/>
              </a:defRPr>
            </a:lvl1pPr>
            <a:lvl2pPr>
              <a:defRPr sz="2353"/>
            </a:lvl2pPr>
            <a:lvl3pPr>
              <a:defRPr sz="2353"/>
            </a:lvl3pPr>
            <a:lvl4pPr>
              <a:defRPr sz="2353"/>
            </a:lvl4pPr>
            <a:lvl5pPr>
              <a:defRPr sz="2353"/>
            </a:lvl5pPr>
          </a:lstStyle>
          <a:p>
            <a:pPr lvl="0"/>
            <a:r>
              <a:rPr lang="en-US"/>
              <a:t>Click to edit Master text styles</a:t>
            </a:r>
          </a:p>
        </p:txBody>
      </p:sp>
    </p:spTree>
    <p:extLst>
      <p:ext uri="{BB962C8B-B14F-4D97-AF65-F5344CB8AC3E}">
        <p14:creationId xmlns:p14="http://schemas.microsoft.com/office/powerpoint/2010/main" val="410819447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3834" cy="1793071"/>
          </a:xfrm>
        </p:spPr>
        <p:txBody>
          <a:bodyPr/>
          <a:lstStyle>
            <a:lvl1pPr>
              <a:defRPr sz="5686">
                <a:gradFill>
                  <a:gsLst>
                    <a:gs pos="99115">
                      <a:schemeClr val="tx1"/>
                    </a:gs>
                    <a:gs pos="87611">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2546469"/>
            <a:ext cx="7171399" cy="506972"/>
          </a:xfrm>
        </p:spPr>
        <p:txBody>
          <a:bodyPr/>
          <a:lstStyle>
            <a:lvl1pPr marL="0" indent="0">
              <a:buNone/>
              <a:defRPr sz="2353">
                <a:gradFill>
                  <a:gsLst>
                    <a:gs pos="14159">
                      <a:schemeClr val="tx1"/>
                    </a:gs>
                    <a:gs pos="31000">
                      <a:schemeClr val="tx1"/>
                    </a:gs>
                  </a:gsLst>
                  <a:lin ang="5400000" scaled="0"/>
                </a:gradFill>
                <a:latin typeface="+mn-lt"/>
              </a:defRPr>
            </a:lvl1pPr>
            <a:lvl2pPr>
              <a:defRPr sz="2353">
                <a:gradFill>
                  <a:gsLst>
                    <a:gs pos="5224">
                      <a:srgbClr val="FFFFFF"/>
                    </a:gs>
                    <a:gs pos="31000">
                      <a:srgbClr val="FFFFFF"/>
                    </a:gs>
                  </a:gsLst>
                  <a:lin ang="5400000" scaled="0"/>
                </a:gradFill>
              </a:defRPr>
            </a:lvl2pPr>
            <a:lvl3pPr>
              <a:defRPr sz="2353">
                <a:gradFill>
                  <a:gsLst>
                    <a:gs pos="5224">
                      <a:srgbClr val="FFFFFF"/>
                    </a:gs>
                    <a:gs pos="31000">
                      <a:srgbClr val="FFFFFF"/>
                    </a:gs>
                  </a:gsLst>
                  <a:lin ang="5400000" scaled="0"/>
                </a:gradFill>
              </a:defRPr>
            </a:lvl3pPr>
            <a:lvl4pPr>
              <a:defRPr sz="2353">
                <a:gradFill>
                  <a:gsLst>
                    <a:gs pos="5224">
                      <a:srgbClr val="FFFFFF"/>
                    </a:gs>
                    <a:gs pos="31000">
                      <a:srgbClr val="FFFFFF"/>
                    </a:gs>
                  </a:gsLst>
                  <a:lin ang="5400000" scaled="0"/>
                </a:gradFill>
              </a:defRPr>
            </a:lvl4pPr>
            <a:lvl5pPr>
              <a:defRPr sz="2353">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1951844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4B23D7-23D9-4D7F-B204-EC047006BA4E}" type="datetimeFigureOut">
              <a:rPr lang="en-US" smtClean="0">
                <a:solidFill>
                  <a:prstClr val="black">
                    <a:tint val="75000"/>
                  </a:prstClr>
                </a:solidFill>
              </a:rPr>
              <a:pPr/>
              <a:t>10/27/2016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FC99C-3BE5-4337-B165-0B05D9C0F2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1567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3834" cy="1793071"/>
          </a:xfrm>
        </p:spPr>
        <p:txBody>
          <a:bodyPr/>
          <a:lstStyle>
            <a:lvl1pPr>
              <a:defRPr sz="5686">
                <a:gradFill>
                  <a:gsLst>
                    <a:gs pos="85821">
                      <a:schemeClr val="tx1"/>
                    </a:gs>
                    <a:gs pos="61194">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2546469"/>
            <a:ext cx="7171399" cy="506972"/>
          </a:xfrm>
        </p:spPr>
        <p:txBody>
          <a:bodyPr/>
          <a:lstStyle>
            <a:lvl1pPr marL="0" indent="0">
              <a:buNone/>
              <a:defRPr sz="2353">
                <a:gradFill>
                  <a:gsLst>
                    <a:gs pos="54867">
                      <a:schemeClr val="tx1"/>
                    </a:gs>
                    <a:gs pos="31000">
                      <a:schemeClr val="tx1"/>
                    </a:gs>
                  </a:gsLst>
                  <a:lin ang="5400000" scaled="0"/>
                </a:gradFill>
                <a:latin typeface="+mn-lt"/>
              </a:defRPr>
            </a:lvl1pPr>
            <a:lvl2pPr>
              <a:defRPr sz="2353">
                <a:gradFill>
                  <a:gsLst>
                    <a:gs pos="5224">
                      <a:srgbClr val="FFFFFF"/>
                    </a:gs>
                    <a:gs pos="31000">
                      <a:srgbClr val="FFFFFF"/>
                    </a:gs>
                  </a:gsLst>
                  <a:lin ang="5400000" scaled="0"/>
                </a:gradFill>
              </a:defRPr>
            </a:lvl2pPr>
            <a:lvl3pPr>
              <a:defRPr sz="2353">
                <a:gradFill>
                  <a:gsLst>
                    <a:gs pos="5224">
                      <a:srgbClr val="FFFFFF"/>
                    </a:gs>
                    <a:gs pos="31000">
                      <a:srgbClr val="FFFFFF"/>
                    </a:gs>
                  </a:gsLst>
                  <a:lin ang="5400000" scaled="0"/>
                </a:gradFill>
              </a:defRPr>
            </a:lvl3pPr>
            <a:lvl4pPr>
              <a:defRPr sz="2353">
                <a:gradFill>
                  <a:gsLst>
                    <a:gs pos="5224">
                      <a:srgbClr val="FFFFFF"/>
                    </a:gs>
                    <a:gs pos="31000">
                      <a:srgbClr val="FFFFFF"/>
                    </a:gs>
                  </a:gsLst>
                  <a:lin ang="5400000" scaled="0"/>
                </a:gradFill>
              </a:defRPr>
            </a:lvl4pPr>
            <a:lvl5pPr>
              <a:defRPr sz="2353">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13784571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3834" cy="896518"/>
          </a:xfrm>
        </p:spPr>
        <p:txBody>
          <a:bodyPr/>
          <a:lstStyle>
            <a:lvl1pPr>
              <a:defRPr sz="5686">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1663938"/>
            <a:ext cx="10757098" cy="1865319"/>
          </a:xfrm>
        </p:spPr>
        <p:txBody>
          <a:bodyPr/>
          <a:lstStyle>
            <a:lvl1pPr>
              <a:defRPr sz="2549">
                <a:gradFill>
                  <a:gsLst>
                    <a:gs pos="1250">
                      <a:schemeClr val="tx1"/>
                    </a:gs>
                    <a:gs pos="100000">
                      <a:schemeClr val="tx1"/>
                    </a:gs>
                  </a:gsLst>
                  <a:lin ang="5400000" scaled="0"/>
                </a:gradFill>
                <a:latin typeface="+mn-lt"/>
              </a:defRPr>
            </a:lvl1pPr>
            <a:lvl2pPr>
              <a:defRPr sz="2353"/>
            </a:lvl2pPr>
            <a:lvl3pPr>
              <a:defRPr sz="1961"/>
            </a:lvl3pPr>
            <a:lvl4pPr>
              <a:defRPr sz="1765"/>
            </a:lvl4pPr>
            <a:lvl5pPr>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618778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5884345" cy="727700"/>
          </a:xfrm>
        </p:spPr>
        <p:txBody>
          <a:bodyPr/>
          <a:lstStyle>
            <a:lvl1pPr marL="0" indent="0">
              <a:buNone/>
              <a:defRPr/>
            </a:lvl1pPr>
          </a:lstStyle>
          <a:p>
            <a:r>
              <a:rPr lang="en-US"/>
              <a:t>Click icon to add picture</a:t>
            </a:r>
            <a:endParaRPr lang="en-US" dirty="0"/>
          </a:p>
        </p:txBody>
      </p:sp>
      <p:sp>
        <p:nvSpPr>
          <p:cNvPr id="6" name="Content Placeholder 5"/>
          <p:cNvSpPr>
            <a:spLocks noGrp="1"/>
          </p:cNvSpPr>
          <p:nvPr>
            <p:ph sz="quarter" idx="10"/>
          </p:nvPr>
        </p:nvSpPr>
        <p:spPr>
          <a:xfrm>
            <a:off x="5647788" y="1187621"/>
            <a:ext cx="6274974" cy="588449"/>
          </a:xfrm>
        </p:spPr>
        <p:txBody>
          <a:bodyPr/>
          <a:lstStyle>
            <a:lvl1pPr marL="0" indent="0">
              <a:buNone/>
              <a:defRPr sz="2941"/>
            </a:lvl1pPr>
          </a:lstStyle>
          <a:p>
            <a:pPr lvl="0"/>
            <a:r>
              <a:rPr lang="en-US"/>
              <a:t>Click to edit Master text styles</a:t>
            </a:r>
          </a:p>
        </p:txBody>
      </p:sp>
    </p:spTree>
    <p:extLst>
      <p:ext uri="{BB962C8B-B14F-4D97-AF65-F5344CB8AC3E}">
        <p14:creationId xmlns:p14="http://schemas.microsoft.com/office/powerpoint/2010/main" val="220346471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345496638"/>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353"/>
            </a:lvl1pPr>
          </a:lstStyle>
          <a:p>
            <a:r>
              <a:rPr lang="en-US"/>
              <a:t>Click to edit Master title style</a:t>
            </a:r>
            <a:endParaRPr lang="en-US" dirty="0"/>
          </a:p>
        </p:txBody>
      </p:sp>
      <p:sp>
        <p:nvSpPr>
          <p:cNvPr id="4" name="Content Placeholder 3"/>
          <p:cNvSpPr>
            <a:spLocks noGrp="1"/>
          </p:cNvSpPr>
          <p:nvPr>
            <p:ph sz="quarter" idx="10"/>
          </p:nvPr>
        </p:nvSpPr>
        <p:spPr>
          <a:xfrm>
            <a:off x="269239" y="1663914"/>
            <a:ext cx="8964248" cy="669927"/>
          </a:xfrm>
        </p:spPr>
        <p:txBody>
          <a:bodyPr/>
          <a:lstStyle>
            <a:lvl1pPr marL="0" indent="0">
              <a:buNone/>
              <a:defRPr sz="3529"/>
            </a:lvl1pPr>
            <a:lvl2pPr>
              <a:defRPr sz="3529"/>
            </a:lvl2pPr>
            <a:lvl3pPr>
              <a:defRPr sz="3529"/>
            </a:lvl3pPr>
            <a:lvl4pPr>
              <a:defRPr sz="3529"/>
            </a:lvl4pPr>
            <a:lvl5pPr>
              <a:defRPr sz="3529"/>
            </a:lvl5pPr>
          </a:lstStyle>
          <a:p>
            <a:pPr lvl="0"/>
            <a:r>
              <a:rPr lang="en-US"/>
              <a:t>Click to edit Master text styles</a:t>
            </a:r>
          </a:p>
        </p:txBody>
      </p:sp>
    </p:spTree>
    <p:extLst>
      <p:ext uri="{BB962C8B-B14F-4D97-AF65-F5344CB8AC3E}">
        <p14:creationId xmlns:p14="http://schemas.microsoft.com/office/powerpoint/2010/main" val="55811777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29"/>
            </a:lvl1pPr>
          </a:lstStyle>
          <a:p>
            <a:r>
              <a:rPr lang="en-US"/>
              <a:t>Click to edit Master title style</a:t>
            </a:r>
            <a:endParaRPr lang="en-US" dirty="0"/>
          </a:p>
        </p:txBody>
      </p:sp>
      <p:sp>
        <p:nvSpPr>
          <p:cNvPr id="4" name="Content Placeholder 3"/>
          <p:cNvSpPr>
            <a:spLocks noGrp="1"/>
          </p:cNvSpPr>
          <p:nvPr>
            <p:ph sz="quarter" idx="10"/>
          </p:nvPr>
        </p:nvSpPr>
        <p:spPr>
          <a:xfrm>
            <a:off x="269239" y="1663938"/>
            <a:ext cx="3585699" cy="425495"/>
          </a:xfrm>
        </p:spPr>
        <p:txBody>
          <a:bodyPr/>
          <a:lstStyle>
            <a:lvl1pPr marL="0" indent="0">
              <a:buNone/>
              <a:defRPr sz="1765">
                <a:latin typeface="+mn-lt"/>
              </a:defRPr>
            </a:lvl1pPr>
            <a:lvl2pPr>
              <a:defRPr sz="1765"/>
            </a:lvl2pPr>
            <a:lvl3pPr>
              <a:defRPr sz="1765"/>
            </a:lvl3pPr>
            <a:lvl4pPr>
              <a:defRPr sz="1765"/>
            </a:lvl4pPr>
            <a:lvl5pPr>
              <a:defRPr sz="1765"/>
            </a:lvl5pPr>
          </a:lstStyle>
          <a:p>
            <a:pPr lvl="0"/>
            <a:r>
              <a:rPr lang="en-US"/>
              <a:t>Click to edit Master text styles</a:t>
            </a:r>
          </a:p>
        </p:txBody>
      </p:sp>
    </p:spTree>
    <p:extLst>
      <p:ext uri="{BB962C8B-B14F-4D97-AF65-F5344CB8AC3E}">
        <p14:creationId xmlns:p14="http://schemas.microsoft.com/office/powerpoint/2010/main" val="177642274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727700"/>
          </a:xfrm>
        </p:spPr>
        <p:txBody>
          <a:bodyPr/>
          <a:lstStyle/>
          <a:p>
            <a:r>
              <a:rPr lang="en-US"/>
              <a:t>Click icon to add picture</a:t>
            </a:r>
            <a:endParaRPr lang="en-US" dirty="0"/>
          </a:p>
        </p:txBody>
      </p:sp>
      <p:sp>
        <p:nvSpPr>
          <p:cNvPr id="2" name="Title 1"/>
          <p:cNvSpPr>
            <a:spLocks noGrp="1"/>
          </p:cNvSpPr>
          <p:nvPr>
            <p:ph type="title"/>
          </p:nvPr>
        </p:nvSpPr>
        <p:spPr/>
        <p:txBody>
          <a:bodyPr/>
          <a:lstStyle>
            <a:lvl1pPr>
              <a:defRPr sz="4705">
                <a:gradFill>
                  <a:gsLst>
                    <a:gs pos="69027">
                      <a:schemeClr val="tx1"/>
                    </a:gs>
                    <a:gs pos="22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84114342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5840" cy="737413"/>
          </a:xfrm>
        </p:spPr>
        <p:txBody>
          <a:bodyPr/>
          <a:lstStyle>
            <a:lvl1pPr>
              <a:defRPr sz="3529"/>
            </a:lvl1pPr>
          </a:lstStyle>
          <a:p>
            <a:r>
              <a:rPr lang="en-US" dirty="0"/>
              <a:t>Click to edit Master title style</a:t>
            </a:r>
          </a:p>
        </p:txBody>
      </p:sp>
      <p:sp>
        <p:nvSpPr>
          <p:cNvPr id="4" name="Content Placeholder 3"/>
          <p:cNvSpPr>
            <a:spLocks noGrp="1"/>
          </p:cNvSpPr>
          <p:nvPr>
            <p:ph sz="quarter" idx="10"/>
          </p:nvPr>
        </p:nvSpPr>
        <p:spPr>
          <a:xfrm>
            <a:off x="269239" y="2980725"/>
            <a:ext cx="11653523" cy="506972"/>
          </a:xfrm>
        </p:spPr>
        <p:txBody>
          <a:bodyPr/>
          <a:lstStyle>
            <a:lvl1pPr marL="0" indent="0">
              <a:buNone/>
              <a:defRPr sz="2353"/>
            </a:lvl1pPr>
          </a:lstStyle>
          <a:p>
            <a:pPr lvl="0"/>
            <a:r>
              <a:rPr lang="en-US" dirty="0"/>
              <a:t>Click to edit Master text styles</a:t>
            </a:r>
          </a:p>
        </p:txBody>
      </p:sp>
      <p:sp>
        <p:nvSpPr>
          <p:cNvPr id="6" name="Content Placeholder 5"/>
          <p:cNvSpPr>
            <a:spLocks noGrp="1"/>
          </p:cNvSpPr>
          <p:nvPr>
            <p:ph sz="quarter" idx="11"/>
          </p:nvPr>
        </p:nvSpPr>
        <p:spPr>
          <a:xfrm>
            <a:off x="269239" y="3877276"/>
            <a:ext cx="2689274" cy="2689656"/>
          </a:xfrm>
          <a:solidFill>
            <a:schemeClr val="accent1"/>
          </a:solidFill>
        </p:spPr>
        <p:txBody>
          <a:bodyPr lIns="182880" tIns="146304" rIns="182880" bIns="146304">
            <a:noAutofit/>
          </a:bodyPr>
          <a:lstStyle>
            <a:lvl1pPr marL="0" indent="0">
              <a:buNone/>
              <a:defRPr sz="2353">
                <a:gradFill>
                  <a:gsLst>
                    <a:gs pos="2655">
                      <a:schemeClr val="bg1"/>
                    </a:gs>
                    <a:gs pos="29000">
                      <a:schemeClr val="bg1"/>
                    </a:gs>
                  </a:gsLst>
                  <a:lin ang="5400000" scaled="0"/>
                </a:gradFill>
              </a:defRPr>
            </a:lvl1pPr>
            <a:lvl2pPr>
              <a:defRPr sz="2353"/>
            </a:lvl2pPr>
            <a:lvl3pPr>
              <a:defRPr sz="2353"/>
            </a:lvl3pPr>
            <a:lvl4pPr>
              <a:defRPr sz="2353"/>
            </a:lvl4pPr>
            <a:lvl5pPr>
              <a:defRPr sz="2353"/>
            </a:lvl5pPr>
          </a:lstStyle>
          <a:p>
            <a:pPr lvl="0"/>
            <a:r>
              <a:rPr lang="en-US"/>
              <a:t>Click to edit Master text styles</a:t>
            </a:r>
          </a:p>
        </p:txBody>
      </p:sp>
      <p:sp>
        <p:nvSpPr>
          <p:cNvPr id="7" name="Content Placeholder 5"/>
          <p:cNvSpPr>
            <a:spLocks noGrp="1"/>
          </p:cNvSpPr>
          <p:nvPr>
            <p:ph sz="quarter" idx="12"/>
          </p:nvPr>
        </p:nvSpPr>
        <p:spPr>
          <a:xfrm>
            <a:off x="3256442" y="3877276"/>
            <a:ext cx="2689274" cy="2689656"/>
          </a:xfrm>
          <a:solidFill>
            <a:schemeClr val="accent1"/>
          </a:solidFill>
        </p:spPr>
        <p:txBody>
          <a:bodyPr lIns="182880" tIns="146304" rIns="182880" bIns="146304">
            <a:noAutofit/>
          </a:bodyPr>
          <a:lstStyle>
            <a:lvl1pPr marL="0" indent="0">
              <a:buNone/>
              <a:defRPr sz="2353">
                <a:gradFill>
                  <a:gsLst>
                    <a:gs pos="2655">
                      <a:schemeClr val="bg1"/>
                    </a:gs>
                    <a:gs pos="29000">
                      <a:schemeClr val="bg1"/>
                    </a:gs>
                  </a:gsLst>
                  <a:lin ang="5400000" scaled="0"/>
                </a:gradFill>
              </a:defRPr>
            </a:lvl1pPr>
            <a:lvl2pPr>
              <a:defRPr sz="2353"/>
            </a:lvl2pPr>
            <a:lvl3pPr>
              <a:defRPr sz="2353"/>
            </a:lvl3pPr>
            <a:lvl4pPr>
              <a:defRPr sz="2353"/>
            </a:lvl4pPr>
            <a:lvl5pPr>
              <a:defRPr sz="2353"/>
            </a:lvl5pPr>
          </a:lstStyle>
          <a:p>
            <a:pPr lvl="0"/>
            <a:r>
              <a:rPr lang="en-US"/>
              <a:t>Click to edit Master text styles</a:t>
            </a:r>
          </a:p>
        </p:txBody>
      </p:sp>
      <p:sp>
        <p:nvSpPr>
          <p:cNvPr id="8" name="Content Placeholder 5"/>
          <p:cNvSpPr>
            <a:spLocks noGrp="1"/>
          </p:cNvSpPr>
          <p:nvPr>
            <p:ph sz="quarter" idx="13"/>
          </p:nvPr>
        </p:nvSpPr>
        <p:spPr>
          <a:xfrm>
            <a:off x="6243644" y="3877276"/>
            <a:ext cx="2689274" cy="2689656"/>
          </a:xfrm>
          <a:solidFill>
            <a:schemeClr val="accent1"/>
          </a:solidFill>
        </p:spPr>
        <p:txBody>
          <a:bodyPr lIns="182880" tIns="146304" rIns="182880" bIns="146304">
            <a:noAutofit/>
          </a:bodyPr>
          <a:lstStyle>
            <a:lvl1pPr marL="0" indent="0">
              <a:buNone/>
              <a:defRPr sz="2353">
                <a:gradFill>
                  <a:gsLst>
                    <a:gs pos="2655">
                      <a:schemeClr val="bg1"/>
                    </a:gs>
                    <a:gs pos="29000">
                      <a:schemeClr val="bg1"/>
                    </a:gs>
                  </a:gsLst>
                  <a:lin ang="5400000" scaled="0"/>
                </a:gradFill>
              </a:defRPr>
            </a:lvl1pPr>
            <a:lvl2pPr>
              <a:defRPr sz="2353"/>
            </a:lvl2pPr>
            <a:lvl3pPr>
              <a:defRPr sz="2353"/>
            </a:lvl3pPr>
            <a:lvl4pPr>
              <a:defRPr sz="2353"/>
            </a:lvl4pPr>
            <a:lvl5pPr>
              <a:defRPr sz="2353"/>
            </a:lvl5pPr>
          </a:lstStyle>
          <a:p>
            <a:pPr lvl="0"/>
            <a:r>
              <a:rPr lang="en-US"/>
              <a:t>Click to edit Master text styles</a:t>
            </a:r>
          </a:p>
        </p:txBody>
      </p:sp>
      <p:sp>
        <p:nvSpPr>
          <p:cNvPr id="9" name="Content Placeholder 5"/>
          <p:cNvSpPr>
            <a:spLocks noGrp="1"/>
          </p:cNvSpPr>
          <p:nvPr>
            <p:ph sz="quarter" idx="14"/>
          </p:nvPr>
        </p:nvSpPr>
        <p:spPr>
          <a:xfrm>
            <a:off x="9230848" y="3877276"/>
            <a:ext cx="2689274" cy="2689656"/>
          </a:xfrm>
          <a:solidFill>
            <a:schemeClr val="accent1"/>
          </a:solidFill>
        </p:spPr>
        <p:txBody>
          <a:bodyPr lIns="182880" tIns="146304" rIns="182880" bIns="146304">
            <a:noAutofit/>
          </a:bodyPr>
          <a:lstStyle>
            <a:lvl1pPr marL="0" indent="0">
              <a:buNone/>
              <a:defRPr sz="2353">
                <a:gradFill>
                  <a:gsLst>
                    <a:gs pos="2655">
                      <a:schemeClr val="bg1"/>
                    </a:gs>
                    <a:gs pos="29000">
                      <a:schemeClr val="bg1"/>
                    </a:gs>
                  </a:gsLst>
                  <a:lin ang="5400000" scaled="0"/>
                </a:gradFill>
              </a:defRPr>
            </a:lvl1pPr>
            <a:lvl2pPr>
              <a:defRPr sz="2353"/>
            </a:lvl2pPr>
            <a:lvl3pPr>
              <a:defRPr sz="2353"/>
            </a:lvl3pPr>
            <a:lvl4pPr>
              <a:defRPr sz="2353"/>
            </a:lvl4pPr>
            <a:lvl5pPr>
              <a:defRPr sz="2353"/>
            </a:lvl5pPr>
          </a:lstStyle>
          <a:p>
            <a:pPr lvl="0"/>
            <a:r>
              <a:rPr lang="en-US"/>
              <a:t>Click to edit Master text styles</a:t>
            </a:r>
          </a:p>
        </p:txBody>
      </p:sp>
    </p:spTree>
    <p:extLst>
      <p:ext uri="{BB962C8B-B14F-4D97-AF65-F5344CB8AC3E}">
        <p14:creationId xmlns:p14="http://schemas.microsoft.com/office/powerpoint/2010/main" val="195479481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5840" cy="737413"/>
          </a:xfrm>
        </p:spPr>
        <p:txBody>
          <a:bodyPr/>
          <a:lstStyle>
            <a:lvl1pPr>
              <a:defRPr sz="3529"/>
            </a:lvl1pPr>
          </a:lstStyle>
          <a:p>
            <a:r>
              <a:rPr lang="en-US" dirty="0"/>
              <a:t>Click to edit Master title style</a:t>
            </a:r>
          </a:p>
        </p:txBody>
      </p:sp>
    </p:spTree>
    <p:extLst>
      <p:ext uri="{BB962C8B-B14F-4D97-AF65-F5344CB8AC3E}">
        <p14:creationId xmlns:p14="http://schemas.microsoft.com/office/powerpoint/2010/main" val="405137581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29"/>
            </a:lvl1pPr>
          </a:lstStyle>
          <a:p>
            <a:r>
              <a:rPr lang="en-US"/>
              <a:t>Click to edit Master title style</a:t>
            </a:r>
            <a:endParaRPr lang="en-US" dirty="0"/>
          </a:p>
        </p:txBody>
      </p:sp>
      <p:sp>
        <p:nvSpPr>
          <p:cNvPr id="4" name="Content Placeholder 3"/>
          <p:cNvSpPr>
            <a:spLocks noGrp="1"/>
          </p:cNvSpPr>
          <p:nvPr>
            <p:ph sz="quarter" idx="10"/>
          </p:nvPr>
        </p:nvSpPr>
        <p:spPr>
          <a:xfrm>
            <a:off x="269239" y="1663913"/>
            <a:ext cx="5378549" cy="4903020"/>
          </a:xfrm>
          <a:solidFill>
            <a:schemeClr val="accent1">
              <a:alpha val="90000"/>
            </a:schemeClr>
          </a:solidFill>
        </p:spPr>
        <p:txBody>
          <a:bodyPr lIns="182880" tIns="146304" rIns="182880" bIns="146304">
            <a:noAutofit/>
          </a:bodyPr>
          <a:lstStyle>
            <a:lvl1pPr marL="0" indent="0">
              <a:buNone/>
              <a:defRPr sz="2353">
                <a:gradFill>
                  <a:gsLst>
                    <a:gs pos="10619">
                      <a:schemeClr val="bg1"/>
                    </a:gs>
                    <a:gs pos="33000">
                      <a:schemeClr val="bg1"/>
                    </a:gs>
                  </a:gsLst>
                  <a:lin ang="5400000" scaled="0"/>
                </a:gradFill>
              </a:defRPr>
            </a:lvl1pPr>
            <a:lvl2pPr>
              <a:defRPr sz="1961"/>
            </a:lvl2pPr>
            <a:lvl3pPr>
              <a:defRPr sz="1961"/>
            </a:lvl3pPr>
            <a:lvl4pPr>
              <a:defRPr sz="1765"/>
            </a:lvl4pPr>
            <a:lvl5pPr>
              <a:defRPr sz="1765"/>
            </a:lvl5pPr>
          </a:lstStyle>
          <a:p>
            <a:pPr lvl="0"/>
            <a:r>
              <a:rPr lang="en-US"/>
              <a:t>Click to edit Master text styles</a:t>
            </a:r>
          </a:p>
        </p:txBody>
      </p:sp>
    </p:spTree>
    <p:extLst>
      <p:ext uri="{BB962C8B-B14F-4D97-AF65-F5344CB8AC3E}">
        <p14:creationId xmlns:p14="http://schemas.microsoft.com/office/powerpoint/2010/main" val="119772006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Text">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2"/>
            <a:ext cx="11151917" cy="747822"/>
          </a:xfrm>
        </p:spPr>
        <p:txBody>
          <a:bodyPr/>
          <a:lstStyle>
            <a:lvl1pPr>
              <a:defRPr>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519249" y="1447800"/>
            <a:ext cx="11151917" cy="2000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552748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353"/>
            </a:lvl1pPr>
          </a:lstStyle>
          <a:p>
            <a:r>
              <a:rPr lang="en-US"/>
              <a:t>Click to edit Master title style</a:t>
            </a:r>
            <a:endParaRPr lang="en-US" dirty="0"/>
          </a:p>
        </p:txBody>
      </p:sp>
    </p:spTree>
    <p:extLst>
      <p:ext uri="{BB962C8B-B14F-4D97-AF65-F5344CB8AC3E}">
        <p14:creationId xmlns:p14="http://schemas.microsoft.com/office/powerpoint/2010/main" val="342993695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99053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273131" y="291069"/>
            <a:ext cx="11653523" cy="6125745"/>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68928" y="2081060"/>
            <a:ext cx="11655840" cy="2692769"/>
          </a:xfrm>
        </p:spPr>
        <p:txBody>
          <a:bodyPr/>
          <a:lstStyle>
            <a:lvl1pPr>
              <a:defRPr sz="8627">
                <a:gradFill>
                  <a:gsLst>
                    <a:gs pos="885">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6422688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2">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081060"/>
            <a:ext cx="11655840" cy="2692769"/>
          </a:xfrm>
        </p:spPr>
        <p:txBody>
          <a:bodyPr/>
          <a:lstStyle>
            <a:lvl1pPr>
              <a:defRPr sz="8627">
                <a:gradFill>
                  <a:gsLst>
                    <a:gs pos="0">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3037414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070"/>
            <a:ext cx="11655840" cy="1793104"/>
          </a:xfrm>
        </p:spPr>
        <p:txBody>
          <a:bodyPr/>
          <a:lstStyle>
            <a:lvl1pPr>
              <a:defRPr sz="5294">
                <a:gradFill>
                  <a:gsLst>
                    <a:gs pos="885">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4953399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28" y="2087885"/>
            <a:ext cx="11655840" cy="899665"/>
          </a:xfrm>
        </p:spPr>
        <p:txBody>
          <a:bodyPr/>
          <a:lstStyle>
            <a:lvl1pPr>
              <a:defRPr sz="5882"/>
            </a:lvl1pPr>
          </a:lstStyle>
          <a:p>
            <a:r>
              <a:rPr lang="en-US" dirty="0"/>
              <a:t>Thank you</a:t>
            </a:r>
          </a:p>
        </p:txBody>
      </p:sp>
    </p:spTree>
    <p:extLst>
      <p:ext uri="{BB962C8B-B14F-4D97-AF65-F5344CB8AC3E}">
        <p14:creationId xmlns:p14="http://schemas.microsoft.com/office/powerpoint/2010/main" val="272403341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Slide 2 ">
    <p:spTree>
      <p:nvGrpSpPr>
        <p:cNvPr id="1" name=""/>
        <p:cNvGrpSpPr/>
        <p:nvPr/>
      </p:nvGrpSpPr>
      <p:grpSpPr>
        <a:xfrm>
          <a:off x="0" y="0"/>
          <a:ext cx="0" cy="0"/>
          <a:chOff x="0" y="0"/>
          <a:chExt cx="0" cy="0"/>
        </a:xfrm>
      </p:grpSpPr>
      <p:sp>
        <p:nvSpPr>
          <p:cNvPr id="18" name="Rectangle 17"/>
          <p:cNvSpPr/>
          <p:nvPr userDrawn="1"/>
        </p:nvSpPr>
        <p:spPr bwMode="auto">
          <a:xfrm>
            <a:off x="269239" y="2084172"/>
            <a:ext cx="8964248" cy="358620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1645"/>
            <a:ext cx="8964248"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14" name="Text Placeholder 4"/>
          <p:cNvSpPr>
            <a:spLocks noGrp="1"/>
          </p:cNvSpPr>
          <p:nvPr>
            <p:ph type="body" sz="quarter" idx="12" hasCustomPrompt="1"/>
          </p:nvPr>
        </p:nvSpPr>
        <p:spPr>
          <a:xfrm>
            <a:off x="269302" y="3877277"/>
            <a:ext cx="8964248"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2183820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8" name="Rectangle 7"/>
          <p:cNvSpPr/>
          <p:nvPr userDrawn="1"/>
        </p:nvSpPr>
        <p:spPr bwMode="auto">
          <a:xfrm>
            <a:off x="269302" y="2084172"/>
            <a:ext cx="8964248" cy="358620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5"/>
            <a:ext cx="8964248" cy="1795633"/>
          </a:xfrm>
          <a:noFill/>
        </p:spPr>
        <p:txBody>
          <a:bodyPr lIns="146304" tIns="91440" rIns="146304" bIns="91440" anchor="t" anchorCtr="0"/>
          <a:lstStyle>
            <a:lvl1pPr>
              <a:defRPr sz="5881" spc="-98" baseline="0">
                <a:solidFill>
                  <a:schemeClr val="tx1"/>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7"/>
            <a:ext cx="8964248" cy="1793105"/>
          </a:xfrm>
          <a:noFill/>
        </p:spPr>
        <p:txBody>
          <a:bodyPr lIns="146304" tIns="109728" rIns="146304" bIns="109728">
            <a:noAutofit/>
          </a:bodyPr>
          <a:lstStyle>
            <a:lvl1pPr marL="0" indent="0">
              <a:spcBef>
                <a:spcPts val="0"/>
              </a:spcBef>
              <a:buNone/>
              <a:defRPr sz="3528" spc="0" baseline="0">
                <a:solidFill>
                  <a:schemeClr val="tx1"/>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330720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5"/>
            <a:ext cx="8964248" cy="1795633"/>
          </a:xfrm>
          <a:noFill/>
        </p:spPr>
        <p:txBody>
          <a:bodyPr lIns="146304" tIns="91440" rIns="146304" bIns="91440" anchor="t" anchorCtr="0"/>
          <a:lstStyle>
            <a:lvl1pPr>
              <a:defRPr sz="5881"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7"/>
            <a:ext cx="8964248" cy="1793105"/>
          </a:xfrm>
          <a:noFill/>
        </p:spPr>
        <p:txBody>
          <a:bodyPr lIns="146304" tIns="109728" rIns="146304" bIns="109728">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3853950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5"/>
            <a:ext cx="8964248" cy="1795633"/>
          </a:xfrm>
          <a:noFill/>
        </p:spPr>
        <p:txBody>
          <a:bodyPr lIns="146304" tIns="91440" rIns="146304" bIns="91440" anchor="t" anchorCtr="0"/>
          <a:lstStyle>
            <a:lvl1pPr>
              <a:defRPr sz="5881"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7"/>
            <a:ext cx="8964248" cy="1793105"/>
          </a:xfrm>
          <a:noFill/>
        </p:spPr>
        <p:txBody>
          <a:bodyPr lIns="146304" tIns="109728" rIns="146304" bIns="109728">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3000480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5840" cy="737413"/>
          </a:xfrm>
        </p:spPr>
        <p:txBody>
          <a:bodyPr/>
          <a:lstStyle>
            <a:lvl1pPr>
              <a:defRPr sz="3529"/>
            </a:lvl1pPr>
          </a:lstStyle>
          <a:p>
            <a:r>
              <a:rPr lang="en-US" dirty="0"/>
              <a:t>Click to edit Master title style</a:t>
            </a:r>
          </a:p>
        </p:txBody>
      </p:sp>
    </p:spTree>
    <p:extLst>
      <p:ext uri="{BB962C8B-B14F-4D97-AF65-F5344CB8AC3E}">
        <p14:creationId xmlns:p14="http://schemas.microsoft.com/office/powerpoint/2010/main" val="11209753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Title Slide 3 ">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rgbClr val="00D8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title" hasCustomPrompt="1"/>
          </p:nvPr>
        </p:nvSpPr>
        <p:spPr>
          <a:xfrm>
            <a:off x="269302" y="2081645"/>
            <a:ext cx="8964248" cy="1795633"/>
          </a:xfrm>
          <a:noFill/>
        </p:spPr>
        <p:txBody>
          <a:bodyPr lIns="146304" tIns="91440" rIns="146304" bIns="91440" anchor="t" anchorCtr="0"/>
          <a:lstStyle>
            <a:lvl1pPr>
              <a:defRPr sz="5881"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7"/>
            <a:ext cx="8964248" cy="1793105"/>
          </a:xfrm>
          <a:noFill/>
        </p:spPr>
        <p:txBody>
          <a:bodyPr lIns="146304" tIns="109728" rIns="146304" bIns="109728">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1004566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8"/>
            <a:ext cx="11653523" cy="1985641"/>
          </a:xfrm>
        </p:spPr>
        <p:txBody>
          <a:bodyPr/>
          <a:lstStyle>
            <a:lvl1pPr marL="0" indent="0">
              <a:buNone/>
              <a:defRPr>
                <a:solidFill>
                  <a:schemeClr val="tx2"/>
                </a:soli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8"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04160205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8"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438753258"/>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492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24018947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6556"/>
          </a:xfrm>
        </p:spPr>
        <p:txBody>
          <a:bodyPr>
            <a:spAutoFit/>
          </a:bodyPr>
          <a:lstStyle>
            <a:lvl1pPr>
              <a:defRPr>
                <a:solidFill>
                  <a:srgbClr val="00BCF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16465491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8">
                <a:solidFill>
                  <a:srgbClr val="00BCF2"/>
                </a:soli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20188"/>
          </a:xfrm>
        </p:spPr>
        <p:txBody>
          <a:bodyPr wrap="square">
            <a:spAutoFit/>
          </a:bodyPr>
          <a:lstStyle>
            <a:lvl1pPr marL="0" indent="0">
              <a:spcBef>
                <a:spcPts val="1200"/>
              </a:spcBef>
              <a:buClr>
                <a:schemeClr val="tx1"/>
              </a:buClr>
              <a:buFont typeface="Wingdings" pitchFamily="2" charset="2"/>
              <a:buNone/>
              <a:defRPr sz="3528">
                <a:solidFill>
                  <a:srgbClr val="00BCF2"/>
                </a:soli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54988129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500507716"/>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887570406"/>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20" indent="-281620">
              <a:spcBef>
                <a:spcPts val="1200"/>
              </a:spcBef>
              <a:buClr>
                <a:schemeClr val="tx2"/>
              </a:buClr>
              <a:buFont typeface="Arial" pitchFamily="34" charset="0"/>
              <a:buChar char="•"/>
              <a:defRPr sz="3528">
                <a:solidFill>
                  <a:srgbClr val="00BCF2"/>
                </a:soli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486578"/>
          </a:xfrm>
        </p:spPr>
        <p:txBody>
          <a:bodyPr wrap="square">
            <a:spAutoFit/>
          </a:bodyPr>
          <a:lstStyle>
            <a:lvl1pPr marL="281620" indent="-281620">
              <a:spcBef>
                <a:spcPts val="1200"/>
              </a:spcBef>
              <a:buClr>
                <a:schemeClr val="tx2"/>
              </a:buClr>
              <a:buFont typeface="Arial" pitchFamily="34" charset="0"/>
              <a:buChar char="•"/>
              <a:defRPr sz="3528">
                <a:solidFill>
                  <a:srgbClr val="00BCF2"/>
                </a:soli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254679066"/>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6"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5648516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72159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300240493"/>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7"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2"/>
            <a:ext cx="12192001" cy="6857999"/>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10" name="Title 1"/>
          <p:cNvSpPr>
            <a:spLocks noGrp="1"/>
          </p:cNvSpPr>
          <p:nvPr>
            <p:ph type="title" hasCustomPrompt="1"/>
          </p:nvPr>
        </p:nvSpPr>
        <p:spPr>
          <a:xfrm>
            <a:off x="269302" y="2081645"/>
            <a:ext cx="717132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7"/>
            <a:ext cx="717132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7" y="471124"/>
            <a:ext cx="2507472" cy="537212"/>
          </a:xfrm>
          <a:prstGeom prst="rect">
            <a:avLst/>
          </a:prstGeom>
        </p:spPr>
      </p:pic>
    </p:spTree>
    <p:extLst>
      <p:ext uri="{BB962C8B-B14F-4D97-AF65-F5344CB8AC3E}">
        <p14:creationId xmlns:p14="http://schemas.microsoft.com/office/powerpoint/2010/main" val="12776741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4004"/>
            <a:ext cx="12192000" cy="6892004"/>
          </a:xfrm>
          <a:prstGeom prst="rect">
            <a:avLst/>
          </a:prstGeom>
        </p:spPr>
      </p:pic>
      <p:sp>
        <p:nvSpPr>
          <p:cNvPr id="16" name="Rectangle 15"/>
          <p:cNvSpPr/>
          <p:nvPr userDrawn="1"/>
        </p:nvSpPr>
        <p:spPr>
          <a:xfrm rot="10800000" flipH="1">
            <a:off x="0" y="2084187"/>
            <a:ext cx="6633849" cy="4773813"/>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80"/>
            <a:endParaRPr lang="en-US" sz="1764" dirty="0">
              <a:solidFill>
                <a:srgbClr val="FFFFFF"/>
              </a:solidFill>
            </a:endParaRPr>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5"/>
            <a:ext cx="717132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7"/>
            <a:ext cx="717132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36627104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4004"/>
            <a:ext cx="12192000" cy="6892004"/>
          </a:xfrm>
          <a:prstGeom prst="rect">
            <a:avLst/>
          </a:prstGeom>
        </p:spPr>
      </p:pic>
      <p:sp>
        <p:nvSpPr>
          <p:cNvPr id="9" name="Rectangle 8"/>
          <p:cNvSpPr/>
          <p:nvPr userDrawn="1"/>
        </p:nvSpPr>
        <p:spPr>
          <a:xfrm rot="10800000" flipH="1" flipV="1">
            <a:off x="0" y="0"/>
            <a:ext cx="11653773" cy="7642748"/>
          </a:xfrm>
          <a:prstGeom prst="rect">
            <a:avLst/>
          </a:prstGeom>
          <a:gradFill flip="none" rotWithShape="1">
            <a:gsLst>
              <a:gs pos="0">
                <a:schemeClr val="bg1">
                  <a:alpha val="22000"/>
                </a:schemeClr>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80"/>
            <a:endParaRPr lang="en-US" sz="1764" dirty="0">
              <a:solidFill>
                <a:srgbClr val="FFFFFF"/>
              </a:solidFill>
            </a:endParaRPr>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5"/>
            <a:ext cx="717132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7"/>
            <a:ext cx="717132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7" y="471124"/>
            <a:ext cx="2507472" cy="537212"/>
          </a:xfrm>
          <a:prstGeom prst="rect">
            <a:avLst/>
          </a:prstGeom>
        </p:spPr>
      </p:pic>
    </p:spTree>
    <p:extLst>
      <p:ext uri="{BB962C8B-B14F-4D97-AF65-F5344CB8AC3E}">
        <p14:creationId xmlns:p14="http://schemas.microsoft.com/office/powerpoint/2010/main" val="24294256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34004"/>
            <a:ext cx="12192000" cy="6892004"/>
          </a:xfrm>
          <a:prstGeom prst="rect">
            <a:avLst/>
          </a:prstGeom>
        </p:spPr>
      </p:pic>
      <p:sp>
        <p:nvSpPr>
          <p:cNvPr id="20" name="Rectangle 19"/>
          <p:cNvSpPr/>
          <p:nvPr userDrawn="1"/>
        </p:nvSpPr>
        <p:spPr>
          <a:xfrm rot="10800000" flipH="1">
            <a:off x="0" y="2084187"/>
            <a:ext cx="6633849" cy="4773813"/>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80"/>
            <a:endParaRPr lang="en-US" sz="1764" dirty="0">
              <a:solidFill>
                <a:srgbClr val="FFFFFF"/>
              </a:solidFill>
            </a:endParaRPr>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5"/>
            <a:ext cx="717132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7"/>
            <a:ext cx="717132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7" y="471124"/>
            <a:ext cx="2507472" cy="537212"/>
          </a:xfrm>
          <a:prstGeom prst="rect">
            <a:avLst/>
          </a:prstGeom>
        </p:spPr>
      </p:pic>
    </p:spTree>
    <p:extLst>
      <p:ext uri="{BB962C8B-B14F-4D97-AF65-F5344CB8AC3E}">
        <p14:creationId xmlns:p14="http://schemas.microsoft.com/office/powerpoint/2010/main" val="3505221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34004"/>
            <a:ext cx="12192000" cy="6892004"/>
          </a:xfrm>
          <a:prstGeom prst="rect">
            <a:avLst/>
          </a:prstGeom>
        </p:spPr>
      </p:pic>
      <p:sp>
        <p:nvSpPr>
          <p:cNvPr id="12" name="Rectangle 11"/>
          <p:cNvSpPr/>
          <p:nvPr userDrawn="1"/>
        </p:nvSpPr>
        <p:spPr>
          <a:xfrm rot="10800000" flipH="1" flipV="1">
            <a:off x="0" y="0"/>
            <a:ext cx="12819112" cy="7642748"/>
          </a:xfrm>
          <a:prstGeom prst="rect">
            <a:avLst/>
          </a:prstGeom>
          <a:gradFill flip="none" rotWithShape="1">
            <a:gsLst>
              <a:gs pos="0">
                <a:schemeClr val="tx1"/>
              </a:gs>
              <a:gs pos="28000">
                <a:schemeClr val="tx1">
                  <a:alpha val="0"/>
                </a:schemeClr>
              </a:gs>
            </a:gsLst>
            <a:lin ang="43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80"/>
            <a:endParaRPr lang="en-US" sz="1764" dirty="0">
              <a:solidFill>
                <a:srgbClr val="FFFFFF"/>
              </a:solidFill>
            </a:endParaRPr>
          </a:p>
        </p:txBody>
      </p:sp>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5"/>
            <a:ext cx="717132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17" name="Text Placeholder 4"/>
          <p:cNvSpPr>
            <a:spLocks noGrp="1"/>
          </p:cNvSpPr>
          <p:nvPr>
            <p:ph type="body" sz="quarter" idx="12" hasCustomPrompt="1"/>
          </p:nvPr>
        </p:nvSpPr>
        <p:spPr>
          <a:xfrm>
            <a:off x="269302" y="3877277"/>
            <a:ext cx="717132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1659535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7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t="-496"/>
          <a:stretch/>
        </p:blipFill>
        <p:spPr>
          <a:xfrm flipH="1">
            <a:off x="-2" y="-34004"/>
            <a:ext cx="12192001" cy="6892004"/>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5"/>
            <a:ext cx="717132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17" name="Text Placeholder 4"/>
          <p:cNvSpPr>
            <a:spLocks noGrp="1"/>
          </p:cNvSpPr>
          <p:nvPr>
            <p:ph type="body" sz="quarter" idx="12" hasCustomPrompt="1"/>
          </p:nvPr>
        </p:nvSpPr>
        <p:spPr>
          <a:xfrm>
            <a:off x="269302" y="3877277"/>
            <a:ext cx="717132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2812571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Title Slide 4">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363" y="-34004"/>
            <a:ext cx="12191999" cy="6892004"/>
          </a:xfrm>
          <a:prstGeom prst="rect">
            <a:avLst/>
          </a:prstGeom>
        </p:spPr>
      </p:pic>
      <p:sp>
        <p:nvSpPr>
          <p:cNvPr id="18" name="Rectangle 17"/>
          <p:cNvSpPr/>
          <p:nvPr userDrawn="1"/>
        </p:nvSpPr>
        <p:spPr bwMode="gray">
          <a:xfrm>
            <a:off x="269239" y="2084172"/>
            <a:ext cx="7171399"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a:xfrm>
            <a:off x="269302" y="2081645"/>
            <a:ext cx="717132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4"/>
          <p:cNvSpPr>
            <a:spLocks noGrp="1"/>
          </p:cNvSpPr>
          <p:nvPr>
            <p:ph type="body" sz="quarter" idx="12" hasCustomPrompt="1"/>
          </p:nvPr>
        </p:nvSpPr>
        <p:spPr>
          <a:xfrm>
            <a:off x="269302" y="3877277"/>
            <a:ext cx="717132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9817" y="471124"/>
            <a:ext cx="2507472" cy="537212"/>
          </a:xfrm>
          <a:prstGeom prst="rect">
            <a:avLst/>
          </a:prstGeom>
        </p:spPr>
      </p:pic>
    </p:spTree>
    <p:extLst>
      <p:ext uri="{BB962C8B-B14F-4D97-AF65-F5344CB8AC3E}">
        <p14:creationId xmlns:p14="http://schemas.microsoft.com/office/powerpoint/2010/main" val="23581518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7645"/>
            <a:ext cx="9859116" cy="2696699"/>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2"/>
            <a:ext cx="9860674" cy="1793881"/>
          </a:xfrm>
          <a:noFill/>
        </p:spPr>
        <p:txBody>
          <a:bodyPr lIns="182880" tIns="146304" rIns="182880" bIns="146304">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1505083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7645"/>
            <a:ext cx="9859116" cy="2696699"/>
          </a:xfrm>
          <a:noFill/>
        </p:spPr>
        <p:txBody>
          <a:bodyPr tIns="91440" bIns="91440" anchor="t" anchorCtr="0"/>
          <a:lstStyle>
            <a:lvl1pPr>
              <a:defRPr sz="7057"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2"/>
            <a:ext cx="9860674" cy="1793881"/>
          </a:xfrm>
          <a:noFill/>
        </p:spPr>
        <p:txBody>
          <a:bodyPr lIns="182880" tIns="146304" rIns="182880" bIns="146304">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9"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9147390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ernal_Only">
    <p:bg>
      <p:bgPr>
        <a:solidFill>
          <a:srgbClr val="50505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2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5" name="Text Placeholder 2"/>
          <p:cNvSpPr>
            <a:spLocks noGrp="1"/>
          </p:cNvSpPr>
          <p:nvPr>
            <p:ph idx="11" hasCustomPrompt="1"/>
          </p:nvPr>
        </p:nvSpPr>
        <p:spPr>
          <a:xfrm>
            <a:off x="610067" y="1182757"/>
            <a:ext cx="2358420" cy="366401"/>
          </a:xfrm>
          <a:prstGeom prst="rect">
            <a:avLst/>
          </a:prstGeom>
          <a:solidFill>
            <a:srgbClr val="002060"/>
          </a:solidFill>
        </p:spPr>
        <p:txBody>
          <a:bodyPr vert="horz" lIns="91440" tIns="45720" rIns="91440" bIns="45720" rtlCol="0" anchor="ctr" anchorCtr="0">
            <a:normAutofit/>
          </a:bodyPr>
          <a:lstStyle>
            <a:lvl1pPr marL="0" indent="0">
              <a:buFont typeface="Arial" panose="020B0604020202020204" pitchFamily="34" charset="0"/>
              <a:buNone/>
              <a:defRPr sz="1600">
                <a:solidFill>
                  <a:schemeClr val="bg2"/>
                </a:solidFill>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11" name="Text Placeholder 2"/>
          <p:cNvSpPr>
            <a:spLocks noGrp="1"/>
          </p:cNvSpPr>
          <p:nvPr>
            <p:ph idx="17" hasCustomPrompt="1"/>
          </p:nvPr>
        </p:nvSpPr>
        <p:spPr>
          <a:xfrm>
            <a:off x="610067" y="2971278"/>
            <a:ext cx="2358420" cy="600078"/>
          </a:xfrm>
          <a:prstGeom prst="rect">
            <a:avLst/>
          </a:prstGeom>
          <a:solidFill>
            <a:srgbClr val="002060"/>
          </a:solidFill>
        </p:spPr>
        <p:txBody>
          <a:bodyPr vert="horz" lIns="91440" tIns="45720" rIns="91440" bIns="45720" rtlCol="0" anchor="ctr" anchorCtr="0">
            <a:normAutofit/>
          </a:bodyPr>
          <a:lstStyle>
            <a:lvl1pPr marL="0" indent="0">
              <a:buFont typeface="Arial" panose="020B0604020202020204" pitchFamily="34" charset="0"/>
              <a:buNone/>
              <a:defRPr sz="2500">
                <a:solidFill>
                  <a:schemeClr val="bg2"/>
                </a:solidFill>
                <a:latin typeface="+mj-lt"/>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12" name="Text Placeholder 2"/>
          <p:cNvSpPr>
            <a:spLocks noGrp="1"/>
          </p:cNvSpPr>
          <p:nvPr>
            <p:ph idx="18" hasCustomPrompt="1"/>
          </p:nvPr>
        </p:nvSpPr>
        <p:spPr>
          <a:xfrm>
            <a:off x="610067" y="1575662"/>
            <a:ext cx="2358420" cy="366401"/>
          </a:xfrm>
          <a:prstGeom prst="rect">
            <a:avLst/>
          </a:prstGeom>
          <a:solidFill>
            <a:srgbClr val="002060"/>
          </a:solidFill>
        </p:spPr>
        <p:txBody>
          <a:bodyPr vert="horz" lIns="91440" tIns="45720" rIns="91440" bIns="45720" rtlCol="0" anchor="ctr" anchorCtr="0">
            <a:normAutofit/>
          </a:bodyPr>
          <a:lstStyle>
            <a:lvl1pPr marL="0" indent="0">
              <a:buFont typeface="Arial" panose="020B0604020202020204" pitchFamily="34" charset="0"/>
              <a:buNone/>
              <a:defRPr sz="1600">
                <a:solidFill>
                  <a:schemeClr val="bg2"/>
                </a:solidFill>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13" name="Text Placeholder 2"/>
          <p:cNvSpPr>
            <a:spLocks noGrp="1"/>
          </p:cNvSpPr>
          <p:nvPr>
            <p:ph idx="19" hasCustomPrompt="1"/>
          </p:nvPr>
        </p:nvSpPr>
        <p:spPr>
          <a:xfrm>
            <a:off x="610067" y="1968567"/>
            <a:ext cx="2358420" cy="366401"/>
          </a:xfrm>
          <a:prstGeom prst="rect">
            <a:avLst/>
          </a:prstGeom>
          <a:solidFill>
            <a:srgbClr val="002060"/>
          </a:solidFill>
        </p:spPr>
        <p:txBody>
          <a:bodyPr vert="horz" lIns="91440" tIns="45720" rIns="91440" bIns="45720" rtlCol="0" anchor="ctr" anchorCtr="0">
            <a:normAutofit/>
          </a:bodyPr>
          <a:lstStyle>
            <a:lvl1pPr marL="0" indent="0">
              <a:buFont typeface="Arial" panose="020B0604020202020204" pitchFamily="34" charset="0"/>
              <a:buNone/>
              <a:defRPr sz="1600">
                <a:solidFill>
                  <a:schemeClr val="bg2"/>
                </a:solidFill>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14" name="Text Placeholder 2"/>
          <p:cNvSpPr>
            <a:spLocks noGrp="1"/>
          </p:cNvSpPr>
          <p:nvPr>
            <p:ph idx="20" hasCustomPrompt="1"/>
          </p:nvPr>
        </p:nvSpPr>
        <p:spPr>
          <a:xfrm>
            <a:off x="610067" y="2361472"/>
            <a:ext cx="2358420" cy="366401"/>
          </a:xfrm>
          <a:prstGeom prst="rect">
            <a:avLst/>
          </a:prstGeom>
          <a:solidFill>
            <a:srgbClr val="002060"/>
          </a:solidFill>
        </p:spPr>
        <p:txBody>
          <a:bodyPr vert="horz" lIns="91440" tIns="45720" rIns="91440" bIns="45720" rtlCol="0" anchor="ctr" anchorCtr="0">
            <a:normAutofit/>
          </a:bodyPr>
          <a:lstStyle>
            <a:lvl1pPr marL="0" indent="0">
              <a:buFont typeface="Arial" panose="020B0604020202020204" pitchFamily="34" charset="0"/>
              <a:buNone/>
              <a:defRPr sz="1600">
                <a:solidFill>
                  <a:schemeClr val="bg2"/>
                </a:solidFill>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18" name="Text Placeholder 2"/>
          <p:cNvSpPr>
            <a:spLocks noGrp="1"/>
          </p:cNvSpPr>
          <p:nvPr>
            <p:ph idx="24" hasCustomPrompt="1"/>
          </p:nvPr>
        </p:nvSpPr>
        <p:spPr>
          <a:xfrm>
            <a:off x="610067" y="5742124"/>
            <a:ext cx="2358420" cy="366401"/>
          </a:xfrm>
          <a:prstGeom prst="rect">
            <a:avLst/>
          </a:prstGeom>
          <a:solidFill>
            <a:srgbClr val="002060"/>
          </a:solidFill>
        </p:spPr>
        <p:txBody>
          <a:bodyPr vert="horz" lIns="91440" tIns="45720" rIns="91440" bIns="45720" rtlCol="0" anchor="ctr" anchorCtr="0">
            <a:normAutofit/>
          </a:bodyPr>
          <a:lstStyle>
            <a:lvl1pPr marL="0" indent="0">
              <a:buFont typeface="Arial" panose="020B0604020202020204" pitchFamily="34" charset="0"/>
              <a:buNone/>
              <a:defRPr sz="1600">
                <a:solidFill>
                  <a:schemeClr val="bg2"/>
                </a:solidFill>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19" name="Text Placeholder 2"/>
          <p:cNvSpPr>
            <a:spLocks noGrp="1"/>
          </p:cNvSpPr>
          <p:nvPr>
            <p:ph idx="25" hasCustomPrompt="1"/>
          </p:nvPr>
        </p:nvSpPr>
        <p:spPr>
          <a:xfrm>
            <a:off x="610067" y="3597860"/>
            <a:ext cx="2358420" cy="600078"/>
          </a:xfrm>
          <a:prstGeom prst="rect">
            <a:avLst/>
          </a:prstGeom>
          <a:solidFill>
            <a:srgbClr val="002060"/>
          </a:solidFill>
        </p:spPr>
        <p:txBody>
          <a:bodyPr vert="horz" lIns="91440" tIns="45720" rIns="91440" bIns="45720" rtlCol="0" anchor="ctr" anchorCtr="0">
            <a:normAutofit/>
          </a:bodyPr>
          <a:lstStyle>
            <a:lvl1pPr marL="0" indent="0">
              <a:buFont typeface="Arial" panose="020B0604020202020204" pitchFamily="34" charset="0"/>
              <a:buNone/>
              <a:defRPr sz="2500">
                <a:solidFill>
                  <a:schemeClr val="bg2"/>
                </a:solidFill>
                <a:latin typeface="+mj-lt"/>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20" name="Text Placeholder 2"/>
          <p:cNvSpPr>
            <a:spLocks noGrp="1"/>
          </p:cNvSpPr>
          <p:nvPr>
            <p:ph idx="26" hasCustomPrompt="1"/>
          </p:nvPr>
        </p:nvSpPr>
        <p:spPr>
          <a:xfrm>
            <a:off x="610067" y="4248249"/>
            <a:ext cx="2358420" cy="600078"/>
          </a:xfrm>
          <a:prstGeom prst="rect">
            <a:avLst/>
          </a:prstGeom>
          <a:solidFill>
            <a:srgbClr val="002060"/>
          </a:solidFill>
        </p:spPr>
        <p:txBody>
          <a:bodyPr vert="horz" lIns="91440" tIns="45720" rIns="91440" bIns="45720" rtlCol="0" anchor="ctr" anchorCtr="0">
            <a:normAutofit/>
          </a:bodyPr>
          <a:lstStyle>
            <a:lvl1pPr marL="0" indent="0">
              <a:buFont typeface="Arial" panose="020B0604020202020204" pitchFamily="34" charset="0"/>
              <a:buNone/>
              <a:defRPr sz="2500">
                <a:solidFill>
                  <a:schemeClr val="bg2"/>
                </a:solidFill>
                <a:latin typeface="+mj-lt"/>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21" name="Text Placeholder 2"/>
          <p:cNvSpPr>
            <a:spLocks noGrp="1"/>
          </p:cNvSpPr>
          <p:nvPr>
            <p:ph idx="27" hasCustomPrompt="1"/>
          </p:nvPr>
        </p:nvSpPr>
        <p:spPr>
          <a:xfrm>
            <a:off x="610067" y="4898638"/>
            <a:ext cx="2358420" cy="600078"/>
          </a:xfrm>
          <a:prstGeom prst="rect">
            <a:avLst/>
          </a:prstGeom>
          <a:solidFill>
            <a:srgbClr val="002060"/>
          </a:solidFill>
        </p:spPr>
        <p:txBody>
          <a:bodyPr vert="horz" lIns="91440" tIns="45720" rIns="91440" bIns="45720" rtlCol="0" anchor="ctr" anchorCtr="0">
            <a:normAutofit/>
          </a:bodyPr>
          <a:lstStyle>
            <a:lvl1pPr marL="0" indent="0">
              <a:buFont typeface="Arial" panose="020B0604020202020204" pitchFamily="34" charset="0"/>
              <a:buNone/>
              <a:defRPr sz="2500">
                <a:solidFill>
                  <a:schemeClr val="bg2"/>
                </a:solidFill>
                <a:latin typeface="+mj-lt"/>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22" name="Text Placeholder 2"/>
          <p:cNvSpPr>
            <a:spLocks noGrp="1"/>
          </p:cNvSpPr>
          <p:nvPr>
            <p:ph idx="28" hasCustomPrompt="1"/>
          </p:nvPr>
        </p:nvSpPr>
        <p:spPr>
          <a:xfrm>
            <a:off x="3088223" y="1182757"/>
            <a:ext cx="8493710" cy="366401"/>
          </a:xfrm>
          <a:prstGeom prst="rect">
            <a:avLst/>
          </a:prstGeom>
          <a:noFill/>
        </p:spPr>
        <p:txBody>
          <a:bodyPr vert="horz" lIns="91440" tIns="45720" rIns="91440" bIns="45720" rtlCol="0" anchor="t" anchorCtr="0">
            <a:normAutofit/>
          </a:bodyPr>
          <a:lstStyle>
            <a:lvl1pPr marL="0" indent="0">
              <a:buFont typeface="Arial" panose="020B0604020202020204" pitchFamily="34" charset="0"/>
              <a:buNone/>
              <a:defRPr sz="1600">
                <a:solidFill>
                  <a:schemeClr val="bg2"/>
                </a:solidFill>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23" name="Text Placeholder 2"/>
          <p:cNvSpPr>
            <a:spLocks noGrp="1"/>
          </p:cNvSpPr>
          <p:nvPr>
            <p:ph idx="29" hasCustomPrompt="1"/>
          </p:nvPr>
        </p:nvSpPr>
        <p:spPr>
          <a:xfrm>
            <a:off x="3088223" y="2971278"/>
            <a:ext cx="8493710" cy="600078"/>
          </a:xfrm>
          <a:prstGeom prst="rect">
            <a:avLst/>
          </a:prstGeom>
          <a:noFill/>
        </p:spPr>
        <p:txBody>
          <a:bodyPr vert="horz" lIns="91440" tIns="45720" rIns="91440" bIns="45720" rtlCol="0" anchor="t" anchorCtr="0">
            <a:normAutofit/>
          </a:bodyPr>
          <a:lstStyle>
            <a:lvl1pPr marL="0" indent="0">
              <a:buFont typeface="Arial" panose="020B0604020202020204" pitchFamily="34" charset="0"/>
              <a:buNone/>
              <a:defRPr sz="1600">
                <a:solidFill>
                  <a:schemeClr val="bg2"/>
                </a:solidFill>
                <a:latin typeface="+mj-lt"/>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24" name="Text Placeholder 2"/>
          <p:cNvSpPr>
            <a:spLocks noGrp="1"/>
          </p:cNvSpPr>
          <p:nvPr>
            <p:ph idx="30" hasCustomPrompt="1"/>
          </p:nvPr>
        </p:nvSpPr>
        <p:spPr>
          <a:xfrm>
            <a:off x="3088223" y="1575662"/>
            <a:ext cx="8493710" cy="366401"/>
          </a:xfrm>
          <a:prstGeom prst="rect">
            <a:avLst/>
          </a:prstGeom>
          <a:noFill/>
        </p:spPr>
        <p:txBody>
          <a:bodyPr vert="horz" lIns="91440" tIns="45720" rIns="91440" bIns="45720" rtlCol="0" anchor="t" anchorCtr="0">
            <a:normAutofit/>
          </a:bodyPr>
          <a:lstStyle>
            <a:lvl1pPr marL="0" indent="0">
              <a:buFont typeface="Arial" panose="020B0604020202020204" pitchFamily="34" charset="0"/>
              <a:buNone/>
              <a:defRPr sz="1600">
                <a:solidFill>
                  <a:schemeClr val="bg2"/>
                </a:solidFill>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25" name="Text Placeholder 2"/>
          <p:cNvSpPr>
            <a:spLocks noGrp="1"/>
          </p:cNvSpPr>
          <p:nvPr>
            <p:ph idx="31" hasCustomPrompt="1"/>
          </p:nvPr>
        </p:nvSpPr>
        <p:spPr>
          <a:xfrm>
            <a:off x="3088223" y="1968567"/>
            <a:ext cx="8493710" cy="366401"/>
          </a:xfrm>
          <a:prstGeom prst="rect">
            <a:avLst/>
          </a:prstGeom>
          <a:noFill/>
        </p:spPr>
        <p:txBody>
          <a:bodyPr vert="horz" lIns="91440" tIns="45720" rIns="91440" bIns="45720" rtlCol="0" anchor="t" anchorCtr="0">
            <a:normAutofit/>
          </a:bodyPr>
          <a:lstStyle>
            <a:lvl1pPr marL="0" indent="0">
              <a:buFont typeface="Arial" panose="020B0604020202020204" pitchFamily="34" charset="0"/>
              <a:buNone/>
              <a:defRPr sz="1600">
                <a:solidFill>
                  <a:schemeClr val="bg2"/>
                </a:solidFill>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26" name="Text Placeholder 2"/>
          <p:cNvSpPr>
            <a:spLocks noGrp="1"/>
          </p:cNvSpPr>
          <p:nvPr>
            <p:ph idx="32" hasCustomPrompt="1"/>
          </p:nvPr>
        </p:nvSpPr>
        <p:spPr>
          <a:xfrm>
            <a:off x="3088223" y="2361472"/>
            <a:ext cx="8493710" cy="366401"/>
          </a:xfrm>
          <a:prstGeom prst="rect">
            <a:avLst/>
          </a:prstGeom>
          <a:noFill/>
        </p:spPr>
        <p:txBody>
          <a:bodyPr vert="horz" lIns="91440" tIns="45720" rIns="91440" bIns="45720" rtlCol="0" anchor="t" anchorCtr="0">
            <a:normAutofit/>
          </a:bodyPr>
          <a:lstStyle>
            <a:lvl1pPr marL="0" indent="0">
              <a:buFont typeface="Arial" panose="020B0604020202020204" pitchFamily="34" charset="0"/>
              <a:buNone/>
              <a:defRPr sz="1600">
                <a:solidFill>
                  <a:schemeClr val="bg2"/>
                </a:solidFill>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27" name="Text Placeholder 2"/>
          <p:cNvSpPr>
            <a:spLocks noGrp="1"/>
          </p:cNvSpPr>
          <p:nvPr>
            <p:ph idx="33" hasCustomPrompt="1"/>
          </p:nvPr>
        </p:nvSpPr>
        <p:spPr>
          <a:xfrm>
            <a:off x="3088223" y="5742124"/>
            <a:ext cx="8493710" cy="366401"/>
          </a:xfrm>
          <a:prstGeom prst="rect">
            <a:avLst/>
          </a:prstGeom>
          <a:noFill/>
        </p:spPr>
        <p:txBody>
          <a:bodyPr vert="horz" lIns="91440" tIns="45720" rIns="91440" bIns="45720" rtlCol="0" anchor="t" anchorCtr="0">
            <a:normAutofit/>
          </a:bodyPr>
          <a:lstStyle>
            <a:lvl1pPr marL="0" indent="0">
              <a:buFont typeface="Arial" panose="020B0604020202020204" pitchFamily="34" charset="0"/>
              <a:buNone/>
              <a:defRPr sz="1600">
                <a:solidFill>
                  <a:schemeClr val="bg2"/>
                </a:solidFill>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28" name="Text Placeholder 2"/>
          <p:cNvSpPr>
            <a:spLocks noGrp="1"/>
          </p:cNvSpPr>
          <p:nvPr>
            <p:ph idx="34" hasCustomPrompt="1"/>
          </p:nvPr>
        </p:nvSpPr>
        <p:spPr>
          <a:xfrm>
            <a:off x="3088223" y="3597860"/>
            <a:ext cx="8493710" cy="600078"/>
          </a:xfrm>
          <a:prstGeom prst="rect">
            <a:avLst/>
          </a:prstGeom>
          <a:noFill/>
        </p:spPr>
        <p:txBody>
          <a:bodyPr vert="horz" lIns="91440" tIns="45720" rIns="91440" bIns="45720" rtlCol="0" anchor="t" anchorCtr="0">
            <a:normAutofit/>
          </a:bodyPr>
          <a:lstStyle>
            <a:lvl1pPr marL="0" indent="0">
              <a:buFont typeface="Arial" panose="020B0604020202020204" pitchFamily="34" charset="0"/>
              <a:buNone/>
              <a:defRPr sz="1600">
                <a:solidFill>
                  <a:schemeClr val="bg2"/>
                </a:solidFill>
                <a:latin typeface="+mj-lt"/>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29" name="Text Placeholder 2"/>
          <p:cNvSpPr>
            <a:spLocks noGrp="1"/>
          </p:cNvSpPr>
          <p:nvPr>
            <p:ph idx="35" hasCustomPrompt="1"/>
          </p:nvPr>
        </p:nvSpPr>
        <p:spPr>
          <a:xfrm>
            <a:off x="3088223" y="4248249"/>
            <a:ext cx="8493710" cy="600078"/>
          </a:xfrm>
          <a:prstGeom prst="rect">
            <a:avLst/>
          </a:prstGeom>
          <a:noFill/>
        </p:spPr>
        <p:txBody>
          <a:bodyPr vert="horz" lIns="91440" tIns="45720" rIns="91440" bIns="45720" rtlCol="0" anchor="t" anchorCtr="0">
            <a:normAutofit/>
          </a:bodyPr>
          <a:lstStyle>
            <a:lvl1pPr marL="0" indent="0">
              <a:buFont typeface="Arial" panose="020B0604020202020204" pitchFamily="34" charset="0"/>
              <a:buNone/>
              <a:defRPr sz="1600">
                <a:solidFill>
                  <a:schemeClr val="bg2"/>
                </a:solidFill>
                <a:latin typeface="+mj-lt"/>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30" name="Text Placeholder 2"/>
          <p:cNvSpPr>
            <a:spLocks noGrp="1"/>
          </p:cNvSpPr>
          <p:nvPr>
            <p:ph idx="36" hasCustomPrompt="1"/>
          </p:nvPr>
        </p:nvSpPr>
        <p:spPr>
          <a:xfrm>
            <a:off x="3088223" y="4898638"/>
            <a:ext cx="8493710" cy="600078"/>
          </a:xfrm>
          <a:prstGeom prst="rect">
            <a:avLst/>
          </a:prstGeom>
          <a:noFill/>
        </p:spPr>
        <p:txBody>
          <a:bodyPr vert="horz" lIns="91440" tIns="45720" rIns="91440" bIns="45720" rtlCol="0" anchor="t" anchorCtr="0">
            <a:normAutofit/>
          </a:bodyPr>
          <a:lstStyle>
            <a:lvl1pPr marL="0" indent="0">
              <a:buFont typeface="Arial" panose="020B0604020202020204" pitchFamily="34" charset="0"/>
              <a:buNone/>
              <a:defRPr sz="1600">
                <a:solidFill>
                  <a:schemeClr val="bg2"/>
                </a:solidFill>
                <a:latin typeface="+mj-lt"/>
              </a:defRPr>
            </a:lvl1pPr>
            <a:lvl2pPr marL="448021" indent="0">
              <a:buFontTx/>
              <a:buNone/>
              <a:defRPr sz="2500">
                <a:solidFill>
                  <a:schemeClr val="bg2"/>
                </a:solidFill>
              </a:defRPr>
            </a:lvl2pPr>
            <a:lvl3pPr>
              <a:defRPr sz="1800">
                <a:solidFill>
                  <a:schemeClr val="bg2"/>
                </a:solidFill>
              </a:defRPr>
            </a:lvl3pPr>
            <a:lvl4pPr>
              <a:defRPr sz="1800">
                <a:solidFill>
                  <a:schemeClr val="bg2"/>
                </a:solidFill>
              </a:defRPr>
            </a:lvl4pPr>
            <a:lvl5pPr>
              <a:defRPr sz="1600">
                <a:solidFill>
                  <a:schemeClr val="bg2"/>
                </a:solidFill>
              </a:defRPr>
            </a:lvl5pPr>
          </a:lstStyle>
          <a:p>
            <a:pPr lvl="0"/>
            <a:r>
              <a:rPr lang="en-US" dirty="0"/>
              <a:t>First level</a:t>
            </a:r>
          </a:p>
        </p:txBody>
      </p:sp>
      <p:sp>
        <p:nvSpPr>
          <p:cNvPr id="32" name="TextBox 31"/>
          <p:cNvSpPr txBox="1"/>
          <p:nvPr userDrawn="1"/>
        </p:nvSpPr>
        <p:spPr>
          <a:xfrm>
            <a:off x="9044609" y="0"/>
            <a:ext cx="3147390" cy="374846"/>
          </a:xfrm>
          <a:prstGeom prst="rect">
            <a:avLst/>
          </a:prstGeom>
          <a:solidFill>
            <a:srgbClr val="FF0000"/>
          </a:solidFill>
        </p:spPr>
        <p:txBody>
          <a:bodyPr wrap="square" rtlCol="0">
            <a:spAutoFit/>
          </a:bodyPr>
          <a:lstStyle/>
          <a:p>
            <a:pPr lvl="0"/>
            <a:r>
              <a:rPr lang="en-US" sz="1800" dirty="0">
                <a:solidFill>
                  <a:schemeClr val="bg2"/>
                </a:solidFill>
              </a:rPr>
              <a:t>Internal Only DO NOT SHOW</a:t>
            </a:r>
          </a:p>
        </p:txBody>
      </p:sp>
      <p:sp>
        <p:nvSpPr>
          <p:cNvPr id="33" name="Title Placeholder 5"/>
          <p:cNvSpPr>
            <a:spLocks noGrp="1"/>
          </p:cNvSpPr>
          <p:nvPr>
            <p:ph type="title"/>
          </p:nvPr>
        </p:nvSpPr>
        <p:spPr>
          <a:xfrm>
            <a:off x="609600" y="168966"/>
            <a:ext cx="10972800" cy="809800"/>
          </a:xfrm>
          <a:prstGeom prst="rect">
            <a:avLst/>
          </a:prstGeom>
        </p:spPr>
        <p:txBody>
          <a:bodyPr vert="horz" lIns="91440" tIns="45720" rIns="91440" bIns="45720" rtlCol="0" anchor="ctr">
            <a:normAutofit/>
          </a:bodyPr>
          <a:lstStyle/>
          <a:p>
            <a:r>
              <a:rPr lang="en-US" dirty="0"/>
              <a:t>Title</a:t>
            </a:r>
          </a:p>
        </p:txBody>
      </p:sp>
    </p:spTree>
    <p:extLst>
      <p:ext uri="{BB962C8B-B14F-4D97-AF65-F5344CB8AC3E}">
        <p14:creationId xmlns:p14="http://schemas.microsoft.com/office/powerpoint/2010/main" val="1238682177"/>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7645"/>
            <a:ext cx="9859116" cy="2696699"/>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2"/>
            <a:ext cx="9860674" cy="1793881"/>
          </a:xfrm>
          <a:noFill/>
        </p:spPr>
        <p:txBody>
          <a:bodyPr lIns="182880" tIns="146304" rIns="182880" bIns="146304">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9"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942726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7645"/>
            <a:ext cx="9859116" cy="2696699"/>
          </a:xfrm>
          <a:noFill/>
        </p:spPr>
        <p:txBody>
          <a:bodyPr tIns="91440" bIns="91440" anchor="t" anchorCtr="0"/>
          <a:lstStyle>
            <a:lvl1pPr>
              <a:defRPr sz="7057"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2"/>
            <a:ext cx="9860674" cy="1793881"/>
          </a:xfrm>
          <a:noFill/>
        </p:spPr>
        <p:txBody>
          <a:bodyPr lIns="182880" tIns="146304" rIns="182880" bIns="146304">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14071292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7645"/>
            <a:ext cx="9859116" cy="2696699"/>
          </a:xfrm>
          <a:noFill/>
        </p:spPr>
        <p:txBody>
          <a:bodyPr tIns="91440" bIns="91440" anchor="t" anchorCtr="0"/>
          <a:lstStyle>
            <a:lvl1pPr>
              <a:defRPr sz="7057"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2"/>
            <a:ext cx="9860674" cy="1793881"/>
          </a:xfrm>
          <a:noFill/>
        </p:spPr>
        <p:txBody>
          <a:bodyPr lIns="182880" tIns="146304" rIns="182880" bIns="146304">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9635996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7645"/>
            <a:ext cx="9859116" cy="2696699"/>
          </a:xfrm>
          <a:noFill/>
        </p:spPr>
        <p:txBody>
          <a:bodyPr tIns="91440" bIns="91440" anchor="t" anchorCtr="0"/>
          <a:lstStyle>
            <a:lvl1pPr>
              <a:defRPr sz="7057"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0" y="3877272"/>
            <a:ext cx="9860674" cy="1793881"/>
          </a:xfrm>
          <a:noFill/>
        </p:spPr>
        <p:txBody>
          <a:bodyPr lIns="182880" tIns="146304" rIns="182880" bIns="146304">
            <a:noAutofit/>
          </a:bodyPr>
          <a:lstStyle>
            <a:lvl1pPr marL="0" indent="0">
              <a:spcBef>
                <a:spcPts val="0"/>
              </a:spcBef>
              <a:buNone/>
              <a:defRPr sz="3528"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620361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9859116"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6"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1194460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solidFill>
                  <a:schemeClr val="tx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solidFill>
              </a:defRPr>
            </a:lvl1pPr>
          </a:lstStyle>
          <a:p>
            <a:endParaRPr lang="en-US" dirty="0">
              <a:solidFill>
                <a:srgbClr val="FFFFFF"/>
              </a:solidFill>
            </a:endParaRPr>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tx1"/>
                </a:solidFill>
              </a:defRPr>
            </a:lvl1pPr>
          </a:lstStyle>
          <a:p>
            <a:fld id="{7EFC24D6-DB8F-6B44-BA5A-9BEC68C15CAA}"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49858395"/>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tint val="75000"/>
                  </a:schemeClr>
                </a:solidFill>
              </a:defRPr>
            </a:lvl1pPr>
          </a:lstStyle>
          <a:p>
            <a:endParaRPr lang="en-US" dirty="0">
              <a:solidFill>
                <a:srgbClr val="FFFFFF">
                  <a:tint val="75000"/>
                </a:srgbClr>
              </a:solidFill>
            </a:endParaRPr>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tx1">
                    <a:tint val="75000"/>
                  </a:schemeClr>
                </a:solidFill>
              </a:defRPr>
            </a:lvl1pPr>
          </a:lstStyle>
          <a:p>
            <a:fld id="{7EFC24D6-DB8F-6B44-BA5A-9BEC68C15CAA}" type="slidenum">
              <a:rPr lang="en-US" smtClean="0">
                <a:solidFill>
                  <a:srgbClr val="FFFFFF">
                    <a:tint val="75000"/>
                  </a:srgbClr>
                </a:solidFill>
              </a:rPr>
              <a:pPr/>
              <a:t>‹#›</a:t>
            </a:fld>
            <a:endParaRPr lang="en-US" dirty="0">
              <a:solidFill>
                <a:srgbClr val="FFFFFF">
                  <a:tint val="75000"/>
                </a:srgbClr>
              </a:solidFill>
            </a:endParaRPr>
          </a:p>
        </p:txBody>
      </p:sp>
    </p:spTree>
    <p:extLst>
      <p:ext uri="{BB962C8B-B14F-4D97-AF65-F5344CB8AC3E}">
        <p14:creationId xmlns:p14="http://schemas.microsoft.com/office/powerpoint/2010/main" val="4016357488"/>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84496204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963491830"/>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bg1"/>
                </a:solidFill>
              </a:defRPr>
            </a:lvl1pPr>
          </a:lstStyle>
          <a:p>
            <a:endParaRPr lang="en-US" dirty="0">
              <a:solidFill>
                <a:srgbClr val="000000"/>
              </a:solidFill>
            </a:endParaRPr>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bg1"/>
                </a:solidFill>
              </a:defRPr>
            </a:lvl1pPr>
          </a:lstStyle>
          <a:p>
            <a:fld id="{7EFC24D6-DB8F-6B44-BA5A-9BEC68C15C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555954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2 ">
    <p:spTree>
      <p:nvGrpSpPr>
        <p:cNvPr id="1" name=""/>
        <p:cNvGrpSpPr/>
        <p:nvPr/>
      </p:nvGrpSpPr>
      <p:grpSpPr>
        <a:xfrm>
          <a:off x="0" y="0"/>
          <a:ext cx="0" cy="0"/>
          <a:chOff x="0" y="0"/>
          <a:chExt cx="0" cy="0"/>
        </a:xfrm>
      </p:grpSpPr>
      <p:sp>
        <p:nvSpPr>
          <p:cNvPr id="18" name="Rectangle 17"/>
          <p:cNvSpPr/>
          <p:nvPr userDrawn="1"/>
        </p:nvSpPr>
        <p:spPr bwMode="auto">
          <a:xfrm>
            <a:off x="269239" y="2084172"/>
            <a:ext cx="8964248" cy="358620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69302" y="2081647"/>
            <a:ext cx="8964248" cy="1795633"/>
          </a:xfrm>
          <a:noFill/>
        </p:spPr>
        <p:txBody>
          <a:bodyPr lIns="146304" tIns="91440" rIns="146304" bIns="91440" anchor="t" anchorCtr="0"/>
          <a:lstStyle>
            <a:lvl1pPr>
              <a:defRPr sz="5878" spc="-98" baseline="0">
                <a:gradFill>
                  <a:gsLst>
                    <a:gs pos="5833">
                      <a:srgbClr val="FFFFFF"/>
                    </a:gs>
                    <a:gs pos="18000">
                      <a:srgbClr val="FFFFFF"/>
                    </a:gs>
                  </a:gsLst>
                  <a:lin ang="5400000" scaled="0"/>
                </a:gradFill>
              </a:defRPr>
            </a:lvl1pPr>
          </a:lstStyle>
          <a:p>
            <a:r>
              <a:rPr lang="en-US" dirty="0"/>
              <a:t>Presentation title</a:t>
            </a:r>
          </a:p>
        </p:txBody>
      </p:sp>
      <p:sp>
        <p:nvSpPr>
          <p:cNvPr id="14" name="Text Placeholder 4"/>
          <p:cNvSpPr>
            <a:spLocks noGrp="1"/>
          </p:cNvSpPr>
          <p:nvPr>
            <p:ph type="body" sz="quarter" idx="12" hasCustomPrompt="1"/>
          </p:nvPr>
        </p:nvSpPr>
        <p:spPr>
          <a:xfrm>
            <a:off x="269302" y="3877279"/>
            <a:ext cx="8964248" cy="1793105"/>
          </a:xfrm>
          <a:noFill/>
        </p:spPr>
        <p:txBody>
          <a:bodyPr lIns="146304" tIns="109728" rIns="146304" bIns="109728">
            <a:noAutofit/>
          </a:bodyPr>
          <a:lstStyle>
            <a:lvl1pPr marL="0" indent="0">
              <a:spcBef>
                <a:spcPts val="0"/>
              </a:spcBef>
              <a:buNone/>
              <a:defRPr sz="3526"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3619273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3220597592"/>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Section Title Accent Color 3">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796217"/>
          </a:xfrm>
          <a:noFill/>
        </p:spPr>
        <p:txBody>
          <a:bodyPr tIns="91440" bIns="91440" anchor="t" anchorCtr="0"/>
          <a:lstStyle>
            <a:lvl1pPr>
              <a:defRPr sz="8625"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fld id="{7EFC24D6-DB8F-6B44-BA5A-9BEC68C15CAA}" type="slidenum">
              <a:rPr lang="en-US" smtClean="0"/>
              <a:pPr/>
              <a:t>‹#›</a:t>
            </a:fld>
            <a:endParaRPr lang="en-US" dirty="0"/>
          </a:p>
        </p:txBody>
      </p:sp>
    </p:spTree>
    <p:extLst>
      <p:ext uri="{BB962C8B-B14F-4D97-AF65-F5344CB8AC3E}">
        <p14:creationId xmlns:p14="http://schemas.microsoft.com/office/powerpoint/2010/main" val="2380236145"/>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25933"/>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95579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997788"/>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909304"/>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091255"/>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95882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88548"/>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9966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8" name="Rectangle 7"/>
          <p:cNvSpPr/>
          <p:nvPr userDrawn="1"/>
        </p:nvSpPr>
        <p:spPr bwMode="auto">
          <a:xfrm>
            <a:off x="269302" y="2084172"/>
            <a:ext cx="8964248" cy="358620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7"/>
            <a:ext cx="8964248" cy="1795633"/>
          </a:xfrm>
          <a:noFill/>
        </p:spPr>
        <p:txBody>
          <a:bodyPr lIns="146304" tIns="91440" rIns="146304" bIns="91440" anchor="t" anchorCtr="0"/>
          <a:lstStyle>
            <a:lvl1pPr>
              <a:defRPr sz="5878" spc="-98" baseline="0">
                <a:solidFill>
                  <a:schemeClr val="tx1"/>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9"/>
            <a:ext cx="8964248" cy="1793105"/>
          </a:xfrm>
          <a:noFill/>
        </p:spPr>
        <p:txBody>
          <a:bodyPr lIns="146304" tIns="109728" rIns="146304" bIns="109728">
            <a:noAutofit/>
          </a:bodyPr>
          <a:lstStyle>
            <a:lvl1pPr marL="0" indent="0">
              <a:spcBef>
                <a:spcPts val="0"/>
              </a:spcBef>
              <a:buNone/>
              <a:defRPr sz="3526" spc="0" baseline="0">
                <a:solidFill>
                  <a:schemeClr val="tx1"/>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3928247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0" y="1197323"/>
            <a:ext cx="11653522"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57"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3"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53"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8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98534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8"/>
            <a:ext cx="11653523"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68313936"/>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Content Pag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51" y="360403"/>
            <a:ext cx="11151917" cy="553998"/>
          </a:xfrm>
        </p:spPr>
        <p:txBody>
          <a:bodyPr anchor="t"/>
          <a:lstStyle>
            <a:lvl1pPr algn="l" defTabSz="913727" rtl="0" eaLnBrk="1" latinLnBrk="0" hangingPunct="1">
              <a:lnSpc>
                <a:spcPct val="90000"/>
              </a:lnSpc>
              <a:spcBef>
                <a:spcPct val="0"/>
              </a:spcBef>
              <a:buNone/>
              <a:defRPr lang="en-US" sz="3998" b="0" kern="1200" cap="none" spc="-100" baseline="0" dirty="0">
                <a:ln w="3175">
                  <a:noFill/>
                </a:ln>
                <a:solidFill>
                  <a:schemeClr val="tx1"/>
                </a:solidFill>
                <a:effectLst/>
                <a:latin typeface="Segoe UI Light" pitchFamily="34" charset="0"/>
                <a:ea typeface="Segoe UI" pitchFamily="34" charset="0"/>
                <a:cs typeface="Segoe UI" pitchFamily="34" charset="0"/>
              </a:defRPr>
            </a:lvl1pPr>
          </a:lstStyle>
          <a:p>
            <a:r>
              <a:rPr lang="en-US" dirty="0"/>
              <a:t>Click to edit Master title style </a:t>
            </a:r>
          </a:p>
        </p:txBody>
      </p:sp>
      <p:sp>
        <p:nvSpPr>
          <p:cNvPr id="24" name="Content Placeholder 2"/>
          <p:cNvSpPr>
            <a:spLocks noGrp="1"/>
          </p:cNvSpPr>
          <p:nvPr>
            <p:ph idx="1"/>
          </p:nvPr>
        </p:nvSpPr>
        <p:spPr>
          <a:xfrm>
            <a:off x="864989" y="1676404"/>
            <a:ext cx="10566400" cy="2031325"/>
          </a:xfrm>
        </p:spPr>
        <p:txBody>
          <a:bodyPr/>
          <a:lstStyle>
            <a:lvl1pPr marL="274129" indent="-274129">
              <a:buClr>
                <a:srgbClr val="5191CD"/>
              </a:buClr>
              <a:buFontTx/>
              <a:buBlip>
                <a:blip r:embed="rId2"/>
              </a:buBlip>
              <a:defRPr sz="2798">
                <a:solidFill>
                  <a:srgbClr val="595959"/>
                </a:solidFill>
                <a:latin typeface="Segoe UI" pitchFamily="34" charset="0"/>
              </a:defRPr>
            </a:lvl1pPr>
            <a:lvl2pPr marL="548258" indent="-274129">
              <a:buClr>
                <a:srgbClr val="5191CD"/>
              </a:buClr>
              <a:buSzPct val="75000"/>
              <a:buFontTx/>
              <a:buBlip>
                <a:blip r:embed="rId2"/>
              </a:buBlip>
              <a:defRPr sz="2398">
                <a:solidFill>
                  <a:srgbClr val="595959"/>
                </a:solidFill>
                <a:latin typeface="Segoe UI" pitchFamily="34" charset="0"/>
              </a:defRPr>
            </a:lvl2pPr>
            <a:lvl3pPr marL="822387" indent="-274129">
              <a:buClr>
                <a:srgbClr val="5191CD"/>
              </a:buClr>
              <a:buFont typeface="Segoe" charset="0"/>
              <a:buChar char="–"/>
              <a:defRPr sz="1998">
                <a:solidFill>
                  <a:srgbClr val="595959"/>
                </a:solidFill>
                <a:latin typeface="Segoe UI" pitchFamily="34" charset="0"/>
              </a:defRPr>
            </a:lvl3pPr>
            <a:lvl4pPr marL="1096516" indent="-274129">
              <a:buClr>
                <a:srgbClr val="5191CD"/>
              </a:buClr>
              <a:buFont typeface="Segoe" charset="0"/>
              <a:buChar char="–"/>
              <a:defRPr sz="1998">
                <a:solidFill>
                  <a:srgbClr val="595959"/>
                </a:solidFill>
                <a:latin typeface="Segoe UI" pitchFamily="34" charset="0"/>
              </a:defRPr>
            </a:lvl4pPr>
            <a:lvl5pPr marL="1370646" indent="-274129">
              <a:buClr>
                <a:srgbClr val="5191CD"/>
              </a:buClr>
              <a:buFont typeface="Segoe" charset="0"/>
              <a:buChar char="–"/>
              <a:defRPr sz="1998">
                <a:solidFill>
                  <a:srgbClr val="595959"/>
                </a:solidFill>
                <a:latin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3192" y="3390900"/>
            <a:ext cx="2225620" cy="7620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193" y="3390900"/>
            <a:ext cx="2225620" cy="76200"/>
          </a:xfrm>
          <a:prstGeom prst="rect">
            <a:avLst/>
          </a:prstGeom>
        </p:spPr>
      </p:pic>
    </p:spTree>
    <p:extLst>
      <p:ext uri="{BB962C8B-B14F-4D97-AF65-F5344CB8AC3E}">
        <p14:creationId xmlns:p14="http://schemas.microsoft.com/office/powerpoint/2010/main" val="31958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itle and  Non-Bulleted Conten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197633"/>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5335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19289"/>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Color 1 Layout">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518"/>
            <a:ext cx="11231365" cy="1218795"/>
          </a:xfrm>
        </p:spPr>
        <p:txBody>
          <a:bodyPr/>
          <a:lstStyle>
            <a:lvl1pPr marL="0" indent="0">
              <a:buNone/>
              <a:defRPr sz="8796" i="0" spc="-100" baseline="0">
                <a:gradFill>
                  <a:gsLst>
                    <a:gs pos="0">
                      <a:schemeClr val="tx1"/>
                    </a:gs>
                    <a:gs pos="100000">
                      <a:schemeClr val="tx1"/>
                    </a:gs>
                  </a:gsLst>
                  <a:lin ang="5400000" scaled="0"/>
                </a:gradFill>
                <a:latin typeface="Segoe UI Light" pitchFamily="34" charset="0"/>
              </a:defRPr>
            </a:lvl1pPr>
          </a:lstStyle>
          <a:p>
            <a:pPr lvl="0"/>
            <a:r>
              <a:rPr lang="en-US" dirty="0"/>
              <a:t>Click to edit title style</a:t>
            </a:r>
          </a:p>
        </p:txBody>
      </p:sp>
      <p:sp>
        <p:nvSpPr>
          <p:cNvPr id="9" name="Text Placeholder 8"/>
          <p:cNvSpPr>
            <a:spLocks noGrp="1"/>
          </p:cNvSpPr>
          <p:nvPr>
            <p:ph type="body" sz="quarter" idx="11" hasCustomPrompt="1"/>
          </p:nvPr>
        </p:nvSpPr>
        <p:spPr>
          <a:xfrm>
            <a:off x="512901" y="3219165"/>
            <a:ext cx="7515593" cy="443198"/>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en-US" dirty="0"/>
              <a:t>Speaker Title</a:t>
            </a:r>
          </a:p>
        </p:txBody>
      </p:sp>
    </p:spTree>
    <p:extLst>
      <p:ext uri="{BB962C8B-B14F-4D97-AF65-F5344CB8AC3E}">
        <p14:creationId xmlns:p14="http://schemas.microsoft.com/office/powerpoint/2010/main" val="11438526"/>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Blank Color 1 Layout">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518"/>
            <a:ext cx="11231365" cy="1218795"/>
          </a:xfrm>
        </p:spPr>
        <p:txBody>
          <a:bodyPr/>
          <a:lstStyle>
            <a:lvl1pPr marL="0" indent="0">
              <a:buNone/>
              <a:defRPr sz="8796" i="0" spc="-100" baseline="0">
                <a:gradFill>
                  <a:gsLst>
                    <a:gs pos="0">
                      <a:schemeClr val="tx1"/>
                    </a:gs>
                    <a:gs pos="100000">
                      <a:schemeClr val="tx1"/>
                    </a:gs>
                  </a:gsLst>
                  <a:lin ang="5400000" scaled="0"/>
                </a:gradFill>
                <a:latin typeface="Segoe UI Light" pitchFamily="34" charset="0"/>
              </a:defRPr>
            </a:lvl1pPr>
          </a:lstStyle>
          <a:p>
            <a:pPr lvl="0"/>
            <a:r>
              <a:rPr lang="en-US" dirty="0"/>
              <a:t>Click to edit title style</a:t>
            </a:r>
          </a:p>
        </p:txBody>
      </p:sp>
      <p:sp>
        <p:nvSpPr>
          <p:cNvPr id="4" name="Text Placeholder 8"/>
          <p:cNvSpPr>
            <a:spLocks noGrp="1"/>
          </p:cNvSpPr>
          <p:nvPr>
            <p:ph type="body" sz="quarter" idx="11" hasCustomPrompt="1"/>
          </p:nvPr>
        </p:nvSpPr>
        <p:spPr>
          <a:xfrm>
            <a:off x="512901" y="3219166"/>
            <a:ext cx="7515593" cy="443070"/>
          </a:xfrm>
        </p:spPr>
        <p:txBody>
          <a:bodyPr/>
          <a:lstStyle>
            <a:lvl1pPr marL="0" indent="0">
              <a:buNone/>
              <a:defRPr lang="en-US" sz="3199"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001" rtl="0" eaLnBrk="1" latinLnBrk="0" hangingPunct="1">
              <a:lnSpc>
                <a:spcPct val="90000"/>
              </a:lnSpc>
              <a:spcBef>
                <a:spcPct val="20000"/>
              </a:spcBef>
              <a:buSzPct val="90000"/>
              <a:buFont typeface="Arial" pitchFamily="34" charset="0"/>
              <a:buNone/>
            </a:pPr>
            <a:r>
              <a:rPr lang="en-US" dirty="0"/>
              <a:t>Speaker Title</a:t>
            </a:r>
          </a:p>
        </p:txBody>
      </p:sp>
    </p:spTree>
    <p:extLst>
      <p:ext uri="{BB962C8B-B14F-4D97-AF65-F5344CB8AC3E}">
        <p14:creationId xmlns:p14="http://schemas.microsoft.com/office/powerpoint/2010/main" val="332129206"/>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Blank Color 1 Layout">
    <p:bg>
      <p:bgPr>
        <a:solidFill>
          <a:schemeClr val="accent3"/>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519"/>
            <a:ext cx="11231365" cy="1218219"/>
          </a:xfrm>
        </p:spPr>
        <p:txBody>
          <a:bodyPr/>
          <a:lstStyle>
            <a:lvl1pPr marL="0" indent="0">
              <a:buNone/>
              <a:defRPr lang="en-US" sz="8796"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001" rtl="0" eaLnBrk="1" latinLnBrk="0" hangingPunct="1">
              <a:lnSpc>
                <a:spcPct val="90000"/>
              </a:lnSpc>
              <a:spcBef>
                <a:spcPct val="20000"/>
              </a:spcBef>
              <a:buSzPct val="90000"/>
              <a:buFont typeface="Arial" pitchFamily="34" charset="0"/>
              <a:buNone/>
            </a:pPr>
            <a:r>
              <a:rPr lang="en-US" dirty="0"/>
              <a:t>Click to edit title style</a:t>
            </a:r>
          </a:p>
        </p:txBody>
      </p:sp>
    </p:spTree>
    <p:extLst>
      <p:ext uri="{BB962C8B-B14F-4D97-AF65-F5344CB8AC3E}">
        <p14:creationId xmlns:p14="http://schemas.microsoft.com/office/powerpoint/2010/main" val="118885502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Blank Color 1 Layout">
    <p:bg>
      <p:bgPr>
        <a:solidFill>
          <a:schemeClr val="accent6"/>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519"/>
            <a:ext cx="11231365" cy="1218219"/>
          </a:xfrm>
        </p:spPr>
        <p:txBody>
          <a:bodyPr/>
          <a:lstStyle>
            <a:lvl1pPr marL="0" indent="0">
              <a:buNone/>
              <a:defRPr lang="en-US" sz="8796"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001" rtl="0" eaLnBrk="1" latinLnBrk="0" hangingPunct="1">
              <a:lnSpc>
                <a:spcPct val="90000"/>
              </a:lnSpc>
              <a:spcBef>
                <a:spcPct val="20000"/>
              </a:spcBef>
              <a:buSzPct val="90000"/>
              <a:buFont typeface="Arial" pitchFamily="34" charset="0"/>
              <a:buNone/>
            </a:pPr>
            <a:r>
              <a:rPr lang="en-US" dirty="0"/>
              <a:t>Click to edit title style</a:t>
            </a:r>
          </a:p>
        </p:txBody>
      </p:sp>
      <p:sp>
        <p:nvSpPr>
          <p:cNvPr id="4" name="Text Placeholder 8"/>
          <p:cNvSpPr>
            <a:spLocks noGrp="1"/>
          </p:cNvSpPr>
          <p:nvPr>
            <p:ph type="body" sz="quarter" idx="11" hasCustomPrompt="1"/>
          </p:nvPr>
        </p:nvSpPr>
        <p:spPr>
          <a:xfrm>
            <a:off x="512901" y="3219166"/>
            <a:ext cx="7515593" cy="443070"/>
          </a:xfrm>
        </p:spPr>
        <p:txBody>
          <a:bodyPr/>
          <a:lstStyle>
            <a:lvl1pPr marL="0" indent="0">
              <a:buNone/>
              <a:defRPr lang="en-US" sz="3199"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001" rtl="0" eaLnBrk="1" latinLnBrk="0" hangingPunct="1">
              <a:lnSpc>
                <a:spcPct val="90000"/>
              </a:lnSpc>
              <a:spcBef>
                <a:spcPct val="20000"/>
              </a:spcBef>
              <a:buSzPct val="90000"/>
              <a:buFont typeface="Arial" pitchFamily="34" charset="0"/>
              <a:buNone/>
            </a:pPr>
            <a:r>
              <a:rPr lang="en-US" dirty="0"/>
              <a:t>Speaker Title</a:t>
            </a:r>
          </a:p>
        </p:txBody>
      </p:sp>
    </p:spTree>
    <p:extLst>
      <p:ext uri="{BB962C8B-B14F-4D97-AF65-F5344CB8AC3E}">
        <p14:creationId xmlns:p14="http://schemas.microsoft.com/office/powerpoint/2010/main" val="282998418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7"/>
            <a:ext cx="8964248" cy="1795633"/>
          </a:xfrm>
          <a:noFill/>
        </p:spPr>
        <p:txBody>
          <a:bodyPr lIns="146304" tIns="91440" rIns="146304" bIns="91440" anchor="t" anchorCtr="0"/>
          <a:lstStyle>
            <a:lvl1pPr>
              <a:defRPr sz="5878"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9"/>
            <a:ext cx="8964248" cy="1793105"/>
          </a:xfrm>
          <a:noFill/>
        </p:spPr>
        <p:txBody>
          <a:bodyPr lIns="146304" tIns="109728" rIns="146304" bIns="109728">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396134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519"/>
            <a:ext cx="11231365" cy="1218219"/>
          </a:xfrm>
        </p:spPr>
        <p:txBody>
          <a:bodyPr/>
          <a:lstStyle>
            <a:lvl1pPr marL="0" indent="0">
              <a:buNone/>
              <a:defRPr lang="en-US" sz="8796"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001" rtl="0" eaLnBrk="1" latinLnBrk="0" hangingPunct="1">
              <a:lnSpc>
                <a:spcPct val="90000"/>
              </a:lnSpc>
              <a:spcBef>
                <a:spcPct val="20000"/>
              </a:spcBef>
              <a:buSzPct val="90000"/>
              <a:buFont typeface="Arial" pitchFamily="34" charset="0"/>
              <a:buNone/>
            </a:pPr>
            <a:r>
              <a:rPr lang="en-US" dirty="0"/>
              <a:t>Click to edit title style</a:t>
            </a:r>
          </a:p>
        </p:txBody>
      </p:sp>
    </p:spTree>
    <p:extLst>
      <p:ext uri="{BB962C8B-B14F-4D97-AF65-F5344CB8AC3E}">
        <p14:creationId xmlns:p14="http://schemas.microsoft.com/office/powerpoint/2010/main" val="3200860807"/>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5_Blank Color 1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2571"/>
                    </a14:imgEffect>
                    <a14:imgEffect>
                      <a14:saturation sat="66000"/>
                    </a14:imgEffect>
                  </a14:imgLayer>
                </a14:imgProps>
              </a:ext>
              <a:ext uri="{28A0092B-C50C-407E-A947-70E740481C1C}">
                <a14:useLocalDpi xmlns:a14="http://schemas.microsoft.com/office/drawing/2010/main"/>
              </a:ext>
            </a:extLst>
          </a:blip>
          <a:srcRect l="9979" t="262" r="15035" b="226"/>
          <a:stretch/>
        </p:blipFill>
        <p:spPr>
          <a:xfrm>
            <a:off x="-1587" y="0"/>
            <a:ext cx="12193588" cy="6858000"/>
          </a:xfrm>
          <a:prstGeom prst="rect">
            <a:avLst/>
          </a:prstGeom>
        </p:spPr>
      </p:pic>
      <p:sp>
        <p:nvSpPr>
          <p:cNvPr id="3" name="Rectangle 2"/>
          <p:cNvSpPr/>
          <p:nvPr userDrawn="1"/>
        </p:nvSpPr>
        <p:spPr>
          <a:xfrm>
            <a:off x="-3178" y="0"/>
            <a:ext cx="12195178" cy="6858000"/>
          </a:xfrm>
          <a:prstGeom prst="rect">
            <a:avLst/>
          </a:prstGeom>
          <a:gradFill>
            <a:gsLst>
              <a:gs pos="0">
                <a:schemeClr val="accent5">
                  <a:alpha val="36000"/>
                </a:schemeClr>
              </a:gs>
              <a:gs pos="100000">
                <a:srgbClr val="00528A">
                  <a:alpha val="65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lIns="182807" tIns="182807" rIns="182807" bIns="182807" rtlCol="0" anchor="t"/>
          <a:lstStyle/>
          <a:p>
            <a:pPr marL="0" marR="0" lvl="0" indent="0" algn="l" defTabSz="914001" rtl="0" eaLnBrk="1" fontAlgn="auto" latinLnBrk="0" hangingPunct="1">
              <a:lnSpc>
                <a:spcPct val="100000"/>
              </a:lnSpc>
              <a:spcBef>
                <a:spcPts val="0"/>
              </a:spcBef>
              <a:spcAft>
                <a:spcPts val="120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913228037"/>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ank Color 2 Layou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381131"/>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ank Color 3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70070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Color Layout 4">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48713"/>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932788"/>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and  Non-Bulleted Conten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232953"/>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190264" cy="6857996"/>
          </a:xfrm>
          <a:prstGeom prst="rect">
            <a:avLst/>
          </a:prstGeom>
        </p:spPr>
      </p:pic>
      <p:sp>
        <p:nvSpPr>
          <p:cNvPr id="2" name="Rectangle 1"/>
          <p:cNvSpPr/>
          <p:nvPr userDrawn="1"/>
        </p:nvSpPr>
        <p:spPr bwMode="auto">
          <a:xfrm>
            <a:off x="269239" y="2077801"/>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239" y="2104753"/>
            <a:ext cx="6276531" cy="875413"/>
          </a:xfrm>
          <a:noFill/>
        </p:spPr>
        <p:txBody>
          <a:bodyPr lIns="146304" tIns="91440" rIns="146304" bIns="91440" anchor="t" anchorCtr="0"/>
          <a:lstStyle>
            <a:lvl1pPr>
              <a:defRPr sz="5293" spc="-98" baseline="0">
                <a:gradFill>
                  <a:gsLst>
                    <a:gs pos="84066">
                      <a:srgbClr val="000000"/>
                    </a:gs>
                    <a:gs pos="57576">
                      <a:srgbClr val="000000"/>
                    </a:gs>
                  </a:gsLst>
                  <a:lin ang="5400000" scaled="0"/>
                </a:gradFill>
              </a:defRPr>
            </a:lvl1pPr>
          </a:lstStyle>
          <a:p>
            <a:r>
              <a:rPr lang="en-US" dirty="0"/>
              <a:t>Event name here</a:t>
            </a:r>
          </a:p>
        </p:txBody>
      </p:sp>
      <p:sp>
        <p:nvSpPr>
          <p:cNvPr id="3" name="Text Placeholder 2"/>
          <p:cNvSpPr>
            <a:spLocks noGrp="1"/>
          </p:cNvSpPr>
          <p:nvPr>
            <p:ph type="body" sz="quarter" idx="14" hasCustomPrompt="1"/>
          </p:nvPr>
        </p:nvSpPr>
        <p:spPr bwMode="auto">
          <a:xfrm>
            <a:off x="269239" y="3007117"/>
            <a:ext cx="6276531" cy="1677043"/>
          </a:xfrm>
        </p:spPr>
        <p:txBody>
          <a:bodyPr tIns="109728" bIns="109728">
            <a:noAutofit/>
          </a:bodyPr>
          <a:lstStyle>
            <a:lvl1pPr marL="0" indent="0">
              <a:spcBef>
                <a:spcPts val="0"/>
              </a:spcBef>
              <a:buNone/>
              <a:defRPr sz="2352" baseline="0">
                <a:gradFill>
                  <a:gsLst>
                    <a:gs pos="84066">
                      <a:srgbClr val="000000"/>
                    </a:gs>
                    <a:gs pos="57576">
                      <a:srgbClr val="000000"/>
                    </a:gs>
                  </a:gsLst>
                  <a:lin ang="5400000" scaled="0"/>
                </a:gradFill>
                <a:latin typeface="+mn-lt"/>
              </a:defRPr>
            </a:lvl1pPr>
          </a:lstStyle>
          <a:p>
            <a:pPr lvl="0"/>
            <a:r>
              <a:rPr lang="en-US" dirty="0"/>
              <a:t>City | Date</a:t>
            </a:r>
          </a:p>
        </p:txBody>
      </p:sp>
      <p:pic>
        <p:nvPicPr>
          <p:cNvPr id="8" name="Picture 7"/>
          <p:cNvPicPr>
            <a:picLocks noChangeAspect="1"/>
          </p:cNvPicPr>
          <p:nvPr userDrawn="1"/>
        </p:nvPicPr>
        <p:blipFill>
          <a:blip r:embed="rId3"/>
          <a:stretch>
            <a:fillRect/>
          </a:stretch>
        </p:blipFill>
        <p:spPr>
          <a:xfrm>
            <a:off x="448585" y="6121376"/>
            <a:ext cx="1254995" cy="269134"/>
          </a:xfrm>
          <a:prstGeom prst="rect">
            <a:avLst/>
          </a:prstGeom>
        </p:spPr>
      </p:pic>
    </p:spTree>
    <p:extLst>
      <p:ext uri="{BB962C8B-B14F-4D97-AF65-F5344CB8AC3E}">
        <p14:creationId xmlns:p14="http://schemas.microsoft.com/office/powerpoint/2010/main" val="418200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190264" cy="6857996"/>
          </a:xfrm>
          <a:prstGeom prst="rect">
            <a:avLst/>
          </a:prstGeom>
        </p:spPr>
      </p:pic>
      <p:sp>
        <p:nvSpPr>
          <p:cNvPr id="2" name="Rectangle 1"/>
          <p:cNvSpPr/>
          <p:nvPr userDrawn="1"/>
        </p:nvSpPr>
        <p:spPr bwMode="auto">
          <a:xfrm>
            <a:off x="269239" y="2077801"/>
            <a:ext cx="6274974" cy="2696029"/>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4"/>
            <a:ext cx="6276531" cy="1978764"/>
          </a:xfrm>
          <a:noFill/>
        </p:spPr>
        <p:txBody>
          <a:bodyPr lIns="146304" tIns="91440" rIns="146304" bIns="91440" anchor="t" anchorCtr="0"/>
          <a:lstStyle>
            <a:lvl1pPr>
              <a:defRPr sz="5293" spc="-98" baseline="0">
                <a:gradFill>
                  <a:gsLst>
                    <a:gs pos="57576">
                      <a:srgbClr val="FFFFFF"/>
                    </a:gs>
                    <a:gs pos="35000">
                      <a:srgbClr val="FFFFFF"/>
                    </a:gs>
                  </a:gsLst>
                  <a:lin ang="5400000" scaled="0"/>
                </a:gradFill>
              </a:defRPr>
            </a:lvl1pPr>
          </a:lstStyle>
          <a:p>
            <a:r>
              <a:rPr lang="en-US" dirty="0"/>
              <a:t>Event name here</a:t>
            </a:r>
          </a:p>
        </p:txBody>
      </p:sp>
      <p:sp>
        <p:nvSpPr>
          <p:cNvPr id="3" name="Text Placeholder 2"/>
          <p:cNvSpPr>
            <a:spLocks noGrp="1"/>
          </p:cNvSpPr>
          <p:nvPr>
            <p:ph type="body" sz="quarter" idx="14" hasCustomPrompt="1"/>
          </p:nvPr>
        </p:nvSpPr>
        <p:spPr bwMode="auto">
          <a:xfrm>
            <a:off x="267682" y="4056580"/>
            <a:ext cx="6276531" cy="717249"/>
          </a:xfrm>
        </p:spPr>
        <p:txBody>
          <a:bodyPr tIns="109728" bIns="109728">
            <a:noAutofit/>
          </a:bodyPr>
          <a:lstStyle>
            <a:lvl1pPr marL="0" indent="0">
              <a:spcBef>
                <a:spcPts val="0"/>
              </a:spcBef>
              <a:buNone/>
              <a:defRPr sz="2352">
                <a:gradFill>
                  <a:gsLst>
                    <a:gs pos="57576">
                      <a:srgbClr val="FFFFFF"/>
                    </a:gs>
                    <a:gs pos="35000">
                      <a:srgbClr val="FFFFFF"/>
                    </a:gs>
                  </a:gsLst>
                  <a:lin ang="5400000" scaled="0"/>
                </a:gradFill>
                <a:latin typeface="+mn-lt"/>
              </a:defRPr>
            </a:lvl1pPr>
          </a:lstStyle>
          <a:p>
            <a:pPr lvl="0"/>
            <a:r>
              <a:rPr lang="en-US" dirty="0"/>
              <a:t>City | Date</a:t>
            </a:r>
          </a:p>
        </p:txBody>
      </p:sp>
      <p:pic>
        <p:nvPicPr>
          <p:cNvPr id="8" name="Picture 7"/>
          <p:cNvPicPr>
            <a:picLocks noChangeAspect="1"/>
          </p:cNvPicPr>
          <p:nvPr userDrawn="1"/>
        </p:nvPicPr>
        <p:blipFill>
          <a:blip r:embed="rId3"/>
          <a:stretch>
            <a:fillRect/>
          </a:stretch>
        </p:blipFill>
        <p:spPr>
          <a:xfrm>
            <a:off x="448585" y="6121376"/>
            <a:ext cx="1254995" cy="269134"/>
          </a:xfrm>
          <a:prstGeom prst="rect">
            <a:avLst/>
          </a:prstGeom>
        </p:spPr>
      </p:pic>
    </p:spTree>
    <p:extLst>
      <p:ext uri="{BB962C8B-B14F-4D97-AF65-F5344CB8AC3E}">
        <p14:creationId xmlns:p14="http://schemas.microsoft.com/office/powerpoint/2010/main" val="193248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190264" cy="6857996"/>
          </a:xfrm>
          <a:prstGeom prst="rect">
            <a:avLst/>
          </a:prstGeom>
        </p:spPr>
      </p:pic>
      <p:sp>
        <p:nvSpPr>
          <p:cNvPr id="2" name="Rectangle 1"/>
          <p:cNvSpPr/>
          <p:nvPr userDrawn="1"/>
        </p:nvSpPr>
        <p:spPr bwMode="auto">
          <a:xfrm>
            <a:off x="269239" y="2077800"/>
            <a:ext cx="6274974" cy="359258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4"/>
            <a:ext cx="6276531" cy="1793104"/>
          </a:xfrm>
          <a:noFill/>
        </p:spPr>
        <p:txBody>
          <a:bodyPr lIns="146304" tIns="91440" rIns="146304" bIns="91440" anchor="t" anchorCtr="0"/>
          <a:lstStyle>
            <a:lvl1pPr>
              <a:defRPr sz="5293" spc="-98"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6"/>
            <a:ext cx="6276531" cy="1793104"/>
          </a:xfrm>
        </p:spPr>
        <p:txBody>
          <a:bodyPr tIns="109728" bIns="109728">
            <a:noAutofit/>
          </a:bodyPr>
          <a:lstStyle>
            <a:lvl1pPr marL="0" indent="0">
              <a:spcBef>
                <a:spcPts val="0"/>
              </a:spcBef>
              <a:buNone/>
              <a:defRPr sz="3136">
                <a:gradFill>
                  <a:gsLst>
                    <a:gs pos="57576">
                      <a:srgbClr val="FFFFFF"/>
                    </a:gs>
                    <a:gs pos="35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3"/>
          <a:stretch>
            <a:fillRect/>
          </a:stretch>
        </p:blipFill>
        <p:spPr>
          <a:xfrm>
            <a:off x="448585" y="6121376"/>
            <a:ext cx="1254995" cy="269134"/>
          </a:xfrm>
          <a:prstGeom prst="rect">
            <a:avLst/>
          </a:prstGeom>
        </p:spPr>
      </p:pic>
    </p:spTree>
    <p:extLst>
      <p:ext uri="{BB962C8B-B14F-4D97-AF65-F5344CB8AC3E}">
        <p14:creationId xmlns:p14="http://schemas.microsoft.com/office/powerpoint/2010/main" val="200200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7"/>
            <a:ext cx="8964248" cy="1795633"/>
          </a:xfrm>
          <a:noFill/>
        </p:spPr>
        <p:txBody>
          <a:bodyPr lIns="146304" tIns="91440" rIns="146304" bIns="91440" anchor="t" anchorCtr="0"/>
          <a:lstStyle>
            <a:lvl1pPr>
              <a:defRPr sz="5878"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9"/>
            <a:ext cx="8964248" cy="1793105"/>
          </a:xfrm>
          <a:noFill/>
        </p:spPr>
        <p:txBody>
          <a:bodyPr lIns="146304" tIns="109728" rIns="146304" bIns="109728">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32730405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2084187"/>
            <a:ext cx="8964185" cy="1793090"/>
          </a:xfrm>
          <a:noFill/>
        </p:spPr>
        <p:txBody>
          <a:bodyPr lIns="146304" tIns="91440" rIns="146304" bIns="91440" anchor="t" anchorCtr="0"/>
          <a:lstStyle>
            <a:lvl1pPr>
              <a:defRPr sz="5293"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448585" y="6121376"/>
            <a:ext cx="1254995" cy="269134"/>
          </a:xfrm>
          <a:prstGeom prst="rect">
            <a:avLst/>
          </a:prstGeom>
        </p:spPr>
      </p:pic>
    </p:spTree>
    <p:extLst>
      <p:ext uri="{BB962C8B-B14F-4D97-AF65-F5344CB8AC3E}">
        <p14:creationId xmlns:p14="http://schemas.microsoft.com/office/powerpoint/2010/main" val="40210344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9218580"/>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5079903"/>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8605836"/>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29468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5"/>
            <a:ext cx="5378548" cy="1877004"/>
          </a:xfrm>
        </p:spPr>
        <p:txBody>
          <a:bodyPr wrap="square">
            <a:spAutoFit/>
          </a:bodyPr>
          <a:lstStyle>
            <a:lvl1pPr marL="0" indent="0">
              <a:spcBef>
                <a:spcPts val="1200"/>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668906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7920686"/>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20" indent="-281620">
              <a:spcBef>
                <a:spcPts val="1200"/>
              </a:spcBef>
              <a:buClr>
                <a:schemeClr val="tx2"/>
              </a:buClr>
              <a:buFont typeface="Arial" pitchFamily="34" charset="0"/>
              <a:buChar char="•"/>
              <a:defRPr sz="3136">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377940"/>
          </a:xfrm>
        </p:spPr>
        <p:txBody>
          <a:bodyPr wrap="square">
            <a:spAutoFit/>
          </a:bodyPr>
          <a:lstStyle>
            <a:lvl1pPr marL="281620" indent="-281620">
              <a:spcBef>
                <a:spcPts val="1200"/>
              </a:spcBef>
              <a:buClr>
                <a:schemeClr val="tx2"/>
              </a:buClr>
              <a:buFont typeface="Arial" pitchFamily="34" charset="0"/>
              <a:buChar char="•"/>
              <a:defRPr sz="3136">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3229349"/>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20" indent="-281620">
              <a:spcBef>
                <a:spcPts val="1200"/>
              </a:spcBef>
              <a:buClr>
                <a:schemeClr val="tx1"/>
              </a:buClr>
              <a:buFont typeface="Arial" pitchFamily="34" charset="0"/>
              <a:buChar char="•"/>
              <a:defRPr sz="3136"/>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6"/>
            <a:ext cx="5378548" cy="2377940"/>
          </a:xfrm>
        </p:spPr>
        <p:txBody>
          <a:bodyPr wrap="square">
            <a:spAutoFit/>
          </a:bodyPr>
          <a:lstStyle>
            <a:lvl1pPr marL="281620" indent="-281620">
              <a:spcBef>
                <a:spcPts val="1200"/>
              </a:spcBef>
              <a:buClr>
                <a:schemeClr val="tx1"/>
              </a:buClr>
              <a:buFont typeface="Arial" pitchFamily="34" charset="0"/>
              <a:buChar char="•"/>
              <a:defRPr sz="3136"/>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3010085"/>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052926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4B23D7-23D9-4D7F-B204-EC047006BA4E}" type="datetimeFigureOut">
              <a:rPr lang="en-US" smtClean="0">
                <a:solidFill>
                  <a:prstClr val="black">
                    <a:tint val="75000"/>
                  </a:prstClr>
                </a:solidFill>
              </a:rPr>
              <a:pPr/>
              <a:t>10/27/2016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FC99C-3BE5-4337-B165-0B05D9C0F2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99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3 ">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rgbClr val="00D8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7"/>
            <a:ext cx="8964248" cy="1795633"/>
          </a:xfrm>
          <a:noFill/>
        </p:spPr>
        <p:txBody>
          <a:bodyPr lIns="146304" tIns="91440" rIns="146304" bIns="91440" anchor="t" anchorCtr="0"/>
          <a:lstStyle>
            <a:lvl1pPr>
              <a:defRPr sz="5878"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9"/>
            <a:ext cx="8964248" cy="1793105"/>
          </a:xfrm>
          <a:noFill/>
        </p:spPr>
        <p:txBody>
          <a:bodyPr lIns="146304" tIns="109728" rIns="146304" bIns="109728">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916680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186357"/>
            <a:ext cx="9859116" cy="1158793"/>
          </a:xfrm>
          <a:noFill/>
        </p:spPr>
        <p:txBody>
          <a:bodyPr tIns="91440" bIns="91440" anchor="t" anchorCtr="0">
            <a:spAutoFit/>
          </a:bodyPr>
          <a:lstStyle>
            <a:lvl1pPr>
              <a:defRPr sz="7057"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297982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186357"/>
            <a:ext cx="9859116" cy="1158793"/>
          </a:xfrm>
          <a:noFill/>
        </p:spPr>
        <p:txBody>
          <a:bodyPr tIns="91440" bIns="91440" anchor="t" anchorCtr="0">
            <a:spAutoFit/>
          </a:bodyPr>
          <a:lstStyle>
            <a:lvl1pPr>
              <a:defRPr lang="en-US" sz="7057"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156675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65375290"/>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799886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158639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321741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6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266611729"/>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968650"/>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0857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6123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80"/>
            <a:ext cx="11653523" cy="1985641"/>
          </a:xfrm>
        </p:spPr>
        <p:txBody>
          <a:bodyPr/>
          <a:lstStyle>
            <a:lvl1pPr marL="0" indent="0">
              <a:buNone/>
              <a:defRPr>
                <a:solidFill>
                  <a:schemeClr val="tx2"/>
                </a:solidFill>
              </a:defRPr>
            </a:lvl1pPr>
            <a:lvl2pPr marL="0" indent="0">
              <a:buFontTx/>
              <a:buNone/>
              <a:defRPr sz="1959"/>
            </a:lvl2pPr>
            <a:lvl3pPr marL="223941" indent="0">
              <a:buNone/>
              <a:defRPr/>
            </a:lvl3pPr>
            <a:lvl4pPr marL="447882" indent="0">
              <a:buNone/>
              <a:defRPr/>
            </a:lvl4pPr>
            <a:lvl5pPr marL="67182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8"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345221925"/>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4740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0" y="1197323"/>
            <a:ext cx="11653522" cy="1956973"/>
          </a:xfrm>
        </p:spPr>
        <p:txBody>
          <a:bodyPr/>
          <a:lstStyle>
            <a:lvl1pPr marL="0" indent="0">
              <a:buNone/>
              <a:defRPr sz="323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5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7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3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08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485171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1617"/>
            <a:ext cx="11653522" cy="395317"/>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737" eaLnBrk="0" hangingPunct="0"/>
            <a:r>
              <a:rPr lang="en-US" sz="686" dirty="0">
                <a:gradFill>
                  <a:gsLst>
                    <a:gs pos="0">
                      <a:schemeClr val="tx1"/>
                    </a:gs>
                    <a:gs pos="100000">
                      <a:schemeClr val="tx1"/>
                    </a:gs>
                  </a:gsLst>
                  <a:lin ang="5400000" scaled="0"/>
                </a:gradFill>
                <a:cs typeface="Segoe UI" pitchFamily="34" charset="0"/>
              </a:rPr>
              <a:t>© 2014 Microsoft Corporation. All rights reserved. </a:t>
            </a:r>
          </a:p>
        </p:txBody>
      </p:sp>
      <p:pic>
        <p:nvPicPr>
          <p:cNvPr id="4" name="Picture 3"/>
          <p:cNvPicPr>
            <a:picLocks noChangeAspect="1"/>
          </p:cNvPicPr>
          <p:nvPr userDrawn="1"/>
        </p:nvPicPr>
        <p:blipFill>
          <a:blip r:embed="rId2"/>
          <a:stretch>
            <a:fillRect/>
          </a:stretch>
        </p:blipFill>
        <p:spPr>
          <a:xfrm>
            <a:off x="450203" y="3083653"/>
            <a:ext cx="3227129" cy="692057"/>
          </a:xfrm>
          <a:prstGeom prst="rect">
            <a:avLst/>
          </a:prstGeom>
        </p:spPr>
      </p:pic>
    </p:spTree>
    <p:extLst>
      <p:ext uri="{BB962C8B-B14F-4D97-AF65-F5344CB8AC3E}">
        <p14:creationId xmlns:p14="http://schemas.microsoft.com/office/powerpoint/2010/main" val="2410259164"/>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1617"/>
            <a:ext cx="11653522" cy="395317"/>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737" eaLnBrk="0" hangingPunct="0"/>
            <a:r>
              <a:rPr lang="en-US" sz="686" dirty="0">
                <a:gradFill>
                  <a:gsLst>
                    <a:gs pos="0">
                      <a:schemeClr val="tx1"/>
                    </a:gs>
                    <a:gs pos="100000">
                      <a:schemeClr val="tx1"/>
                    </a:gs>
                  </a:gsLst>
                  <a:lin ang="5400000" scaled="0"/>
                </a:gradFill>
                <a:cs typeface="Segoe UI" pitchFamily="34" charset="0"/>
              </a:rPr>
              <a:t>© 2014 Microsoft Corporation. All rights reserved. </a:t>
            </a:r>
          </a:p>
        </p:txBody>
      </p:sp>
      <p:pic>
        <p:nvPicPr>
          <p:cNvPr id="4" name="Picture 3"/>
          <p:cNvPicPr>
            <a:picLocks noChangeAspect="1"/>
          </p:cNvPicPr>
          <p:nvPr userDrawn="1"/>
        </p:nvPicPr>
        <p:blipFill>
          <a:blip r:embed="rId2"/>
          <a:stretch>
            <a:fillRect/>
          </a:stretch>
        </p:blipFill>
        <p:spPr>
          <a:xfrm>
            <a:off x="450205" y="3083652"/>
            <a:ext cx="3227129" cy="692059"/>
          </a:xfrm>
          <a:prstGeom prst="rect">
            <a:avLst/>
          </a:prstGeom>
        </p:spPr>
      </p:pic>
    </p:spTree>
    <p:extLst>
      <p:ext uri="{BB962C8B-B14F-4D97-AF65-F5344CB8AC3E}">
        <p14:creationId xmlns:p14="http://schemas.microsoft.com/office/powerpoint/2010/main" val="24269213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8"/>
            <a:ext cx="11653523"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218820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50" y="1447799"/>
            <a:ext cx="11151917" cy="2085162"/>
          </a:xfrm>
          <a:prstGeom prst="rect">
            <a:avLst/>
          </a:prstGeom>
        </p:spPr>
        <p:txBody>
          <a:bodyPr/>
          <a:lstStyle>
            <a:lvl1pPr marL="0" indent="0">
              <a:spcBef>
                <a:spcPts val="2394"/>
              </a:spcBef>
              <a:buNone/>
              <a:defRPr sz="3989">
                <a:gradFill>
                  <a:gsLst>
                    <a:gs pos="100000">
                      <a:schemeClr val="bg2"/>
                    </a:gs>
                    <a:gs pos="0">
                      <a:schemeClr val="bg2"/>
                    </a:gs>
                  </a:gsLst>
                  <a:lin ang="5400000" scaled="0"/>
                </a:gradFill>
                <a:latin typeface="+mj-lt"/>
              </a:defRPr>
            </a:lvl1pPr>
            <a:lvl2pPr marL="0" indent="0">
              <a:buNone/>
              <a:defRPr sz="1995">
                <a:gradFill>
                  <a:gsLst>
                    <a:gs pos="100000">
                      <a:schemeClr val="bg2"/>
                    </a:gs>
                    <a:gs pos="0">
                      <a:schemeClr val="bg2"/>
                    </a:gs>
                  </a:gsLst>
                  <a:lin ang="5400000" scaled="0"/>
                </a:gradFill>
              </a:defRPr>
            </a:lvl2pPr>
            <a:lvl3pPr marL="231173" indent="0">
              <a:buNone/>
              <a:defRPr sz="1995">
                <a:gradFill>
                  <a:gsLst>
                    <a:gs pos="100000">
                      <a:schemeClr val="bg2"/>
                    </a:gs>
                    <a:gs pos="0">
                      <a:schemeClr val="bg2"/>
                    </a:gs>
                  </a:gsLst>
                  <a:lin ang="5400000" scaled="0"/>
                </a:gradFill>
              </a:defRPr>
            </a:lvl3pPr>
            <a:lvl4pPr marL="456013" indent="0">
              <a:buNone/>
              <a:defRPr sz="1995">
                <a:gradFill>
                  <a:gsLst>
                    <a:gs pos="100000">
                      <a:schemeClr val="bg2"/>
                    </a:gs>
                    <a:gs pos="0">
                      <a:schemeClr val="bg2"/>
                    </a:gs>
                  </a:gsLst>
                  <a:lin ang="5400000" scaled="0"/>
                </a:gradFill>
              </a:defRPr>
            </a:lvl4pPr>
            <a:lvl5pPr marL="691938" indent="0">
              <a:buNone/>
              <a:defRPr sz="1995">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520837" y="6399557"/>
            <a:ext cx="560832" cy="219456"/>
          </a:xfrm>
          <a:prstGeom prst="rect">
            <a:avLst/>
          </a:prstGeom>
        </p:spPr>
        <p:txBody>
          <a:bodyPr lIns="121899" tIns="60949" rIns="121899" bIns="60949" anchor="ctr"/>
          <a:lstStyle>
            <a:lvl1pPr algn="l">
              <a:defRPr sz="1596">
                <a:gradFill>
                  <a:gsLst>
                    <a:gs pos="100000">
                      <a:schemeClr val="bg2"/>
                    </a:gs>
                    <a:gs pos="0">
                      <a:schemeClr val="bg2"/>
                    </a:gs>
                  </a:gsLst>
                  <a:lin ang="5400000" scaled="0"/>
                </a:gradFill>
              </a:defRPr>
            </a:lvl1pPr>
          </a:lstStyle>
          <a:p>
            <a:pPr defTabSz="814618"/>
            <a:fld id="{727B4C2D-45E2-4621-8491-2995EB46A674}" type="slidenum">
              <a:rPr lang="en-US" smtClean="0">
                <a:gradFill>
                  <a:gsLst>
                    <a:gs pos="100000">
                      <a:srgbClr val="797A7D"/>
                    </a:gs>
                    <a:gs pos="0">
                      <a:srgbClr val="797A7D"/>
                    </a:gs>
                  </a:gsLst>
                  <a:lin ang="5400000" scaled="0"/>
                </a:gradFill>
              </a:rPr>
              <a:pPr defTabSz="814618"/>
              <a:t>‹#›</a:t>
            </a:fld>
            <a:endParaRPr lang="en-US" dirty="0">
              <a:gradFill>
                <a:gsLst>
                  <a:gs pos="100000">
                    <a:srgbClr val="797A7D"/>
                  </a:gs>
                  <a:gs pos="0">
                    <a:srgbClr val="797A7D"/>
                  </a:gs>
                </a:gsLst>
                <a:lin ang="5400000" scaled="0"/>
              </a:gradFill>
            </a:endParaRPr>
          </a:p>
        </p:txBody>
      </p:sp>
      <p:pic>
        <p:nvPicPr>
          <p:cNvPr id="7" name="Picture 2" descr="W:\Open Engagements\Microsoft\Resources\Design\Office 365\Office 365 Logos\O365 no trademark\Ofc365_tm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09903" y="6099955"/>
            <a:ext cx="1893301" cy="65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954227"/>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Walkin - Commercial">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918"/>
            <a:ext cx="12191376" cy="6852786"/>
          </a:xfrm>
          <a:prstGeom prst="rect">
            <a:avLst/>
          </a:prstGeom>
        </p:spPr>
      </p:pic>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203" y="6119147"/>
            <a:ext cx="1253377" cy="268786"/>
          </a:xfrm>
          <a:prstGeom prst="rect">
            <a:avLst/>
          </a:prstGeom>
        </p:spPr>
      </p:pic>
    </p:spTree>
    <p:extLst>
      <p:ext uri="{BB962C8B-B14F-4D97-AF65-F5344CB8AC3E}">
        <p14:creationId xmlns:p14="http://schemas.microsoft.com/office/powerpoint/2010/main" val="1320407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Walkin - Consumer">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 y="2607"/>
            <a:ext cx="12191376" cy="6852786"/>
          </a:xfrm>
          <a:prstGeom prst="rect">
            <a:avLst/>
          </a:prstGeom>
        </p:spPr>
      </p:pic>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203" y="6119147"/>
            <a:ext cx="1253377" cy="268786"/>
          </a:xfrm>
          <a:prstGeom prst="rect">
            <a:avLst/>
          </a:prstGeom>
        </p:spPr>
      </p:pic>
    </p:spTree>
    <p:extLst>
      <p:ext uri="{BB962C8B-B14F-4D97-AF65-F5344CB8AC3E}">
        <p14:creationId xmlns:p14="http://schemas.microsoft.com/office/powerpoint/2010/main" val="2162511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Slide - Dark">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8"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54892" y="470068"/>
            <a:ext cx="1408078" cy="300618"/>
          </a:xfrm>
          <a:prstGeom prst="rect">
            <a:avLst/>
          </a:prstGeom>
        </p:spPr>
      </p:pic>
    </p:spTree>
    <p:extLst>
      <p:ext uri="{BB962C8B-B14F-4D97-AF65-F5344CB8AC3E}">
        <p14:creationId xmlns:p14="http://schemas.microsoft.com/office/powerpoint/2010/main" val="1153005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 Light">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8"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232158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80"/>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59"/>
            </a:lvl2pPr>
            <a:lvl3pPr marL="223941" indent="0">
              <a:buNone/>
              <a:defRPr/>
            </a:lvl3pPr>
            <a:lvl4pPr marL="447882" indent="0">
              <a:buNone/>
              <a:defRPr/>
            </a:lvl4pPr>
            <a:lvl5pPr marL="67182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8"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58529181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2935500"/>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2191968"/>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1350358"/>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2995512"/>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5517820"/>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6846040"/>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7214271"/>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725428"/>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52447024"/>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60672"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1" cy="724246"/>
          </a:xfrm>
          <a:noFill/>
        </p:spPr>
        <p:txBody>
          <a:bodyPr wrap="square"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4167881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492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93624543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1186356"/>
            <a:ext cx="9860673"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278959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93279925"/>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909120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1440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763683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031098459"/>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940089"/>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1863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25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8544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6556"/>
          </a:xfrm>
        </p:spPr>
        <p:txBody>
          <a:bodyPr>
            <a:spAutoFit/>
          </a:bodyPr>
          <a:lstStyle>
            <a:lvl1pPr>
              <a:defRPr>
                <a:solidFill>
                  <a:srgbClr val="00BCF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225946661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4306362"/>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5947478"/>
            <a:ext cx="11653522" cy="606556"/>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GB" sz="686" dirty="0">
                <a:gradFill>
                  <a:gsLst>
                    <a:gs pos="0">
                      <a:schemeClr val="tx1"/>
                    </a:gs>
                    <a:gs pos="100000">
                      <a:schemeClr val="tx1"/>
                    </a:gs>
                  </a:gsLst>
                  <a:lin ang="5400000" scaled="0"/>
                </a:gradFill>
                <a:cs typeface="Segoe UI" pitchFamily="34" charset="0"/>
              </a:rPr>
              <a:t>©</a:t>
            </a:r>
            <a:r>
              <a:rPr lang="en-GB" sz="686" b="1" dirty="0">
                <a:gradFill>
                  <a:gsLst>
                    <a:gs pos="0">
                      <a:schemeClr val="tx1"/>
                    </a:gs>
                    <a:gs pos="100000">
                      <a:schemeClr val="tx1"/>
                    </a:gs>
                  </a:gsLst>
                  <a:lin ang="5400000" scaled="0"/>
                </a:gradFill>
                <a:cs typeface="Segoe UI" pitchFamily="34" charset="0"/>
              </a:rPr>
              <a:t>2014 Microsoft Corporation. All rights reserved. Microsoft, Windows, and other product names are or may be registered trademarks </a:t>
            </a:r>
            <a:r>
              <a:rPr lang="en-GB" sz="686" dirty="0">
                <a:gradFill>
                  <a:gsLst>
                    <a:gs pos="0">
                      <a:schemeClr val="tx1"/>
                    </a:gs>
                    <a:gs pos="100000">
                      <a:schemeClr val="tx1"/>
                    </a:gs>
                  </a:gsLst>
                  <a:lin ang="5400000" scaled="0"/>
                </a:gradFill>
                <a:cs typeface="Segoe UI" pitchFamily="34" charset="0"/>
              </a:rPr>
              <a:t>and/or trademarks in the U.S. and/or other countries.</a:t>
            </a:r>
          </a:p>
          <a:p>
            <a:pPr defTabSz="913924" eaLnBrk="0" hangingPunct="0"/>
            <a:r>
              <a:rPr lang="en-GB" sz="686"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37923823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ck Notes slide Layout">
    <p:bg>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27395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Title Slide 2 ">
    <p:spTree>
      <p:nvGrpSpPr>
        <p:cNvPr id="1" name=""/>
        <p:cNvGrpSpPr/>
        <p:nvPr/>
      </p:nvGrpSpPr>
      <p:grpSpPr>
        <a:xfrm>
          <a:off x="0" y="0"/>
          <a:ext cx="0" cy="0"/>
          <a:chOff x="0" y="0"/>
          <a:chExt cx="0" cy="0"/>
        </a:xfrm>
      </p:grpSpPr>
      <p:sp>
        <p:nvSpPr>
          <p:cNvPr id="18" name="Rectangle 17"/>
          <p:cNvSpPr/>
          <p:nvPr userDrawn="1"/>
        </p:nvSpPr>
        <p:spPr bwMode="auto">
          <a:xfrm>
            <a:off x="269239" y="2084172"/>
            <a:ext cx="8964248" cy="358620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9" tIns="143297" rIns="179119" bIns="143297" numCol="1" spcCol="0" rtlCol="0" fromWordArt="0" anchor="t" anchorCtr="0" forceAA="0" compatLnSpc="1">
            <a:prstTxWarp prst="textNoShape">
              <a:avLst/>
            </a:prstTxWarp>
            <a:noAutofit/>
          </a:bodyPr>
          <a:lstStyle/>
          <a:p>
            <a:pPr marL="0" marR="0" lvl="0" indent="0" algn="ctr" defTabSz="913280"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69302" y="2081648"/>
            <a:ext cx="8964248" cy="1795633"/>
          </a:xfrm>
          <a:noFill/>
        </p:spPr>
        <p:txBody>
          <a:bodyPr lIns="146304" tIns="91440" rIns="146304" bIns="91440" anchor="t" anchorCtr="0"/>
          <a:lstStyle>
            <a:lvl1pPr>
              <a:defRPr sz="5877" spc="-98" baseline="0">
                <a:gradFill>
                  <a:gsLst>
                    <a:gs pos="5833">
                      <a:srgbClr val="FFFFFF"/>
                    </a:gs>
                    <a:gs pos="18000">
                      <a:srgbClr val="FFFFFF"/>
                    </a:gs>
                  </a:gsLst>
                  <a:lin ang="5400000" scaled="0"/>
                </a:gradFill>
              </a:defRPr>
            </a:lvl1pPr>
          </a:lstStyle>
          <a:p>
            <a:r>
              <a:rPr lang="en-US" dirty="0"/>
              <a:t>Presentation title</a:t>
            </a:r>
          </a:p>
        </p:txBody>
      </p:sp>
      <p:sp>
        <p:nvSpPr>
          <p:cNvPr id="14" name="Text Placeholder 4"/>
          <p:cNvSpPr>
            <a:spLocks noGrp="1"/>
          </p:cNvSpPr>
          <p:nvPr>
            <p:ph type="body" sz="quarter" idx="12" hasCustomPrompt="1"/>
          </p:nvPr>
        </p:nvSpPr>
        <p:spPr>
          <a:xfrm>
            <a:off x="269302" y="3877280"/>
            <a:ext cx="8964248" cy="1793105"/>
          </a:xfrm>
          <a:noFill/>
        </p:spPr>
        <p:txBody>
          <a:bodyPr lIns="146304" tIns="109728" rIns="146304" bIns="109728">
            <a:noAutofit/>
          </a:bodyPr>
          <a:lstStyle>
            <a:lvl1pPr marL="0" indent="0">
              <a:spcBef>
                <a:spcPts val="0"/>
              </a:spcBef>
              <a:buNone/>
              <a:defRPr sz="3525"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8" y="471123"/>
            <a:ext cx="2507472" cy="537212"/>
          </a:xfrm>
          <a:prstGeom prst="rect">
            <a:avLst/>
          </a:prstGeom>
        </p:spPr>
      </p:pic>
    </p:spTree>
    <p:extLst>
      <p:ext uri="{BB962C8B-B14F-4D97-AF65-F5344CB8AC3E}">
        <p14:creationId xmlns:p14="http://schemas.microsoft.com/office/powerpoint/2010/main" val="3333718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8" name="Rectangle 7"/>
          <p:cNvSpPr/>
          <p:nvPr userDrawn="1"/>
        </p:nvSpPr>
        <p:spPr bwMode="auto">
          <a:xfrm>
            <a:off x="269302" y="2084172"/>
            <a:ext cx="8964248" cy="358620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9" tIns="143297" rIns="179119" bIns="143297" numCol="1" spcCol="0" rtlCol="0" fromWordArt="0" anchor="t" anchorCtr="0" forceAA="0" compatLnSpc="1">
            <a:prstTxWarp prst="textNoShape">
              <a:avLst/>
            </a:prstTxWarp>
            <a:noAutofit/>
          </a:bodyPr>
          <a:lstStyle/>
          <a:p>
            <a:pPr marL="0" marR="0" lvl="0" indent="0" algn="ctr" defTabSz="913280"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8"/>
            <a:ext cx="8964248" cy="1795633"/>
          </a:xfrm>
          <a:noFill/>
        </p:spPr>
        <p:txBody>
          <a:bodyPr lIns="146304" tIns="91440" rIns="146304" bIns="91440" anchor="t" anchorCtr="0"/>
          <a:lstStyle>
            <a:lvl1pPr>
              <a:defRPr sz="5877" spc="-98" baseline="0">
                <a:solidFill>
                  <a:schemeClr val="tx1"/>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80"/>
            <a:ext cx="8964248" cy="1793105"/>
          </a:xfrm>
          <a:noFill/>
        </p:spPr>
        <p:txBody>
          <a:bodyPr lIns="146304" tIns="109728" rIns="146304" bIns="109728">
            <a:noAutofit/>
          </a:bodyPr>
          <a:lstStyle>
            <a:lvl1pPr marL="0" indent="0">
              <a:spcBef>
                <a:spcPts val="0"/>
              </a:spcBef>
              <a:buNone/>
              <a:defRPr sz="3525" spc="0" baseline="0">
                <a:solidFill>
                  <a:schemeClr val="tx1"/>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8" y="471123"/>
            <a:ext cx="2507472" cy="537212"/>
          </a:xfrm>
          <a:prstGeom prst="rect">
            <a:avLst/>
          </a:prstGeom>
        </p:spPr>
      </p:pic>
    </p:spTree>
    <p:extLst>
      <p:ext uri="{BB962C8B-B14F-4D97-AF65-F5344CB8AC3E}">
        <p14:creationId xmlns:p14="http://schemas.microsoft.com/office/powerpoint/2010/main" val="3412064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9" tIns="143297" rIns="179119" bIns="143297" numCol="1" spcCol="0" rtlCol="0" fromWordArt="0" anchor="t" anchorCtr="0" forceAA="0" compatLnSpc="1">
            <a:prstTxWarp prst="textNoShape">
              <a:avLst/>
            </a:prstTxWarp>
            <a:noAutofit/>
          </a:bodyPr>
          <a:lstStyle/>
          <a:p>
            <a:pPr marL="0" marR="0" lvl="0" indent="0" algn="ctr" defTabSz="913280"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8"/>
            <a:ext cx="8964248" cy="1795633"/>
          </a:xfrm>
          <a:noFill/>
        </p:spPr>
        <p:txBody>
          <a:bodyPr lIns="146304" tIns="91440" rIns="146304" bIns="91440" anchor="t" anchorCtr="0"/>
          <a:lstStyle>
            <a:lvl1pPr>
              <a:defRPr sz="5877"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80"/>
            <a:ext cx="8964248" cy="1793105"/>
          </a:xfrm>
          <a:noFill/>
        </p:spPr>
        <p:txBody>
          <a:bodyPr lIns="146304" tIns="109728" rIns="146304" bIns="109728">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8" y="471123"/>
            <a:ext cx="2507472" cy="537212"/>
          </a:xfrm>
          <a:prstGeom prst="rect">
            <a:avLst/>
          </a:prstGeom>
        </p:spPr>
      </p:pic>
    </p:spTree>
    <p:extLst>
      <p:ext uri="{BB962C8B-B14F-4D97-AF65-F5344CB8AC3E}">
        <p14:creationId xmlns:p14="http://schemas.microsoft.com/office/powerpoint/2010/main" val="4224710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9" tIns="143297" rIns="179119" bIns="143297" numCol="1" spcCol="0" rtlCol="0" fromWordArt="0" anchor="t" anchorCtr="0" forceAA="0" compatLnSpc="1">
            <a:prstTxWarp prst="textNoShape">
              <a:avLst/>
            </a:prstTxWarp>
            <a:noAutofit/>
          </a:bodyPr>
          <a:lstStyle/>
          <a:p>
            <a:pPr marL="0" marR="0" lvl="0" indent="0" algn="ctr" defTabSz="913280"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8"/>
            <a:ext cx="8964248" cy="1795633"/>
          </a:xfrm>
          <a:noFill/>
        </p:spPr>
        <p:txBody>
          <a:bodyPr lIns="146304" tIns="91440" rIns="146304" bIns="91440" anchor="t" anchorCtr="0"/>
          <a:lstStyle>
            <a:lvl1pPr>
              <a:defRPr sz="5877"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80"/>
            <a:ext cx="8964248" cy="1793105"/>
          </a:xfrm>
          <a:noFill/>
        </p:spPr>
        <p:txBody>
          <a:bodyPr lIns="146304" tIns="109728" rIns="146304" bIns="109728">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8" y="471123"/>
            <a:ext cx="2507472" cy="537212"/>
          </a:xfrm>
          <a:prstGeom prst="rect">
            <a:avLst/>
          </a:prstGeom>
        </p:spPr>
      </p:pic>
    </p:spTree>
    <p:extLst>
      <p:ext uri="{BB962C8B-B14F-4D97-AF65-F5344CB8AC3E}">
        <p14:creationId xmlns:p14="http://schemas.microsoft.com/office/powerpoint/2010/main" val="33025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Title Slide 3 ">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rgbClr val="00D8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9" tIns="143297" rIns="179119" bIns="143297" numCol="1" spcCol="0" rtlCol="0" fromWordArt="0" anchor="t" anchorCtr="0" forceAA="0" compatLnSpc="1">
            <a:prstTxWarp prst="textNoShape">
              <a:avLst/>
            </a:prstTxWarp>
            <a:noAutofit/>
          </a:bodyPr>
          <a:lstStyle/>
          <a:p>
            <a:pPr marL="0" marR="0" lvl="0" indent="0" algn="ctr" defTabSz="913280"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8"/>
            <a:ext cx="8964248" cy="1795633"/>
          </a:xfrm>
          <a:noFill/>
        </p:spPr>
        <p:txBody>
          <a:bodyPr lIns="146304" tIns="91440" rIns="146304" bIns="91440" anchor="t" anchorCtr="0"/>
          <a:lstStyle>
            <a:lvl1pPr>
              <a:defRPr sz="5877"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80"/>
            <a:ext cx="8964248" cy="1793105"/>
          </a:xfrm>
          <a:noFill/>
        </p:spPr>
        <p:txBody>
          <a:bodyPr lIns="146304" tIns="109728" rIns="146304" bIns="109728">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8" y="471123"/>
            <a:ext cx="2507472" cy="537212"/>
          </a:xfrm>
          <a:prstGeom prst="rect">
            <a:avLst/>
          </a:prstGeom>
        </p:spPr>
      </p:pic>
    </p:spTree>
    <p:extLst>
      <p:ext uri="{BB962C8B-B14F-4D97-AF65-F5344CB8AC3E}">
        <p14:creationId xmlns:p14="http://schemas.microsoft.com/office/powerpoint/2010/main" val="3065970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81"/>
            <a:ext cx="11653523" cy="1985641"/>
          </a:xfrm>
        </p:spPr>
        <p:txBody>
          <a:bodyPr/>
          <a:lstStyle>
            <a:lvl1pPr marL="0" indent="0">
              <a:buNone/>
              <a:defRPr>
                <a:solidFill>
                  <a:schemeClr val="tx2"/>
                </a:solidFill>
              </a:defRPr>
            </a:lvl1pPr>
            <a:lvl2pPr marL="0" indent="0">
              <a:buFontTx/>
              <a:buNone/>
              <a:defRPr sz="1958"/>
            </a:lvl2pPr>
            <a:lvl3pPr marL="223895" indent="0">
              <a:buNone/>
              <a:defRPr/>
            </a:lvl3pPr>
            <a:lvl4pPr marL="447791" indent="0">
              <a:buNone/>
              <a:defRPr/>
            </a:lvl4pPr>
            <a:lvl5pPr marL="67168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8"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3328006701"/>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81"/>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58"/>
            </a:lvl2pPr>
            <a:lvl3pPr marL="223895" indent="0">
              <a:buNone/>
              <a:defRPr/>
            </a:lvl3pPr>
            <a:lvl4pPr marL="447791" indent="0">
              <a:buNone/>
              <a:defRPr/>
            </a:lvl4pPr>
            <a:lvl5pPr marL="67168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8"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190938825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6">
                <a:solidFill>
                  <a:srgbClr val="00BCF2"/>
                </a:solidFill>
              </a:defRPr>
            </a:lvl1pPr>
            <a:lvl2pPr marL="0" indent="0">
              <a:buNone/>
              <a:defRPr sz="1959"/>
            </a:lvl2pPr>
            <a:lvl3pPr marL="227051" indent="0">
              <a:buNone/>
              <a:tabLst/>
              <a:defRPr sz="1959"/>
            </a:lvl3pPr>
            <a:lvl4pPr marL="450992" indent="0">
              <a:buNone/>
              <a:defRPr/>
            </a:lvl4pPr>
            <a:lvl5pPr marL="67182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6" y="1189176"/>
            <a:ext cx="5378548" cy="2420188"/>
          </a:xfrm>
        </p:spPr>
        <p:txBody>
          <a:bodyPr wrap="square">
            <a:spAutoFit/>
          </a:bodyPr>
          <a:lstStyle>
            <a:lvl1pPr marL="0" indent="0">
              <a:spcBef>
                <a:spcPts val="1200"/>
              </a:spcBef>
              <a:buClr>
                <a:schemeClr val="tx1"/>
              </a:buClr>
              <a:buFont typeface="Wingdings" pitchFamily="2" charset="2"/>
              <a:buNone/>
              <a:defRPr sz="3526">
                <a:solidFill>
                  <a:srgbClr val="00BCF2"/>
                </a:solidFill>
              </a:defRPr>
            </a:lvl1pPr>
            <a:lvl2pPr marL="0" indent="0">
              <a:buNone/>
              <a:defRPr sz="1959"/>
            </a:lvl2pPr>
            <a:lvl3pPr marL="227051" indent="0">
              <a:buNone/>
              <a:tabLst/>
              <a:defRPr sz="1959"/>
            </a:lvl3pPr>
            <a:lvl4pPr marL="450992" indent="0">
              <a:buNone/>
              <a:defRPr/>
            </a:lvl4pPr>
            <a:lvl5pPr marL="67182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601021433"/>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492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1161871491"/>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6556"/>
          </a:xfrm>
        </p:spPr>
        <p:txBody>
          <a:bodyPr>
            <a:spAutoFit/>
          </a:bodyPr>
          <a:lstStyle>
            <a:lvl1pPr>
              <a:defRPr>
                <a:solidFill>
                  <a:srgbClr val="00BCF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4103066484"/>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5">
                <a:solidFill>
                  <a:srgbClr val="00BCF2"/>
                </a:solidFill>
              </a:defRPr>
            </a:lvl1pPr>
            <a:lvl2pPr marL="0" indent="0">
              <a:buNone/>
              <a:defRPr sz="1958"/>
            </a:lvl2pPr>
            <a:lvl3pPr marL="227005" indent="0">
              <a:buNone/>
              <a:tabLst/>
              <a:defRPr sz="1958"/>
            </a:lvl3pPr>
            <a:lvl4pPr marL="450900" indent="0">
              <a:buNone/>
              <a:defRPr/>
            </a:lvl4pPr>
            <a:lvl5pPr marL="67168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76"/>
            <a:ext cx="5378548" cy="2420188"/>
          </a:xfrm>
        </p:spPr>
        <p:txBody>
          <a:bodyPr wrap="square">
            <a:spAutoFit/>
          </a:bodyPr>
          <a:lstStyle>
            <a:lvl1pPr marL="0" indent="0">
              <a:spcBef>
                <a:spcPts val="1200"/>
              </a:spcBef>
              <a:buClr>
                <a:schemeClr val="tx1"/>
              </a:buClr>
              <a:buFont typeface="Wingdings" pitchFamily="2" charset="2"/>
              <a:buNone/>
              <a:defRPr sz="3525">
                <a:solidFill>
                  <a:srgbClr val="00BCF2"/>
                </a:solidFill>
              </a:defRPr>
            </a:lvl1pPr>
            <a:lvl2pPr marL="0" indent="0">
              <a:buNone/>
              <a:defRPr sz="1958"/>
            </a:lvl2pPr>
            <a:lvl3pPr marL="227005" indent="0">
              <a:buNone/>
              <a:tabLst/>
              <a:defRPr sz="1958"/>
            </a:lvl3pPr>
            <a:lvl4pPr marL="450900" indent="0">
              <a:buNone/>
              <a:defRPr/>
            </a:lvl4pPr>
            <a:lvl5pPr marL="67168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1560589591"/>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5"/>
            </a:lvl1pPr>
            <a:lvl2pPr marL="0" indent="0">
              <a:buNone/>
              <a:defRPr sz="1958"/>
            </a:lvl2pPr>
            <a:lvl3pPr marL="227005" indent="0">
              <a:buNone/>
              <a:tabLst/>
              <a:defRPr sz="1958"/>
            </a:lvl3pPr>
            <a:lvl4pPr marL="450900" indent="0">
              <a:buNone/>
              <a:defRPr/>
            </a:lvl4pPr>
            <a:lvl5pPr marL="67168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76"/>
            <a:ext cx="5378548" cy="2420188"/>
          </a:xfrm>
        </p:spPr>
        <p:txBody>
          <a:bodyPr wrap="square">
            <a:spAutoFit/>
          </a:bodyPr>
          <a:lstStyle>
            <a:lvl1pPr marL="0" indent="0">
              <a:spcBef>
                <a:spcPts val="1200"/>
              </a:spcBef>
              <a:buClr>
                <a:schemeClr val="tx1"/>
              </a:buClr>
              <a:buFont typeface="Wingdings" pitchFamily="2" charset="2"/>
              <a:buNone/>
              <a:defRPr sz="3525"/>
            </a:lvl1pPr>
            <a:lvl2pPr marL="0" indent="0">
              <a:buNone/>
              <a:defRPr sz="1958"/>
            </a:lvl2pPr>
            <a:lvl3pPr marL="227005" indent="0">
              <a:buNone/>
              <a:tabLst/>
              <a:defRPr sz="1958"/>
            </a:lvl3pPr>
            <a:lvl4pPr marL="450900" indent="0">
              <a:buNone/>
              <a:defRPr/>
            </a:lvl4pPr>
            <a:lvl5pPr marL="67168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935343037"/>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425" indent="-281425">
              <a:spcBef>
                <a:spcPts val="1200"/>
              </a:spcBef>
              <a:buClr>
                <a:schemeClr val="tx1"/>
              </a:buClr>
              <a:buFont typeface="Arial" pitchFamily="34" charset="0"/>
              <a:buChar char="•"/>
              <a:defRPr sz="3525"/>
            </a:lvl1pPr>
            <a:lvl2pPr marL="520234" indent="-228395">
              <a:defRPr sz="2350"/>
            </a:lvl2pPr>
            <a:lvl3pPr marL="685186" indent="-164952">
              <a:tabLst/>
              <a:defRPr sz="1958"/>
            </a:lvl3pPr>
            <a:lvl4pPr marL="862826" indent="-177641">
              <a:defRPr/>
            </a:lvl4pPr>
            <a:lvl5pPr marL="1027778" indent="-16495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77"/>
            <a:ext cx="5378548" cy="2486578"/>
          </a:xfrm>
        </p:spPr>
        <p:txBody>
          <a:bodyPr wrap="square">
            <a:spAutoFit/>
          </a:bodyPr>
          <a:lstStyle>
            <a:lvl1pPr marL="281425" indent="-281425">
              <a:spcBef>
                <a:spcPts val="1200"/>
              </a:spcBef>
              <a:buClr>
                <a:schemeClr val="tx1"/>
              </a:buClr>
              <a:buFont typeface="Arial" pitchFamily="34" charset="0"/>
              <a:buChar char="•"/>
              <a:defRPr sz="3525"/>
            </a:lvl1pPr>
            <a:lvl2pPr marL="520234" indent="-228395">
              <a:defRPr sz="2350"/>
            </a:lvl2pPr>
            <a:lvl3pPr marL="685186" indent="-164952">
              <a:tabLst/>
              <a:defRPr sz="1958"/>
            </a:lvl3pPr>
            <a:lvl4pPr marL="862826" indent="-177641">
              <a:defRPr/>
            </a:lvl4pPr>
            <a:lvl5pPr marL="1027778" indent="-16495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3352249308"/>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425" indent="-281425">
              <a:spcBef>
                <a:spcPts val="1200"/>
              </a:spcBef>
              <a:buClr>
                <a:schemeClr val="tx2"/>
              </a:buClr>
              <a:buFont typeface="Arial" pitchFamily="34" charset="0"/>
              <a:buChar char="•"/>
              <a:defRPr sz="3525">
                <a:solidFill>
                  <a:srgbClr val="00BCF2"/>
                </a:solidFill>
              </a:defRPr>
            </a:lvl1pPr>
            <a:lvl2pPr marL="520234" indent="-228395">
              <a:defRPr sz="2350"/>
            </a:lvl2pPr>
            <a:lvl3pPr marL="685186" indent="-164952">
              <a:tabLst/>
              <a:defRPr sz="1958"/>
            </a:lvl3pPr>
            <a:lvl4pPr marL="862826" indent="-177641">
              <a:defRPr/>
            </a:lvl4pPr>
            <a:lvl5pPr marL="1027778" indent="-16495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77"/>
            <a:ext cx="5378548" cy="2486578"/>
          </a:xfrm>
        </p:spPr>
        <p:txBody>
          <a:bodyPr wrap="square">
            <a:spAutoFit/>
          </a:bodyPr>
          <a:lstStyle>
            <a:lvl1pPr marL="281425" indent="-281425">
              <a:spcBef>
                <a:spcPts val="1200"/>
              </a:spcBef>
              <a:buClr>
                <a:schemeClr val="tx2"/>
              </a:buClr>
              <a:buFont typeface="Arial" pitchFamily="34" charset="0"/>
              <a:buChar char="•"/>
              <a:defRPr sz="3525">
                <a:solidFill>
                  <a:srgbClr val="00BCF2"/>
                </a:solidFill>
              </a:defRPr>
            </a:lvl1pPr>
            <a:lvl2pPr marL="520234" indent="-228395">
              <a:defRPr sz="2350"/>
            </a:lvl2pPr>
            <a:lvl3pPr marL="685186" indent="-164952">
              <a:tabLst/>
              <a:defRPr sz="1958"/>
            </a:lvl3pPr>
            <a:lvl4pPr marL="862826" indent="-177641">
              <a:defRPr/>
            </a:lvl4pPr>
            <a:lvl5pPr marL="1027778" indent="-16495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4242119933"/>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6"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3884445767"/>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defTabSz="914180">
              <a:defRPr/>
            </a:pPr>
            <a:endParaRPr lang="en-US" dirty="0"/>
          </a:p>
        </p:txBody>
      </p:sp>
      <p:sp>
        <p:nvSpPr>
          <p:cNvPr id="4" name="Slide Number Placeholder 3"/>
          <p:cNvSpPr>
            <a:spLocks noGrp="1"/>
          </p:cNvSpPr>
          <p:nvPr>
            <p:ph type="sldNum" sz="quarter" idx="11"/>
          </p:nvPr>
        </p:nvSpPr>
        <p:spPr/>
        <p:txBody>
          <a:body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1617438268"/>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9" tIns="143297" rIns="179119" bIns="143297" numCol="1" spcCol="0" rtlCol="0" fromWordArt="0" anchor="t" anchorCtr="0" forceAA="0" compatLnSpc="1">
            <a:prstTxWarp prst="textNoShape">
              <a:avLst/>
            </a:prstTxWarp>
            <a:noAutofit/>
          </a:bodyPr>
          <a:lstStyle/>
          <a:p>
            <a:pPr marL="0" marR="0" lvl="0" indent="0" algn="ctr" defTabSz="913280"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7648"/>
            <a:ext cx="9859116" cy="2696699"/>
          </a:xfrm>
          <a:noFill/>
        </p:spPr>
        <p:txBody>
          <a:bodyPr tIns="91440" bIns="91440" anchor="t" anchorCtr="0"/>
          <a:lstStyle>
            <a:lvl1pPr>
              <a:defRPr sz="7052"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5"/>
            <a:ext cx="9860674" cy="1793881"/>
          </a:xfrm>
          <a:noFill/>
        </p:spPr>
        <p:txBody>
          <a:bodyPr lIns="182880" tIns="146304" rIns="182880" bIns="146304">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1499711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9" tIns="143297" rIns="179119" bIns="143297" numCol="1" spcCol="0" rtlCol="0" fromWordArt="0" anchor="t" anchorCtr="0" forceAA="0" compatLnSpc="1">
            <a:prstTxWarp prst="textNoShape">
              <a:avLst/>
            </a:prstTxWarp>
            <a:noAutofit/>
          </a:bodyPr>
          <a:lstStyle/>
          <a:p>
            <a:pPr marL="0" marR="0" lvl="0" indent="0" algn="ctr" defTabSz="913280"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7648"/>
            <a:ext cx="9859116" cy="2696699"/>
          </a:xfrm>
          <a:noFill/>
        </p:spPr>
        <p:txBody>
          <a:bodyPr tIns="91440" bIns="91440" anchor="t" anchorCtr="0"/>
          <a:lstStyle>
            <a:lvl1pPr>
              <a:defRPr sz="7052"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5"/>
            <a:ext cx="9860674" cy="1793881"/>
          </a:xfrm>
          <a:noFill/>
        </p:spPr>
        <p:txBody>
          <a:bodyPr lIns="182880" tIns="146304" rIns="182880" bIns="146304">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9"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22953212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6"/>
            </a:lvl1pPr>
            <a:lvl2pPr marL="0" indent="0">
              <a:buNone/>
              <a:defRPr sz="1959"/>
            </a:lvl2pPr>
            <a:lvl3pPr marL="227051" indent="0">
              <a:buNone/>
              <a:tabLst/>
              <a:defRPr sz="1959"/>
            </a:lvl3pPr>
            <a:lvl4pPr marL="450992" indent="0">
              <a:buNone/>
              <a:defRPr/>
            </a:lvl4pPr>
            <a:lvl5pPr marL="67182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6" y="1189176"/>
            <a:ext cx="5378548" cy="2420188"/>
          </a:xfrm>
        </p:spPr>
        <p:txBody>
          <a:bodyPr wrap="square">
            <a:spAutoFit/>
          </a:bodyPr>
          <a:lstStyle>
            <a:lvl1pPr marL="0" indent="0">
              <a:spcBef>
                <a:spcPts val="1200"/>
              </a:spcBef>
              <a:buClr>
                <a:schemeClr val="tx1"/>
              </a:buClr>
              <a:buFont typeface="Wingdings" pitchFamily="2" charset="2"/>
              <a:buNone/>
              <a:defRPr sz="3526"/>
            </a:lvl1pPr>
            <a:lvl2pPr marL="0" indent="0">
              <a:buNone/>
              <a:defRPr sz="1959"/>
            </a:lvl2pPr>
            <a:lvl3pPr marL="227051" indent="0">
              <a:buNone/>
              <a:tabLst/>
              <a:defRPr sz="1959"/>
            </a:lvl3pPr>
            <a:lvl4pPr marL="450992" indent="0">
              <a:buNone/>
              <a:defRPr/>
            </a:lvl4pPr>
            <a:lvl5pPr marL="67182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2386368582"/>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9" tIns="143297" rIns="179119" bIns="143297" numCol="1" spcCol="0" rtlCol="0" fromWordArt="0" anchor="t" anchorCtr="0" forceAA="0" compatLnSpc="1">
            <a:prstTxWarp prst="textNoShape">
              <a:avLst/>
            </a:prstTxWarp>
            <a:noAutofit/>
          </a:bodyPr>
          <a:lstStyle/>
          <a:p>
            <a:pPr marL="0" marR="0" lvl="0" indent="0" algn="ctr" defTabSz="913280"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7648"/>
            <a:ext cx="9859116" cy="2696699"/>
          </a:xfrm>
          <a:noFill/>
        </p:spPr>
        <p:txBody>
          <a:bodyPr tIns="91440" bIns="91440" anchor="t" anchorCtr="0"/>
          <a:lstStyle>
            <a:lvl1pPr>
              <a:defRPr sz="7052"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5"/>
            <a:ext cx="9860674" cy="1793881"/>
          </a:xfrm>
          <a:noFill/>
        </p:spPr>
        <p:txBody>
          <a:bodyPr lIns="182880" tIns="146304" rIns="182880" bIns="146304">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9"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20735000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9" tIns="143297" rIns="179119" bIns="143297" numCol="1" spcCol="0" rtlCol="0" fromWordArt="0" anchor="t" anchorCtr="0" forceAA="0" compatLnSpc="1">
            <a:prstTxWarp prst="textNoShape">
              <a:avLst/>
            </a:prstTxWarp>
            <a:noAutofit/>
          </a:bodyPr>
          <a:lstStyle/>
          <a:p>
            <a:pPr marL="0" marR="0" lvl="0" indent="0" algn="ctr" defTabSz="913280"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7648"/>
            <a:ext cx="9859116" cy="2696699"/>
          </a:xfrm>
          <a:noFill/>
        </p:spPr>
        <p:txBody>
          <a:bodyPr tIns="91440" bIns="91440" anchor="t" anchorCtr="0"/>
          <a:lstStyle>
            <a:lvl1pPr>
              <a:defRPr sz="7052"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5"/>
            <a:ext cx="9860674" cy="1793881"/>
          </a:xfrm>
          <a:noFill/>
        </p:spPr>
        <p:txBody>
          <a:bodyPr lIns="182880" tIns="146304" rIns="182880" bIns="146304">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4221125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9" tIns="143297" rIns="179119" bIns="143297" numCol="1" spcCol="0" rtlCol="0" fromWordArt="0" anchor="t" anchorCtr="0" forceAA="0" compatLnSpc="1">
            <a:prstTxWarp prst="textNoShape">
              <a:avLst/>
            </a:prstTxWarp>
            <a:noAutofit/>
          </a:bodyPr>
          <a:lstStyle/>
          <a:p>
            <a:pPr marL="0" marR="0" lvl="0" indent="0" algn="ctr" defTabSz="913280"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7648"/>
            <a:ext cx="9859116" cy="2696699"/>
          </a:xfrm>
          <a:noFill/>
        </p:spPr>
        <p:txBody>
          <a:bodyPr tIns="91440" bIns="91440" anchor="t" anchorCtr="0"/>
          <a:lstStyle>
            <a:lvl1pPr>
              <a:defRPr sz="7052"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5"/>
            <a:ext cx="9860674" cy="1793881"/>
          </a:xfrm>
          <a:noFill/>
        </p:spPr>
        <p:txBody>
          <a:bodyPr lIns="182880" tIns="146304" rIns="182880" bIns="146304">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783778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5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9" tIns="143297" rIns="179119" bIns="143297" numCol="1" spcCol="0" rtlCol="0" fromWordArt="0" anchor="t" anchorCtr="0" forceAA="0" compatLnSpc="1">
            <a:prstTxWarp prst="textNoShape">
              <a:avLst/>
            </a:prstTxWarp>
            <a:noAutofit/>
          </a:bodyPr>
          <a:lstStyle/>
          <a:p>
            <a:pPr marL="0" marR="0" lvl="0" indent="0" algn="ctr" defTabSz="913280"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7648"/>
            <a:ext cx="9859116" cy="2696699"/>
          </a:xfrm>
          <a:noFill/>
        </p:spPr>
        <p:txBody>
          <a:bodyPr tIns="91440" bIns="91440" anchor="t" anchorCtr="0"/>
          <a:lstStyle>
            <a:lvl1pPr>
              <a:defRPr sz="7052"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5"/>
            <a:ext cx="9860674" cy="1793881"/>
          </a:xfrm>
          <a:noFill/>
        </p:spPr>
        <p:txBody>
          <a:bodyPr lIns="182880" tIns="146304" rIns="182880" bIns="146304">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1774806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9" tIns="143297" rIns="179119" bIns="143297" numCol="1" spcCol="0" rtlCol="0" fromWordArt="0" anchor="t" anchorCtr="0" forceAA="0" compatLnSpc="1">
            <a:prstTxWarp prst="textNoShape">
              <a:avLst/>
            </a:prstTxWarp>
            <a:noAutofit/>
          </a:bodyPr>
          <a:lstStyle/>
          <a:p>
            <a:pPr marL="0" marR="0" lvl="0" indent="0" algn="ctr" defTabSz="913280"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6356"/>
            <a:ext cx="9859116" cy="2697988"/>
          </a:xfrm>
          <a:noFill/>
        </p:spPr>
        <p:txBody>
          <a:bodyPr tIns="91440" bIns="91440" anchor="t" anchorCtr="0"/>
          <a:lstStyle>
            <a:lvl1pPr>
              <a:defRPr sz="7052" spc="-98" baseline="0">
                <a:gradFill>
                  <a:gsLst>
                    <a:gs pos="5833">
                      <a:srgbClr val="FFFFFF"/>
                    </a:gs>
                    <a:gs pos="18000">
                      <a:srgbClr val="FFFFFF"/>
                    </a:gs>
                  </a:gsLst>
                  <a:lin ang="5400000" scaled="0"/>
                </a:gradFill>
              </a:defRPr>
            </a:lvl1pPr>
          </a:lstStyle>
          <a:p>
            <a:r>
              <a:rPr lang="en-US" dirty="0"/>
              <a:t>Video title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6"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1880680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6"/>
            <a:ext cx="11653523" cy="1796217"/>
          </a:xfrm>
          <a:noFill/>
        </p:spPr>
        <p:txBody>
          <a:bodyPr tIns="91440" bIns="91440" anchor="t" anchorCtr="0"/>
          <a:lstStyle>
            <a:lvl1pPr>
              <a:defRPr sz="8619" spc="-98" baseline="0">
                <a:solidFill>
                  <a:schemeClr val="tx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solidFill>
              </a:defRPr>
            </a:lvl1pPr>
          </a:lstStyle>
          <a:p>
            <a:pPr defTabSz="914180">
              <a:defRPr/>
            </a:pPr>
            <a:endParaRPr lang="en-US" dirty="0">
              <a:solidFill>
                <a:srgbClr val="FFFFFF"/>
              </a:solidFill>
            </a:endParaRPr>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chemeClr val="tx1"/>
                </a:solidFill>
              </a:defRPr>
            </a:lvl1pPr>
          </a:lstStyle>
          <a:p>
            <a:pPr defTabSz="914180">
              <a:defRPr/>
            </a:pPr>
            <a:fld id="{7EFC24D6-DB8F-6B44-BA5A-9BEC68C15CAA}" type="slidenum">
              <a:rPr lang="en-US" smtClean="0">
                <a:solidFill>
                  <a:srgbClr val="FFFFFF"/>
                </a:solidFill>
              </a:rPr>
              <a:pPr defTabSz="914180">
                <a:defRPr/>
              </a:pPr>
              <a:t>‹#›</a:t>
            </a:fld>
            <a:endParaRPr lang="en-US" dirty="0">
              <a:solidFill>
                <a:srgbClr val="FFFFFF"/>
              </a:solidFill>
            </a:endParaRPr>
          </a:p>
        </p:txBody>
      </p:sp>
    </p:spTree>
    <p:extLst>
      <p:ext uri="{BB962C8B-B14F-4D97-AF65-F5344CB8AC3E}">
        <p14:creationId xmlns:p14="http://schemas.microsoft.com/office/powerpoint/2010/main" val="57061134"/>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6"/>
            <a:ext cx="11653523" cy="1796217"/>
          </a:xfrm>
          <a:noFill/>
        </p:spPr>
        <p:txBody>
          <a:bodyPr tIns="91440" bIns="91440" anchor="t" anchorCtr="0"/>
          <a:lstStyle>
            <a:lvl1pPr>
              <a:defRPr sz="8619" spc="-98" baseline="0">
                <a:gradFill>
                  <a:gsLst>
                    <a:gs pos="100000">
                      <a:schemeClr val="tx1"/>
                    </a:gs>
                    <a:gs pos="0">
                      <a:schemeClr val="tx1"/>
                    </a:gs>
                  </a:gsLst>
                  <a:lin ang="5400000" scaled="0"/>
                </a:gra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tint val="75000"/>
                  </a:schemeClr>
                </a:solidFill>
              </a:defRPr>
            </a:lvl1pPr>
          </a:lstStyle>
          <a:p>
            <a:pPr defTabSz="914180">
              <a:defRPr/>
            </a:pPr>
            <a:endParaRPr lang="en-US" dirty="0">
              <a:solidFill>
                <a:srgbClr val="FFFFFF">
                  <a:tint val="75000"/>
                </a:srgbClr>
              </a:solidFill>
            </a:endParaRPr>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chemeClr val="tx1">
                    <a:tint val="75000"/>
                  </a:schemeClr>
                </a:solidFill>
              </a:defRPr>
            </a:lvl1pPr>
          </a:lstStyle>
          <a:p>
            <a:pPr defTabSz="914180">
              <a:defRPr/>
            </a:pPr>
            <a:fld id="{7EFC24D6-DB8F-6B44-BA5A-9BEC68C15CAA}" type="slidenum">
              <a:rPr lang="en-US" smtClean="0">
                <a:solidFill>
                  <a:srgbClr val="FFFFFF">
                    <a:tint val="75000"/>
                  </a:srgbClr>
                </a:solidFill>
              </a:rPr>
              <a:pPr defTabSz="914180">
                <a:defRPr/>
              </a:pPr>
              <a:t>‹#›</a:t>
            </a:fld>
            <a:endParaRPr lang="en-US" dirty="0">
              <a:solidFill>
                <a:srgbClr val="FFFFFF">
                  <a:tint val="75000"/>
                </a:srgbClr>
              </a:solidFill>
            </a:endParaRPr>
          </a:p>
        </p:txBody>
      </p:sp>
    </p:spTree>
    <p:extLst>
      <p:ext uri="{BB962C8B-B14F-4D97-AF65-F5344CB8AC3E}">
        <p14:creationId xmlns:p14="http://schemas.microsoft.com/office/powerpoint/2010/main" val="3054366315"/>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6"/>
            <a:ext cx="11653523" cy="1796217"/>
          </a:xfrm>
          <a:noFill/>
        </p:spPr>
        <p:txBody>
          <a:bodyPr tIns="91440" bIns="91440" anchor="t" anchorCtr="0"/>
          <a:lstStyle>
            <a:lvl1pPr>
              <a:defRPr sz="8619"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226691501"/>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6"/>
            <a:ext cx="11653523" cy="1796217"/>
          </a:xfrm>
          <a:noFill/>
        </p:spPr>
        <p:txBody>
          <a:bodyPr tIns="91440" bIns="91440" anchor="t" anchorCtr="0"/>
          <a:lstStyle>
            <a:lvl1pPr>
              <a:defRPr sz="8619"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342494407"/>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6"/>
            <a:ext cx="11653523" cy="1796217"/>
          </a:xfrm>
          <a:noFill/>
        </p:spPr>
        <p:txBody>
          <a:bodyPr tIns="91440" bIns="91440" anchor="t" anchorCtr="0"/>
          <a:lstStyle>
            <a:lvl1pPr>
              <a:defRPr sz="8619"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bg1"/>
                </a:solidFill>
              </a:defRPr>
            </a:lvl1pPr>
          </a:lstStyle>
          <a:p>
            <a:pPr defTabSz="914180">
              <a:defRPr/>
            </a:pPr>
            <a:endParaRPr lang="en-US" dirty="0">
              <a:solidFill>
                <a:srgbClr val="000000"/>
              </a:solidFill>
            </a:endParaRPr>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chemeClr val="bg1"/>
                </a:solidFill>
              </a:defRPr>
            </a:lvl1pPr>
          </a:lstStyle>
          <a:p>
            <a:pPr defTabSz="914180">
              <a:defRPr/>
            </a:pPr>
            <a:fld id="{7EFC24D6-DB8F-6B44-BA5A-9BEC68C15CAA}" type="slidenum">
              <a:rPr lang="en-US" smtClean="0">
                <a:solidFill>
                  <a:srgbClr val="000000"/>
                </a:solidFill>
              </a:rPr>
              <a:pPr defTabSz="914180">
                <a:defRPr/>
              </a:pPr>
              <a:t>‹#›</a:t>
            </a:fld>
            <a:endParaRPr lang="en-US" dirty="0">
              <a:solidFill>
                <a:srgbClr val="000000"/>
              </a:solidFill>
            </a:endParaRPr>
          </a:p>
        </p:txBody>
      </p:sp>
    </p:spTree>
    <p:extLst>
      <p:ext uri="{BB962C8B-B14F-4D97-AF65-F5344CB8AC3E}">
        <p14:creationId xmlns:p14="http://schemas.microsoft.com/office/powerpoint/2010/main" val="290504059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482" indent="-281482">
              <a:spcBef>
                <a:spcPts val="1200"/>
              </a:spcBef>
              <a:buClr>
                <a:schemeClr val="tx1"/>
              </a:buClr>
              <a:buFont typeface="Arial" pitchFamily="34" charset="0"/>
              <a:buChar char="•"/>
              <a:defRPr sz="3526"/>
            </a:lvl1pPr>
            <a:lvl2pPr marL="520340" indent="-228441">
              <a:defRPr sz="2351"/>
            </a:lvl2pPr>
            <a:lvl3pPr marL="685326" indent="-164985">
              <a:tabLst/>
              <a:defRPr sz="1959"/>
            </a:lvl3pPr>
            <a:lvl4pPr marL="863002" indent="-177677">
              <a:defRPr/>
            </a:lvl4pPr>
            <a:lvl5pPr marL="1027988" indent="-16498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6" y="1189177"/>
            <a:ext cx="5378548" cy="2486578"/>
          </a:xfrm>
        </p:spPr>
        <p:txBody>
          <a:bodyPr wrap="square">
            <a:spAutoFit/>
          </a:bodyPr>
          <a:lstStyle>
            <a:lvl1pPr marL="281482" indent="-281482">
              <a:spcBef>
                <a:spcPts val="1200"/>
              </a:spcBef>
              <a:buClr>
                <a:schemeClr val="tx1"/>
              </a:buClr>
              <a:buFont typeface="Arial" pitchFamily="34" charset="0"/>
              <a:buChar char="•"/>
              <a:defRPr sz="3526"/>
            </a:lvl1pPr>
            <a:lvl2pPr marL="520340" indent="-228441">
              <a:defRPr sz="2351"/>
            </a:lvl2pPr>
            <a:lvl3pPr marL="685326" indent="-164985">
              <a:tabLst/>
              <a:defRPr sz="1959"/>
            </a:lvl3pPr>
            <a:lvl4pPr marL="863002" indent="-177677">
              <a:defRPr/>
            </a:lvl4pPr>
            <a:lvl5pPr marL="1027988" indent="-16498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989819275"/>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6"/>
            <a:ext cx="11653523" cy="1796217"/>
          </a:xfrm>
          <a:noFill/>
        </p:spPr>
        <p:txBody>
          <a:bodyPr tIns="91440" bIns="91440" anchor="t" anchorCtr="0"/>
          <a:lstStyle>
            <a:lvl1pPr>
              <a:defRPr sz="8619"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90558954"/>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_Section Title Accent Color 3">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6"/>
            <a:ext cx="11653523" cy="1796217"/>
          </a:xfrm>
          <a:noFill/>
        </p:spPr>
        <p:txBody>
          <a:bodyPr tIns="91440" bIns="91440" anchor="t" anchorCtr="0"/>
          <a:lstStyle>
            <a:lvl1pPr>
              <a:defRPr sz="8619"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defRPr/>
            </a:pPr>
            <a:endParaRPr lang="en-US" dirty="0"/>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defRPr/>
            </a:pPr>
            <a:fld id="{7EFC24D6-DB8F-6B44-BA5A-9BEC68C15CAA}" type="slidenum">
              <a:rPr lang="en-US" smtClean="0"/>
              <a:pPr defTabSz="914180">
                <a:defRPr/>
              </a:pPr>
              <a:t>‹#›</a:t>
            </a:fld>
            <a:endParaRPr lang="en-US" dirty="0"/>
          </a:p>
        </p:txBody>
      </p:sp>
    </p:spTree>
    <p:extLst>
      <p:ext uri="{BB962C8B-B14F-4D97-AF65-F5344CB8AC3E}">
        <p14:creationId xmlns:p14="http://schemas.microsoft.com/office/powerpoint/2010/main" val="3011617133"/>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900939"/>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987571"/>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226388"/>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769521"/>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009946"/>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2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40290"/>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3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243477"/>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19839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482" indent="-281482">
              <a:spcBef>
                <a:spcPts val="1200"/>
              </a:spcBef>
              <a:buClr>
                <a:schemeClr val="tx2"/>
              </a:buClr>
              <a:buFont typeface="Arial" pitchFamily="34" charset="0"/>
              <a:buChar char="•"/>
              <a:defRPr sz="3526">
                <a:solidFill>
                  <a:srgbClr val="00BCF2"/>
                </a:solidFill>
              </a:defRPr>
            </a:lvl1pPr>
            <a:lvl2pPr marL="520340" indent="-228441">
              <a:defRPr sz="2351"/>
            </a:lvl2pPr>
            <a:lvl3pPr marL="685326" indent="-164985">
              <a:tabLst/>
              <a:defRPr sz="1959"/>
            </a:lvl3pPr>
            <a:lvl4pPr marL="863002" indent="-177677">
              <a:defRPr/>
            </a:lvl4pPr>
            <a:lvl5pPr marL="1027988" indent="-16498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6" y="1189177"/>
            <a:ext cx="5378548" cy="2486578"/>
          </a:xfrm>
        </p:spPr>
        <p:txBody>
          <a:bodyPr wrap="square">
            <a:spAutoFit/>
          </a:bodyPr>
          <a:lstStyle>
            <a:lvl1pPr marL="281482" indent="-281482">
              <a:spcBef>
                <a:spcPts val="1200"/>
              </a:spcBef>
              <a:buClr>
                <a:schemeClr val="tx2"/>
              </a:buClr>
              <a:buFont typeface="Arial" pitchFamily="34" charset="0"/>
              <a:buChar char="•"/>
              <a:defRPr sz="3526">
                <a:solidFill>
                  <a:srgbClr val="00BCF2"/>
                </a:solidFill>
              </a:defRPr>
            </a:lvl1pPr>
            <a:lvl2pPr marL="520340" indent="-228441">
              <a:defRPr sz="2351"/>
            </a:lvl2pPr>
            <a:lvl3pPr marL="685326" indent="-164985">
              <a:tabLst/>
              <a:defRPr sz="1959"/>
            </a:lvl3pPr>
            <a:lvl4pPr marL="863002" indent="-177677">
              <a:defRPr/>
            </a:lvl4pPr>
            <a:lvl5pPr marL="1027988" indent="-16498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4177484644"/>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4"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0" tIns="45680" rIns="45680" bIns="45680" numCol="1" spcCol="0" rtlCol="0" fromWordArt="0" anchor="ctr" anchorCtr="0" forceAA="0" compatLnSpc="1">
            <a:prstTxWarp prst="textNoShape">
              <a:avLst/>
            </a:prstTxWarp>
            <a:noAutofit/>
          </a:bodyPr>
          <a:lstStyle/>
          <a:p>
            <a:pPr marL="0" marR="0" lvl="0" indent="0" algn="ctr" defTabSz="913280" rtl="0" eaLnBrk="1" fontAlgn="base" latinLnBrk="0" hangingPunct="1">
              <a:lnSpc>
                <a:spcPct val="100000"/>
              </a:lnSpc>
              <a:spcBef>
                <a:spcPct val="0"/>
              </a:spcBef>
              <a:spcAft>
                <a:spcPct val="0"/>
              </a:spcAft>
              <a:buClrTx/>
              <a:buSzTx/>
              <a:buFontTx/>
              <a:buNone/>
              <a:tabLst/>
              <a:defRPr/>
            </a:pPr>
            <a:endParaRPr kumimoji="0" lang="en-US" sz="176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2" y="1197326"/>
            <a:ext cx="11653522" cy="1956973"/>
          </a:xfrm>
        </p:spPr>
        <p:txBody>
          <a:bodyPr/>
          <a:lstStyle>
            <a:lvl1pPr marL="0" indent="0">
              <a:buNone/>
              <a:defRPr sz="3231">
                <a:gradFill>
                  <a:gsLst>
                    <a:gs pos="1250">
                      <a:srgbClr val="000000"/>
                    </a:gs>
                    <a:gs pos="100000">
                      <a:srgbClr val="000000"/>
                    </a:gs>
                  </a:gsLst>
                  <a:lin ang="5400000" scaled="0"/>
                </a:gradFill>
                <a:latin typeface="Segoe UI" pitchFamily="34" charset="0"/>
                <a:cs typeface="Segoe UI" pitchFamily="34" charset="0"/>
              </a:defRPr>
            </a:lvl1pPr>
            <a:lvl2pPr marL="339420" indent="0">
              <a:buNone/>
              <a:defRPr>
                <a:gradFill>
                  <a:gsLst>
                    <a:gs pos="1250">
                      <a:srgbClr val="000000"/>
                    </a:gs>
                    <a:gs pos="100000">
                      <a:srgbClr val="000000"/>
                    </a:gs>
                  </a:gsLst>
                  <a:lin ang="5400000" scaled="0"/>
                </a:gradFill>
                <a:latin typeface="Segoe UI" pitchFamily="34" charset="0"/>
                <a:cs typeface="Segoe UI" pitchFamily="34" charset="0"/>
              </a:defRPr>
            </a:lvl2pPr>
            <a:lvl3pPr marL="572574" indent="0">
              <a:buNone/>
              <a:defRPr>
                <a:gradFill>
                  <a:gsLst>
                    <a:gs pos="1250">
                      <a:srgbClr val="000000"/>
                    </a:gs>
                    <a:gs pos="100000">
                      <a:srgbClr val="000000"/>
                    </a:gs>
                  </a:gsLst>
                  <a:lin ang="5400000" scaled="0"/>
                </a:gradFill>
                <a:latin typeface="Segoe UI" pitchFamily="34" charset="0"/>
                <a:cs typeface="Segoe UI" pitchFamily="34" charset="0"/>
              </a:defRPr>
            </a:lvl3pPr>
            <a:lvl4pPr marL="797796" indent="0">
              <a:buNone/>
              <a:defRPr>
                <a:gradFill>
                  <a:gsLst>
                    <a:gs pos="1250">
                      <a:srgbClr val="000000"/>
                    </a:gs>
                    <a:gs pos="100000">
                      <a:srgbClr val="000000"/>
                    </a:gs>
                  </a:gsLst>
                  <a:lin ang="5400000" scaled="0"/>
                </a:gradFill>
                <a:latin typeface="Segoe UI" pitchFamily="34" charset="0"/>
                <a:cs typeface="Segoe UI" pitchFamily="34" charset="0"/>
              </a:defRPr>
            </a:lvl4pPr>
            <a:lvl5pPr marL="1029365"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5602015"/>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80"/>
            <a:ext cx="11653523" cy="2396047"/>
          </a:xfrm>
          <a:prstGeom prst="rect">
            <a:avLst/>
          </a:prstGeom>
        </p:spPr>
        <p:txBody>
          <a:bodyPr/>
          <a:lstStyle>
            <a:lvl1pPr marL="284534" indent="-284534">
              <a:buClr>
                <a:schemeClr val="tx1"/>
              </a:buClr>
              <a:buSzPct val="90000"/>
              <a:buFont typeface="Arial" pitchFamily="34" charset="0"/>
              <a:buChar char="•"/>
              <a:defRPr sz="3525">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9737" indent="-275204">
              <a:buClr>
                <a:schemeClr val="tx1"/>
              </a:buClr>
              <a:buSzPct val="90000"/>
              <a:buFont typeface="Arial" pitchFamily="34" charset="0"/>
              <a:buChar char="•"/>
              <a:defRPr sz="313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272" indent="-284534">
              <a:buClr>
                <a:schemeClr val="tx1"/>
              </a:buClr>
              <a:buSzPct val="90000"/>
              <a:buFont typeface="Arial" pitchFamily="34" charset="0"/>
              <a:buChar char="•"/>
              <a:defRPr sz="2742">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166" indent="-223895">
              <a:buClr>
                <a:schemeClr val="tx1"/>
              </a:buClr>
              <a:buSzPct val="90000"/>
              <a:buFont typeface="Arial" pitchFamily="34" charset="0"/>
              <a:buChar char="•"/>
              <a:defRPr sz="23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061" indent="-223895">
              <a:buClr>
                <a:schemeClr val="tx1"/>
              </a:buClr>
              <a:buSzPct val="90000"/>
              <a:buFont typeface="Arial" pitchFamily="34" charset="0"/>
              <a:buChar char="•"/>
              <a:defRPr sz="195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9"/>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3"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04844102"/>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Content Pag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53" y="360404"/>
            <a:ext cx="11151917" cy="553998"/>
          </a:xfrm>
        </p:spPr>
        <p:txBody>
          <a:bodyPr anchor="t"/>
          <a:lstStyle>
            <a:lvl1pPr algn="l" defTabSz="913092" rtl="0" eaLnBrk="1" latinLnBrk="0" hangingPunct="1">
              <a:lnSpc>
                <a:spcPct val="90000"/>
              </a:lnSpc>
              <a:spcBef>
                <a:spcPct val="0"/>
              </a:spcBef>
              <a:buNone/>
              <a:defRPr lang="en-US" sz="3996" b="0" kern="1200" cap="none" spc="-100" baseline="0" dirty="0">
                <a:ln w="3175">
                  <a:noFill/>
                </a:ln>
                <a:solidFill>
                  <a:schemeClr val="tx1"/>
                </a:solidFill>
                <a:effectLst/>
                <a:latin typeface="Segoe UI Light" pitchFamily="34" charset="0"/>
                <a:ea typeface="Segoe UI" pitchFamily="34" charset="0"/>
                <a:cs typeface="Segoe UI" pitchFamily="34" charset="0"/>
              </a:defRPr>
            </a:lvl1pPr>
          </a:lstStyle>
          <a:p>
            <a:r>
              <a:rPr lang="en-US" dirty="0"/>
              <a:t>Click to edit Master title style </a:t>
            </a:r>
          </a:p>
        </p:txBody>
      </p:sp>
      <p:sp>
        <p:nvSpPr>
          <p:cNvPr id="24" name="Content Placeholder 2"/>
          <p:cNvSpPr>
            <a:spLocks noGrp="1"/>
          </p:cNvSpPr>
          <p:nvPr>
            <p:ph idx="1"/>
          </p:nvPr>
        </p:nvSpPr>
        <p:spPr>
          <a:xfrm>
            <a:off x="864989" y="1676407"/>
            <a:ext cx="10566400" cy="2031325"/>
          </a:xfrm>
        </p:spPr>
        <p:txBody>
          <a:bodyPr/>
          <a:lstStyle>
            <a:lvl1pPr marL="273939" indent="-273939">
              <a:buClr>
                <a:srgbClr val="5191CD"/>
              </a:buClr>
              <a:buFontTx/>
              <a:buBlip>
                <a:blip r:embed="rId2"/>
              </a:buBlip>
              <a:defRPr sz="2796">
                <a:solidFill>
                  <a:srgbClr val="595959"/>
                </a:solidFill>
                <a:latin typeface="Segoe UI" pitchFamily="34" charset="0"/>
              </a:defRPr>
            </a:lvl1pPr>
            <a:lvl2pPr marL="547877" indent="-273939">
              <a:buClr>
                <a:srgbClr val="5191CD"/>
              </a:buClr>
              <a:buSzPct val="75000"/>
              <a:buFontTx/>
              <a:buBlip>
                <a:blip r:embed="rId2"/>
              </a:buBlip>
              <a:defRPr sz="2396">
                <a:solidFill>
                  <a:srgbClr val="595959"/>
                </a:solidFill>
                <a:latin typeface="Segoe UI" pitchFamily="34" charset="0"/>
              </a:defRPr>
            </a:lvl2pPr>
            <a:lvl3pPr marL="821815" indent="-273939">
              <a:buClr>
                <a:srgbClr val="5191CD"/>
              </a:buClr>
              <a:buFont typeface="Segoe" charset="0"/>
              <a:buChar char="–"/>
              <a:defRPr sz="1996">
                <a:solidFill>
                  <a:srgbClr val="595959"/>
                </a:solidFill>
                <a:latin typeface="Segoe UI" pitchFamily="34" charset="0"/>
              </a:defRPr>
            </a:lvl3pPr>
            <a:lvl4pPr marL="1095753" indent="-273939">
              <a:buClr>
                <a:srgbClr val="5191CD"/>
              </a:buClr>
              <a:buFont typeface="Segoe" charset="0"/>
              <a:buChar char="–"/>
              <a:defRPr sz="1996">
                <a:solidFill>
                  <a:srgbClr val="595959"/>
                </a:solidFill>
                <a:latin typeface="Segoe UI" pitchFamily="34" charset="0"/>
              </a:defRPr>
            </a:lvl4pPr>
            <a:lvl5pPr marL="1369693" indent="-273939">
              <a:buClr>
                <a:srgbClr val="5191CD"/>
              </a:buClr>
              <a:buFont typeface="Segoe" charset="0"/>
              <a:buChar char="–"/>
              <a:defRPr sz="1996">
                <a:solidFill>
                  <a:srgbClr val="595959"/>
                </a:solidFill>
                <a:latin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83192" y="3390900"/>
            <a:ext cx="2225620" cy="7620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983193" y="3390900"/>
            <a:ext cx="2225620" cy="76200"/>
          </a:xfrm>
          <a:prstGeom prst="rect">
            <a:avLst/>
          </a:prstGeom>
        </p:spPr>
      </p:pic>
    </p:spTree>
    <p:extLst>
      <p:ext uri="{BB962C8B-B14F-4D97-AF65-F5344CB8AC3E}">
        <p14:creationId xmlns:p14="http://schemas.microsoft.com/office/powerpoint/2010/main" val="154424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b="1" i="0" baseline="0">
                <a:solidFill>
                  <a:schemeClr val="tx1"/>
                </a:solidFill>
              </a:defRPr>
            </a:lvl1pPr>
          </a:lstStyle>
          <a:p>
            <a:pPr defTabSz="914180">
              <a:defRPr/>
            </a:pPr>
            <a:r>
              <a:rPr lang="en-US">
                <a:solidFill>
                  <a:srgbClr val="FFFFFF"/>
                </a:solidFill>
              </a:rPr>
              <a:t>Microsoft Confidential</a:t>
            </a:r>
            <a:endParaRPr lang="en-US" dirty="0">
              <a:solidFill>
                <a:srgbClr val="FFFFFF"/>
              </a:solidFill>
            </a:endParaRPr>
          </a:p>
        </p:txBody>
      </p:sp>
    </p:spTree>
    <p:extLst>
      <p:ext uri="{BB962C8B-B14F-4D97-AF65-F5344CB8AC3E}">
        <p14:creationId xmlns:p14="http://schemas.microsoft.com/office/powerpoint/2010/main" val="2775868205"/>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Title Slide 2 ">
    <p:spTree>
      <p:nvGrpSpPr>
        <p:cNvPr id="1" name=""/>
        <p:cNvGrpSpPr/>
        <p:nvPr/>
      </p:nvGrpSpPr>
      <p:grpSpPr>
        <a:xfrm>
          <a:off x="0" y="0"/>
          <a:ext cx="0" cy="0"/>
          <a:chOff x="0" y="0"/>
          <a:chExt cx="0" cy="0"/>
        </a:xfrm>
      </p:grpSpPr>
      <p:sp>
        <p:nvSpPr>
          <p:cNvPr id="18" name="Rectangle 17"/>
          <p:cNvSpPr/>
          <p:nvPr userDrawn="1"/>
        </p:nvSpPr>
        <p:spPr bwMode="auto">
          <a:xfrm>
            <a:off x="269239" y="2084172"/>
            <a:ext cx="8964248" cy="358620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8" tIns="143297" rIns="179118" bIns="143297" numCol="1" spcCol="0" rtlCol="0" fromWordArt="0" anchor="t" anchorCtr="0" forceAA="0" compatLnSpc="1">
            <a:prstTxWarp prst="textNoShape">
              <a:avLst/>
            </a:prstTxWarp>
            <a:noAutofit/>
          </a:bodyPr>
          <a:lstStyle/>
          <a:p>
            <a:pPr marL="0" marR="0" lvl="0" indent="0" algn="ctr" defTabSz="913192"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69302" y="2081649"/>
            <a:ext cx="8964248" cy="1795633"/>
          </a:xfrm>
          <a:noFill/>
        </p:spPr>
        <p:txBody>
          <a:bodyPr lIns="146304" tIns="91440" rIns="146304" bIns="91440" anchor="t" anchorCtr="0"/>
          <a:lstStyle>
            <a:lvl1pPr>
              <a:defRPr sz="5876" spc="-98" baseline="0">
                <a:gradFill>
                  <a:gsLst>
                    <a:gs pos="5833">
                      <a:srgbClr val="FFFFFF"/>
                    </a:gs>
                    <a:gs pos="18000">
                      <a:srgbClr val="FFFFFF"/>
                    </a:gs>
                  </a:gsLst>
                  <a:lin ang="5400000" scaled="0"/>
                </a:gradFill>
              </a:defRPr>
            </a:lvl1pPr>
          </a:lstStyle>
          <a:p>
            <a:r>
              <a:rPr lang="en-US" dirty="0"/>
              <a:t>Presentation title</a:t>
            </a:r>
          </a:p>
        </p:txBody>
      </p:sp>
      <p:sp>
        <p:nvSpPr>
          <p:cNvPr id="14" name="Text Placeholder 4"/>
          <p:cNvSpPr>
            <a:spLocks noGrp="1"/>
          </p:cNvSpPr>
          <p:nvPr>
            <p:ph type="body" sz="quarter" idx="12" hasCustomPrompt="1"/>
          </p:nvPr>
        </p:nvSpPr>
        <p:spPr>
          <a:xfrm>
            <a:off x="269302" y="3877281"/>
            <a:ext cx="8964248" cy="1793105"/>
          </a:xfrm>
          <a:noFill/>
        </p:spPr>
        <p:txBody>
          <a:bodyPr lIns="146304" tIns="109728" rIns="146304" bIns="109728">
            <a:noAutofit/>
          </a:bodyPr>
          <a:lstStyle>
            <a:lvl1pPr marL="0" indent="0">
              <a:spcBef>
                <a:spcPts val="0"/>
              </a:spcBef>
              <a:buNone/>
              <a:defRPr sz="3525"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8" y="471123"/>
            <a:ext cx="2507472" cy="537212"/>
          </a:xfrm>
          <a:prstGeom prst="rect">
            <a:avLst/>
          </a:prstGeom>
        </p:spPr>
      </p:pic>
    </p:spTree>
    <p:extLst>
      <p:ext uri="{BB962C8B-B14F-4D97-AF65-F5344CB8AC3E}">
        <p14:creationId xmlns:p14="http://schemas.microsoft.com/office/powerpoint/2010/main" val="2613890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8" name="Rectangle 7"/>
          <p:cNvSpPr/>
          <p:nvPr userDrawn="1"/>
        </p:nvSpPr>
        <p:spPr bwMode="auto">
          <a:xfrm>
            <a:off x="269302" y="2084172"/>
            <a:ext cx="8964248" cy="358620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8" tIns="143297" rIns="179118" bIns="143297" numCol="1" spcCol="0" rtlCol="0" fromWordArt="0" anchor="t" anchorCtr="0" forceAA="0" compatLnSpc="1">
            <a:prstTxWarp prst="textNoShape">
              <a:avLst/>
            </a:prstTxWarp>
            <a:noAutofit/>
          </a:bodyPr>
          <a:lstStyle/>
          <a:p>
            <a:pPr marL="0" marR="0" lvl="0" indent="0" algn="ctr" defTabSz="913192"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9"/>
            <a:ext cx="8964248" cy="1795633"/>
          </a:xfrm>
          <a:noFill/>
        </p:spPr>
        <p:txBody>
          <a:bodyPr lIns="146304" tIns="91440" rIns="146304" bIns="91440" anchor="t" anchorCtr="0"/>
          <a:lstStyle>
            <a:lvl1pPr>
              <a:defRPr sz="5876" spc="-98" baseline="0">
                <a:solidFill>
                  <a:schemeClr val="tx1"/>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81"/>
            <a:ext cx="8964248" cy="1793105"/>
          </a:xfrm>
          <a:noFill/>
        </p:spPr>
        <p:txBody>
          <a:bodyPr lIns="146304" tIns="109728" rIns="146304" bIns="109728">
            <a:noAutofit/>
          </a:bodyPr>
          <a:lstStyle>
            <a:lvl1pPr marL="0" indent="0">
              <a:spcBef>
                <a:spcPts val="0"/>
              </a:spcBef>
              <a:buNone/>
              <a:defRPr sz="3525" spc="0" baseline="0">
                <a:solidFill>
                  <a:schemeClr val="tx1"/>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8" y="471123"/>
            <a:ext cx="2507472" cy="537212"/>
          </a:xfrm>
          <a:prstGeom prst="rect">
            <a:avLst/>
          </a:prstGeom>
        </p:spPr>
      </p:pic>
    </p:spTree>
    <p:extLst>
      <p:ext uri="{BB962C8B-B14F-4D97-AF65-F5344CB8AC3E}">
        <p14:creationId xmlns:p14="http://schemas.microsoft.com/office/powerpoint/2010/main" val="28823098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8" tIns="143297" rIns="179118" bIns="143297" numCol="1" spcCol="0" rtlCol="0" fromWordArt="0" anchor="t" anchorCtr="0" forceAA="0" compatLnSpc="1">
            <a:prstTxWarp prst="textNoShape">
              <a:avLst/>
            </a:prstTxWarp>
            <a:noAutofit/>
          </a:bodyPr>
          <a:lstStyle/>
          <a:p>
            <a:pPr marL="0" marR="0" lvl="0" indent="0" algn="ctr" defTabSz="913192"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9"/>
            <a:ext cx="8964248" cy="1795633"/>
          </a:xfrm>
          <a:noFill/>
        </p:spPr>
        <p:txBody>
          <a:bodyPr lIns="146304" tIns="91440" rIns="146304" bIns="91440" anchor="t" anchorCtr="0"/>
          <a:lstStyle>
            <a:lvl1pPr>
              <a:defRPr sz="5876"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81"/>
            <a:ext cx="8964248" cy="1793105"/>
          </a:xfrm>
          <a:noFill/>
        </p:spPr>
        <p:txBody>
          <a:bodyPr lIns="146304" tIns="109728" rIns="146304" bIns="109728">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8" y="471123"/>
            <a:ext cx="2507472" cy="537212"/>
          </a:xfrm>
          <a:prstGeom prst="rect">
            <a:avLst/>
          </a:prstGeom>
        </p:spPr>
      </p:pic>
    </p:spTree>
    <p:extLst>
      <p:ext uri="{BB962C8B-B14F-4D97-AF65-F5344CB8AC3E}">
        <p14:creationId xmlns:p14="http://schemas.microsoft.com/office/powerpoint/2010/main" val="842562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8" tIns="143297" rIns="179118" bIns="143297" numCol="1" spcCol="0" rtlCol="0" fromWordArt="0" anchor="t" anchorCtr="0" forceAA="0" compatLnSpc="1">
            <a:prstTxWarp prst="textNoShape">
              <a:avLst/>
            </a:prstTxWarp>
            <a:noAutofit/>
          </a:bodyPr>
          <a:lstStyle/>
          <a:p>
            <a:pPr marL="0" marR="0" lvl="0" indent="0" algn="ctr" defTabSz="913192"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9"/>
            <a:ext cx="8964248" cy="1795633"/>
          </a:xfrm>
          <a:noFill/>
        </p:spPr>
        <p:txBody>
          <a:bodyPr lIns="146304" tIns="91440" rIns="146304" bIns="91440" anchor="t" anchorCtr="0"/>
          <a:lstStyle>
            <a:lvl1pPr>
              <a:defRPr sz="5876"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81"/>
            <a:ext cx="8964248" cy="1793105"/>
          </a:xfrm>
          <a:noFill/>
        </p:spPr>
        <p:txBody>
          <a:bodyPr lIns="146304" tIns="109728" rIns="146304" bIns="109728">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8" y="471123"/>
            <a:ext cx="2507472" cy="537212"/>
          </a:xfrm>
          <a:prstGeom prst="rect">
            <a:avLst/>
          </a:prstGeom>
        </p:spPr>
      </p:pic>
    </p:spTree>
    <p:extLst>
      <p:ext uri="{BB962C8B-B14F-4D97-AF65-F5344CB8AC3E}">
        <p14:creationId xmlns:p14="http://schemas.microsoft.com/office/powerpoint/2010/main" val="3430528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_Title Slide 3 ">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rgbClr val="00D8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8" tIns="143297" rIns="179118" bIns="143297" numCol="1" spcCol="0" rtlCol="0" fromWordArt="0" anchor="t" anchorCtr="0" forceAA="0" compatLnSpc="1">
            <a:prstTxWarp prst="textNoShape">
              <a:avLst/>
            </a:prstTxWarp>
            <a:noAutofit/>
          </a:bodyPr>
          <a:lstStyle/>
          <a:p>
            <a:pPr marL="0" marR="0" lvl="0" indent="0" algn="ctr" defTabSz="913192"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9"/>
            <a:ext cx="8964248" cy="1795633"/>
          </a:xfrm>
          <a:noFill/>
        </p:spPr>
        <p:txBody>
          <a:bodyPr lIns="146304" tIns="91440" rIns="146304" bIns="91440" anchor="t" anchorCtr="0"/>
          <a:lstStyle>
            <a:lvl1pPr>
              <a:defRPr sz="5876"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81"/>
            <a:ext cx="8964248" cy="1793105"/>
          </a:xfrm>
          <a:noFill/>
        </p:spPr>
        <p:txBody>
          <a:bodyPr lIns="146304" tIns="109728" rIns="146304" bIns="109728">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8" y="471123"/>
            <a:ext cx="2507472" cy="537212"/>
          </a:xfrm>
          <a:prstGeom prst="rect">
            <a:avLst/>
          </a:prstGeom>
        </p:spPr>
      </p:pic>
    </p:spTree>
    <p:extLst>
      <p:ext uri="{BB962C8B-B14F-4D97-AF65-F5344CB8AC3E}">
        <p14:creationId xmlns:p14="http://schemas.microsoft.com/office/powerpoint/2010/main" val="38829577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82"/>
            <a:ext cx="11653523" cy="1985641"/>
          </a:xfrm>
        </p:spPr>
        <p:txBody>
          <a:bodyPr/>
          <a:lstStyle>
            <a:lvl1pPr marL="0" indent="0">
              <a:buNone/>
              <a:defRPr>
                <a:solidFill>
                  <a:schemeClr val="tx2"/>
                </a:solidFill>
              </a:defRPr>
            </a:lvl1pPr>
            <a:lvl2pPr marL="0" indent="0">
              <a:buFontTx/>
              <a:buNone/>
              <a:defRPr sz="1958"/>
            </a:lvl2pPr>
            <a:lvl3pPr marL="223874" indent="0">
              <a:buNone/>
              <a:defRPr/>
            </a:lvl3pPr>
            <a:lvl4pPr marL="447748" indent="0">
              <a:buNone/>
              <a:defRPr/>
            </a:lvl4pPr>
            <a:lvl5pPr marL="67162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8"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327573660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529" b="0" kern="1200" cap="none" spc="-100" baseline="0" dirty="0">
                <a:ln w="3175">
                  <a:noFill/>
                </a:ln>
                <a:gradFill>
                  <a:gsLst>
                    <a:gs pos="1250">
                      <a:srgbClr val="505050"/>
                    </a:gs>
                    <a:gs pos="100000">
                      <a:srgbClr val="505050"/>
                    </a:gs>
                  </a:gsLst>
                  <a:lin ang="5400000" scaled="0"/>
                </a:gradFill>
                <a:effectLst/>
                <a:latin typeface="Segoe UI Light"/>
                <a:ea typeface="+mn-ea"/>
                <a:cs typeface="Segoe UI" pitchFamily="34" charset="0"/>
              </a:defRPr>
            </a:lvl1pPr>
          </a:lstStyle>
          <a:p>
            <a:pPr marL="0" lvl="0" algn="l" defTabSz="914367" rtl="0" eaLnBrk="1" latinLnBrk="0" hangingPunct="1">
              <a:lnSpc>
                <a:spcPct val="90000"/>
              </a:lnSpc>
              <a:spcBef>
                <a:spcPct val="0"/>
              </a:spcBef>
              <a:buNone/>
            </a:pPr>
            <a:r>
              <a:rPr lang="en-US" dirty="0"/>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6"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173817059"/>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82"/>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58"/>
            </a:lvl2pPr>
            <a:lvl3pPr marL="223874" indent="0">
              <a:buNone/>
              <a:defRPr/>
            </a:lvl3pPr>
            <a:lvl4pPr marL="447748" indent="0">
              <a:buNone/>
              <a:defRPr/>
            </a:lvl4pPr>
            <a:lvl5pPr marL="67162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8"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2129590887"/>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492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1416408977"/>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6556"/>
          </a:xfrm>
        </p:spPr>
        <p:txBody>
          <a:bodyPr>
            <a:spAutoFit/>
          </a:bodyPr>
          <a:lstStyle>
            <a:lvl1pPr>
              <a:defRPr>
                <a:solidFill>
                  <a:srgbClr val="00BCF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2944886430"/>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5">
                <a:solidFill>
                  <a:srgbClr val="00BCF2"/>
                </a:solidFill>
              </a:defRPr>
            </a:lvl1pPr>
            <a:lvl2pPr marL="0" indent="0">
              <a:buNone/>
              <a:defRPr sz="1958"/>
            </a:lvl2pPr>
            <a:lvl3pPr marL="226983" indent="0">
              <a:buNone/>
              <a:tabLst/>
              <a:defRPr sz="1958"/>
            </a:lvl3pPr>
            <a:lvl4pPr marL="450857" indent="0">
              <a:buNone/>
              <a:defRPr/>
            </a:lvl4pPr>
            <a:lvl5pPr marL="67162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76"/>
            <a:ext cx="5378548" cy="2420188"/>
          </a:xfrm>
        </p:spPr>
        <p:txBody>
          <a:bodyPr wrap="square">
            <a:spAutoFit/>
          </a:bodyPr>
          <a:lstStyle>
            <a:lvl1pPr marL="0" indent="0">
              <a:spcBef>
                <a:spcPts val="1200"/>
              </a:spcBef>
              <a:buClr>
                <a:schemeClr val="tx1"/>
              </a:buClr>
              <a:buFont typeface="Wingdings" pitchFamily="2" charset="2"/>
              <a:buNone/>
              <a:defRPr sz="3525">
                <a:solidFill>
                  <a:srgbClr val="00BCF2"/>
                </a:solidFill>
              </a:defRPr>
            </a:lvl1pPr>
            <a:lvl2pPr marL="0" indent="0">
              <a:buNone/>
              <a:defRPr sz="1958"/>
            </a:lvl2pPr>
            <a:lvl3pPr marL="226983" indent="0">
              <a:buNone/>
              <a:tabLst/>
              <a:defRPr sz="1958"/>
            </a:lvl3pPr>
            <a:lvl4pPr marL="450857" indent="0">
              <a:buNone/>
              <a:defRPr/>
            </a:lvl4pPr>
            <a:lvl5pPr marL="67162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1220342595"/>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5"/>
            </a:lvl1pPr>
            <a:lvl2pPr marL="0" indent="0">
              <a:buNone/>
              <a:defRPr sz="1958"/>
            </a:lvl2pPr>
            <a:lvl3pPr marL="226983" indent="0">
              <a:buNone/>
              <a:tabLst/>
              <a:defRPr sz="1958"/>
            </a:lvl3pPr>
            <a:lvl4pPr marL="450857" indent="0">
              <a:buNone/>
              <a:defRPr/>
            </a:lvl4pPr>
            <a:lvl5pPr marL="67162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76"/>
            <a:ext cx="5378548" cy="2420188"/>
          </a:xfrm>
        </p:spPr>
        <p:txBody>
          <a:bodyPr wrap="square">
            <a:spAutoFit/>
          </a:bodyPr>
          <a:lstStyle>
            <a:lvl1pPr marL="0" indent="0">
              <a:spcBef>
                <a:spcPts val="1200"/>
              </a:spcBef>
              <a:buClr>
                <a:schemeClr val="tx1"/>
              </a:buClr>
              <a:buFont typeface="Wingdings" pitchFamily="2" charset="2"/>
              <a:buNone/>
              <a:defRPr sz="3525"/>
            </a:lvl1pPr>
            <a:lvl2pPr marL="0" indent="0">
              <a:buNone/>
              <a:defRPr sz="1958"/>
            </a:lvl2pPr>
            <a:lvl3pPr marL="226983" indent="0">
              <a:buNone/>
              <a:tabLst/>
              <a:defRPr sz="1958"/>
            </a:lvl3pPr>
            <a:lvl4pPr marL="450857" indent="0">
              <a:buNone/>
              <a:defRPr/>
            </a:lvl4pPr>
            <a:lvl5pPr marL="67162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3063994116"/>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398" indent="-281398">
              <a:spcBef>
                <a:spcPts val="1200"/>
              </a:spcBef>
              <a:buClr>
                <a:schemeClr val="tx1"/>
              </a:buClr>
              <a:buFont typeface="Arial" pitchFamily="34" charset="0"/>
              <a:buChar char="•"/>
              <a:defRPr sz="3525"/>
            </a:lvl1pPr>
            <a:lvl2pPr marL="520184" indent="-228372">
              <a:defRPr sz="2350"/>
            </a:lvl2pPr>
            <a:lvl3pPr marL="685120" indent="-164936">
              <a:tabLst/>
              <a:defRPr sz="1958"/>
            </a:lvl3pPr>
            <a:lvl4pPr marL="862743" indent="-177624">
              <a:defRPr/>
            </a:lvl4pPr>
            <a:lvl5pPr marL="1027680" indent="-16493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77"/>
            <a:ext cx="5378548" cy="2486578"/>
          </a:xfrm>
        </p:spPr>
        <p:txBody>
          <a:bodyPr wrap="square">
            <a:spAutoFit/>
          </a:bodyPr>
          <a:lstStyle>
            <a:lvl1pPr marL="281398" indent="-281398">
              <a:spcBef>
                <a:spcPts val="1200"/>
              </a:spcBef>
              <a:buClr>
                <a:schemeClr val="tx1"/>
              </a:buClr>
              <a:buFont typeface="Arial" pitchFamily="34" charset="0"/>
              <a:buChar char="•"/>
              <a:defRPr sz="3525"/>
            </a:lvl1pPr>
            <a:lvl2pPr marL="520184" indent="-228372">
              <a:defRPr sz="2350"/>
            </a:lvl2pPr>
            <a:lvl3pPr marL="685120" indent="-164936">
              <a:tabLst/>
              <a:defRPr sz="1958"/>
            </a:lvl3pPr>
            <a:lvl4pPr marL="862743" indent="-177624">
              <a:defRPr/>
            </a:lvl4pPr>
            <a:lvl5pPr marL="1027680" indent="-16493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3827021941"/>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398" indent="-281398">
              <a:spcBef>
                <a:spcPts val="1200"/>
              </a:spcBef>
              <a:buClr>
                <a:schemeClr val="tx2"/>
              </a:buClr>
              <a:buFont typeface="Arial" pitchFamily="34" charset="0"/>
              <a:buChar char="•"/>
              <a:defRPr sz="3525">
                <a:solidFill>
                  <a:srgbClr val="00BCF2"/>
                </a:solidFill>
              </a:defRPr>
            </a:lvl1pPr>
            <a:lvl2pPr marL="520184" indent="-228372">
              <a:defRPr sz="2350"/>
            </a:lvl2pPr>
            <a:lvl3pPr marL="685120" indent="-164936">
              <a:tabLst/>
              <a:defRPr sz="1958"/>
            </a:lvl3pPr>
            <a:lvl4pPr marL="862743" indent="-177624">
              <a:defRPr/>
            </a:lvl4pPr>
            <a:lvl5pPr marL="1027680" indent="-16493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7" y="1189177"/>
            <a:ext cx="5378548" cy="2486578"/>
          </a:xfrm>
        </p:spPr>
        <p:txBody>
          <a:bodyPr wrap="square">
            <a:spAutoFit/>
          </a:bodyPr>
          <a:lstStyle>
            <a:lvl1pPr marL="281398" indent="-281398">
              <a:spcBef>
                <a:spcPts val="1200"/>
              </a:spcBef>
              <a:buClr>
                <a:schemeClr val="tx2"/>
              </a:buClr>
              <a:buFont typeface="Arial" pitchFamily="34" charset="0"/>
              <a:buChar char="•"/>
              <a:defRPr sz="3525">
                <a:solidFill>
                  <a:srgbClr val="00BCF2"/>
                </a:solidFill>
              </a:defRPr>
            </a:lvl1pPr>
            <a:lvl2pPr marL="520184" indent="-228372">
              <a:defRPr sz="2350"/>
            </a:lvl2pPr>
            <a:lvl3pPr marL="685120" indent="-164936">
              <a:tabLst/>
              <a:defRPr sz="1958"/>
            </a:lvl3pPr>
            <a:lvl4pPr marL="862743" indent="-177624">
              <a:defRPr/>
            </a:lvl4pPr>
            <a:lvl5pPr marL="1027680" indent="-16493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389741557"/>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528" b="0" kern="1200" cap="none" spc="-100" baseline="0" dirty="0">
                <a:ln w="3175">
                  <a:noFill/>
                </a:ln>
                <a:gradFill>
                  <a:gsLst>
                    <a:gs pos="1250">
                      <a:srgbClr val="505050"/>
                    </a:gs>
                    <a:gs pos="100000">
                      <a:srgbClr val="505050"/>
                    </a:gs>
                  </a:gsLst>
                  <a:lin ang="5400000" scaled="0"/>
                </a:gradFill>
                <a:effectLst/>
                <a:latin typeface="Segoe UI Light"/>
                <a:ea typeface="+mn-ea"/>
                <a:cs typeface="Segoe UI" pitchFamily="34" charset="0"/>
              </a:defRPr>
            </a:lvl1pPr>
          </a:lstStyle>
          <a:p>
            <a:pPr marL="0" lvl="0" algn="l" defTabSz="914093" rtl="0" eaLnBrk="1" latinLnBrk="0" hangingPunct="1">
              <a:lnSpc>
                <a:spcPct val="90000"/>
              </a:lnSpc>
              <a:spcBef>
                <a:spcPct val="0"/>
              </a:spcBef>
              <a:buNone/>
            </a:pPr>
            <a:r>
              <a:rPr lang="en-US" dirty="0"/>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6"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803215410"/>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6"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530012977"/>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defTabSz="914093">
              <a:defRPr/>
            </a:pPr>
            <a:endParaRPr lang="en-US" dirty="0"/>
          </a:p>
        </p:txBody>
      </p:sp>
      <p:sp>
        <p:nvSpPr>
          <p:cNvPr id="4" name="Slide Number Placeholder 3"/>
          <p:cNvSpPr>
            <a:spLocks noGrp="1"/>
          </p:cNvSpPr>
          <p:nvPr>
            <p:ph type="sldNum" sz="quarter" idx="11"/>
          </p:nvPr>
        </p:nvSpPr>
        <p:spPr/>
        <p:txBody>
          <a:body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11764680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6"/>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6976" indent="0">
              <a:buNone/>
              <a:defRPr sz="1999">
                <a:solidFill>
                  <a:schemeClr val="tx1">
                    <a:tint val="75000"/>
                  </a:schemeClr>
                </a:solidFill>
              </a:defRPr>
            </a:lvl2pPr>
            <a:lvl3pPr marL="913950" indent="0">
              <a:buNone/>
              <a:defRPr sz="1799">
                <a:solidFill>
                  <a:schemeClr val="tx1">
                    <a:tint val="75000"/>
                  </a:schemeClr>
                </a:solidFill>
              </a:defRPr>
            </a:lvl3pPr>
            <a:lvl4pPr marL="1370926" indent="0">
              <a:buNone/>
              <a:defRPr sz="1600">
                <a:solidFill>
                  <a:schemeClr val="tx1">
                    <a:tint val="75000"/>
                  </a:schemeClr>
                </a:solidFill>
              </a:defRPr>
            </a:lvl4pPr>
            <a:lvl5pPr marL="1827900" indent="0">
              <a:buNone/>
              <a:defRPr sz="1600">
                <a:solidFill>
                  <a:schemeClr val="tx1">
                    <a:tint val="75000"/>
                  </a:schemeClr>
                </a:solidFill>
              </a:defRPr>
            </a:lvl5pPr>
            <a:lvl6pPr marL="2284875" indent="0">
              <a:buNone/>
              <a:defRPr sz="1600">
                <a:solidFill>
                  <a:schemeClr val="tx1">
                    <a:tint val="75000"/>
                  </a:schemeClr>
                </a:solidFill>
              </a:defRPr>
            </a:lvl6pPr>
            <a:lvl7pPr marL="2741850" indent="0">
              <a:buNone/>
              <a:defRPr sz="1600">
                <a:solidFill>
                  <a:schemeClr val="tx1">
                    <a:tint val="75000"/>
                  </a:schemeClr>
                </a:solidFill>
              </a:defRPr>
            </a:lvl7pPr>
            <a:lvl8pPr marL="3198826" indent="0">
              <a:buNone/>
              <a:defRPr sz="1600">
                <a:solidFill>
                  <a:schemeClr val="tx1">
                    <a:tint val="75000"/>
                  </a:schemeClr>
                </a:solidFill>
              </a:defRPr>
            </a:lvl8pPr>
            <a:lvl9pPr marL="36558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4B23D7-23D9-4D7F-B204-EC047006BA4E}" type="datetimeFigureOut">
              <a:rPr lang="en-US" smtClean="0">
                <a:solidFill>
                  <a:prstClr val="black">
                    <a:tint val="75000"/>
                  </a:prstClr>
                </a:solidFill>
              </a:rPr>
              <a:pPr/>
              <a:t>10/27/2016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FC99C-3BE5-4337-B165-0B05D9C0F2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32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6"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236543867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8" tIns="143297" rIns="179118" bIns="143297" numCol="1" spcCol="0" rtlCol="0" fromWordArt="0" anchor="t" anchorCtr="0" forceAA="0" compatLnSpc="1">
            <a:prstTxWarp prst="textNoShape">
              <a:avLst/>
            </a:prstTxWarp>
            <a:noAutofit/>
          </a:bodyPr>
          <a:lstStyle/>
          <a:p>
            <a:pPr marL="0" marR="0" lvl="0" indent="0" algn="ctr" defTabSz="913192"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7649"/>
            <a:ext cx="9859116" cy="2696699"/>
          </a:xfrm>
          <a:noFill/>
        </p:spPr>
        <p:txBody>
          <a:bodyPr tIns="91440" bIns="91440" anchor="t" anchorCtr="0"/>
          <a:lstStyle>
            <a:lvl1pPr>
              <a:defRPr sz="7051"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6"/>
            <a:ext cx="9860674" cy="1793881"/>
          </a:xfrm>
          <a:noFill/>
        </p:spPr>
        <p:txBody>
          <a:bodyPr lIns="182880" tIns="146304" rIns="182880" bIns="146304">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42154418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8" tIns="143297" rIns="179118" bIns="143297" numCol="1" spcCol="0" rtlCol="0" fromWordArt="0" anchor="t" anchorCtr="0" forceAA="0" compatLnSpc="1">
            <a:prstTxWarp prst="textNoShape">
              <a:avLst/>
            </a:prstTxWarp>
            <a:noAutofit/>
          </a:bodyPr>
          <a:lstStyle/>
          <a:p>
            <a:pPr marL="0" marR="0" lvl="0" indent="0" algn="ctr" defTabSz="913192"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7649"/>
            <a:ext cx="9859116" cy="2696699"/>
          </a:xfrm>
          <a:noFill/>
        </p:spPr>
        <p:txBody>
          <a:bodyPr tIns="91440" bIns="91440" anchor="t" anchorCtr="0"/>
          <a:lstStyle>
            <a:lvl1pPr>
              <a:defRPr sz="7051"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6"/>
            <a:ext cx="9860674" cy="1793881"/>
          </a:xfrm>
          <a:noFill/>
        </p:spPr>
        <p:txBody>
          <a:bodyPr lIns="182880" tIns="146304" rIns="182880" bIns="146304">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9"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1373244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8" tIns="143297" rIns="179118" bIns="143297" numCol="1" spcCol="0" rtlCol="0" fromWordArt="0" anchor="t" anchorCtr="0" forceAA="0" compatLnSpc="1">
            <a:prstTxWarp prst="textNoShape">
              <a:avLst/>
            </a:prstTxWarp>
            <a:noAutofit/>
          </a:bodyPr>
          <a:lstStyle/>
          <a:p>
            <a:pPr marL="0" marR="0" lvl="0" indent="0" algn="ctr" defTabSz="913192"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7649"/>
            <a:ext cx="9859116" cy="2696699"/>
          </a:xfrm>
          <a:noFill/>
        </p:spPr>
        <p:txBody>
          <a:bodyPr tIns="91440" bIns="91440" anchor="t" anchorCtr="0"/>
          <a:lstStyle>
            <a:lvl1pPr>
              <a:defRPr sz="7051"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6"/>
            <a:ext cx="9860674" cy="1793881"/>
          </a:xfrm>
          <a:noFill/>
        </p:spPr>
        <p:txBody>
          <a:bodyPr lIns="182880" tIns="146304" rIns="182880" bIns="146304">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9"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27634961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8" tIns="143297" rIns="179118" bIns="143297" numCol="1" spcCol="0" rtlCol="0" fromWordArt="0" anchor="t" anchorCtr="0" forceAA="0" compatLnSpc="1">
            <a:prstTxWarp prst="textNoShape">
              <a:avLst/>
            </a:prstTxWarp>
            <a:noAutofit/>
          </a:bodyPr>
          <a:lstStyle/>
          <a:p>
            <a:pPr marL="0" marR="0" lvl="0" indent="0" algn="ctr" defTabSz="913192"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7649"/>
            <a:ext cx="9859116" cy="2696699"/>
          </a:xfrm>
          <a:noFill/>
        </p:spPr>
        <p:txBody>
          <a:bodyPr tIns="91440" bIns="91440" anchor="t" anchorCtr="0"/>
          <a:lstStyle>
            <a:lvl1pPr>
              <a:defRPr sz="7051"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6"/>
            <a:ext cx="9860674" cy="1793881"/>
          </a:xfrm>
          <a:noFill/>
        </p:spPr>
        <p:txBody>
          <a:bodyPr lIns="182880" tIns="146304" rIns="182880" bIns="146304">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82105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4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8" tIns="143297" rIns="179118" bIns="143297" numCol="1" spcCol="0" rtlCol="0" fromWordArt="0" anchor="t" anchorCtr="0" forceAA="0" compatLnSpc="1">
            <a:prstTxWarp prst="textNoShape">
              <a:avLst/>
            </a:prstTxWarp>
            <a:noAutofit/>
          </a:bodyPr>
          <a:lstStyle/>
          <a:p>
            <a:pPr marL="0" marR="0" lvl="0" indent="0" algn="ctr" defTabSz="913192"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7649"/>
            <a:ext cx="9859116" cy="2696699"/>
          </a:xfrm>
          <a:noFill/>
        </p:spPr>
        <p:txBody>
          <a:bodyPr tIns="91440" bIns="91440" anchor="t" anchorCtr="0"/>
          <a:lstStyle>
            <a:lvl1pPr>
              <a:defRPr sz="7051"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6"/>
            <a:ext cx="9860674" cy="1793881"/>
          </a:xfrm>
          <a:noFill/>
        </p:spPr>
        <p:txBody>
          <a:bodyPr lIns="182880" tIns="146304" rIns="182880" bIns="146304">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37393796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5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8" tIns="143297" rIns="179118" bIns="143297" numCol="1" spcCol="0" rtlCol="0" fromWordArt="0" anchor="t" anchorCtr="0" forceAA="0" compatLnSpc="1">
            <a:prstTxWarp prst="textNoShape">
              <a:avLst/>
            </a:prstTxWarp>
            <a:noAutofit/>
          </a:bodyPr>
          <a:lstStyle/>
          <a:p>
            <a:pPr marL="0" marR="0" lvl="0" indent="0" algn="ctr" defTabSz="913192"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7649"/>
            <a:ext cx="9859116" cy="2696699"/>
          </a:xfrm>
          <a:noFill/>
        </p:spPr>
        <p:txBody>
          <a:bodyPr tIns="91440" bIns="91440" anchor="t" anchorCtr="0"/>
          <a:lstStyle>
            <a:lvl1pPr>
              <a:defRPr sz="7051"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6"/>
            <a:ext cx="9860674" cy="1793881"/>
          </a:xfrm>
          <a:noFill/>
        </p:spPr>
        <p:txBody>
          <a:bodyPr lIns="182880" tIns="146304" rIns="182880" bIns="146304">
            <a:noAutofit/>
          </a:bodyPr>
          <a:lstStyle>
            <a:lvl1pPr marL="0" indent="0">
              <a:spcBef>
                <a:spcPts val="0"/>
              </a:spcBef>
              <a:buNone/>
              <a:defRPr sz="3525"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7"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3140697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18" tIns="143297" rIns="179118" bIns="143297" numCol="1" spcCol="0" rtlCol="0" fromWordArt="0" anchor="t" anchorCtr="0" forceAA="0" compatLnSpc="1">
            <a:prstTxWarp prst="textNoShape">
              <a:avLst/>
            </a:prstTxWarp>
            <a:noAutofit/>
          </a:bodyPr>
          <a:lstStyle/>
          <a:p>
            <a:pPr marL="0" marR="0" lvl="0" indent="0" algn="ctr" defTabSz="913192" rtl="0" eaLnBrk="1" fontAlgn="base" latinLnBrk="0" hangingPunct="1">
              <a:lnSpc>
                <a:spcPct val="90000"/>
              </a:lnSpc>
              <a:spcBef>
                <a:spcPct val="0"/>
              </a:spcBef>
              <a:spcAft>
                <a:spcPct val="0"/>
              </a:spcAft>
              <a:buClrTx/>
              <a:buSzTx/>
              <a:buFontTx/>
              <a:buNone/>
              <a:tabLst/>
              <a:defRPr/>
            </a:pPr>
            <a:endParaRPr kumimoji="0" lang="en-US" sz="23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3" y="1186356"/>
            <a:ext cx="9859116" cy="2697988"/>
          </a:xfrm>
          <a:noFill/>
        </p:spPr>
        <p:txBody>
          <a:bodyPr tIns="91440" bIns="91440" anchor="t" anchorCtr="0"/>
          <a:lstStyle>
            <a:lvl1pPr>
              <a:defRPr sz="7051" spc="-98" baseline="0">
                <a:gradFill>
                  <a:gsLst>
                    <a:gs pos="5833">
                      <a:srgbClr val="FFFFFF"/>
                    </a:gs>
                    <a:gs pos="18000">
                      <a:srgbClr val="FFFFFF"/>
                    </a:gs>
                  </a:gsLst>
                  <a:lin ang="5400000" scaled="0"/>
                </a:gradFill>
              </a:defRPr>
            </a:lvl1pPr>
          </a:lstStyle>
          <a:p>
            <a:r>
              <a:rPr lang="en-US" dirty="0"/>
              <a:t>Video title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6"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1905921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7"/>
            <a:ext cx="11653523" cy="1796217"/>
          </a:xfrm>
          <a:noFill/>
        </p:spPr>
        <p:txBody>
          <a:bodyPr tIns="91440" bIns="91440" anchor="t" anchorCtr="0"/>
          <a:lstStyle>
            <a:lvl1pPr>
              <a:defRPr sz="8618" spc="-98" baseline="0">
                <a:solidFill>
                  <a:schemeClr val="tx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solidFill>
              </a:defRPr>
            </a:lvl1pPr>
          </a:lstStyle>
          <a:p>
            <a:pPr defTabSz="914093">
              <a:defRPr/>
            </a:pPr>
            <a:endParaRPr lang="en-US" dirty="0">
              <a:solidFill>
                <a:srgbClr val="FFFFFF"/>
              </a:solidFill>
            </a:endParaRPr>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chemeClr val="tx1"/>
                </a:solidFill>
              </a:defRPr>
            </a:lvl1pPr>
          </a:lstStyle>
          <a:p>
            <a:pPr defTabSz="914093">
              <a:defRPr/>
            </a:pPr>
            <a:fld id="{7EFC24D6-DB8F-6B44-BA5A-9BEC68C15CAA}" type="slidenum">
              <a:rPr lang="en-US" smtClean="0">
                <a:solidFill>
                  <a:srgbClr val="FFFFFF"/>
                </a:solidFill>
              </a:rPr>
              <a:pPr defTabSz="914093">
                <a:defRPr/>
              </a:pPr>
              <a:t>‹#›</a:t>
            </a:fld>
            <a:endParaRPr lang="en-US" dirty="0">
              <a:solidFill>
                <a:srgbClr val="FFFFFF"/>
              </a:solidFill>
            </a:endParaRPr>
          </a:p>
        </p:txBody>
      </p:sp>
    </p:spTree>
    <p:extLst>
      <p:ext uri="{BB962C8B-B14F-4D97-AF65-F5344CB8AC3E}">
        <p14:creationId xmlns:p14="http://schemas.microsoft.com/office/powerpoint/2010/main" val="313323668"/>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7"/>
            <a:ext cx="11653523" cy="1796217"/>
          </a:xfrm>
          <a:noFill/>
        </p:spPr>
        <p:txBody>
          <a:bodyPr tIns="91440" bIns="91440" anchor="t" anchorCtr="0"/>
          <a:lstStyle>
            <a:lvl1pPr>
              <a:defRPr sz="8618" spc="-98" baseline="0">
                <a:gradFill>
                  <a:gsLst>
                    <a:gs pos="100000">
                      <a:schemeClr val="tx1"/>
                    </a:gs>
                    <a:gs pos="0">
                      <a:schemeClr val="tx1"/>
                    </a:gs>
                  </a:gsLst>
                  <a:lin ang="5400000" scaled="0"/>
                </a:gra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tint val="75000"/>
                  </a:schemeClr>
                </a:solidFill>
              </a:defRPr>
            </a:lvl1pPr>
          </a:lstStyle>
          <a:p>
            <a:pPr defTabSz="914093">
              <a:defRPr/>
            </a:pPr>
            <a:endParaRPr lang="en-US" dirty="0">
              <a:solidFill>
                <a:srgbClr val="FFFFFF">
                  <a:tint val="75000"/>
                </a:srgbClr>
              </a:solidFill>
            </a:endParaRPr>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chemeClr val="tx1">
                    <a:tint val="75000"/>
                  </a:schemeClr>
                </a:solidFill>
              </a:defRPr>
            </a:lvl1pPr>
          </a:lstStyle>
          <a:p>
            <a:pPr defTabSz="914093">
              <a:defRPr/>
            </a:pPr>
            <a:fld id="{7EFC24D6-DB8F-6B44-BA5A-9BEC68C15CAA}" type="slidenum">
              <a:rPr lang="en-US" smtClean="0">
                <a:solidFill>
                  <a:srgbClr val="FFFFFF">
                    <a:tint val="75000"/>
                  </a:srgbClr>
                </a:solidFill>
              </a:rPr>
              <a:pPr defTabSz="914093">
                <a:defRPr/>
              </a:pPr>
              <a:t>‹#›</a:t>
            </a:fld>
            <a:endParaRPr lang="en-US" dirty="0">
              <a:solidFill>
                <a:srgbClr val="FFFFFF">
                  <a:tint val="75000"/>
                </a:srgbClr>
              </a:solidFill>
            </a:endParaRPr>
          </a:p>
        </p:txBody>
      </p:sp>
    </p:spTree>
    <p:extLst>
      <p:ext uri="{BB962C8B-B14F-4D97-AF65-F5344CB8AC3E}">
        <p14:creationId xmlns:p14="http://schemas.microsoft.com/office/powerpoint/2010/main" val="2651577623"/>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7"/>
            <a:ext cx="11653523" cy="1796217"/>
          </a:xfrm>
          <a:noFill/>
        </p:spPr>
        <p:txBody>
          <a:bodyPr tIns="91440" bIns="91440" anchor="t" anchorCtr="0"/>
          <a:lstStyle>
            <a:lvl1pPr>
              <a:defRPr sz="8618"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415833016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defTabSz="914367">
              <a:defRPr/>
            </a:pPr>
            <a:endParaRPr lang="en-US" dirty="0"/>
          </a:p>
        </p:txBody>
      </p:sp>
      <p:sp>
        <p:nvSpPr>
          <p:cNvPr id="4" name="Slide Number Placeholder 3"/>
          <p:cNvSpPr>
            <a:spLocks noGrp="1"/>
          </p:cNvSpPr>
          <p:nvPr>
            <p:ph type="sldNum" sz="quarter" idx="11"/>
          </p:nvPr>
        </p:nvSpPr>
        <p:spPr/>
        <p:txBody>
          <a:body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18337510"/>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7"/>
            <a:ext cx="11653523" cy="1796217"/>
          </a:xfrm>
          <a:noFill/>
        </p:spPr>
        <p:txBody>
          <a:bodyPr tIns="91440" bIns="91440" anchor="t" anchorCtr="0"/>
          <a:lstStyle>
            <a:lvl1pPr>
              <a:defRPr sz="8618"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356324929"/>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7"/>
            <a:ext cx="11653523" cy="1796217"/>
          </a:xfrm>
          <a:noFill/>
        </p:spPr>
        <p:txBody>
          <a:bodyPr tIns="91440" bIns="91440" anchor="t" anchorCtr="0"/>
          <a:lstStyle>
            <a:lvl1pPr>
              <a:defRPr sz="8618"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bg1"/>
                </a:solidFill>
              </a:defRPr>
            </a:lvl1pPr>
          </a:lstStyle>
          <a:p>
            <a:pPr defTabSz="914093">
              <a:defRPr/>
            </a:pPr>
            <a:endParaRPr lang="en-US" dirty="0">
              <a:solidFill>
                <a:srgbClr val="000000"/>
              </a:solidFill>
            </a:endParaRPr>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chemeClr val="bg1"/>
                </a:solidFill>
              </a:defRPr>
            </a:lvl1pPr>
          </a:lstStyle>
          <a:p>
            <a:pPr defTabSz="914093">
              <a:defRPr/>
            </a:pPr>
            <a:fld id="{7EFC24D6-DB8F-6B44-BA5A-9BEC68C15CAA}" type="slidenum">
              <a:rPr lang="en-US" smtClean="0">
                <a:solidFill>
                  <a:srgbClr val="000000"/>
                </a:solidFill>
              </a:rPr>
              <a:pPr defTabSz="914093">
                <a:defRPr/>
              </a:pPr>
              <a:t>‹#›</a:t>
            </a:fld>
            <a:endParaRPr lang="en-US" dirty="0">
              <a:solidFill>
                <a:srgbClr val="000000"/>
              </a:solidFill>
            </a:endParaRPr>
          </a:p>
        </p:txBody>
      </p:sp>
    </p:spTree>
    <p:extLst>
      <p:ext uri="{BB962C8B-B14F-4D97-AF65-F5344CB8AC3E}">
        <p14:creationId xmlns:p14="http://schemas.microsoft.com/office/powerpoint/2010/main" val="1113237835"/>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7"/>
            <a:ext cx="11653523" cy="1796217"/>
          </a:xfrm>
          <a:noFill/>
        </p:spPr>
        <p:txBody>
          <a:bodyPr tIns="91440" bIns="91440" anchor="t" anchorCtr="0"/>
          <a:lstStyle>
            <a:lvl1pPr>
              <a:defRPr sz="8618"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329697327"/>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2_Section Title Accent Color 3">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7"/>
            <a:ext cx="11653523" cy="1796217"/>
          </a:xfrm>
          <a:noFill/>
        </p:spPr>
        <p:txBody>
          <a:bodyPr tIns="91440" bIns="91440" anchor="t" anchorCtr="0"/>
          <a:lstStyle>
            <a:lvl1pPr>
              <a:defRPr sz="8618"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093">
              <a:defRPr/>
            </a:pPr>
            <a:endParaRPr lang="en-US" dirty="0"/>
          </a:p>
        </p:txBody>
      </p:sp>
      <p:sp>
        <p:nvSpPr>
          <p:cNvPr id="4"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093">
              <a:defRPr/>
            </a:pPr>
            <a:fld id="{7EFC24D6-DB8F-6B44-BA5A-9BEC68C15CAA}" type="slidenum">
              <a:rPr lang="en-US" smtClean="0"/>
              <a:pPr defTabSz="914093">
                <a:defRPr/>
              </a:pPr>
              <a:t>‹#›</a:t>
            </a:fld>
            <a:endParaRPr lang="en-US" dirty="0"/>
          </a:p>
        </p:txBody>
      </p:sp>
    </p:spTree>
    <p:extLst>
      <p:ext uri="{BB962C8B-B14F-4D97-AF65-F5344CB8AC3E}">
        <p14:creationId xmlns:p14="http://schemas.microsoft.com/office/powerpoint/2010/main" val="1392589002"/>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264343"/>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502616"/>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10313"/>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521601"/>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659963"/>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2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0714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7647"/>
            <a:ext cx="9859116" cy="2696699"/>
          </a:xfrm>
          <a:noFill/>
        </p:spPr>
        <p:txBody>
          <a:bodyPr tIns="91440" bIns="91440" anchor="t" anchorCtr="0"/>
          <a:lstStyle>
            <a:lvl1pPr>
              <a:defRPr sz="7053"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4"/>
            <a:ext cx="9860674" cy="1793881"/>
          </a:xfrm>
          <a:noFill/>
        </p:spPr>
        <p:txBody>
          <a:bodyPr lIns="182880" tIns="146304" rIns="182880" bIns="146304">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2240102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570426"/>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685431"/>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4"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80" tIns="45680" rIns="45680" bIns="45680" numCol="1" spcCol="0" rtlCol="0" fromWordArt="0" anchor="ctr" anchorCtr="0" forceAA="0" compatLnSpc="1">
            <a:prstTxWarp prst="textNoShape">
              <a:avLst/>
            </a:prstTxWarp>
            <a:noAutofit/>
          </a:bodyPr>
          <a:lstStyle/>
          <a:p>
            <a:pPr marL="0" marR="0" lvl="0" indent="0" algn="ctr" defTabSz="913192" rtl="0" eaLnBrk="1" fontAlgn="base" latinLnBrk="0" hangingPunct="1">
              <a:lnSpc>
                <a:spcPct val="100000"/>
              </a:lnSpc>
              <a:spcBef>
                <a:spcPct val="0"/>
              </a:spcBef>
              <a:spcAft>
                <a:spcPct val="0"/>
              </a:spcAft>
              <a:buClrTx/>
              <a:buSzTx/>
              <a:buFontTx/>
              <a:buNone/>
              <a:tabLst/>
              <a:defRPr/>
            </a:pPr>
            <a:endParaRPr kumimoji="0" lang="en-US" sz="1762"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2" y="1197327"/>
            <a:ext cx="11653522" cy="1956973"/>
          </a:xfrm>
        </p:spPr>
        <p:txBody>
          <a:bodyPr/>
          <a:lstStyle>
            <a:lvl1pPr marL="0" indent="0">
              <a:buNone/>
              <a:defRPr sz="3231">
                <a:gradFill>
                  <a:gsLst>
                    <a:gs pos="1250">
                      <a:srgbClr val="000000"/>
                    </a:gs>
                    <a:gs pos="100000">
                      <a:srgbClr val="000000"/>
                    </a:gs>
                  </a:gsLst>
                  <a:lin ang="5400000" scaled="0"/>
                </a:gradFill>
                <a:latin typeface="Segoe UI" pitchFamily="34" charset="0"/>
                <a:cs typeface="Segoe UI" pitchFamily="34" charset="0"/>
              </a:defRPr>
            </a:lvl1pPr>
            <a:lvl2pPr marL="339388" indent="0">
              <a:buNone/>
              <a:defRPr>
                <a:gradFill>
                  <a:gsLst>
                    <a:gs pos="1250">
                      <a:srgbClr val="000000"/>
                    </a:gs>
                    <a:gs pos="100000">
                      <a:srgbClr val="000000"/>
                    </a:gs>
                  </a:gsLst>
                  <a:lin ang="5400000" scaled="0"/>
                </a:gradFill>
                <a:latin typeface="Segoe UI" pitchFamily="34" charset="0"/>
                <a:cs typeface="Segoe UI" pitchFamily="34" charset="0"/>
              </a:defRPr>
            </a:lvl2pPr>
            <a:lvl3pPr marL="572519" indent="0">
              <a:buNone/>
              <a:defRPr>
                <a:gradFill>
                  <a:gsLst>
                    <a:gs pos="1250">
                      <a:srgbClr val="000000"/>
                    </a:gs>
                    <a:gs pos="100000">
                      <a:srgbClr val="000000"/>
                    </a:gs>
                  </a:gsLst>
                  <a:lin ang="5400000" scaled="0"/>
                </a:gradFill>
                <a:latin typeface="Segoe UI" pitchFamily="34" charset="0"/>
                <a:cs typeface="Segoe UI" pitchFamily="34" charset="0"/>
              </a:defRPr>
            </a:lvl3pPr>
            <a:lvl4pPr marL="797720" indent="0">
              <a:buNone/>
              <a:defRPr>
                <a:gradFill>
                  <a:gsLst>
                    <a:gs pos="1250">
                      <a:srgbClr val="000000"/>
                    </a:gs>
                    <a:gs pos="100000">
                      <a:srgbClr val="000000"/>
                    </a:gs>
                  </a:gsLst>
                  <a:lin ang="5400000" scaled="0"/>
                </a:gradFill>
                <a:latin typeface="Segoe UI" pitchFamily="34" charset="0"/>
                <a:cs typeface="Segoe UI" pitchFamily="34" charset="0"/>
              </a:defRPr>
            </a:lvl4pPr>
            <a:lvl5pPr marL="1029266"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3854675"/>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81"/>
            <a:ext cx="11653523" cy="2396047"/>
          </a:xfrm>
          <a:prstGeom prst="rect">
            <a:avLst/>
          </a:prstGeom>
        </p:spPr>
        <p:txBody>
          <a:bodyPr/>
          <a:lstStyle>
            <a:lvl1pPr marL="284507" indent="-284507">
              <a:buClr>
                <a:schemeClr val="tx1"/>
              </a:buClr>
              <a:buSzPct val="90000"/>
              <a:buFont typeface="Arial" pitchFamily="34" charset="0"/>
              <a:buChar char="•"/>
              <a:defRPr sz="3525">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9683" indent="-275177">
              <a:buClr>
                <a:schemeClr val="tx1"/>
              </a:buClr>
              <a:buSzPct val="90000"/>
              <a:buFont typeface="Arial" pitchFamily="34" charset="0"/>
              <a:buChar char="•"/>
              <a:defRPr sz="313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191" indent="-284507">
              <a:buClr>
                <a:schemeClr val="tx1"/>
              </a:buClr>
              <a:buSzPct val="90000"/>
              <a:buFont typeface="Arial" pitchFamily="34" charset="0"/>
              <a:buChar char="•"/>
              <a:defRPr sz="2742">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063" indent="-223874">
              <a:buClr>
                <a:schemeClr val="tx1"/>
              </a:buClr>
              <a:buSzPct val="90000"/>
              <a:buFont typeface="Arial" pitchFamily="34" charset="0"/>
              <a:buChar char="•"/>
              <a:defRPr sz="23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1937" indent="-223874">
              <a:buClr>
                <a:schemeClr val="tx1"/>
              </a:buClr>
              <a:buSzPct val="90000"/>
              <a:buFont typeface="Arial" pitchFamily="34" charset="0"/>
              <a:buChar char="•"/>
              <a:defRPr sz="195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80"/>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3"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50904600"/>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Content Pag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53" y="360404"/>
            <a:ext cx="11151917" cy="553998"/>
          </a:xfrm>
        </p:spPr>
        <p:txBody>
          <a:bodyPr anchor="t"/>
          <a:lstStyle>
            <a:lvl1pPr algn="l" defTabSz="913004" rtl="0" eaLnBrk="1" latinLnBrk="0" hangingPunct="1">
              <a:lnSpc>
                <a:spcPct val="90000"/>
              </a:lnSpc>
              <a:spcBef>
                <a:spcPct val="0"/>
              </a:spcBef>
              <a:buNone/>
              <a:defRPr lang="en-US" sz="3996" b="0" kern="1200" cap="none" spc="-100" baseline="0" dirty="0">
                <a:ln w="3175">
                  <a:noFill/>
                </a:ln>
                <a:solidFill>
                  <a:schemeClr val="tx1"/>
                </a:solidFill>
                <a:effectLst/>
                <a:latin typeface="Segoe UI Light" pitchFamily="34" charset="0"/>
                <a:ea typeface="Segoe UI" pitchFamily="34" charset="0"/>
                <a:cs typeface="Segoe UI" pitchFamily="34" charset="0"/>
              </a:defRPr>
            </a:lvl1pPr>
          </a:lstStyle>
          <a:p>
            <a:r>
              <a:rPr lang="en-US" dirty="0"/>
              <a:t>Click to edit Master title style </a:t>
            </a:r>
          </a:p>
        </p:txBody>
      </p:sp>
      <p:sp>
        <p:nvSpPr>
          <p:cNvPr id="24" name="Content Placeholder 2"/>
          <p:cNvSpPr>
            <a:spLocks noGrp="1"/>
          </p:cNvSpPr>
          <p:nvPr>
            <p:ph idx="1"/>
          </p:nvPr>
        </p:nvSpPr>
        <p:spPr>
          <a:xfrm>
            <a:off x="864989" y="1676408"/>
            <a:ext cx="10566400" cy="2031325"/>
          </a:xfrm>
        </p:spPr>
        <p:txBody>
          <a:bodyPr/>
          <a:lstStyle>
            <a:lvl1pPr marL="273913" indent="-273913">
              <a:buClr>
                <a:srgbClr val="5191CD"/>
              </a:buClr>
              <a:buFontTx/>
              <a:buBlip>
                <a:blip r:embed="rId2"/>
              </a:buBlip>
              <a:defRPr sz="2796">
                <a:solidFill>
                  <a:srgbClr val="595959"/>
                </a:solidFill>
                <a:latin typeface="Segoe UI" pitchFamily="34" charset="0"/>
              </a:defRPr>
            </a:lvl1pPr>
            <a:lvl2pPr marL="547825" indent="-273913">
              <a:buClr>
                <a:srgbClr val="5191CD"/>
              </a:buClr>
              <a:buSzPct val="75000"/>
              <a:buFontTx/>
              <a:buBlip>
                <a:blip r:embed="rId2"/>
              </a:buBlip>
              <a:defRPr sz="2396">
                <a:solidFill>
                  <a:srgbClr val="595959"/>
                </a:solidFill>
                <a:latin typeface="Segoe UI" pitchFamily="34" charset="0"/>
              </a:defRPr>
            </a:lvl2pPr>
            <a:lvl3pPr marL="821736" indent="-273913">
              <a:buClr>
                <a:srgbClr val="5191CD"/>
              </a:buClr>
              <a:buFont typeface="Segoe" charset="0"/>
              <a:buChar char="–"/>
              <a:defRPr sz="1996">
                <a:solidFill>
                  <a:srgbClr val="595959"/>
                </a:solidFill>
                <a:latin typeface="Segoe UI" pitchFamily="34" charset="0"/>
              </a:defRPr>
            </a:lvl3pPr>
            <a:lvl4pPr marL="1095647" indent="-273913">
              <a:buClr>
                <a:srgbClr val="5191CD"/>
              </a:buClr>
              <a:buFont typeface="Segoe" charset="0"/>
              <a:buChar char="–"/>
              <a:defRPr sz="1996">
                <a:solidFill>
                  <a:srgbClr val="595959"/>
                </a:solidFill>
                <a:latin typeface="Segoe UI" pitchFamily="34" charset="0"/>
              </a:defRPr>
            </a:lvl4pPr>
            <a:lvl5pPr marL="1369561" indent="-273913">
              <a:buClr>
                <a:srgbClr val="5191CD"/>
              </a:buClr>
              <a:buFont typeface="Segoe" charset="0"/>
              <a:buChar char="–"/>
              <a:defRPr sz="1996">
                <a:solidFill>
                  <a:srgbClr val="595959"/>
                </a:solidFill>
                <a:latin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83191" y="3390900"/>
            <a:ext cx="2225620" cy="7620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983192" y="3390900"/>
            <a:ext cx="2225620" cy="76200"/>
          </a:xfrm>
          <a:prstGeom prst="rect">
            <a:avLst/>
          </a:prstGeom>
        </p:spPr>
      </p:pic>
    </p:spTree>
    <p:extLst>
      <p:ext uri="{BB962C8B-B14F-4D97-AF65-F5344CB8AC3E}">
        <p14:creationId xmlns:p14="http://schemas.microsoft.com/office/powerpoint/2010/main" val="313773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b="1" i="0" baseline="0">
                <a:solidFill>
                  <a:schemeClr val="tx1"/>
                </a:solidFill>
              </a:defRPr>
            </a:lvl1pPr>
          </a:lstStyle>
          <a:p>
            <a:pPr defTabSz="914093">
              <a:defRPr/>
            </a:pPr>
            <a:r>
              <a:rPr lang="en-US">
                <a:solidFill>
                  <a:srgbClr val="FFFFFF"/>
                </a:solidFill>
              </a:rPr>
              <a:t>Microsoft Confidential</a:t>
            </a:r>
            <a:endParaRPr lang="en-US" dirty="0">
              <a:solidFill>
                <a:srgbClr val="FFFFFF"/>
              </a:solidFill>
            </a:endParaRPr>
          </a:p>
        </p:txBody>
      </p:sp>
    </p:spTree>
    <p:extLst>
      <p:ext uri="{BB962C8B-B14F-4D97-AF65-F5344CB8AC3E}">
        <p14:creationId xmlns:p14="http://schemas.microsoft.com/office/powerpoint/2010/main" val="3855380823"/>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16411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013409"/>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269240" y="1189177"/>
            <a:ext cx="11653523" cy="1817934"/>
          </a:xfrm>
        </p:spPr>
        <p:txBody>
          <a:bodyPr/>
          <a:lstStyle>
            <a:lvl1pPr marL="0" indent="0">
              <a:buNone/>
              <a:defRPr sz="2600">
                <a:solidFill>
                  <a:schemeClr val="tx2"/>
                </a:soli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7948927"/>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869020"/>
          </a:xfrm>
        </p:spPr>
        <p:txBody>
          <a:bodyPr/>
          <a:lstStyle>
            <a:lvl1pPr marL="0" indent="0">
              <a:buNone/>
              <a:defRPr/>
            </a:lvl1pPr>
            <a:lvl2pPr marL="336080" indent="0">
              <a:buNone/>
              <a:defRPr/>
            </a:lvl2pPr>
            <a:lvl3pPr marL="560134" indent="0">
              <a:buNone/>
              <a:defRPr/>
            </a:lvl3pPr>
            <a:lvl4pPr marL="784187" indent="0">
              <a:buNone/>
              <a:defRPr/>
            </a:lvl4pPr>
            <a:lvl5pPr marL="100824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sz="4400"/>
            </a:lvl1pPr>
          </a:lstStyle>
          <a:p>
            <a:r>
              <a:rPr lang="en-US" dirty="0"/>
              <a:t>Click to edit Master title style</a:t>
            </a:r>
          </a:p>
        </p:txBody>
      </p:sp>
    </p:spTree>
    <p:extLst>
      <p:ext uri="{BB962C8B-B14F-4D97-AF65-F5344CB8AC3E}">
        <p14:creationId xmlns:p14="http://schemas.microsoft.com/office/powerpoint/2010/main" val="333980289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7647"/>
            <a:ext cx="9859116" cy="2696699"/>
          </a:xfrm>
          <a:noFill/>
        </p:spPr>
        <p:txBody>
          <a:bodyPr tIns="91440" bIns="91440" anchor="t" anchorCtr="0"/>
          <a:lstStyle>
            <a:lvl1pPr>
              <a:defRPr sz="7053"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4"/>
            <a:ext cx="9860674" cy="1793881"/>
          </a:xfrm>
          <a:noFill/>
        </p:spPr>
        <p:txBody>
          <a:bodyPr lIns="182880" tIns="146304" rIns="182880" bIns="146304">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9"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33789888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Blue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86877" y="624503"/>
            <a:ext cx="11655078" cy="899665"/>
          </a:xfrm>
        </p:spPr>
        <p:txBody>
          <a:bodyPr/>
          <a:lstStyle>
            <a:lvl1pPr>
              <a:defRPr sz="4400"/>
            </a:lvl1pPr>
          </a:lstStyle>
          <a:p>
            <a:r>
              <a:rPr lang="en-US" dirty="0"/>
              <a:t>Click to edit Master title style</a:t>
            </a:r>
          </a:p>
        </p:txBody>
      </p:sp>
      <p:sp>
        <p:nvSpPr>
          <p:cNvPr id="3" name="Text Placeholder 3"/>
          <p:cNvSpPr>
            <a:spLocks noGrp="1"/>
          </p:cNvSpPr>
          <p:nvPr>
            <p:ph type="body" sz="quarter" idx="10" hasCustomPrompt="1"/>
          </p:nvPr>
        </p:nvSpPr>
        <p:spPr>
          <a:xfrm>
            <a:off x="286876" y="278653"/>
            <a:ext cx="11653523" cy="410369"/>
          </a:xfrm>
        </p:spPr>
        <p:txBody>
          <a:bodyPr/>
          <a:lstStyle>
            <a:lvl1pPr marL="0" indent="0">
              <a:buNone/>
              <a:defRPr sz="1600" b="1" baseline="0">
                <a:solidFill>
                  <a:srgbClr val="0078D7"/>
                </a:solidFill>
                <a:latin typeface="+mn-lt"/>
              </a:defRPr>
            </a:lvl1pPr>
            <a:lvl2pPr marL="336080" indent="0">
              <a:buNone/>
              <a:defRPr/>
            </a:lvl2pPr>
            <a:lvl3pPr marL="560134" indent="0">
              <a:buNone/>
              <a:defRPr/>
            </a:lvl3pPr>
            <a:lvl4pPr marL="784187" indent="0">
              <a:buNone/>
              <a:defRPr/>
            </a:lvl4pPr>
            <a:lvl5pPr marL="1008241" indent="0">
              <a:buNone/>
              <a:defRPr/>
            </a:lvl5pPr>
          </a:lstStyle>
          <a:p>
            <a:pPr lvl="0"/>
            <a:r>
              <a:rPr lang="en-US" dirty="0"/>
              <a:t>CHAPTER TITLE 20pt Segoe UI Bold ALL CAPS</a:t>
            </a:r>
          </a:p>
        </p:txBody>
      </p:sp>
    </p:spTree>
    <p:extLst>
      <p:ext uri="{BB962C8B-B14F-4D97-AF65-F5344CB8AC3E}">
        <p14:creationId xmlns:p14="http://schemas.microsoft.com/office/powerpoint/2010/main" val="3907815804"/>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69241" y="672853"/>
            <a:ext cx="11655078" cy="89966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69240"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dirty="0"/>
              <a:t>CHAPTER TITLE BREADCRUM</a:t>
            </a:r>
          </a:p>
        </p:txBody>
      </p:sp>
    </p:spTree>
    <p:extLst>
      <p:ext uri="{BB962C8B-B14F-4D97-AF65-F5344CB8AC3E}">
        <p14:creationId xmlns:p14="http://schemas.microsoft.com/office/powerpoint/2010/main" val="2085709022"/>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diagrams slide">
    <p:spTree>
      <p:nvGrpSpPr>
        <p:cNvPr id="1" name=""/>
        <p:cNvGrpSpPr/>
        <p:nvPr/>
      </p:nvGrpSpPr>
      <p:grpSpPr>
        <a:xfrm>
          <a:off x="0" y="0"/>
          <a:ext cx="0" cy="0"/>
          <a:chOff x="0" y="0"/>
          <a:chExt cx="0" cy="0"/>
        </a:xfrm>
      </p:grpSpPr>
      <p:sp>
        <p:nvSpPr>
          <p:cNvPr id="7" name="Rectangle 6"/>
          <p:cNvSpPr/>
          <p:nvPr userDrawn="1"/>
        </p:nvSpPr>
        <p:spPr bwMode="auto">
          <a:xfrm>
            <a:off x="0" y="1524000"/>
            <a:ext cx="12192000" cy="5334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69241" y="672853"/>
            <a:ext cx="11655078" cy="89966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69240"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dirty="0"/>
              <a:t>CHAPTER TITLE BREADCRUM</a:t>
            </a:r>
          </a:p>
        </p:txBody>
      </p:sp>
    </p:spTree>
    <p:extLst>
      <p:ext uri="{BB962C8B-B14F-4D97-AF65-F5344CB8AC3E}">
        <p14:creationId xmlns:p14="http://schemas.microsoft.com/office/powerpoint/2010/main" val="880380517"/>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1807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6"/>
            </a:lvl1pPr>
          </a:lstStyle>
          <a:p>
            <a:r>
              <a:rPr lang="en-US"/>
              <a:t>Click to edit Master title style</a:t>
            </a:r>
          </a:p>
        </p:txBody>
      </p:sp>
      <p:sp>
        <p:nvSpPr>
          <p:cNvPr id="3" name="Text Placeholder 2"/>
          <p:cNvSpPr>
            <a:spLocks noGrp="1"/>
          </p:cNvSpPr>
          <p:nvPr>
            <p:ph type="body" idx="1"/>
          </p:nvPr>
        </p:nvSpPr>
        <p:spPr>
          <a:xfrm>
            <a:off x="831850" y="4589464"/>
            <a:ext cx="10515600" cy="513510"/>
          </a:xfrm>
        </p:spPr>
        <p:txBody>
          <a:bodyPr/>
          <a:lstStyle>
            <a:lvl1pPr marL="0" indent="0">
              <a:buNone/>
              <a:defRPr sz="2400">
                <a:solidFill>
                  <a:schemeClr val="tx1">
                    <a:tint val="75000"/>
                  </a:schemeClr>
                </a:solidFill>
              </a:defRPr>
            </a:lvl1pPr>
            <a:lvl2pPr marL="457025" indent="0">
              <a:buNone/>
              <a:defRPr sz="2000">
                <a:solidFill>
                  <a:schemeClr val="tx1">
                    <a:tint val="75000"/>
                  </a:schemeClr>
                </a:solidFill>
              </a:defRPr>
            </a:lvl2pPr>
            <a:lvl3pPr marL="914049" indent="0">
              <a:buNone/>
              <a:defRPr sz="1800">
                <a:solidFill>
                  <a:schemeClr val="tx1">
                    <a:tint val="75000"/>
                  </a:schemeClr>
                </a:solidFill>
              </a:defRPr>
            </a:lvl3pPr>
            <a:lvl4pPr marL="1371074" indent="0">
              <a:buNone/>
              <a:defRPr sz="1600">
                <a:solidFill>
                  <a:schemeClr val="tx1">
                    <a:tint val="75000"/>
                  </a:schemeClr>
                </a:solidFill>
              </a:defRPr>
            </a:lvl4pPr>
            <a:lvl5pPr marL="1828098" indent="0">
              <a:buNone/>
              <a:defRPr sz="1600">
                <a:solidFill>
                  <a:schemeClr val="tx1">
                    <a:tint val="75000"/>
                  </a:schemeClr>
                </a:solidFill>
              </a:defRPr>
            </a:lvl5pPr>
            <a:lvl6pPr marL="2285122" indent="0">
              <a:buNone/>
              <a:defRPr sz="1600">
                <a:solidFill>
                  <a:schemeClr val="tx1">
                    <a:tint val="75000"/>
                  </a:schemeClr>
                </a:solidFill>
              </a:defRPr>
            </a:lvl6pPr>
            <a:lvl7pPr marL="2742147" indent="0">
              <a:buNone/>
              <a:defRPr sz="1600">
                <a:solidFill>
                  <a:schemeClr val="tx1">
                    <a:tint val="75000"/>
                  </a:schemeClr>
                </a:solidFill>
              </a:defRPr>
            </a:lvl7pPr>
            <a:lvl8pPr marL="3199171" indent="0">
              <a:buNone/>
              <a:defRPr sz="1600">
                <a:solidFill>
                  <a:schemeClr val="tx1">
                    <a:tint val="75000"/>
                  </a:schemeClr>
                </a:solidFill>
              </a:defRPr>
            </a:lvl8pPr>
            <a:lvl9pPr marL="365619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2" y="6356352"/>
            <a:ext cx="2743200" cy="365125"/>
          </a:xfrm>
          <a:prstGeom prst="rect">
            <a:avLst/>
          </a:prstGeom>
        </p:spPr>
        <p:txBody>
          <a:bodyPr/>
          <a:lstStyle/>
          <a:p>
            <a:pPr defTabSz="913330" fontAlgn="base">
              <a:spcBef>
                <a:spcPct val="0"/>
              </a:spcBef>
              <a:spcAft>
                <a:spcPct val="0"/>
              </a:spcAft>
            </a:pPr>
            <a:fld id="{207F261A-9775-46D1-88CD-C33B26ED6680}" type="datetimeFigureOut">
              <a:rPr lang="en-US" smtClean="0">
                <a:solidFill>
                  <a:srgbClr val="505050"/>
                </a:solidFill>
                <a:ea typeface="ＭＳ Ｐゴシック" charset="0"/>
              </a:rPr>
              <a:pPr defTabSz="913330" fontAlgn="base">
                <a:spcBef>
                  <a:spcPct val="0"/>
                </a:spcBef>
                <a:spcAft>
                  <a:spcPct val="0"/>
                </a:spcAft>
              </a:pPr>
              <a:t>10/27/2016</a:t>
            </a:fld>
            <a:endParaRPr lang="en-US" dirty="0">
              <a:solidFill>
                <a:srgbClr val="505050"/>
              </a:solidFill>
              <a:ea typeface="ＭＳ Ｐゴシック"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330" fontAlgn="base">
              <a:spcBef>
                <a:spcPct val="0"/>
              </a:spcBef>
              <a:spcAft>
                <a:spcPct val="0"/>
              </a:spcAft>
            </a:pPr>
            <a:endParaRPr lang="en-US" dirty="0">
              <a:solidFill>
                <a:srgbClr val="505050"/>
              </a:solidFill>
              <a:ea typeface="ＭＳ Ｐゴシック"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330" fontAlgn="base">
              <a:spcBef>
                <a:spcPct val="0"/>
              </a:spcBef>
              <a:spcAft>
                <a:spcPct val="0"/>
              </a:spcAft>
            </a:pPr>
            <a:fld id="{397FD1DD-706D-411B-8A50-0694170D532F}" type="slidenum">
              <a:rPr lang="en-US" smtClean="0">
                <a:solidFill>
                  <a:srgbClr val="505050"/>
                </a:solidFill>
                <a:ea typeface="ＭＳ Ｐゴシック" charset="0"/>
              </a:rPr>
              <a:pPr defTabSz="913330" fontAlgn="base">
                <a:spcBef>
                  <a:spcPct val="0"/>
                </a:spcBef>
                <a:spcAft>
                  <a:spcPct val="0"/>
                </a:spcAft>
              </a:pPr>
              <a:t>‹#›</a:t>
            </a:fld>
            <a:endParaRPr lang="en-US" dirty="0">
              <a:solidFill>
                <a:srgbClr val="505050"/>
              </a:solidFill>
              <a:ea typeface="ＭＳ Ｐゴシック" charset="0"/>
            </a:endParaRPr>
          </a:p>
        </p:txBody>
      </p:sp>
    </p:spTree>
    <p:extLst>
      <p:ext uri="{BB962C8B-B14F-4D97-AF65-F5344CB8AC3E}">
        <p14:creationId xmlns:p14="http://schemas.microsoft.com/office/powerpoint/2010/main" val="369020429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40" y="1189177"/>
            <a:ext cx="11653523" cy="181793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2052141"/>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765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_diagrams slide ">
    <p:spTree>
      <p:nvGrpSpPr>
        <p:cNvPr id="1" name=""/>
        <p:cNvGrpSpPr/>
        <p:nvPr/>
      </p:nvGrpSpPr>
      <p:grpSpPr>
        <a:xfrm>
          <a:off x="0" y="0"/>
          <a:ext cx="0" cy="0"/>
          <a:chOff x="0" y="0"/>
          <a:chExt cx="0" cy="0"/>
        </a:xfrm>
      </p:grpSpPr>
      <p:sp>
        <p:nvSpPr>
          <p:cNvPr id="4" name="Rectangle 3"/>
          <p:cNvSpPr/>
          <p:nvPr userDrawn="1"/>
        </p:nvSpPr>
        <p:spPr bwMode="auto">
          <a:xfrm>
            <a:off x="0" y="1524000"/>
            <a:ext cx="12192000" cy="533400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5" name="Text Placeholder 3"/>
          <p:cNvSpPr>
            <a:spLocks noGrp="1"/>
          </p:cNvSpPr>
          <p:nvPr>
            <p:ph type="body" sz="quarter" idx="10"/>
          </p:nvPr>
        </p:nvSpPr>
        <p:spPr>
          <a:xfrm>
            <a:off x="269240" y="1189178"/>
            <a:ext cx="11653523" cy="1869020"/>
          </a:xfrm>
        </p:spPr>
        <p:txBody>
          <a:bodyPr/>
          <a:lstStyle>
            <a:lvl1pPr marL="0" indent="0">
              <a:buNone/>
              <a:defRPr/>
            </a:lvl1pPr>
            <a:lvl2pPr marL="336080" indent="0">
              <a:buNone/>
              <a:defRPr/>
            </a:lvl2pPr>
            <a:lvl3pPr marL="560134" indent="0">
              <a:buNone/>
              <a:defRPr/>
            </a:lvl3pPr>
            <a:lvl4pPr marL="784187" indent="0">
              <a:buNone/>
              <a:defRPr/>
            </a:lvl4pPr>
            <a:lvl5pPr marL="100824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5"/>
          <p:cNvSpPr>
            <a:spLocks noGrp="1"/>
          </p:cNvSpPr>
          <p:nvPr>
            <p:ph type="title"/>
          </p:nvPr>
        </p:nvSpPr>
        <p:spPr>
          <a:xfrm>
            <a:off x="269241" y="289513"/>
            <a:ext cx="11655078" cy="899665"/>
          </a:xfrm>
        </p:spPr>
        <p:txBody>
          <a:bodyPr/>
          <a:lstStyle>
            <a:lvl1pPr>
              <a:defRPr sz="4400"/>
            </a:lvl1pPr>
          </a:lstStyle>
          <a:p>
            <a:r>
              <a:rPr lang="en-US" dirty="0"/>
              <a:t>Click to edit Master title style</a:t>
            </a:r>
          </a:p>
        </p:txBody>
      </p:sp>
    </p:spTree>
    <p:extLst>
      <p:ext uri="{BB962C8B-B14F-4D97-AF65-F5344CB8AC3E}">
        <p14:creationId xmlns:p14="http://schemas.microsoft.com/office/powerpoint/2010/main" val="3771019546"/>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86051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60793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7647"/>
            <a:ext cx="9859116" cy="2696699"/>
          </a:xfrm>
          <a:noFill/>
        </p:spPr>
        <p:txBody>
          <a:bodyPr tIns="91440" bIns="91440" anchor="t" anchorCtr="0"/>
          <a:lstStyle>
            <a:lvl1pPr>
              <a:defRPr sz="7053"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4"/>
            <a:ext cx="9860674" cy="1793881"/>
          </a:xfrm>
          <a:noFill/>
        </p:spPr>
        <p:txBody>
          <a:bodyPr lIns="182880" tIns="146304" rIns="182880" bIns="146304">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9"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597456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269239" y="1189177"/>
            <a:ext cx="11653523" cy="1817934"/>
          </a:xfrm>
        </p:spPr>
        <p:txBody>
          <a:bodyPr/>
          <a:lstStyle>
            <a:lvl1pPr marL="0" indent="0">
              <a:buNone/>
              <a:defRPr sz="2600">
                <a:solidFill>
                  <a:schemeClr val="tx2"/>
                </a:soli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4572567"/>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67233"/>
          </a:xfrm>
        </p:spPr>
        <p:txBody>
          <a:bodyPr/>
          <a:lstStyle>
            <a:lvl1pPr marL="0" indent="0">
              <a:buNone/>
              <a:defRPr/>
            </a:lvl1pPr>
            <a:lvl2pPr marL="336145" indent="0">
              <a:buNone/>
              <a:defRPr/>
            </a:lvl2pPr>
            <a:lvl3pPr marL="560241" indent="0">
              <a:buNone/>
              <a:defRPr/>
            </a:lvl3pPr>
            <a:lvl4pPr marL="784338" indent="0">
              <a:buNone/>
              <a:defRPr/>
            </a:lvl4pPr>
            <a:lvl5pPr marL="1008434"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sz="4400"/>
            </a:lvl1pPr>
          </a:lstStyle>
          <a:p>
            <a:r>
              <a:rPr lang="en-US" dirty="0"/>
              <a:t>Click to edit Master title style</a:t>
            </a:r>
          </a:p>
        </p:txBody>
      </p:sp>
    </p:spTree>
    <p:extLst>
      <p:ext uri="{BB962C8B-B14F-4D97-AF65-F5344CB8AC3E}">
        <p14:creationId xmlns:p14="http://schemas.microsoft.com/office/powerpoint/2010/main" val="2100481873"/>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lue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86877" y="624502"/>
            <a:ext cx="11655078" cy="899665"/>
          </a:xfrm>
        </p:spPr>
        <p:txBody>
          <a:bodyPr/>
          <a:lstStyle>
            <a:lvl1pPr>
              <a:defRPr sz="4400"/>
            </a:lvl1pPr>
          </a:lstStyle>
          <a:p>
            <a:r>
              <a:rPr lang="en-US" dirty="0"/>
              <a:t>Click to edit Master title style</a:t>
            </a:r>
          </a:p>
        </p:txBody>
      </p:sp>
      <p:sp>
        <p:nvSpPr>
          <p:cNvPr id="3" name="Text Placeholder 3"/>
          <p:cNvSpPr>
            <a:spLocks noGrp="1"/>
          </p:cNvSpPr>
          <p:nvPr>
            <p:ph type="body" sz="quarter" idx="10" hasCustomPrompt="1"/>
          </p:nvPr>
        </p:nvSpPr>
        <p:spPr>
          <a:xfrm>
            <a:off x="286876" y="278652"/>
            <a:ext cx="11653523" cy="410369"/>
          </a:xfrm>
        </p:spPr>
        <p:txBody>
          <a:bodyPr/>
          <a:lstStyle>
            <a:lvl1pPr marL="0" indent="0">
              <a:buNone/>
              <a:defRPr sz="1600" b="1" baseline="0">
                <a:solidFill>
                  <a:srgbClr val="0078D7"/>
                </a:solidFill>
                <a:latin typeface="+mn-lt"/>
              </a:defRPr>
            </a:lvl1pPr>
            <a:lvl2pPr marL="336145" indent="0">
              <a:buNone/>
              <a:defRPr/>
            </a:lvl2pPr>
            <a:lvl3pPr marL="560241" indent="0">
              <a:buNone/>
              <a:defRPr/>
            </a:lvl3pPr>
            <a:lvl4pPr marL="784338" indent="0">
              <a:buNone/>
              <a:defRPr/>
            </a:lvl4pPr>
            <a:lvl5pPr marL="1008434" indent="0">
              <a:buNone/>
              <a:defRPr/>
            </a:lvl5pPr>
          </a:lstStyle>
          <a:p>
            <a:pPr lvl="0"/>
            <a:r>
              <a:rPr lang="en-US" dirty="0"/>
              <a:t>CHAPTER TITLE 20pt Segoe UI Bold ALL CAPS</a:t>
            </a:r>
          </a:p>
        </p:txBody>
      </p:sp>
    </p:spTree>
    <p:extLst>
      <p:ext uri="{BB962C8B-B14F-4D97-AF65-F5344CB8AC3E}">
        <p14:creationId xmlns:p14="http://schemas.microsoft.com/office/powerpoint/2010/main" val="2237139264"/>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69240" y="672852"/>
            <a:ext cx="11655078" cy="89966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69239"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CHAPTER TITLE BREADCRUM</a:t>
            </a:r>
          </a:p>
        </p:txBody>
      </p:sp>
    </p:spTree>
    <p:extLst>
      <p:ext uri="{BB962C8B-B14F-4D97-AF65-F5344CB8AC3E}">
        <p14:creationId xmlns:p14="http://schemas.microsoft.com/office/powerpoint/2010/main" val="1464371136"/>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183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0" y="4589464"/>
            <a:ext cx="10515600" cy="513510"/>
          </a:xfrm>
        </p:spPr>
        <p:txBody>
          <a:bodyPr/>
          <a:lstStyle>
            <a:lvl1pPr marL="0" indent="0">
              <a:buNone/>
              <a:defRPr sz="2400">
                <a:solidFill>
                  <a:schemeClr val="tx1">
                    <a:tint val="75000"/>
                  </a:schemeClr>
                </a:solidFill>
              </a:defRPr>
            </a:lvl1pPr>
            <a:lvl2pPr marL="457112" indent="0">
              <a:buNone/>
              <a:defRPr sz="2000">
                <a:solidFill>
                  <a:schemeClr val="tx1">
                    <a:tint val="75000"/>
                  </a:schemeClr>
                </a:solidFill>
              </a:defRPr>
            </a:lvl2pPr>
            <a:lvl3pPr marL="914225" indent="0">
              <a:buNone/>
              <a:defRPr sz="1800">
                <a:solidFill>
                  <a:schemeClr val="tx1">
                    <a:tint val="75000"/>
                  </a:schemeClr>
                </a:solidFill>
              </a:defRPr>
            </a:lvl3pPr>
            <a:lvl4pPr marL="1371337" indent="0">
              <a:buNone/>
              <a:defRPr sz="1600">
                <a:solidFill>
                  <a:schemeClr val="tx1">
                    <a:tint val="75000"/>
                  </a:schemeClr>
                </a:solidFill>
              </a:defRPr>
            </a:lvl4pPr>
            <a:lvl5pPr marL="1828449" indent="0">
              <a:buNone/>
              <a:defRPr sz="1600">
                <a:solidFill>
                  <a:schemeClr val="tx1">
                    <a:tint val="75000"/>
                  </a:schemeClr>
                </a:solidFill>
              </a:defRPr>
            </a:lvl5pPr>
            <a:lvl6pPr marL="2285561" indent="0">
              <a:buNone/>
              <a:defRPr sz="1600">
                <a:solidFill>
                  <a:schemeClr val="tx1">
                    <a:tint val="75000"/>
                  </a:schemeClr>
                </a:solidFill>
              </a:defRPr>
            </a:lvl6pPr>
            <a:lvl7pPr marL="2742674" indent="0">
              <a:buNone/>
              <a:defRPr sz="1600">
                <a:solidFill>
                  <a:schemeClr val="tx1">
                    <a:tint val="75000"/>
                  </a:schemeClr>
                </a:solidFill>
              </a:defRPr>
            </a:lvl7pPr>
            <a:lvl8pPr marL="3199785" indent="0">
              <a:buNone/>
              <a:defRPr sz="1600">
                <a:solidFill>
                  <a:schemeClr val="tx1">
                    <a:tint val="75000"/>
                  </a:schemeClr>
                </a:solidFill>
              </a:defRPr>
            </a:lvl8pPr>
            <a:lvl9pPr marL="365689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1" y="6356351"/>
            <a:ext cx="2743200" cy="365125"/>
          </a:xfrm>
          <a:prstGeom prst="rect">
            <a:avLst/>
          </a:prstGeom>
        </p:spPr>
        <p:txBody>
          <a:bodyPr/>
          <a:lstStyle/>
          <a:p>
            <a:pPr defTabSz="913505" fontAlgn="base">
              <a:spcBef>
                <a:spcPct val="0"/>
              </a:spcBef>
              <a:spcAft>
                <a:spcPct val="0"/>
              </a:spcAft>
            </a:pPr>
            <a:fld id="{207F261A-9775-46D1-88CD-C33B26ED6680}" type="datetimeFigureOut">
              <a:rPr lang="en-US" smtClean="0">
                <a:solidFill>
                  <a:srgbClr val="505050"/>
                </a:solidFill>
                <a:ea typeface="ＭＳ Ｐゴシック" charset="0"/>
              </a:rPr>
              <a:pPr defTabSz="913505" fontAlgn="base">
                <a:spcBef>
                  <a:spcPct val="0"/>
                </a:spcBef>
                <a:spcAft>
                  <a:spcPct val="0"/>
                </a:spcAft>
              </a:pPr>
              <a:t>10/27/2016</a:t>
            </a:fld>
            <a:endParaRPr lang="en-US" dirty="0">
              <a:solidFill>
                <a:srgbClr val="505050"/>
              </a:solidFill>
              <a:ea typeface="ＭＳ Ｐゴシック" charset="0"/>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3505" fontAlgn="base">
              <a:spcBef>
                <a:spcPct val="0"/>
              </a:spcBef>
              <a:spcAft>
                <a:spcPct val="0"/>
              </a:spcAft>
            </a:pPr>
            <a:endParaRPr lang="en-US" dirty="0">
              <a:solidFill>
                <a:srgbClr val="505050"/>
              </a:solidFill>
              <a:ea typeface="ＭＳ Ｐゴシック" charset="0"/>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3505" fontAlgn="base">
              <a:spcBef>
                <a:spcPct val="0"/>
              </a:spcBef>
              <a:spcAft>
                <a:spcPct val="0"/>
              </a:spcAft>
            </a:pPr>
            <a:fld id="{397FD1DD-706D-411B-8A50-0694170D532F}" type="slidenum">
              <a:rPr lang="en-US" smtClean="0">
                <a:solidFill>
                  <a:srgbClr val="505050"/>
                </a:solidFill>
                <a:ea typeface="ＭＳ Ｐゴシック" charset="0"/>
              </a:rPr>
              <a:pPr defTabSz="913505" fontAlgn="base">
                <a:spcBef>
                  <a:spcPct val="0"/>
                </a:spcBef>
                <a:spcAft>
                  <a:spcPct val="0"/>
                </a:spcAft>
              </a:pPr>
              <a:t>‹#›</a:t>
            </a:fld>
            <a:endParaRPr lang="en-US" dirty="0">
              <a:solidFill>
                <a:srgbClr val="505050"/>
              </a:solidFill>
              <a:ea typeface="ＭＳ Ｐゴシック" charset="0"/>
            </a:endParaRPr>
          </a:p>
        </p:txBody>
      </p:sp>
    </p:spTree>
    <p:extLst>
      <p:ext uri="{BB962C8B-B14F-4D97-AF65-F5344CB8AC3E}">
        <p14:creationId xmlns:p14="http://schemas.microsoft.com/office/powerpoint/2010/main" val="32081993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Title 2"/>
          <p:cNvSpPr>
            <a:spLocks noGrp="1"/>
          </p:cNvSpPr>
          <p:nvPr>
            <p:ph type="title"/>
          </p:nvPr>
        </p:nvSpPr>
        <p:spPr>
          <a:xfrm>
            <a:off x="268927" y="286381"/>
            <a:ext cx="11653523" cy="927940"/>
          </a:xfrm>
          <a:prstGeom prst="rect">
            <a:avLst/>
          </a:prstGeom>
        </p:spPr>
        <p:txBody>
          <a:bodyPr/>
          <a:lstStyle>
            <a:lvl1pPr algn="l">
              <a:defRPr sz="5097">
                <a:solidFill>
                  <a:schemeClr val="tx2"/>
                </a:solidFill>
              </a:defRPr>
            </a:lvl1pPr>
          </a:lstStyle>
          <a:p>
            <a:r>
              <a:rPr lang="en-US"/>
              <a:t>Click to edit Master title style</a:t>
            </a:r>
            <a:endParaRPr lang="en-US" dirty="0"/>
          </a:p>
        </p:txBody>
      </p:sp>
      <p:sp>
        <p:nvSpPr>
          <p:cNvPr id="5" name="Slide Number Placeholder 3"/>
          <p:cNvSpPr>
            <a:spLocks noGrp="1"/>
          </p:cNvSpPr>
          <p:nvPr>
            <p:ph type="sldNum" sz="quarter" idx="15"/>
          </p:nvPr>
        </p:nvSpPr>
        <p:spPr>
          <a:xfrm>
            <a:off x="11367169" y="6437746"/>
            <a:ext cx="555597" cy="133860"/>
          </a:xfrm>
          <a:prstGeom prst="rect">
            <a:avLst/>
          </a:prstGeom>
        </p:spPr>
        <p:txBody>
          <a:bodyPr/>
          <a:lstStyle>
            <a:lvl1pPr>
              <a:defRPr/>
            </a:lvl1pPr>
          </a:lstStyle>
          <a:p>
            <a:fld id="{6052FC3A-E1BD-E54F-9A48-71EBDEF00552}" type="slidenum">
              <a:rPr lang="en-US"/>
              <a:pPr/>
              <a:t>‹#›</a:t>
            </a:fld>
            <a:endParaRPr lang="en-US"/>
          </a:p>
        </p:txBody>
      </p:sp>
    </p:spTree>
    <p:extLst>
      <p:ext uri="{BB962C8B-B14F-4D97-AF65-F5344CB8AC3E}">
        <p14:creationId xmlns:p14="http://schemas.microsoft.com/office/powerpoint/2010/main" val="4065380622"/>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4_Title Slide 9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34048" t="30056" r="3335" b="5570"/>
          <a:stretch/>
        </p:blipFill>
        <p:spPr>
          <a:xfrm>
            <a:off x="0" y="-7440"/>
            <a:ext cx="12192000" cy="7001965"/>
          </a:xfrm>
          <a:prstGeom prst="rect">
            <a:avLst/>
          </a:prstGeom>
        </p:spPr>
      </p:pic>
      <p:pic>
        <p:nvPicPr>
          <p:cNvPr id="10" name="Picture 9"/>
          <p:cNvPicPr>
            <a:picLocks noChangeAspect="1"/>
          </p:cNvPicPr>
          <p:nvPr userDrawn="1"/>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71477" t="231" r="6976" b="1903"/>
          <a:stretch/>
        </p:blipFill>
        <p:spPr>
          <a:xfrm flipH="1">
            <a:off x="6032754" y="11527"/>
            <a:ext cx="6159246" cy="6993885"/>
          </a:xfrm>
          <a:prstGeom prst="rect">
            <a:avLst/>
          </a:prstGeom>
        </p:spPr>
      </p:pic>
      <p:sp>
        <p:nvSpPr>
          <p:cNvPr id="14" name="Rectangle 13"/>
          <p:cNvSpPr/>
          <p:nvPr userDrawn="1"/>
        </p:nvSpPr>
        <p:spPr bwMode="auto">
          <a:xfrm>
            <a:off x="269239" y="2935288"/>
            <a:ext cx="8120699" cy="3634758"/>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8" tIns="143415" rIns="179268" bIns="143415" numCol="1" spcCol="0" rtlCol="0" fromWordArt="0" anchor="t" anchorCtr="0" forceAA="0" compatLnSpc="1">
            <a:prstTxWarp prst="textNoShape">
              <a:avLst/>
            </a:prstTxWarp>
            <a:noAutofit/>
          </a:bodyPr>
          <a:lstStyle/>
          <a:p>
            <a:pPr algn="ctr" defTabSz="914016"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ctrTitle"/>
          </p:nvPr>
        </p:nvSpPr>
        <p:spPr>
          <a:xfrm>
            <a:off x="375953" y="3422398"/>
            <a:ext cx="6171371" cy="2488894"/>
          </a:xfrm>
        </p:spPr>
        <p:txBody>
          <a:bodyPr/>
          <a:lstStyle>
            <a:lvl1pPr>
              <a:defRPr sz="5900" baseline="0">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375955" y="5754632"/>
            <a:ext cx="5720046" cy="430887"/>
          </a:xfrm>
        </p:spPr>
        <p:txBody>
          <a:bodyPr anchor="ctr"/>
          <a:lstStyle>
            <a:lvl1pPr marL="0" indent="0" algn="l">
              <a:lnSpc>
                <a:spcPct val="100000"/>
              </a:lnSpc>
              <a:spcBef>
                <a:spcPts val="0"/>
              </a:spcBef>
              <a:buNone/>
              <a:defRPr sz="1600">
                <a:solidFill>
                  <a:schemeClr val="bg1"/>
                </a:solidFill>
                <a:latin typeface="+mj-lt"/>
              </a:defRPr>
            </a:lvl1pPr>
            <a:lvl2pPr marL="448151" indent="0" algn="ctr">
              <a:buNone/>
              <a:defRPr>
                <a:solidFill>
                  <a:schemeClr val="tx1">
                    <a:tint val="75000"/>
                  </a:schemeClr>
                </a:solidFill>
              </a:defRPr>
            </a:lvl2pPr>
            <a:lvl3pPr marL="896302" indent="0" algn="ctr">
              <a:buNone/>
              <a:defRPr>
                <a:solidFill>
                  <a:schemeClr val="tx1">
                    <a:tint val="75000"/>
                  </a:schemeClr>
                </a:solidFill>
              </a:defRPr>
            </a:lvl3pPr>
            <a:lvl4pPr marL="1344453" indent="0" algn="ctr">
              <a:buNone/>
              <a:defRPr>
                <a:solidFill>
                  <a:schemeClr val="tx1">
                    <a:tint val="75000"/>
                  </a:schemeClr>
                </a:solidFill>
              </a:defRPr>
            </a:lvl4pPr>
            <a:lvl5pPr marL="1792604" indent="0" algn="ctr">
              <a:buNone/>
              <a:defRPr>
                <a:solidFill>
                  <a:schemeClr val="tx1">
                    <a:tint val="75000"/>
                  </a:schemeClr>
                </a:solidFill>
              </a:defRPr>
            </a:lvl5pPr>
            <a:lvl6pPr marL="2240755" indent="0" algn="ctr">
              <a:buNone/>
              <a:defRPr>
                <a:solidFill>
                  <a:schemeClr val="tx1">
                    <a:tint val="75000"/>
                  </a:schemeClr>
                </a:solidFill>
              </a:defRPr>
            </a:lvl6pPr>
            <a:lvl7pPr marL="2688906" indent="0" algn="ctr">
              <a:buNone/>
              <a:defRPr>
                <a:solidFill>
                  <a:schemeClr val="tx1">
                    <a:tint val="75000"/>
                  </a:schemeClr>
                </a:solidFill>
              </a:defRPr>
            </a:lvl7pPr>
            <a:lvl8pPr marL="3137057" indent="0" algn="ctr">
              <a:buNone/>
              <a:defRPr>
                <a:solidFill>
                  <a:schemeClr val="tx1">
                    <a:tint val="75000"/>
                  </a:schemeClr>
                </a:solidFill>
              </a:defRPr>
            </a:lvl8pPr>
            <a:lvl9pPr marL="3585208" indent="0" algn="ctr">
              <a:buNone/>
              <a:defRPr>
                <a:solidFill>
                  <a:schemeClr val="tx1">
                    <a:tint val="75000"/>
                  </a:schemeClr>
                </a:solidFill>
              </a:defRPr>
            </a:lvl9pPr>
          </a:lstStyle>
          <a:p>
            <a:r>
              <a:rPr lang="en-US"/>
              <a:t>Click to edit Master subtitle style</a:t>
            </a:r>
            <a:endParaRPr lang="en-US" dirty="0"/>
          </a:p>
        </p:txBody>
      </p:sp>
      <p:pic>
        <p:nvPicPr>
          <p:cNvPr id="17" name="Picture 7"/>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5135" y="524546"/>
            <a:ext cx="1229472" cy="269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55648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81793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4136079"/>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_Title &amp; Content Bulleted Text-blu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3834" cy="896518"/>
          </a:xfrm>
        </p:spPr>
        <p:txBody>
          <a:bodyPr/>
          <a:lstStyle>
            <a:lvl1pPr>
              <a:defRPr sz="4705">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269239" y="1394637"/>
            <a:ext cx="10757098" cy="1889074"/>
          </a:xfrm>
        </p:spPr>
        <p:txBody>
          <a:bodyPr/>
          <a:lstStyle>
            <a:lvl1pPr>
              <a:buSzPct val="80000"/>
              <a:defRPr sz="2745">
                <a:solidFill>
                  <a:schemeClr val="bg1"/>
                </a:solidFill>
                <a:latin typeface="+mj-lt"/>
              </a:defRPr>
            </a:lvl1pPr>
            <a:lvl2pPr>
              <a:defRPr sz="2353">
                <a:solidFill>
                  <a:schemeClr val="bg1"/>
                </a:solidFill>
              </a:defRPr>
            </a:lvl2pPr>
            <a:lvl3pPr>
              <a:defRPr sz="1961">
                <a:solidFill>
                  <a:schemeClr val="bg1"/>
                </a:solidFill>
              </a:defRPr>
            </a:lvl3pPr>
            <a:lvl4pPr>
              <a:defRPr sz="1765">
                <a:solidFill>
                  <a:schemeClr val="bg1"/>
                </a:solidFill>
              </a:defRPr>
            </a:lvl4pPr>
            <a:lvl5pPr>
              <a:defRPr sz="1765">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883805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7647"/>
            <a:ext cx="9859116" cy="2696699"/>
          </a:xfrm>
          <a:noFill/>
        </p:spPr>
        <p:txBody>
          <a:bodyPr tIns="91440" bIns="91440" anchor="t" anchorCtr="0"/>
          <a:lstStyle>
            <a:lvl1pPr>
              <a:defRPr sz="7053"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4"/>
            <a:ext cx="9860674" cy="1793881"/>
          </a:xfrm>
          <a:noFill/>
        </p:spPr>
        <p:txBody>
          <a:bodyPr lIns="182880" tIns="146304" rIns="182880" bIns="146304">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22794355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244628" y="6566924"/>
            <a:ext cx="3702745" cy="15837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dirty="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494983033"/>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0039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140" y="1344828"/>
            <a:ext cx="9507706" cy="1796217"/>
          </a:xfrm>
          <a:noFill/>
        </p:spPr>
        <p:txBody>
          <a:bodyPr lIns="0" tIns="0" rIns="0" bIns="0" anchor="t" anchorCtr="0"/>
          <a:lstStyle>
            <a:lvl1pPr>
              <a:defRPr lang="en-US" sz="3921" b="1" kern="1200" cap="none" spc="-98" baseline="0" dirty="0">
                <a:ln w="3175">
                  <a:noFill/>
                </a:ln>
                <a:solidFill>
                  <a:schemeClr val="tx1"/>
                </a:solidFill>
                <a:effectLst/>
                <a:latin typeface="+mn-lt"/>
                <a:ea typeface="+mn-ea"/>
                <a:cs typeface="+mn-cs"/>
              </a:defRPr>
            </a:lvl1pPr>
          </a:lstStyle>
          <a:p>
            <a:r>
              <a:rPr lang="en-US" dirty="0"/>
              <a:t>Section title</a:t>
            </a:r>
          </a:p>
        </p:txBody>
      </p:sp>
      <p:sp>
        <p:nvSpPr>
          <p:cNvPr id="5" name="Text Placeholder 4"/>
          <p:cNvSpPr>
            <a:spLocks noGrp="1"/>
          </p:cNvSpPr>
          <p:nvPr>
            <p:ph type="body" sz="quarter" idx="10"/>
          </p:nvPr>
        </p:nvSpPr>
        <p:spPr>
          <a:xfrm>
            <a:off x="717452" y="3348057"/>
            <a:ext cx="9507394" cy="543185"/>
          </a:xfrm>
        </p:spPr>
        <p:txBody>
          <a:bodyPr lIns="0" tIns="0" rIns="0" bIns="0"/>
          <a:lstStyle>
            <a:lvl1pPr marL="0" indent="0">
              <a:buNone/>
              <a:defRPr lang="en-US" sz="3921" b="0" kern="1200" cap="none" spc="-98" baseline="0" dirty="0" smtClean="0">
                <a:ln w="3175">
                  <a:noFill/>
                </a:ln>
                <a:solidFill>
                  <a:schemeClr val="tx1"/>
                </a:solidFill>
                <a:effectLst/>
                <a:latin typeface="+mj-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5232061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17140" y="1344828"/>
            <a:ext cx="11205622" cy="1796217"/>
          </a:xfrm>
          <a:noFill/>
        </p:spPr>
        <p:txBody>
          <a:bodyPr lIns="0" tIns="0" rIns="0" bIns="0" anchor="t" anchorCtr="0"/>
          <a:lstStyle>
            <a:lvl1pPr>
              <a:defRPr lang="en-US" sz="3921" b="1" kern="1200" cap="none" spc="-98" baseline="0" dirty="0">
                <a:ln w="3175">
                  <a:noFill/>
                </a:ln>
                <a:solidFill>
                  <a:schemeClr val="tx1"/>
                </a:solidFill>
                <a:effectLst/>
                <a:latin typeface="+mn-lt"/>
                <a:ea typeface="+mn-ea"/>
                <a:cs typeface="+mn-cs"/>
              </a:defRPr>
            </a:lvl1pPr>
          </a:lstStyle>
          <a:p>
            <a:r>
              <a:rPr lang="en-US" dirty="0"/>
              <a:t>Section title</a:t>
            </a:r>
          </a:p>
        </p:txBody>
      </p:sp>
      <p:sp>
        <p:nvSpPr>
          <p:cNvPr id="4" name="Text Placeholder 4"/>
          <p:cNvSpPr>
            <a:spLocks noGrp="1"/>
          </p:cNvSpPr>
          <p:nvPr>
            <p:ph type="body" sz="quarter" idx="10"/>
          </p:nvPr>
        </p:nvSpPr>
        <p:spPr>
          <a:xfrm>
            <a:off x="717452" y="3348057"/>
            <a:ext cx="9507394" cy="543185"/>
          </a:xfrm>
        </p:spPr>
        <p:txBody>
          <a:bodyPr lIns="0" tIns="0" rIns="0" bIns="0"/>
          <a:lstStyle>
            <a:lvl1pPr marL="0" indent="0">
              <a:buNone/>
              <a:defRPr lang="en-US" sz="3921" b="0" kern="1200" cap="none" spc="-98" baseline="0" dirty="0" smtClean="0">
                <a:ln w="3175">
                  <a:noFill/>
                </a:ln>
                <a:solidFill>
                  <a:schemeClr val="tx1"/>
                </a:solidFill>
                <a:effectLst/>
                <a:latin typeface="+mj-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9288356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17140" y="1344828"/>
            <a:ext cx="11205622" cy="1796217"/>
          </a:xfrm>
          <a:noFill/>
        </p:spPr>
        <p:txBody>
          <a:bodyPr lIns="0" tIns="0" rIns="0" bIns="0" anchor="t" anchorCtr="0"/>
          <a:lstStyle>
            <a:lvl1pPr>
              <a:defRPr lang="en-US" sz="3921" b="1" kern="1200" cap="none" spc="-98" baseline="0" dirty="0">
                <a:ln w="3175">
                  <a:noFill/>
                </a:ln>
                <a:solidFill>
                  <a:schemeClr val="tx1"/>
                </a:solidFill>
                <a:effectLst/>
                <a:latin typeface="+mn-lt"/>
                <a:ea typeface="+mn-ea"/>
                <a:cs typeface="+mn-cs"/>
              </a:defRPr>
            </a:lvl1pPr>
          </a:lstStyle>
          <a:p>
            <a:r>
              <a:rPr lang="en-US" dirty="0"/>
              <a:t>Section title</a:t>
            </a:r>
          </a:p>
        </p:txBody>
      </p:sp>
      <p:sp>
        <p:nvSpPr>
          <p:cNvPr id="4" name="Text Placeholder 4"/>
          <p:cNvSpPr>
            <a:spLocks noGrp="1"/>
          </p:cNvSpPr>
          <p:nvPr>
            <p:ph type="body" sz="quarter" idx="10"/>
          </p:nvPr>
        </p:nvSpPr>
        <p:spPr>
          <a:xfrm>
            <a:off x="717452" y="3348057"/>
            <a:ext cx="9507394" cy="543185"/>
          </a:xfrm>
        </p:spPr>
        <p:txBody>
          <a:bodyPr lIns="0" tIns="0" rIns="0" bIns="0"/>
          <a:lstStyle>
            <a:lvl1pPr marL="0" indent="0">
              <a:buNone/>
              <a:defRPr lang="en-US" sz="3921" b="0" kern="1200" cap="none" spc="-98" baseline="0" dirty="0" smtClean="0">
                <a:ln w="3175">
                  <a:noFill/>
                </a:ln>
                <a:solidFill>
                  <a:schemeClr val="tx1"/>
                </a:solidFill>
                <a:effectLst/>
                <a:latin typeface="+mj-lt"/>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8501945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68110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8763705"/>
      </p:ext>
    </p:extLst>
  </p:cSld>
  <p:clrMapOvr>
    <a:masterClrMapping/>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921" b="0" kern="1200" cap="none" spc="-98" baseline="0" dirty="0">
                <a:ln w="3175">
                  <a:noFill/>
                </a:ln>
                <a:solidFill>
                  <a:schemeClr val="tx1"/>
                </a:solidFill>
                <a:effectLst/>
                <a:latin typeface="+mj-lt"/>
                <a:ea typeface="+mn-ea"/>
                <a:cs typeface="+mn-cs"/>
              </a:defRPr>
            </a:lvl1pPr>
          </a:lstStyle>
          <a:p>
            <a:r>
              <a:rPr lang="en-US" dirty="0"/>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330" cy="6858623"/>
          </a:xfrm>
          <a:prstGeom prst="rect">
            <a:avLst/>
          </a:prstGeom>
        </p:spPr>
      </p:pic>
    </p:spTree>
    <p:extLst>
      <p:ext uri="{BB962C8B-B14F-4D97-AF65-F5344CB8AC3E}">
        <p14:creationId xmlns:p14="http://schemas.microsoft.com/office/powerpoint/2010/main" val="3882125411"/>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5649"/>
      </p:ext>
    </p:extLst>
  </p:cSld>
  <p:clrMapOvr>
    <a:masterClrMapping/>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921" b="0" kern="1200" cap="none" spc="-98" baseline="0" dirty="0">
                <a:ln w="3175">
                  <a:noFill/>
                </a:ln>
                <a:solidFill>
                  <a:schemeClr val="tx1"/>
                </a:solidFill>
                <a:effectLst/>
                <a:latin typeface="+mj-lt"/>
                <a:ea typeface="+mn-ea"/>
                <a:cs typeface="+mn-cs"/>
              </a:defRPr>
            </a:lvl1pPr>
          </a:lstStyle>
          <a:p>
            <a:r>
              <a:rPr lang="en-US" dirty="0"/>
              <a:t>Click to edit Master title style</a:t>
            </a:r>
          </a:p>
        </p:txBody>
      </p:sp>
    </p:spTree>
    <p:extLst>
      <p:ext uri="{BB962C8B-B14F-4D97-AF65-F5344CB8AC3E}">
        <p14:creationId xmlns:p14="http://schemas.microsoft.com/office/powerpoint/2010/main" val="1938540957"/>
      </p:ext>
    </p:extLst>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921"/>
            </a:lvl1pPr>
          </a:lstStyle>
          <a:p>
            <a:r>
              <a:rPr lang="en-US" dirty="0"/>
              <a:t>Click to edit Master title style</a:t>
            </a:r>
          </a:p>
        </p:txBody>
      </p:sp>
      <p:sp>
        <p:nvSpPr>
          <p:cNvPr id="3" name="Rectangle 2"/>
          <p:cNvSpPr/>
          <p:nvPr userDrawn="1"/>
        </p:nvSpPr>
        <p:spPr bwMode="auto">
          <a:xfrm>
            <a:off x="0" y="1209669"/>
            <a:ext cx="12192000" cy="68635"/>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5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p:cNvSpPr/>
          <p:nvPr userDrawn="1"/>
        </p:nvSpPr>
        <p:spPr bwMode="auto">
          <a:xfrm>
            <a:off x="0" y="6363308"/>
            <a:ext cx="12192000" cy="494692"/>
          </a:xfrm>
          <a:prstGeom prst="rect">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5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530598277"/>
      </p:ext>
    </p:extLst>
  </p:cSld>
  <p:clrMapOvr>
    <a:masterClrMapping/>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White Frame"/>
          <p:cNvSpPr/>
          <p:nvPr userDrawn="1"/>
        </p:nvSpPr>
        <p:spPr>
          <a:xfrm>
            <a:off x="0" y="0"/>
            <a:ext cx="12191377" cy="6858623"/>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002050"/>
          </a:solidFill>
          <a:ln w="10795" cap="flat" cmpd="sng" algn="ctr">
            <a:noFill/>
            <a:prstDash val="soli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27222910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7647"/>
            <a:ext cx="9859116" cy="2696699"/>
          </a:xfrm>
          <a:noFill/>
        </p:spPr>
        <p:txBody>
          <a:bodyPr tIns="91440" bIns="91440" anchor="t" anchorCtr="0"/>
          <a:lstStyle>
            <a:lvl1pPr>
              <a:defRPr sz="7053"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4"/>
            <a:ext cx="9860674" cy="1793881"/>
          </a:xfrm>
          <a:noFill/>
        </p:spPr>
        <p:txBody>
          <a:bodyPr lIns="182880" tIns="146304" rIns="182880" bIns="146304">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2247644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00396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395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4262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7055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rgbClr val="52525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0310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28910483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8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4044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280010"/>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Closing logo slide">
    <p:bg>
      <p:bgPr>
        <a:solidFill>
          <a:srgbClr val="0078D7"/>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2014 Microsoft Corporation. All rights reserved.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0202" y="3083653"/>
            <a:ext cx="3223861" cy="690695"/>
          </a:xfrm>
          <a:prstGeom prst="rect">
            <a:avLst/>
          </a:prstGeom>
        </p:spPr>
      </p:pic>
    </p:spTree>
    <p:extLst>
      <p:ext uri="{BB962C8B-B14F-4D97-AF65-F5344CB8AC3E}">
        <p14:creationId xmlns:p14="http://schemas.microsoft.com/office/powerpoint/2010/main" val="3978143418"/>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b="1" spc="-98" baseline="0">
                <a:solidFill>
                  <a:schemeClr val="bg1"/>
                </a:solidFill>
                <a:latin typeface="+mn-lt"/>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solidFill>
                  <a:schemeClr val="bg1"/>
                </a:solidFill>
                <a:latin typeface="+mn-lt"/>
              </a:defRPr>
            </a:lvl1pPr>
          </a:lstStyle>
          <a:p>
            <a:pPr lvl="0"/>
            <a:r>
              <a:rPr lang="en-US" dirty="0"/>
              <a:t>Speaker Name</a:t>
            </a:r>
          </a:p>
        </p:txBody>
      </p:sp>
      <p:sp>
        <p:nvSpPr>
          <p:cNvPr id="6" name="Rectangle 5"/>
          <p:cNvSpPr/>
          <p:nvPr userDrawn="1"/>
        </p:nvSpPr>
        <p:spPr bwMode="auto">
          <a:xfrm>
            <a:off x="492299" y="5771454"/>
            <a:ext cx="2781034" cy="731537"/>
          </a:xfrm>
          <a:prstGeom prst="rect">
            <a:avLst/>
          </a:pr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336080" indent="-336080" defTabSz="913927" fontAlgn="base">
              <a:lnSpc>
                <a:spcPct val="90000"/>
              </a:lnSpc>
              <a:spcBef>
                <a:spcPct val="0"/>
              </a:spcBef>
              <a:spcAft>
                <a:spcPct val="0"/>
              </a:spcAft>
              <a:buFont typeface="Arial" panose="020B0604020202020204" pitchFamily="34" charset="0"/>
              <a:buChar char="•"/>
              <a:defRPr/>
            </a:pPr>
            <a:r>
              <a:rPr lang="en-US" sz="1175" kern="0" dirty="0">
                <a:solidFill>
                  <a:srgbClr val="505050"/>
                </a:solidFill>
                <a:ea typeface="Segoe UI" pitchFamily="34" charset="0"/>
                <a:cs typeface="Segoe UI" pitchFamily="34" charset="0"/>
              </a:rPr>
              <a:t>Place partner logo and/or Microsoft Partner Program logo here </a:t>
            </a:r>
          </a:p>
        </p:txBody>
      </p:sp>
    </p:spTree>
    <p:extLst>
      <p:ext uri="{BB962C8B-B14F-4D97-AF65-F5344CB8AC3E}">
        <p14:creationId xmlns:p14="http://schemas.microsoft.com/office/powerpoint/2010/main" val="42162907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dirty="0"/>
              <a:t>Presentation title</a:t>
            </a:r>
          </a:p>
        </p:txBody>
      </p:sp>
    </p:spTree>
    <p:extLst>
      <p:ext uri="{BB962C8B-B14F-4D97-AF65-F5344CB8AC3E}">
        <p14:creationId xmlns:p14="http://schemas.microsoft.com/office/powerpoint/2010/main" val="5740476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7647"/>
            <a:ext cx="9859116" cy="2696699"/>
          </a:xfrm>
          <a:noFill/>
        </p:spPr>
        <p:txBody>
          <a:bodyPr tIns="91440" bIns="91440" anchor="t" anchorCtr="0"/>
          <a:lstStyle>
            <a:lvl1pPr>
              <a:defRPr sz="7053"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4"/>
            <a:ext cx="9860674" cy="1793881"/>
          </a:xfrm>
          <a:noFill/>
        </p:spPr>
        <p:txBody>
          <a:bodyPr lIns="182880" tIns="146304" rIns="182880" bIns="146304">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37706309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2643462"/>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0650565"/>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8349212"/>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9369937"/>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6464320"/>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4875452"/>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3667975"/>
      </p:ext>
    </p:extLst>
  </p:cSld>
  <p:clrMapOvr>
    <a:masterClrMapping/>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4575355"/>
      </p:ext>
    </p:extLst>
  </p:cSld>
  <p:clrMapOvr>
    <a:masterClrMapping/>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152930"/>
      </p:ext>
    </p:extLst>
  </p:cSld>
  <p:clrMapOvr>
    <a:masterClrMapping/>
  </p:clrMapOvr>
  <p:transitio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4316208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6356"/>
            <a:ext cx="9859116" cy="2697988"/>
          </a:xfrm>
          <a:noFill/>
        </p:spPr>
        <p:txBody>
          <a:bodyPr tIns="91440" bIns="91440" anchor="t" anchorCtr="0"/>
          <a:lstStyle>
            <a:lvl1pPr>
              <a:defRPr sz="7053" spc="-98" baseline="0">
                <a:gradFill>
                  <a:gsLst>
                    <a:gs pos="5833">
                      <a:srgbClr val="FFFFFF"/>
                    </a:gs>
                    <a:gs pos="18000">
                      <a:srgbClr val="FFFFFF"/>
                    </a:gs>
                  </a:gsLst>
                  <a:lin ang="5400000" scaled="0"/>
                </a:gradFill>
              </a:defRPr>
            </a:lvl1pPr>
          </a:lstStyle>
          <a:p>
            <a:r>
              <a:rPr lang="en-US" dirty="0"/>
              <a:t>Video title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6"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0025895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882179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3993738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583002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467764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075655"/>
      </p:ext>
    </p:extLst>
  </p:cSld>
  <p:clrMapOvr>
    <a:masterClrMapping/>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2" name="Group 1"/>
          <p:cNvGrpSpPr/>
          <p:nvPr userDrawn="1"/>
        </p:nvGrpSpPr>
        <p:grpSpPr>
          <a:xfrm>
            <a:off x="0" y="-312"/>
            <a:ext cx="12192000" cy="6858623"/>
            <a:chOff x="-237725" y="482606"/>
            <a:chExt cx="12436475" cy="6995160"/>
          </a:xfrm>
        </p:grpSpPr>
        <p:sp>
          <p:nvSpPr>
            <p:cNvPr id="3" name="Rectangle 2"/>
            <p:cNvSpPr/>
            <p:nvPr/>
          </p:nvSpPr>
          <p:spPr bwMode="auto">
            <a:xfrm>
              <a:off x="-237725" y="482924"/>
              <a:ext cx="12436475" cy="69945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White Frame"/>
            <p:cNvSpPr/>
            <p:nvPr/>
          </p:nvSpPr>
          <p:spPr>
            <a:xfrm>
              <a:off x="-237408" y="482606"/>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algn="ctr" defTabSz="896386">
                <a:defRPr/>
              </a:pPr>
              <a:endParaRPr lang="en-US" sz="1765" kern="0">
                <a:solidFill>
                  <a:srgbClr val="FFFFFF"/>
                </a:solidFill>
              </a:endParaRPr>
            </a:p>
          </p:txBody>
        </p:sp>
      </p:grpSp>
    </p:spTree>
    <p:extLst>
      <p:ext uri="{BB962C8B-B14F-4D97-AF65-F5344CB8AC3E}">
        <p14:creationId xmlns:p14="http://schemas.microsoft.com/office/powerpoint/2010/main" val="3585846699"/>
      </p:ext>
    </p:extLst>
  </p:cSld>
  <p:clrMapOvr>
    <a:masterClrMapping/>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Photo_backgroun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330" cy="6858623"/>
          </a:xfrm>
          <a:prstGeom prst="rect">
            <a:avLst/>
          </a:prstGeom>
        </p:spPr>
      </p:pic>
    </p:spTree>
    <p:extLst>
      <p:ext uri="{BB962C8B-B14F-4D97-AF65-F5344CB8AC3E}">
        <p14:creationId xmlns:p14="http://schemas.microsoft.com/office/powerpoint/2010/main" val="4188482668"/>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7728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1833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3119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solidFill>
                  <a:schemeClr val="tx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solidFill>
              </a:defRPr>
            </a:lvl1pPr>
          </a:lstStyle>
          <a:p>
            <a:pPr defTabSz="914367">
              <a:defRPr/>
            </a:pPr>
            <a:endParaRPr lang="en-US" dirty="0">
              <a:solidFill>
                <a:srgbClr val="FFFFFF"/>
              </a:solidFill>
            </a:endParaRPr>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tx1"/>
                </a:solidFill>
              </a:defRPr>
            </a:lvl1pPr>
          </a:lstStyle>
          <a:p>
            <a:pPr defTabSz="914367">
              <a:defRPr/>
            </a:pPr>
            <a:fld id="{7EFC24D6-DB8F-6B44-BA5A-9BEC68C15CAA}" type="slidenum">
              <a:rPr lang="en-US" smtClean="0">
                <a:solidFill>
                  <a:srgbClr val="FFFFFF"/>
                </a:solidFill>
              </a:rPr>
              <a:pPr defTabSz="914367">
                <a:defRPr/>
              </a:pPr>
              <a:t>‹#›</a:t>
            </a:fld>
            <a:endParaRPr lang="en-US" dirty="0">
              <a:solidFill>
                <a:srgbClr val="FFFFFF"/>
              </a:solidFill>
            </a:endParaRPr>
          </a:p>
        </p:txBody>
      </p:sp>
    </p:spTree>
    <p:extLst>
      <p:ext uri="{BB962C8B-B14F-4D97-AF65-F5344CB8AC3E}">
        <p14:creationId xmlns:p14="http://schemas.microsoft.com/office/powerpoint/2010/main" val="1956059283"/>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9081320"/>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4" name="Rectangle 3"/>
          <p:cNvSpPr/>
          <p:nvPr userDrawn="1"/>
        </p:nvSpPr>
        <p:spPr bwMode="auto">
          <a:xfrm>
            <a:off x="378957" y="2916916"/>
            <a:ext cx="2781034" cy="731537"/>
          </a:xfrm>
          <a:prstGeom prst="rect">
            <a:avLst/>
          </a:prstGeom>
          <a:solidFill>
            <a:sysClr val="window" lastClr="FFFFFF"/>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336080" indent="-336080" defTabSz="913927" fontAlgn="base">
              <a:lnSpc>
                <a:spcPct val="90000"/>
              </a:lnSpc>
              <a:spcBef>
                <a:spcPct val="0"/>
              </a:spcBef>
              <a:spcAft>
                <a:spcPct val="0"/>
              </a:spcAft>
              <a:buFont typeface="Arial" panose="020B0604020202020204" pitchFamily="34" charset="0"/>
              <a:buChar char="•"/>
              <a:defRPr/>
            </a:pPr>
            <a:r>
              <a:rPr lang="en-US" sz="1175" kern="0" dirty="0">
                <a:solidFill>
                  <a:srgbClr val="505050"/>
                </a:solidFill>
                <a:ea typeface="Segoe UI" pitchFamily="34" charset="0"/>
                <a:cs typeface="Segoe UI" pitchFamily="34" charset="0"/>
              </a:rPr>
              <a:t>Place partner logo and/or Microsoft Partner Program logo here </a:t>
            </a:r>
          </a:p>
        </p:txBody>
      </p:sp>
      <p:sp>
        <p:nvSpPr>
          <p:cNvPr id="5" name="Text Box 3"/>
          <p:cNvSpPr txBox="1">
            <a:spLocks noChangeArrowheads="1"/>
          </p:cNvSpPr>
          <p:nvPr userDrawn="1"/>
        </p:nvSpPr>
        <p:spPr bwMode="blackWhite">
          <a:xfrm>
            <a:off x="306591" y="5908564"/>
            <a:ext cx="11623331" cy="1013830"/>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765" dirty="0">
                <a:solidFill>
                  <a:schemeClr val="tx1"/>
                </a:solidFill>
                <a:cs typeface="Segoe UI" pitchFamily="34" charset="0"/>
              </a:rPr>
              <a:t>&lt;Insert partner legal language and disclaimers here&gt;</a:t>
            </a:r>
          </a:p>
          <a:p>
            <a:pPr defTabSz="913924" eaLnBrk="0" hangingPunct="0"/>
            <a:r>
              <a:rPr lang="en-US" sz="1176" dirty="0">
                <a:solidFill>
                  <a:schemeClr val="tx1"/>
                </a:solidFill>
                <a:cs typeface="Segoe UI" pitchFamily="34" charset="0"/>
              </a:rPr>
              <a:t>Any offers contained herein are brought to you by [Partner].</a:t>
            </a:r>
          </a:p>
          <a:p>
            <a:pPr defTabSz="913924" eaLnBrk="0" hangingPunct="0"/>
            <a:endParaRPr lang="en-US" sz="1765" dirty="0">
              <a:solidFill>
                <a:schemeClr val="tx1"/>
              </a:solidFill>
              <a:cs typeface="Segoe UI" pitchFamily="34" charset="0"/>
            </a:endParaRPr>
          </a:p>
        </p:txBody>
      </p:sp>
    </p:spTree>
    <p:extLst>
      <p:ext uri="{BB962C8B-B14F-4D97-AF65-F5344CB8AC3E}">
        <p14:creationId xmlns:p14="http://schemas.microsoft.com/office/powerpoint/2010/main" val="3962414893"/>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134093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41" t="8088" b="18978"/>
          <a:stretch/>
        </p:blipFill>
        <p:spPr>
          <a:xfrm>
            <a:off x="0" y="-1"/>
            <a:ext cx="12192000" cy="6858973"/>
          </a:xfrm>
          <a:prstGeom prst="rect">
            <a:avLst/>
          </a:prstGeom>
        </p:spPr>
      </p:pic>
    </p:spTree>
    <p:extLst>
      <p:ext uri="{BB962C8B-B14F-4D97-AF65-F5344CB8AC3E}">
        <p14:creationId xmlns:p14="http://schemas.microsoft.com/office/powerpoint/2010/main" val="472584392"/>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213" y="5799727"/>
            <a:ext cx="2193276" cy="806897"/>
          </a:xfrm>
          <a:prstGeom prst="rect">
            <a:avLst/>
          </a:prstGeom>
        </p:spPr>
      </p:pic>
    </p:spTree>
    <p:extLst>
      <p:ext uri="{BB962C8B-B14F-4D97-AF65-F5344CB8AC3E}">
        <p14:creationId xmlns:p14="http://schemas.microsoft.com/office/powerpoint/2010/main" val="3160772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754803"/>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9712484"/>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9316772"/>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1148076"/>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66294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4B23D7-23D9-4D7F-B204-EC047006BA4E}" type="datetimeFigureOut">
              <a:rPr lang="en-US" smtClean="0">
                <a:solidFill>
                  <a:prstClr val="black">
                    <a:tint val="75000"/>
                  </a:prstClr>
                </a:solidFill>
              </a:rPr>
              <a:pPr/>
              <a:t>10/27/2016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2FC99C-3BE5-4337-B165-0B05D9C0F2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311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gradFill>
                  <a:gsLst>
                    <a:gs pos="100000">
                      <a:schemeClr val="tx1"/>
                    </a:gs>
                    <a:gs pos="0">
                      <a:schemeClr val="tx1"/>
                    </a:gs>
                  </a:gsLst>
                  <a:lin ang="5400000" scaled="0"/>
                </a:gra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tint val="75000"/>
                  </a:schemeClr>
                </a:solidFill>
              </a:defRPr>
            </a:lvl1pPr>
          </a:lstStyle>
          <a:p>
            <a:pPr defTabSz="914367">
              <a:defRPr/>
            </a:pPr>
            <a:endParaRPr lang="en-US" dirty="0">
              <a:solidFill>
                <a:srgbClr val="FFFFFF">
                  <a:tint val="75000"/>
                </a:srgbClr>
              </a:solidFill>
            </a:endParaRPr>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tx1">
                    <a:tint val="75000"/>
                  </a:schemeClr>
                </a:solidFill>
              </a:defRPr>
            </a:lvl1pPr>
          </a:lstStyle>
          <a:p>
            <a:pPr defTabSz="914367">
              <a:defRPr/>
            </a:pPr>
            <a:fld id="{7EFC24D6-DB8F-6B44-BA5A-9BEC68C15CAA}" type="slidenum">
              <a:rPr lang="en-US" smtClean="0">
                <a:solidFill>
                  <a:srgbClr val="FFFFFF">
                    <a:tint val="75000"/>
                  </a:srgbClr>
                </a:solidFill>
              </a:rPr>
              <a:pPr defTabSz="914367">
                <a:defRPr/>
              </a:pPr>
              <a:t>‹#›</a:t>
            </a:fld>
            <a:endParaRPr lang="en-US" dirty="0">
              <a:solidFill>
                <a:srgbClr val="FFFFFF">
                  <a:tint val="75000"/>
                </a:srgbClr>
              </a:solidFill>
            </a:endParaRPr>
          </a:p>
        </p:txBody>
      </p:sp>
    </p:spTree>
    <p:extLst>
      <p:ext uri="{BB962C8B-B14F-4D97-AF65-F5344CB8AC3E}">
        <p14:creationId xmlns:p14="http://schemas.microsoft.com/office/powerpoint/2010/main" val="4057581727"/>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960913"/>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2498535"/>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1456097"/>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8919407"/>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30049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786089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39132965"/>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396832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549459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8428296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3104434817"/>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241704270"/>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727891"/>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9350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011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8455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8652205"/>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0203" y="3083652"/>
            <a:ext cx="3227129" cy="692057"/>
          </a:xfrm>
          <a:prstGeom prst="rect">
            <a:avLst/>
          </a:prstGeom>
        </p:spPr>
      </p:pic>
      <p:pic>
        <p:nvPicPr>
          <p:cNvPr id="4" name="Picture 3"/>
          <p:cNvPicPr>
            <a:picLocks noChangeAspect="1"/>
          </p:cNvPicPr>
          <p:nvPr userDrawn="1"/>
        </p:nvPicPr>
        <p:blipFill>
          <a:blip r:embed="rId2"/>
          <a:stretch>
            <a:fillRect/>
          </a:stretch>
        </p:blipFill>
        <p:spPr>
          <a:xfrm>
            <a:off x="450203" y="3083652"/>
            <a:ext cx="3227129" cy="692057"/>
          </a:xfrm>
          <a:prstGeom prst="rect">
            <a:avLst/>
          </a:prstGeom>
        </p:spPr>
      </p:pic>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rgbClr val="505050"/>
                    </a:gs>
                    <a:gs pos="100000">
                      <a:srgbClr val="505050"/>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1516841634"/>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374434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_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5840" cy="737413"/>
          </a:xfrm>
        </p:spPr>
        <p:txBody>
          <a:bodyPr/>
          <a:lstStyle>
            <a:lvl1pPr>
              <a:defRPr sz="3529"/>
            </a:lvl1pPr>
          </a:lstStyle>
          <a:p>
            <a:r>
              <a:rPr lang="en-US" dirty="0"/>
              <a:t>Click to edit Master title style</a:t>
            </a:r>
          </a:p>
        </p:txBody>
      </p:sp>
    </p:spTree>
    <p:extLst>
      <p:ext uri="{BB962C8B-B14F-4D97-AF65-F5344CB8AC3E}">
        <p14:creationId xmlns:p14="http://schemas.microsoft.com/office/powerpoint/2010/main" val="1491975069"/>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41" t="8088" b="18978"/>
          <a:stretch/>
        </p:blipFill>
        <p:spPr>
          <a:xfrm>
            <a:off x="0" y="-1"/>
            <a:ext cx="12192000" cy="6858973"/>
          </a:xfrm>
          <a:prstGeom prst="rect">
            <a:avLst/>
          </a:prstGeom>
        </p:spPr>
      </p:pic>
    </p:spTree>
    <p:extLst>
      <p:ext uri="{BB962C8B-B14F-4D97-AF65-F5344CB8AC3E}">
        <p14:creationId xmlns:p14="http://schemas.microsoft.com/office/powerpoint/2010/main" val="28763308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791064807"/>
      </p:ext>
    </p:extLst>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213" y="5799727"/>
            <a:ext cx="2193276" cy="806897"/>
          </a:xfrm>
          <a:prstGeom prst="rect">
            <a:avLst/>
          </a:prstGeom>
        </p:spPr>
      </p:pic>
    </p:spTree>
    <p:extLst>
      <p:ext uri="{BB962C8B-B14F-4D97-AF65-F5344CB8AC3E}">
        <p14:creationId xmlns:p14="http://schemas.microsoft.com/office/powerpoint/2010/main" val="4110011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1875806"/>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6719493"/>
      </p:ext>
    </p:extLst>
  </p:cSld>
  <p:clrMapOvr>
    <a:masterClrMapping/>
  </p:clrMapOvr>
  <p:transition>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8998086"/>
      </p:ext>
    </p:extLst>
  </p:cSld>
  <p:clrMapOvr>
    <a:masterClrMapping/>
  </p:clrMapOvr>
  <p:transition>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2835793"/>
      </p:ext>
    </p:extLst>
  </p:cSld>
  <p:clrMapOvr>
    <a:masterClrMapping/>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3531042"/>
      </p:ext>
    </p:extLst>
  </p:cSld>
  <p:clrMapOvr>
    <a:masterClrMapping/>
  </p:clrMapOvr>
  <p:transition>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4708903"/>
      </p:ext>
    </p:extLst>
  </p:cSld>
  <p:clrMapOvr>
    <a:masterClrMapping/>
  </p:clrMapOvr>
  <p:transition>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393987"/>
      </p:ext>
    </p:extLst>
  </p:cSld>
  <p:clrMapOvr>
    <a:masterClrMapping/>
  </p:clrMapOvr>
  <p:transition>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9250004"/>
      </p:ext>
    </p:extLst>
  </p:cSld>
  <p:clrMapOvr>
    <a:masterClrMapping/>
  </p:clrMapOvr>
  <p:transition>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8933041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bg1"/>
                </a:solidFill>
              </a:defRPr>
            </a:lvl1pPr>
          </a:lstStyle>
          <a:p>
            <a:pPr defTabSz="914367">
              <a:defRPr/>
            </a:pPr>
            <a:endParaRPr lang="en-US" dirty="0">
              <a:solidFill>
                <a:srgbClr val="000000"/>
              </a:solidFill>
            </a:endParaRPr>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bg1"/>
                </a:solidFill>
              </a:defRPr>
            </a:lvl1pPr>
          </a:lstStyle>
          <a:p>
            <a:pPr defTabSz="914367">
              <a:defRPr/>
            </a:pPr>
            <a:fld id="{7EFC24D6-DB8F-6B44-BA5A-9BEC68C15CAA}" type="slidenum">
              <a:rPr lang="en-US" smtClean="0">
                <a:solidFill>
                  <a:srgbClr val="000000"/>
                </a:solidFill>
              </a:rPr>
              <a:pPr defTabSz="914367">
                <a:defRPr/>
              </a:pPr>
              <a:t>‹#›</a:t>
            </a:fld>
            <a:endParaRPr lang="en-US" dirty="0">
              <a:solidFill>
                <a:srgbClr val="000000"/>
              </a:solidFill>
            </a:endParaRPr>
          </a:p>
        </p:txBody>
      </p:sp>
    </p:spTree>
    <p:extLst>
      <p:ext uri="{BB962C8B-B14F-4D97-AF65-F5344CB8AC3E}">
        <p14:creationId xmlns:p14="http://schemas.microsoft.com/office/powerpoint/2010/main" val="3980936538"/>
      </p:ext>
    </p:extLst>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3395881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4914182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431115075"/>
      </p:ext>
    </p:extLst>
  </p:cSld>
  <p:clrMapOvr>
    <a:masterClrMapping/>
  </p:clrMapOvr>
  <p:transition>
    <p:fad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87443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37078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8470986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923259266"/>
      </p:ext>
    </p:extLst>
  </p:cSld>
  <p:clrMapOvr>
    <a:masterClrMapping/>
  </p:clrMapOvr>
  <p:transition>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194460"/>
      </p:ext>
    </p:extLst>
  </p:cSld>
  <p:clrMapOvr>
    <a:masterClrMapping/>
  </p:clrMapOvr>
  <p:transition>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3657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0471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6570013"/>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939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4090566"/>
      </p:ext>
    </p:extLst>
  </p:cSld>
  <p:clrMapOvr>
    <a:masterClrMapping/>
  </p:clrMapOvr>
  <p:transition>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0203" y="3083652"/>
            <a:ext cx="3227129" cy="692057"/>
          </a:xfrm>
          <a:prstGeom prst="rect">
            <a:avLst/>
          </a:prstGeom>
        </p:spPr>
      </p:pic>
      <p:pic>
        <p:nvPicPr>
          <p:cNvPr id="4" name="Picture 3"/>
          <p:cNvPicPr>
            <a:picLocks noChangeAspect="1"/>
          </p:cNvPicPr>
          <p:nvPr userDrawn="1"/>
        </p:nvPicPr>
        <p:blipFill>
          <a:blip r:embed="rId2"/>
          <a:stretch>
            <a:fillRect/>
          </a:stretch>
        </p:blipFill>
        <p:spPr>
          <a:xfrm>
            <a:off x="450203" y="3083652"/>
            <a:ext cx="3227129" cy="692057"/>
          </a:xfrm>
          <a:prstGeom prst="rect">
            <a:avLst/>
          </a:prstGeom>
        </p:spPr>
      </p:pic>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rgbClr val="505050"/>
                    </a:gs>
                    <a:gs pos="100000">
                      <a:srgbClr val="505050"/>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3633415236"/>
      </p:ext>
    </p:extLst>
  </p:cSld>
  <p:clrMapOvr>
    <a:masterClrMapping/>
  </p:clrMapOvr>
  <p:transition>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985245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41" t="8088" b="18978"/>
          <a:stretch/>
        </p:blipFill>
        <p:spPr>
          <a:xfrm>
            <a:off x="0" y="-1"/>
            <a:ext cx="12192000" cy="6858973"/>
          </a:xfrm>
          <a:prstGeom prst="rect">
            <a:avLst/>
          </a:prstGeom>
        </p:spPr>
      </p:pic>
    </p:spTree>
    <p:extLst>
      <p:ext uri="{BB962C8B-B14F-4D97-AF65-F5344CB8AC3E}">
        <p14:creationId xmlns:p14="http://schemas.microsoft.com/office/powerpoint/2010/main" val="103282133"/>
      </p:ext>
    </p:extLst>
  </p:cSld>
  <p:clrMapOvr>
    <a:masterClrMapping/>
  </p:clrMapOvr>
  <p:transition>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213" y="5799727"/>
            <a:ext cx="2193276" cy="806897"/>
          </a:xfrm>
          <a:prstGeom prst="rect">
            <a:avLst/>
          </a:prstGeom>
        </p:spPr>
      </p:pic>
    </p:spTree>
    <p:extLst>
      <p:ext uri="{BB962C8B-B14F-4D97-AF65-F5344CB8AC3E}">
        <p14:creationId xmlns:p14="http://schemas.microsoft.com/office/powerpoint/2010/main" val="3646073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954454"/>
      </p:ext>
    </p:extLst>
  </p:cSld>
  <p:clrMapOvr>
    <a:masterClrMapping/>
  </p:clrMapOvr>
  <p:transition>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6674478"/>
      </p:ext>
    </p:extLst>
  </p:cSld>
  <p:clrMapOvr>
    <a:masterClrMapping/>
  </p:clrMapOvr>
  <p:transition>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3521310"/>
      </p:ext>
    </p:extLst>
  </p:cSld>
  <p:clrMapOvr>
    <a:masterClrMapping/>
  </p:clrMapOvr>
  <p:transition>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367835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ection Title Accent Color 3">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226179333"/>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0179181"/>
      </p:ext>
    </p:extLst>
  </p:cSld>
  <p:clrMapOvr>
    <a:masterClrMapping/>
  </p:clrMapOvr>
  <p:transition>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6964343"/>
      </p:ext>
    </p:extLst>
  </p:cSld>
  <p:clrMapOvr>
    <a:masterClrMapping/>
  </p:clrMapOvr>
  <p:transition>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0269324"/>
      </p:ext>
    </p:extLst>
  </p:cSld>
  <p:clrMapOvr>
    <a:masterClrMapping/>
  </p:clrMapOvr>
  <p:transition>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5589533"/>
      </p:ext>
    </p:extLst>
  </p:cSld>
  <p:clrMapOvr>
    <a:masterClrMapping/>
  </p:clrMapOvr>
  <p:transition>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94835902"/>
      </p:ext>
    </p:extLst>
  </p:cSld>
  <p:clrMapOvr>
    <a:masterClrMapping/>
  </p:clrMapOvr>
  <p:transition>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89117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4067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72549538"/>
      </p:ext>
    </p:extLst>
  </p:cSld>
  <p:clrMapOvr>
    <a:masterClrMapping/>
  </p:clrMapOvr>
  <p:transition>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0657579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184353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03816"/>
      </p:ext>
    </p:extLst>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9943466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89090838"/>
      </p:ext>
    </p:extLst>
  </p:cSld>
  <p:clrMapOvr>
    <a:masterClrMapping/>
  </p:clrMapOvr>
  <p:transition>
    <p:fade/>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288210"/>
      </p:ext>
    </p:extLst>
  </p:cSld>
  <p:clrMapOvr>
    <a:masterClrMapping/>
  </p:clrMapOvr>
  <p:transition>
    <p:fade/>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2433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3532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430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6430280"/>
      </p:ext>
    </p:extLst>
  </p:cSld>
  <p:clrMapOvr>
    <a:masterClrMapping/>
  </p:clrMapOvr>
  <p:transition>
    <p:fade/>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0203" y="3083652"/>
            <a:ext cx="3227129" cy="692057"/>
          </a:xfrm>
          <a:prstGeom prst="rect">
            <a:avLst/>
          </a:prstGeom>
        </p:spPr>
      </p:pic>
      <p:pic>
        <p:nvPicPr>
          <p:cNvPr id="4" name="Picture 3"/>
          <p:cNvPicPr>
            <a:picLocks noChangeAspect="1"/>
          </p:cNvPicPr>
          <p:nvPr userDrawn="1"/>
        </p:nvPicPr>
        <p:blipFill>
          <a:blip r:embed="rId2"/>
          <a:stretch>
            <a:fillRect/>
          </a:stretch>
        </p:blipFill>
        <p:spPr>
          <a:xfrm>
            <a:off x="450203" y="3083652"/>
            <a:ext cx="3227129" cy="692057"/>
          </a:xfrm>
          <a:prstGeom prst="rect">
            <a:avLst/>
          </a:prstGeom>
        </p:spPr>
      </p:pic>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rgbClr val="505050"/>
                    </a:gs>
                    <a:gs pos="100000">
                      <a:srgbClr val="505050"/>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3181456083"/>
      </p:ext>
    </p:extLst>
  </p:cSld>
  <p:clrMapOvr>
    <a:masterClrMapping/>
  </p:clrMapOvr>
  <p:transition>
    <p:fade/>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301151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2109542"/>
            <a:ext cx="10240454"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978949" y="3425825"/>
            <a:ext cx="10240454"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8626446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954361"/>
      </p:ext>
    </p:extLst>
  </p:cSld>
  <p:clrMapOvr>
    <a:masterClrMapping/>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1402" y="1447799"/>
            <a:ext cx="11151917" cy="1975926"/>
          </a:xfrm>
          <a:prstGeom prst="rect">
            <a:avLst/>
          </a:prstGeom>
        </p:spPr>
        <p:txBody>
          <a:bodyPr/>
          <a:lstStyle>
            <a:lvl1pPr marL="0" indent="0">
              <a:spcBef>
                <a:spcPts val="2400"/>
              </a:spcBef>
              <a:buNone/>
              <a:defRPr sz="4000">
                <a:solidFill>
                  <a:schemeClr val="tx1"/>
                </a:solidFill>
                <a:latin typeface="+mj-lt"/>
              </a:defRPr>
            </a:lvl1pPr>
            <a:lvl2pPr marL="0" indent="0">
              <a:buNone/>
              <a:defRPr sz="2000">
                <a:solidFill>
                  <a:schemeClr val="tx1"/>
                </a:solidFill>
              </a:defRPr>
            </a:lvl2pPr>
            <a:lvl3pPr marL="231775" indent="0">
              <a:buNone/>
              <a:defRPr sz="2000">
                <a:solidFill>
                  <a:schemeClr val="tx1"/>
                </a:solidFill>
              </a:defRPr>
            </a:lvl3pPr>
            <a:lvl4pPr marL="457200" indent="0">
              <a:buNone/>
              <a:defRPr sz="2000">
                <a:solidFill>
                  <a:schemeClr val="tx1"/>
                </a:solidFill>
              </a:defRPr>
            </a:lvl4pPr>
            <a:lvl5pPr marL="693738" indent="0">
              <a:buNone/>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600" b="0" i="0" u="none" strike="noStrike" kern="1200" cap="none" spc="0" normalizeH="0" baseline="0" noProof="0" smtClean="0">
                <a:ln>
                  <a:noFill/>
                </a:ln>
                <a:gradFill>
                  <a:gsLst>
                    <a:gs pos="100000">
                      <a:srgbClr val="F2F2F2"/>
                    </a:gs>
                    <a:gs pos="0">
                      <a:srgbClr val="F2F2F2"/>
                    </a:gs>
                  </a:gsLst>
                  <a:lin ang="5400000" scaled="0"/>
                </a:gradFill>
                <a:effectLst/>
                <a:uLnTx/>
                <a:uFillTx/>
                <a:latin typeface="Segoe UI"/>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gradFill>
                <a:gsLst>
                  <a:gs pos="100000">
                    <a:srgbClr val="F2F2F2"/>
                  </a:gs>
                  <a:gs pos="0">
                    <a:srgbClr val="F2F2F2"/>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922780656"/>
      </p:ext>
    </p:extLst>
  </p:cSld>
  <p:clrMapOvr>
    <a:masterClrMapping/>
  </p:clrMapOvr>
  <p:transition>
    <p:fade/>
  </p:transition>
  <p:extLst>
    <p:ext uri="{DCECCB84-F9BA-43D5-87BE-67443E8EF086}">
      <p15:sldGuideLst xmlns:p15="http://schemas.microsoft.com/office/powerpoint/2012/main"/>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28697"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600" b="0" i="0" u="none" strike="noStrike" kern="1200" cap="none" spc="0" normalizeH="0" baseline="0" noProof="0" smtClean="0">
                <a:ln>
                  <a:noFill/>
                </a:ln>
                <a:gradFill>
                  <a:gsLst>
                    <a:gs pos="100000">
                      <a:srgbClr val="F2F2F2"/>
                    </a:gs>
                    <a:gs pos="0">
                      <a:srgbClr val="F2F2F2"/>
                    </a:gs>
                  </a:gsLst>
                  <a:lin ang="5400000" scaled="0"/>
                </a:gradFill>
                <a:effectLst/>
                <a:uLnTx/>
                <a:uFillTx/>
                <a:latin typeface="Segoe UI"/>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gradFill>
                <a:gsLst>
                  <a:gs pos="100000">
                    <a:srgbClr val="F2F2F2"/>
                  </a:gs>
                  <a:gs pos="0">
                    <a:srgbClr val="F2F2F2"/>
                  </a:gs>
                </a:gsLst>
                <a:lin ang="5400000" scaled="0"/>
              </a:gradFill>
              <a:effectLst/>
              <a:uLnTx/>
              <a:uFillTx/>
              <a:latin typeface="Segoe UI"/>
              <a:ea typeface="+mn-ea"/>
              <a:cs typeface="+mn-cs"/>
            </a:endParaRPr>
          </a:p>
        </p:txBody>
      </p:sp>
      <p:sp>
        <p:nvSpPr>
          <p:cNvPr id="7" name="Title 2"/>
          <p:cNvSpPr>
            <a:spLocks noGrp="1"/>
          </p:cNvSpPr>
          <p:nvPr>
            <p:ph type="title"/>
          </p:nvPr>
        </p:nvSpPr>
        <p:spPr>
          <a:xfrm>
            <a:off x="328698" y="228601"/>
            <a:ext cx="11151917" cy="747897"/>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347432888"/>
      </p:ext>
    </p:extLst>
  </p:cSld>
  <p:clrMapOvr>
    <a:masterClrMapping/>
  </p:clrMapOvr>
  <p:transition>
    <p:fade/>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6" name="Text Placeholder 5"/>
          <p:cNvSpPr>
            <a:spLocks noGrp="1"/>
          </p:cNvSpPr>
          <p:nvPr>
            <p:ph type="body" sz="quarter" idx="11"/>
          </p:nvPr>
        </p:nvSpPr>
        <p:spPr>
          <a:xfrm>
            <a:off x="328698" y="1447801"/>
            <a:ext cx="5396365" cy="2462213"/>
          </a:xfrm>
        </p:spPr>
        <p:txBody>
          <a:bodyPr/>
          <a:lstStyle>
            <a:lvl1pPr marL="0" indent="0">
              <a:spcBef>
                <a:spcPts val="1200"/>
              </a:spcBef>
              <a:buNone/>
              <a:defRPr sz="1400" spc="0" baseline="0">
                <a:solidFill>
                  <a:schemeClr val="tx1"/>
                </a:solidFill>
                <a:latin typeface="+mn-lt"/>
              </a:defRPr>
            </a:lvl1pPr>
            <a:lvl2pPr marL="0" indent="0">
              <a:buNone/>
              <a:defRPr sz="1400" spc="0" baseline="0">
                <a:solidFill>
                  <a:schemeClr val="tx1"/>
                </a:solidFill>
                <a:latin typeface="+mn-lt"/>
              </a:defRPr>
            </a:lvl2pPr>
            <a:lvl3pPr marL="233363" indent="0">
              <a:buNone/>
              <a:defRPr sz="1400" spc="0" baseline="0">
                <a:solidFill>
                  <a:schemeClr val="tx1"/>
                </a:solidFill>
                <a:latin typeface="+mn-lt"/>
              </a:defRPr>
            </a:lvl3pPr>
            <a:lvl4pPr marL="457200" indent="0">
              <a:buNone/>
              <a:defRPr sz="1400" spc="0" baseline="0">
                <a:solidFill>
                  <a:schemeClr val="tx1"/>
                </a:solidFill>
                <a:latin typeface="+mn-lt"/>
              </a:defRPr>
            </a:lvl4pPr>
            <a:lvl5pPr marL="693738" indent="0">
              <a:buNone/>
              <a:defRPr sz="1400" spc="0"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p:nvPr>
        </p:nvSpPr>
        <p:spPr>
          <a:xfrm>
            <a:off x="6084250" y="1447801"/>
            <a:ext cx="5396365" cy="2462213"/>
          </a:xfrm>
        </p:spPr>
        <p:txBody>
          <a:bodyPr/>
          <a:lstStyle>
            <a:lvl1pPr marL="0" indent="0">
              <a:spcBef>
                <a:spcPts val="1200"/>
              </a:spcBef>
              <a:buNone/>
              <a:defRPr lang="en-US" sz="1400" kern="1200" spc="0" baseline="0" dirty="0" smtClean="0">
                <a:solidFill>
                  <a:schemeClr val="tx1"/>
                </a:solidFill>
                <a:latin typeface="+mn-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1400" kern="1200" spc="0" baseline="0" dirty="0" smtClean="0">
                <a:solidFill>
                  <a:schemeClr val="tx1"/>
                </a:soli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1400" kern="1200" spc="0" baseline="0" dirty="0" smtClean="0">
                <a:solidFill>
                  <a:schemeClr val="tx1"/>
                </a:soli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1400" kern="1200" spc="0" baseline="0" dirty="0" smtClean="0">
                <a:solidFill>
                  <a:schemeClr val="tx1"/>
                </a:soli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1400" kern="1200" spc="0" baseline="0" dirty="0">
                <a:solidFill>
                  <a:schemeClr val="tx1"/>
                </a:soli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dirty="0"/>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dirty="0"/>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dirty="0"/>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dirty="0"/>
              <a:t>Fifth level</a:t>
            </a:r>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600" b="0" i="0" u="none" strike="noStrike" kern="1200" cap="none" spc="0" normalizeH="0" baseline="0" noProof="0" smtClean="0">
                <a:ln>
                  <a:noFill/>
                </a:ln>
                <a:gradFill>
                  <a:gsLst>
                    <a:gs pos="100000">
                      <a:srgbClr val="F2F2F2"/>
                    </a:gs>
                    <a:gs pos="0">
                      <a:srgbClr val="F2F2F2"/>
                    </a:gs>
                  </a:gsLst>
                  <a:lin ang="5400000" scaled="0"/>
                </a:gradFill>
                <a:effectLst/>
                <a:uLnTx/>
                <a:uFillTx/>
                <a:latin typeface="Segoe UI"/>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gradFill>
                <a:gsLst>
                  <a:gs pos="100000">
                    <a:srgbClr val="F2F2F2"/>
                  </a:gs>
                  <a:gs pos="0">
                    <a:srgbClr val="F2F2F2"/>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189629435"/>
      </p:ext>
    </p:extLst>
  </p:cSld>
  <p:clrMapOvr>
    <a:masterClrMapping/>
  </p:clrMapOvr>
  <p:transition>
    <p:fade/>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328698" y="1447801"/>
            <a:ext cx="5396365" cy="1384995"/>
          </a:xfrm>
        </p:spPr>
        <p:txBody>
          <a:bodyPr>
            <a:spAutoFit/>
          </a:bodyPr>
          <a:lstStyle>
            <a:lvl1pPr marL="171450" indent="-171450">
              <a:lnSpc>
                <a:spcPct val="100000"/>
              </a:lnSpc>
              <a:spcBef>
                <a:spcPts val="600"/>
              </a:spcBef>
              <a:buClr>
                <a:schemeClr val="bg2"/>
              </a:buClr>
              <a:buSzPct val="100000"/>
              <a:buFont typeface="Wingdings" pitchFamily="2" charset="2"/>
              <a:buChar char=""/>
              <a:defRPr lang="en-US" sz="1400" kern="1200" spc="0" baseline="0" dirty="0" smtClean="0">
                <a:solidFill>
                  <a:schemeClr val="tx1"/>
                </a:solidFill>
                <a:latin typeface="+mn-lt"/>
                <a:ea typeface="+mn-ea"/>
                <a:cs typeface="+mn-cs"/>
              </a:defRPr>
            </a:lvl1pPr>
            <a:lvl2pPr marL="400050" indent="-165100">
              <a:lnSpc>
                <a:spcPct val="100000"/>
              </a:lnSpc>
              <a:spcBef>
                <a:spcPts val="600"/>
              </a:spcBef>
              <a:defRPr sz="1400" baseline="0">
                <a:solidFill>
                  <a:schemeClr val="tx1"/>
                </a:solidFill>
              </a:defRPr>
            </a:lvl2pPr>
            <a:lvl3pPr marL="628650" indent="-165100">
              <a:lnSpc>
                <a:spcPct val="100000"/>
              </a:lnSpc>
              <a:spcBef>
                <a:spcPts val="600"/>
              </a:spcBef>
              <a:tabLst/>
              <a:defRPr sz="1400" baseline="0">
                <a:solidFill>
                  <a:schemeClr val="tx1"/>
                </a:solidFill>
              </a:defRPr>
            </a:lvl3pPr>
            <a:lvl4pPr marL="863600" indent="-177800">
              <a:lnSpc>
                <a:spcPct val="100000"/>
              </a:lnSpc>
              <a:spcBef>
                <a:spcPts val="600"/>
              </a:spcBef>
              <a:defRPr sz="1400" baseline="0">
                <a:solidFill>
                  <a:schemeClr val="tx1"/>
                </a:solidFill>
              </a:defRPr>
            </a:lvl4pPr>
            <a:lvl5pPr marL="1028700" indent="-165100">
              <a:lnSpc>
                <a:spcPct val="100000"/>
              </a:lnSpc>
              <a:spcBef>
                <a:spcPts val="600"/>
              </a:spcBef>
              <a:tabLst/>
              <a:defRPr sz="1400"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6084250" y="1447801"/>
            <a:ext cx="5396365" cy="1384995"/>
          </a:xfrm>
        </p:spPr>
        <p:txBody>
          <a:bodyPr>
            <a:spAutoFit/>
          </a:bodyPr>
          <a:lstStyle>
            <a:lvl1pPr marL="171450" indent="-171450">
              <a:spcBef>
                <a:spcPts val="1200"/>
              </a:spcBef>
              <a:buClr>
                <a:schemeClr val="bg2"/>
              </a:buClr>
              <a:buFont typeface="Arial" pitchFamily="34" charset="0"/>
              <a:buNone/>
              <a:defRPr lang="en-US" sz="1400" kern="1200" spc="0" baseline="0" dirty="0">
                <a:solidFill>
                  <a:schemeClr val="tx1"/>
                </a:solidFill>
                <a:latin typeface="+mn-lt"/>
                <a:ea typeface="+mn-ea"/>
                <a:cs typeface="+mn-cs"/>
              </a:defRPr>
            </a:lvl1pPr>
            <a:lvl2pPr marL="339725" indent="-339725">
              <a:defRPr lang="en-US" sz="1200" kern="1200" spc="0" baseline="0" dirty="0" smtClean="0">
                <a:solidFill>
                  <a:schemeClr val="tx1"/>
                </a:solidFill>
                <a:latin typeface="+mn-lt"/>
                <a:ea typeface="+mn-ea"/>
                <a:cs typeface="+mn-cs"/>
              </a:defRPr>
            </a:lvl2pPr>
            <a:lvl3pPr marL="339725" indent="-339725">
              <a:defRPr lang="en-US" sz="1200" kern="1200" spc="0" baseline="0" dirty="0" smtClean="0">
                <a:solidFill>
                  <a:schemeClr val="tx1"/>
                </a:solidFill>
                <a:latin typeface="+mn-lt"/>
                <a:ea typeface="+mn-ea"/>
                <a:cs typeface="+mn-cs"/>
              </a:defRPr>
            </a:lvl3pPr>
            <a:lvl4pPr marL="339725" indent="-339725">
              <a:defRPr lang="en-US" sz="1200" kern="1200" spc="0" baseline="0" dirty="0" smtClean="0">
                <a:solidFill>
                  <a:schemeClr val="tx1"/>
                </a:solidFill>
                <a:latin typeface="+mn-lt"/>
                <a:ea typeface="+mn-ea"/>
                <a:cs typeface="+mn-cs"/>
              </a:defRPr>
            </a:lvl4pPr>
            <a:lvl5pPr marL="339725" indent="-339725">
              <a:defRPr lang="en-US" sz="1200" kern="1200" spc="0" baseline="0" dirty="0">
                <a:solidFill>
                  <a:schemeClr val="tx1"/>
                </a:solidFill>
                <a:latin typeface="+mn-lt"/>
                <a:ea typeface="+mn-ea"/>
                <a:cs typeface="+mn-cs"/>
              </a:defRPr>
            </a:lvl5pPr>
          </a:lstStyle>
          <a:p>
            <a:pPr marL="292100" marR="0" lvl="0" indent="-292100" algn="l" defTabSz="914363" rtl="0" eaLnBrk="1" fontAlgn="auto" latinLnBrk="0" hangingPunct="1">
              <a:lnSpc>
                <a:spcPct val="100000"/>
              </a:lnSpc>
              <a:spcBef>
                <a:spcPts val="600"/>
              </a:spcBef>
              <a:spcAft>
                <a:spcPts val="0"/>
              </a:spcAft>
              <a:buClr>
                <a:schemeClr val="bg2"/>
              </a:buClr>
              <a:buSzPct val="100000"/>
              <a:buFont typeface="Wingdings" pitchFamily="2" charset="2"/>
              <a:buChar char=""/>
              <a:tabLst/>
            </a:pPr>
            <a:r>
              <a:rPr lang="en-US" dirty="0"/>
              <a:t>Click to edit Master text styles</a:t>
            </a:r>
          </a:p>
          <a:p>
            <a:pPr marL="292100" marR="0" lvl="0" indent="-292100" algn="l" defTabSz="914363" rtl="0" eaLnBrk="1" fontAlgn="auto" latinLnBrk="0" hangingPunct="1">
              <a:lnSpc>
                <a:spcPct val="100000"/>
              </a:lnSpc>
              <a:spcBef>
                <a:spcPts val="600"/>
              </a:spcBef>
              <a:spcAft>
                <a:spcPts val="0"/>
              </a:spcAft>
              <a:buClr>
                <a:schemeClr val="bg2"/>
              </a:buClr>
              <a:buSzPct val="100000"/>
              <a:buFont typeface="Wingdings" pitchFamily="2" charset="2"/>
              <a:buChar char=""/>
              <a:tabLst/>
            </a:pPr>
            <a:r>
              <a:rPr lang="en-US" dirty="0"/>
              <a:t>Second level</a:t>
            </a:r>
          </a:p>
          <a:p>
            <a:pPr marL="292100" marR="0" lvl="0" indent="-292100" algn="l" defTabSz="914363" rtl="0" eaLnBrk="1" fontAlgn="auto" latinLnBrk="0" hangingPunct="1">
              <a:lnSpc>
                <a:spcPct val="100000"/>
              </a:lnSpc>
              <a:spcBef>
                <a:spcPts val="600"/>
              </a:spcBef>
              <a:spcAft>
                <a:spcPts val="0"/>
              </a:spcAft>
              <a:buClr>
                <a:schemeClr val="bg2"/>
              </a:buClr>
              <a:buSzPct val="100000"/>
              <a:buFont typeface="Wingdings" pitchFamily="2" charset="2"/>
              <a:buChar char=""/>
              <a:tabLst/>
            </a:pPr>
            <a:r>
              <a:rPr lang="en-US" dirty="0"/>
              <a:t>Third level</a:t>
            </a:r>
          </a:p>
          <a:p>
            <a:pPr marL="292100" marR="0" lvl="0" indent="-292100" algn="l" defTabSz="914363" rtl="0" eaLnBrk="1" fontAlgn="auto" latinLnBrk="0" hangingPunct="1">
              <a:lnSpc>
                <a:spcPct val="100000"/>
              </a:lnSpc>
              <a:spcBef>
                <a:spcPts val="600"/>
              </a:spcBef>
              <a:spcAft>
                <a:spcPts val="0"/>
              </a:spcAft>
              <a:buClr>
                <a:schemeClr val="bg2"/>
              </a:buClr>
              <a:buSzPct val="100000"/>
              <a:buFont typeface="Wingdings" pitchFamily="2" charset="2"/>
              <a:buChar char=""/>
              <a:tabLst/>
            </a:pPr>
            <a:r>
              <a:rPr lang="en-US" dirty="0"/>
              <a:t>Fourth level</a:t>
            </a:r>
          </a:p>
          <a:p>
            <a:pPr marL="292100" marR="0" lvl="0" indent="-292100" algn="l" defTabSz="914363" rtl="0" eaLnBrk="1" fontAlgn="auto" latinLnBrk="0" hangingPunct="1">
              <a:lnSpc>
                <a:spcPct val="100000"/>
              </a:lnSpc>
              <a:spcBef>
                <a:spcPts val="600"/>
              </a:spcBef>
              <a:spcAft>
                <a:spcPts val="0"/>
              </a:spcAft>
              <a:buClr>
                <a:schemeClr val="bg2"/>
              </a:buClr>
              <a:buSzPct val="100000"/>
              <a:buFont typeface="Wingdings" pitchFamily="2" charset="2"/>
              <a:buChar char=""/>
              <a:tabLst/>
            </a:pPr>
            <a:r>
              <a:rPr lang="en-US" dirty="0"/>
              <a:t>Fifth level</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600" b="0" i="0" u="none" strike="noStrike" kern="1200" cap="none" spc="0" normalizeH="0" baseline="0" noProof="0" smtClean="0">
                <a:ln>
                  <a:noFill/>
                </a:ln>
                <a:gradFill>
                  <a:gsLst>
                    <a:gs pos="100000">
                      <a:srgbClr val="F2F2F2"/>
                    </a:gs>
                    <a:gs pos="0">
                      <a:srgbClr val="F2F2F2"/>
                    </a:gs>
                  </a:gsLst>
                  <a:lin ang="5400000" scaled="0"/>
                </a:gradFill>
                <a:effectLst/>
                <a:uLnTx/>
                <a:uFillTx/>
                <a:latin typeface="Segoe UI"/>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gradFill>
                <a:gsLst>
                  <a:gs pos="100000">
                    <a:srgbClr val="F2F2F2"/>
                  </a:gs>
                  <a:gs pos="0">
                    <a:srgbClr val="F2F2F2"/>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120281901"/>
      </p:ext>
    </p:extLst>
  </p:cSld>
  <p:clrMapOvr>
    <a:masterClrMapping/>
  </p:clrMapOvr>
  <p:transition>
    <p:fade/>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28698" y="1447801"/>
            <a:ext cx="5434948" cy="1661993"/>
          </a:xfrm>
          <a:prstGeom prst="rect">
            <a:avLst/>
          </a:prstGeom>
        </p:spPr>
        <p:txBody>
          <a:bodyPr>
            <a:noAutofit/>
          </a:bodyPr>
          <a:lstStyle>
            <a:lvl1pPr marL="0" indent="0">
              <a:buNone/>
              <a:defRPr sz="4000" b="0" cap="none" baseline="0">
                <a:solidFill>
                  <a:schemeClr val="tx1"/>
                </a:soli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9761" y="1447801"/>
            <a:ext cx="5486169" cy="332399"/>
          </a:xfrm>
          <a:prstGeom prst="rect">
            <a:avLst/>
          </a:prstGeom>
        </p:spPr>
        <p:txBody>
          <a:bodyPr>
            <a:noAutofit/>
          </a:bodyPr>
          <a:lstStyle>
            <a:lvl1pPr marL="0" indent="0">
              <a:spcBef>
                <a:spcPts val="1200"/>
              </a:spcBef>
              <a:buNone/>
              <a:defRPr lang="en-US" sz="2000" kern="1200" spc="0" dirty="0" smtClean="0">
                <a:solidFill>
                  <a:schemeClr val="tx1"/>
                </a:soli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600" b="0" i="0" u="none" strike="noStrike" kern="1200" cap="none" spc="0" normalizeH="0" baseline="0" noProof="0" smtClean="0">
                <a:ln>
                  <a:noFill/>
                </a:ln>
                <a:gradFill>
                  <a:gsLst>
                    <a:gs pos="100000">
                      <a:srgbClr val="F2F2F2"/>
                    </a:gs>
                    <a:gs pos="0">
                      <a:srgbClr val="F2F2F2"/>
                    </a:gs>
                  </a:gsLst>
                  <a:lin ang="5400000" scaled="0"/>
                </a:gradFill>
                <a:effectLst/>
                <a:uLnTx/>
                <a:uFillTx/>
                <a:latin typeface="Segoe UI"/>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gradFill>
                <a:gsLst>
                  <a:gs pos="100000">
                    <a:srgbClr val="F2F2F2"/>
                  </a:gs>
                  <a:gs pos="0">
                    <a:srgbClr val="F2F2F2"/>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54944909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7" y="0"/>
            <a:ext cx="598802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233764"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373645281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8" name="Rectangle 7"/>
          <p:cNvSpPr/>
          <p:nvPr userDrawn="1"/>
        </p:nvSpPr>
        <p:spPr bwMode="white">
          <a:xfrm>
            <a:off x="-9527" y="0"/>
            <a:ext cx="598802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252819"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9" name="Content Placeholder 5"/>
          <p:cNvSpPr>
            <a:spLocks noGrp="1"/>
          </p:cNvSpPr>
          <p:nvPr>
            <p:ph sz="quarter" idx="13"/>
          </p:nvPr>
        </p:nvSpPr>
        <p:spPr>
          <a:xfrm>
            <a:off x="520835" y="2734985"/>
            <a:ext cx="5263098"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
        <p:nvSpPr>
          <p:cNvPr id="4" name="Picture Placeholder 3"/>
          <p:cNvSpPr>
            <a:spLocks noGrp="1"/>
          </p:cNvSpPr>
          <p:nvPr>
            <p:ph type="pic" sz="quarter" idx="14" hasCustomPrompt="1"/>
          </p:nvPr>
        </p:nvSpPr>
        <p:spPr>
          <a:xfrm>
            <a:off x="5978495" y="0"/>
            <a:ext cx="6213505" cy="6858000"/>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35061016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8968" y="0"/>
            <a:ext cx="622303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5967" y="6014914"/>
            <a:ext cx="1739313" cy="815899"/>
          </a:xfrm>
          <a:prstGeom prst="rect">
            <a:avLst/>
          </a:prstGeom>
        </p:spPr>
      </p:pic>
    </p:spTree>
    <p:extLst>
      <p:ext uri="{BB962C8B-B14F-4D97-AF65-F5344CB8AC3E}">
        <p14:creationId xmlns:p14="http://schemas.microsoft.com/office/powerpoint/2010/main" val="200007585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57250"/>
            <a:ext cx="12192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Content Placeholder 4"/>
          <p:cNvSpPr>
            <a:spLocks noGrp="1"/>
          </p:cNvSpPr>
          <p:nvPr>
            <p:ph sz="quarter" idx="11" hasCustomPrompt="1"/>
          </p:nvPr>
        </p:nvSpPr>
        <p:spPr>
          <a:xfrm>
            <a:off x="520836" y="1358054"/>
            <a:ext cx="11155093" cy="2863073"/>
          </a:xfrm>
          <a:prstGeom prst="rect">
            <a:avLst/>
          </a:prstGeom>
        </p:spPr>
        <p:txBody>
          <a:bodyPr>
            <a:normAutofit/>
          </a:bodyPr>
          <a:lstStyle>
            <a:lvl1pPr marL="0" indent="0">
              <a:lnSpc>
                <a:spcPct val="90000"/>
              </a:lnSpc>
              <a:buNone/>
              <a:defRPr sz="64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600" b="0" i="0" u="none" strike="noStrike" kern="1200" cap="none" spc="0" normalizeH="0" baseline="0" noProof="0" smtClean="0">
                <a:ln>
                  <a:noFill/>
                </a:ln>
                <a:gradFill>
                  <a:gsLst>
                    <a:gs pos="100000">
                      <a:srgbClr val="F2F2F2"/>
                    </a:gs>
                    <a:gs pos="0">
                      <a:srgbClr val="F2F2F2"/>
                    </a:gs>
                  </a:gsLst>
                  <a:lin ang="5400000" scaled="0"/>
                </a:gradFill>
                <a:effectLst/>
                <a:uLnTx/>
                <a:uFillTx/>
                <a:latin typeface="Segoe UI"/>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gradFill>
                <a:gsLst>
                  <a:gs pos="100000">
                    <a:srgbClr val="F2F2F2"/>
                  </a:gs>
                  <a:gs pos="0">
                    <a:srgbClr val="F2F2F2"/>
                  </a:gs>
                </a:gsLst>
                <a:lin ang="5400000" scaled="0"/>
              </a:gradFill>
              <a:effectLst/>
              <a:uLnTx/>
              <a:uFillTx/>
              <a:latin typeface="Segoe UI"/>
              <a:ea typeface="+mn-ea"/>
              <a:cs typeface="+mn-cs"/>
            </a:endParaRPr>
          </a:p>
        </p:txBody>
      </p:sp>
      <p:sp>
        <p:nvSpPr>
          <p:cNvPr id="11" name="Content Placeholder 4"/>
          <p:cNvSpPr>
            <a:spLocks noGrp="1"/>
          </p:cNvSpPr>
          <p:nvPr>
            <p:ph sz="quarter" idx="13"/>
          </p:nvPr>
        </p:nvSpPr>
        <p:spPr>
          <a:xfrm>
            <a:off x="520836" y="4343401"/>
            <a:ext cx="11155093" cy="470747"/>
          </a:xfrm>
          <a:prstGeom prst="rect">
            <a:avLst/>
          </a:prstGeom>
        </p:spPr>
        <p:txBody>
          <a:bodyPr>
            <a:normAutofit/>
          </a:bodyPr>
          <a:lstStyle>
            <a:lvl1pPr marL="0" indent="0">
              <a:lnSpc>
                <a:spcPct val="90000"/>
              </a:lnSpc>
              <a:buNone/>
              <a:defRPr sz="36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2915" y="6021143"/>
            <a:ext cx="1763728" cy="813816"/>
          </a:xfrm>
          <a:prstGeom prst="rect">
            <a:avLst/>
          </a:prstGeom>
        </p:spPr>
      </p:pic>
    </p:spTree>
    <p:extLst>
      <p:ext uri="{BB962C8B-B14F-4D97-AF65-F5344CB8AC3E}">
        <p14:creationId xmlns:p14="http://schemas.microsoft.com/office/powerpoint/2010/main" val="347566786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marL="0" marR="0" lvl="0" indent="0" algn="l" defTabSz="914363" rtl="0" eaLnBrk="1" fontAlgn="auto" latinLnBrk="0" hangingPunct="1">
              <a:lnSpc>
                <a:spcPct val="100000"/>
              </a:lnSpc>
              <a:spcBef>
                <a:spcPts val="0"/>
              </a:spcBef>
              <a:spcAft>
                <a:spcPts val="0"/>
              </a:spcAft>
              <a:buClrTx/>
              <a:buSzTx/>
              <a:buFontTx/>
              <a:buNone/>
              <a:tabLst/>
              <a:defRPr/>
            </a:pPr>
            <a:fld id="{727B4C2D-45E2-4621-8491-2995EB46A674}" type="slidenum">
              <a:rPr kumimoji="0" lang="en-US" sz="1600" b="0" i="0" u="none" strike="noStrike" kern="1200" cap="none" spc="0" normalizeH="0" baseline="0" noProof="0" smtClean="0">
                <a:ln>
                  <a:noFill/>
                </a:ln>
                <a:gradFill>
                  <a:gsLst>
                    <a:gs pos="100000">
                      <a:srgbClr val="F2F2F2"/>
                    </a:gs>
                    <a:gs pos="0">
                      <a:srgbClr val="F2F2F2"/>
                    </a:gs>
                  </a:gsLst>
                  <a:lin ang="5400000" scaled="0"/>
                </a:gradFill>
                <a:effectLst/>
                <a:uLnTx/>
                <a:uFillTx/>
                <a:latin typeface="Segoe UI"/>
                <a:ea typeface="+mn-ea"/>
                <a:cs typeface="+mn-cs"/>
              </a:rPr>
              <a:pPr marL="0" marR="0" lvl="0" indent="0" algn="l" defTabSz="914363"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gradFill>
                <a:gsLst>
                  <a:gs pos="100000">
                    <a:srgbClr val="F2F2F2"/>
                  </a:gs>
                  <a:gs pos="0">
                    <a:srgbClr val="F2F2F2"/>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42802531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554309"/>
      </p:ext>
    </p:extLst>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003226"/>
      </p:ext>
    </p:extLst>
  </p:cSld>
  <p:clrMapOvr>
    <a:masterClrMapping/>
  </p:clrMapOvr>
  <p:transition>
    <p:fade/>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Slide for Developer Code</a:t>
            </a:r>
          </a:p>
        </p:txBody>
      </p:sp>
      <p:sp>
        <p:nvSpPr>
          <p:cNvPr id="5" name="Text Placeholder 4"/>
          <p:cNvSpPr>
            <a:spLocks noGrp="1"/>
          </p:cNvSpPr>
          <p:nvPr>
            <p:ph type="body" sz="quarter" idx="10"/>
          </p:nvPr>
        </p:nvSpPr>
        <p:spPr>
          <a:xfrm>
            <a:off x="328698" y="1447801"/>
            <a:ext cx="11155093" cy="1988237"/>
          </a:xfrm>
        </p:spPr>
        <p:txBody>
          <a:bodyPr/>
          <a:lstStyle>
            <a:lvl1pPr marL="0" indent="0">
              <a:lnSpc>
                <a:spcPct val="95000"/>
              </a:lnSpc>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4703000"/>
      </p:ext>
    </p:extLst>
  </p:cSld>
  <p:clrMapOvr>
    <a:masterClrMapping/>
  </p:clrMapOvr>
  <p:transition>
    <p:fad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p:cNvSpPr>
            <a:spLocks noGrp="1"/>
          </p:cNvSpPr>
          <p:nvPr>
            <p:ph type="sldNum" sz="quarter" idx="4"/>
          </p:nvPr>
        </p:nvSpPr>
        <p:spPr>
          <a:xfrm>
            <a:off x="11332186" y="6495629"/>
            <a:ext cx="552748" cy="184666"/>
          </a:xfrm>
          <a:prstGeom prst="rect">
            <a:avLst/>
          </a:prstGeom>
        </p:spPr>
        <p:txBody>
          <a:bodyPr vert="horz" wrap="square" lIns="0" tIns="0" rIns="0" bIns="0" rtlCol="0" anchor="t" anchorCtr="0">
            <a:spAutoFit/>
          </a:bodyPr>
          <a:lstStyle>
            <a:lvl1pPr algn="r">
              <a:defRPr sz="1200">
                <a:gradFill>
                  <a:gsLst>
                    <a:gs pos="0">
                      <a:schemeClr val="tx1"/>
                    </a:gs>
                    <a:gs pos="100000">
                      <a:schemeClr val="tx1"/>
                    </a:gs>
                  </a:gsLst>
                  <a:lin ang="5400000" scaled="1"/>
                </a:gradFill>
              </a:defRPr>
            </a:lvl1pPr>
          </a:lstStyle>
          <a:p>
            <a:pPr marL="0" marR="0" lvl="0" indent="0" algn="r" defTabSz="914367" rtl="0" eaLnBrk="1" fontAlgn="auto" latinLnBrk="0" hangingPunct="1">
              <a:lnSpc>
                <a:spcPct val="100000"/>
              </a:lnSpc>
              <a:spcBef>
                <a:spcPts val="0"/>
              </a:spcBef>
              <a:spcAft>
                <a:spcPts val="0"/>
              </a:spcAft>
              <a:buClrTx/>
              <a:buSzTx/>
              <a:buFontTx/>
              <a:buNone/>
              <a:tabLst/>
              <a:defRPr/>
            </a:pPr>
            <a:fld id="{AFD80C93-DCA8-40F0-BCEE-92802E69A74F}" type="slidenum">
              <a:rPr kumimoji="0" lang="en-US" sz="1200" b="0" i="0" u="none" strike="noStrike" kern="1200" cap="none" spc="0" normalizeH="0" baseline="0" noProof="0" smtClean="0">
                <a:ln>
                  <a:noFill/>
                </a:ln>
                <a:gradFill>
                  <a:gsLst>
                    <a:gs pos="0">
                      <a:srgbClr val="505050"/>
                    </a:gs>
                    <a:gs pos="100000">
                      <a:srgbClr val="505050"/>
                    </a:gs>
                  </a:gsLst>
                  <a:lin ang="5400000" scaled="1"/>
                </a:gradFill>
                <a:effectLst/>
                <a:uLnTx/>
                <a:uFillTx/>
                <a:latin typeface="Segoe UI"/>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Tree>
    <p:extLst>
      <p:ext uri="{BB962C8B-B14F-4D97-AF65-F5344CB8AC3E}">
        <p14:creationId xmlns:p14="http://schemas.microsoft.com/office/powerpoint/2010/main" val="2237494274"/>
      </p:ext>
    </p:extLst>
  </p:cSld>
  <p:clrMapOvr>
    <a:masterClrMapping/>
  </p:clrMapOvr>
  <p:transition>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2_Title Slide Photo_Optio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3076"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558" y="1558"/>
                        <a:ext cx="1556" cy="1556"/>
                      </a:xfrm>
                      <a:prstGeom prst="rect">
                        <a:avLst/>
                      </a:prstGeom>
                    </p:spPr>
                  </p:pic>
                </p:oleObj>
              </mc:Fallback>
            </mc:AlternateContent>
          </a:graphicData>
        </a:graphic>
      </p:graphicFrame>
      <p:pic>
        <p:nvPicPr>
          <p:cNvPr id="5" name="Picture 4"/>
          <p:cNvPicPr>
            <a:picLocks noChangeAspect="1"/>
          </p:cNvPicPr>
          <p:nvPr userDrawn="1"/>
        </p:nvPicPr>
        <p:blipFill rotWithShape="1">
          <a:blip r:embed="rId6">
            <a:extLst>
              <a:ext uri="{28A0092B-C50C-407E-A947-70E740481C1C}">
                <a14:useLocalDpi xmlns:a14="http://schemas.microsoft.com/office/drawing/2010/main" val="0"/>
              </a:ext>
            </a:extLst>
          </a:blip>
          <a:srcRect t="15694"/>
          <a:stretch/>
        </p:blipFill>
        <p:spPr>
          <a:xfrm>
            <a:off x="16839" y="0"/>
            <a:ext cx="12191377" cy="6858000"/>
          </a:xfrm>
          <a:prstGeom prst="rect">
            <a:avLst/>
          </a:prstGeom>
        </p:spPr>
      </p:pic>
      <p:sp>
        <p:nvSpPr>
          <p:cNvPr id="10" name="Rectangle 9"/>
          <p:cNvSpPr/>
          <p:nvPr userDrawn="1"/>
        </p:nvSpPr>
        <p:spPr>
          <a:xfrm rot="16200000">
            <a:off x="612539" y="-612227"/>
            <a:ext cx="6858000" cy="8082451"/>
          </a:xfrm>
          <a:prstGeom prst="rect">
            <a:avLst/>
          </a:prstGeom>
          <a:gradFill>
            <a:gsLst>
              <a:gs pos="100000">
                <a:srgbClr val="FAFAFF">
                  <a:alpha val="0"/>
                </a:srgbClr>
              </a:gs>
              <a:gs pos="52000">
                <a:srgbClr val="F8F8FF">
                  <a:alpha val="90000"/>
                </a:srgbClr>
              </a:gs>
              <a:gs pos="91160">
                <a:srgbClr val="FAFAFF">
                  <a:alpha val="23000"/>
                </a:srgbClr>
              </a:gs>
              <a:gs pos="76000">
                <a:srgbClr val="F9F9FF">
                  <a:alpha val="56000"/>
                </a:srgbClr>
              </a:gs>
              <a:gs pos="0">
                <a:srgbClr val="6666FF">
                  <a:lumMod val="5000"/>
                  <a:lumOff val="95000"/>
                  <a:alpha val="98000"/>
                </a:srgbClr>
              </a:gs>
            </a:gsLst>
            <a:lin ang="5400000" scaled="1"/>
          </a:gradFill>
        </p:spPr>
        <p:txBody>
          <a:bodyPr wrap="square" lIns="528678" tIns="215056" rIns="0" bIns="0">
            <a:noAutofit/>
          </a:bodyPr>
          <a:lstStyle/>
          <a:p>
            <a:pPr marL="0" marR="0" lvl="0" indent="0" defTabSz="672024" eaLnBrk="1" fontAlgn="auto" latinLnBrk="0" hangingPunct="1">
              <a:lnSpc>
                <a:spcPct val="100000"/>
              </a:lnSpc>
              <a:spcBef>
                <a:spcPts val="0"/>
              </a:spcBef>
              <a:spcAft>
                <a:spcPts val="0"/>
              </a:spcAft>
              <a:buClrTx/>
              <a:buSzTx/>
              <a:buFontTx/>
              <a:buNone/>
              <a:tabLst/>
              <a:defRPr/>
            </a:pPr>
            <a:endParaRPr kumimoji="0" lang="en-IN" sz="1322" b="0" i="0" u="none" strike="noStrike" kern="0" cap="none" spc="0" normalizeH="0" baseline="0" noProof="0" dirty="0">
              <a:ln>
                <a:noFill/>
              </a:ln>
              <a:solidFill>
                <a:prstClr val="black"/>
              </a:solidFill>
              <a:effectLst/>
              <a:uLnTx/>
              <a:uFillTx/>
              <a:latin typeface="TitilliumText25L" panose="02000000000000000000" pitchFamily="50" charset="0"/>
            </a:endParaRPr>
          </a:p>
        </p:txBody>
      </p:sp>
      <p:sp>
        <p:nvSpPr>
          <p:cNvPr id="9" name="Title 1"/>
          <p:cNvSpPr>
            <a:spLocks noGrp="1"/>
          </p:cNvSpPr>
          <p:nvPr>
            <p:ph type="title" hasCustomPrompt="1"/>
          </p:nvPr>
        </p:nvSpPr>
        <p:spPr bwMode="auto">
          <a:xfrm>
            <a:off x="269302" y="2084186"/>
            <a:ext cx="6276530" cy="1793104"/>
          </a:xfrm>
          <a:noFill/>
        </p:spPr>
        <p:txBody>
          <a:bodyPr lIns="146304" tIns="91440" rIns="146304" bIns="91440" anchor="t" anchorCtr="0"/>
          <a:lstStyle>
            <a:lvl1pPr>
              <a:defRPr sz="5292" spc="-98" baseline="0">
                <a:solidFill>
                  <a:schemeClr val="tx1"/>
                </a:soli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2"/>
            <a:ext cx="6276530" cy="1789991"/>
          </a:xfrm>
        </p:spPr>
        <p:txBody>
          <a:bodyPr tIns="109728" bIns="109728">
            <a:noAutofit/>
          </a:bodyPr>
          <a:lstStyle>
            <a:lvl1pPr marL="0" indent="0">
              <a:spcBef>
                <a:spcPts val="0"/>
              </a:spcBef>
              <a:buNone/>
              <a:defRPr sz="3135">
                <a:solidFill>
                  <a:schemeClr val="tx1"/>
                </a:solidFill>
              </a:defRPr>
            </a:lvl1pPr>
          </a:lstStyle>
          <a:p>
            <a:pPr lvl="0"/>
            <a:r>
              <a:rPr lang="en-US" dirty="0"/>
              <a:t>Speaker Name</a:t>
            </a:r>
          </a:p>
        </p:txBody>
      </p:sp>
      <p:pic>
        <p:nvPicPr>
          <p:cNvPr id="7" name="Picture 6"/>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bwMode="invGray">
          <a:xfrm>
            <a:off x="448524" y="6041179"/>
            <a:ext cx="1613565" cy="346755"/>
          </a:xfrm>
          <a:prstGeom prst="rect">
            <a:avLst/>
          </a:prstGeom>
        </p:spPr>
      </p:pic>
      <p:sp>
        <p:nvSpPr>
          <p:cNvPr id="8" name="Text Placeholder 2"/>
          <p:cNvSpPr txBox="1">
            <a:spLocks/>
          </p:cNvSpPr>
          <p:nvPr userDrawn="1"/>
        </p:nvSpPr>
        <p:spPr bwMode="auto">
          <a:xfrm>
            <a:off x="358945" y="201450"/>
            <a:ext cx="2958170" cy="537925"/>
          </a:xfrm>
          <a:prstGeom prst="rect">
            <a:avLst/>
          </a:prstGeom>
        </p:spPr>
        <p:txBody>
          <a:bodyPr vert="horz" wrap="square" lIns="143371" tIns="107528" rIns="143371" bIns="107528"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764" b="0" dirty="0">
                <a:solidFill>
                  <a:schemeClr val="tx1">
                    <a:lumMod val="75000"/>
                  </a:schemeClr>
                </a:solidFill>
                <a:latin typeface="+mn-lt"/>
              </a:rPr>
              <a:t>Microsoft Services</a:t>
            </a:r>
          </a:p>
        </p:txBody>
      </p:sp>
    </p:spTree>
    <p:extLst>
      <p:ext uri="{BB962C8B-B14F-4D97-AF65-F5344CB8AC3E}">
        <p14:creationId xmlns:p14="http://schemas.microsoft.com/office/powerpoint/2010/main" val="366656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4100"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5" name="Text Placeholder 4"/>
          <p:cNvSpPr>
            <a:spLocks noGrp="1"/>
          </p:cNvSpPr>
          <p:nvPr>
            <p:ph type="body" sz="quarter" idx="12" hasCustomPrompt="1"/>
          </p:nvPr>
        </p:nvSpPr>
        <p:spPr>
          <a:xfrm>
            <a:off x="271105" y="3877272"/>
            <a:ext cx="6273418" cy="1794661"/>
          </a:xfrm>
          <a:noFill/>
        </p:spPr>
        <p:txBody>
          <a:bodyPr lIns="146304" tIns="109728" rIns="146304" bIns="109728">
            <a:noAutofit/>
          </a:bodyPr>
          <a:lstStyle>
            <a:lvl1pPr marL="0" indent="0">
              <a:spcBef>
                <a:spcPts val="0"/>
              </a:spcBef>
              <a:buNone/>
              <a:defRPr sz="3135"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8067760" cy="1801436"/>
          </a:xfrm>
          <a:noFill/>
        </p:spPr>
        <p:txBody>
          <a:bodyPr lIns="146304" tIns="91440" rIns="146304" bIns="91440" anchor="t" anchorCtr="0"/>
          <a:lstStyle>
            <a:lvl1pPr>
              <a:defRPr sz="5292" spc="-98" baseline="0">
                <a:solidFill>
                  <a:schemeClr val="accent2"/>
                </a:solidFill>
              </a:defRPr>
            </a:lvl1pPr>
          </a:lstStyle>
          <a:p>
            <a:r>
              <a:rPr lang="en-US" dirty="0"/>
              <a:t>Presentation title</a:t>
            </a:r>
          </a:p>
        </p:txBody>
      </p:sp>
      <p:pic>
        <p:nvPicPr>
          <p:cNvPr id="7" name="Picture 6"/>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bwMode="invGray">
          <a:xfrm>
            <a:off x="448524" y="6041179"/>
            <a:ext cx="1613565" cy="346755"/>
          </a:xfrm>
          <a:prstGeom prst="rect">
            <a:avLst/>
          </a:prstGeom>
        </p:spPr>
      </p:pic>
      <p:sp>
        <p:nvSpPr>
          <p:cNvPr id="8" name="Text Placeholder 2"/>
          <p:cNvSpPr txBox="1">
            <a:spLocks/>
          </p:cNvSpPr>
          <p:nvPr userDrawn="1"/>
        </p:nvSpPr>
        <p:spPr bwMode="auto">
          <a:xfrm>
            <a:off x="269303" y="141642"/>
            <a:ext cx="2958170" cy="537925"/>
          </a:xfrm>
          <a:prstGeom prst="rect">
            <a:avLst/>
          </a:prstGeom>
        </p:spPr>
        <p:txBody>
          <a:bodyPr vert="horz" wrap="square" lIns="179212" tIns="143371" rIns="179212" bIns="143371"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764" b="0" dirty="0">
                <a:solidFill>
                  <a:schemeClr val="tx1">
                    <a:lumMod val="75000"/>
                  </a:schemeClr>
                </a:solidFill>
                <a:latin typeface="+mn-lt"/>
              </a:rPr>
              <a:t>Microsoft Services</a:t>
            </a:r>
          </a:p>
        </p:txBody>
      </p:sp>
    </p:spTree>
    <p:extLst>
      <p:ext uri="{BB962C8B-B14F-4D97-AF65-F5344CB8AC3E}">
        <p14:creationId xmlns:p14="http://schemas.microsoft.com/office/powerpoint/2010/main" val="3256881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5124"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5" name="Text Placeholder 4"/>
          <p:cNvSpPr>
            <a:spLocks noGrp="1"/>
          </p:cNvSpPr>
          <p:nvPr>
            <p:ph type="body" sz="quarter" idx="12" hasCustomPrompt="1"/>
          </p:nvPr>
        </p:nvSpPr>
        <p:spPr>
          <a:xfrm>
            <a:off x="271105" y="3877272"/>
            <a:ext cx="6273418" cy="1794661"/>
          </a:xfrm>
          <a:noFill/>
        </p:spPr>
        <p:txBody>
          <a:bodyPr lIns="146304" tIns="109728" rIns="146304" bIns="109728">
            <a:noAutofit/>
          </a:bodyPr>
          <a:lstStyle>
            <a:lvl1pPr marL="0" indent="0">
              <a:spcBef>
                <a:spcPts val="0"/>
              </a:spcBef>
              <a:buNone/>
              <a:defRPr sz="3135" spc="0" baseline="0">
                <a:solidFill>
                  <a:schemeClr val="bg1"/>
                </a:soli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8067760" cy="1801436"/>
          </a:xfrm>
          <a:noFill/>
        </p:spPr>
        <p:txBody>
          <a:bodyPr lIns="146304" tIns="91440" rIns="146304" bIns="91440" anchor="t" anchorCtr="0"/>
          <a:lstStyle>
            <a:lvl1pPr>
              <a:defRPr sz="5292" spc="-98" baseline="0">
                <a:solidFill>
                  <a:schemeClr val="bg1"/>
                </a:solidFill>
              </a:defRPr>
            </a:lvl1pPr>
          </a:lstStyle>
          <a:p>
            <a:r>
              <a:rPr lang="en-US" dirty="0"/>
              <a:t>Presentation title</a:t>
            </a:r>
          </a:p>
        </p:txBody>
      </p:sp>
      <p:sp>
        <p:nvSpPr>
          <p:cNvPr id="8" name="Text Placeholder 2"/>
          <p:cNvSpPr txBox="1">
            <a:spLocks/>
          </p:cNvSpPr>
          <p:nvPr userDrawn="1"/>
        </p:nvSpPr>
        <p:spPr bwMode="auto">
          <a:xfrm>
            <a:off x="269303" y="141642"/>
            <a:ext cx="2958170" cy="537925"/>
          </a:xfrm>
          <a:prstGeom prst="rect">
            <a:avLst/>
          </a:prstGeom>
        </p:spPr>
        <p:txBody>
          <a:bodyPr vert="horz" wrap="square" lIns="179212" tIns="143371" rIns="179212" bIns="143371"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764" b="0" dirty="0">
                <a:solidFill>
                  <a:schemeClr val="bg1"/>
                </a:solidFill>
                <a:latin typeface="+mn-lt"/>
              </a:rPr>
              <a:t>Microsoft Services</a:t>
            </a:r>
          </a:p>
        </p:txBody>
      </p:sp>
      <p:pic>
        <p:nvPicPr>
          <p:cNvPr id="10" name="Picture 9"/>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26554" y="5745094"/>
            <a:ext cx="2176057" cy="800562"/>
          </a:xfrm>
          <a:prstGeom prst="rect">
            <a:avLst/>
          </a:prstGeom>
        </p:spPr>
      </p:pic>
    </p:spTree>
    <p:extLst>
      <p:ext uri="{BB962C8B-B14F-4D97-AF65-F5344CB8AC3E}">
        <p14:creationId xmlns:p14="http://schemas.microsoft.com/office/powerpoint/2010/main" val="2133340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6148"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6" name="Text Placeholder 5"/>
          <p:cNvSpPr>
            <a:spLocks noGrp="1"/>
          </p:cNvSpPr>
          <p:nvPr>
            <p:ph type="body" sz="quarter" idx="10"/>
          </p:nvPr>
        </p:nvSpPr>
        <p:spPr>
          <a:xfrm>
            <a:off x="269239" y="1297500"/>
            <a:ext cx="11653523" cy="1689907"/>
          </a:xfrm>
        </p:spPr>
        <p:txBody>
          <a:bodyPr/>
          <a:lstStyle>
            <a:lvl1pPr marL="0" indent="0">
              <a:buNone/>
              <a:defRPr>
                <a:solidFill>
                  <a:schemeClr val="accent2"/>
                </a:solidFill>
              </a:defRPr>
            </a:lvl1pPr>
            <a:lvl2pPr marL="0" indent="0">
              <a:buFontTx/>
              <a:buNone/>
              <a:defRPr sz="1960"/>
            </a:lvl2pPr>
            <a:lvl3pPr marL="224008" indent="0">
              <a:buNone/>
              <a:defRPr/>
            </a:lvl3pPr>
            <a:lvl4pPr marL="448016" indent="0">
              <a:buNone/>
              <a:defRPr/>
            </a:lvl4pPr>
            <a:lvl5pPr marL="672024"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9388710" y="6536997"/>
            <a:ext cx="2742188" cy="191648"/>
          </a:xfrm>
          <a:prstGeom prst="rect">
            <a:avLst/>
          </a:prstGeom>
        </p:spPr>
        <p:txBody>
          <a:bodyPr vert="horz" lIns="91440" tIns="45720" rIns="91440" bIns="45720" rtlCol="0" anchor="ctr"/>
          <a:lstStyle>
            <a:lvl1pPr algn="r">
              <a:defRPr sz="1175">
                <a:solidFill>
                  <a:schemeClr val="tx1"/>
                </a:solidFill>
              </a:defRPr>
            </a:lvl1pPr>
          </a:lstStyle>
          <a:p>
            <a:fld id="{181750B2-C378-4896-80E6-341FDC8E0FED}" type="slidenum">
              <a:rPr lang="en-IN" smtClean="0"/>
              <a:pPr/>
              <a:t>‹#›</a:t>
            </a:fld>
            <a:endParaRPr lang="en-IN" dirty="0"/>
          </a:p>
        </p:txBody>
      </p:sp>
      <p:sp>
        <p:nvSpPr>
          <p:cNvPr id="4" name="Title 3"/>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569840477"/>
      </p:ext>
    </p:extLst>
  </p:cSld>
  <p:clrMapOvr>
    <a:masterClrMapping/>
  </p:clrMapOvr>
  <p:transition>
    <p:fad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7172"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6" name="Text Placeholder 5"/>
          <p:cNvSpPr>
            <a:spLocks noGrp="1"/>
          </p:cNvSpPr>
          <p:nvPr>
            <p:ph type="body" sz="quarter" idx="10"/>
          </p:nvPr>
        </p:nvSpPr>
        <p:spPr>
          <a:xfrm>
            <a:off x="269239" y="1297500"/>
            <a:ext cx="11653523" cy="1689907"/>
          </a:xfrm>
        </p:spPr>
        <p:txBody>
          <a:bodyPr/>
          <a:lstStyle>
            <a:lvl1pPr marL="0" indent="0">
              <a:buNone/>
              <a:defRPr>
                <a:solidFill>
                  <a:schemeClr val="tx1"/>
                </a:solidFill>
              </a:defRPr>
            </a:lvl1pPr>
            <a:lvl2pPr marL="0" indent="0">
              <a:buFontTx/>
              <a:buNone/>
              <a:defRPr sz="1960"/>
            </a:lvl2pPr>
            <a:lvl3pPr marL="224008" indent="0">
              <a:buNone/>
              <a:defRPr/>
            </a:lvl3pPr>
            <a:lvl4pPr marL="448016" indent="0">
              <a:buNone/>
              <a:defRPr/>
            </a:lvl4pPr>
            <a:lvl5pPr marL="672024"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9388710" y="6536997"/>
            <a:ext cx="2742188" cy="191648"/>
          </a:xfrm>
          <a:prstGeom prst="rect">
            <a:avLst/>
          </a:prstGeom>
        </p:spPr>
        <p:txBody>
          <a:bodyPr vert="horz" lIns="91440" tIns="45720" rIns="91440" bIns="45720" rtlCol="0" anchor="ctr"/>
          <a:lstStyle>
            <a:lvl1pPr algn="r">
              <a:defRPr sz="1175">
                <a:solidFill>
                  <a:schemeClr val="tx1"/>
                </a:solidFill>
              </a:defRPr>
            </a:lvl1pPr>
          </a:lstStyle>
          <a:p>
            <a:fld id="{181750B2-C378-4896-80E6-341FDC8E0FED}" type="slidenum">
              <a:rPr lang="en-IN" smtClean="0"/>
              <a:pPr/>
              <a:t>‹#›</a:t>
            </a:fld>
            <a:endParaRPr lang="en-IN" dirty="0"/>
          </a:p>
        </p:txBody>
      </p:sp>
      <p:sp>
        <p:nvSpPr>
          <p:cNvPr id="4" name="Title 3"/>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587982663"/>
      </p:ext>
    </p:extLst>
  </p:cSld>
  <p:clrMapOvr>
    <a:masterClrMapping/>
  </p:clrMapOvr>
  <p:transition>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8196"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4" name="Text Placeholder 3"/>
          <p:cNvSpPr>
            <a:spLocks noGrp="1"/>
          </p:cNvSpPr>
          <p:nvPr>
            <p:ph type="body" sz="quarter" idx="10"/>
          </p:nvPr>
        </p:nvSpPr>
        <p:spPr>
          <a:xfrm>
            <a:off x="269239" y="1302336"/>
            <a:ext cx="11653523" cy="1689907"/>
          </a:xfrm>
        </p:spPr>
        <p:txBody>
          <a:bodyPr>
            <a:spAutoFit/>
          </a:bodyPr>
          <a:lstStyle>
            <a:lvl1pPr>
              <a:defRPr sz="2744"/>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4"/>
          </p:nvPr>
        </p:nvSpPr>
        <p:spPr>
          <a:xfrm>
            <a:off x="9388710" y="6536997"/>
            <a:ext cx="2742188" cy="191648"/>
          </a:xfrm>
          <a:prstGeom prst="rect">
            <a:avLst/>
          </a:prstGeom>
        </p:spPr>
        <p:txBody>
          <a:bodyPr vert="horz" lIns="91440" tIns="45720" rIns="91440" bIns="45720" rtlCol="0" anchor="ctr"/>
          <a:lstStyle>
            <a:lvl1pPr algn="r">
              <a:defRPr sz="1175">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3260141995"/>
      </p:ext>
    </p:extLst>
  </p:cSld>
  <p:clrMapOvr>
    <a:masterClrMapping/>
  </p:clrMapOvr>
  <p:transition>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9220"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4" name="Text Placeholder 3"/>
          <p:cNvSpPr>
            <a:spLocks noGrp="1"/>
          </p:cNvSpPr>
          <p:nvPr>
            <p:ph type="body" sz="quarter" idx="10"/>
          </p:nvPr>
        </p:nvSpPr>
        <p:spPr>
          <a:xfrm>
            <a:off x="269239" y="1302336"/>
            <a:ext cx="11653523" cy="1689907"/>
          </a:xfrm>
        </p:spPr>
        <p:txBody>
          <a:bodyPr>
            <a:spAutoFit/>
          </a:bodyPr>
          <a:lstStyle>
            <a:lvl1pPr>
              <a:defRPr sz="2744">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4"/>
          </p:nvPr>
        </p:nvSpPr>
        <p:spPr>
          <a:xfrm>
            <a:off x="9388710" y="6536997"/>
            <a:ext cx="2742188" cy="191648"/>
          </a:xfrm>
          <a:prstGeom prst="rect">
            <a:avLst/>
          </a:prstGeom>
        </p:spPr>
        <p:txBody>
          <a:bodyPr vert="horz" lIns="91440" tIns="45720" rIns="91440" bIns="45720" rtlCol="0" anchor="ctr"/>
          <a:lstStyle>
            <a:lvl1pPr algn="r">
              <a:defRPr sz="1175">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35414153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223295"/>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10244"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4" name="Slide Number Placeholder 4"/>
          <p:cNvSpPr>
            <a:spLocks noGrp="1"/>
          </p:cNvSpPr>
          <p:nvPr>
            <p:ph type="sldNum" sz="quarter" idx="4"/>
          </p:nvPr>
        </p:nvSpPr>
        <p:spPr>
          <a:xfrm>
            <a:off x="9388710" y="6536997"/>
            <a:ext cx="2742188" cy="191648"/>
          </a:xfrm>
          <a:prstGeom prst="rect">
            <a:avLst/>
          </a:prstGeom>
        </p:spPr>
        <p:txBody>
          <a:bodyPr vert="horz" lIns="91440" tIns="45720" rIns="91440" bIns="45720" rtlCol="0" anchor="ctr"/>
          <a:lstStyle>
            <a:lvl1pPr algn="r">
              <a:defRPr sz="1175">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928890439"/>
      </p:ext>
    </p:extLst>
  </p:cSld>
  <p:clrMapOvr>
    <a:masterClrMapping/>
  </p:clrMapOvr>
  <p:transition>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11268"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3294259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12292"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788850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13316"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0172427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14340"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739560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15364"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3" name="Slide Number Placeholder 4"/>
          <p:cNvSpPr>
            <a:spLocks noGrp="1"/>
          </p:cNvSpPr>
          <p:nvPr>
            <p:ph type="sldNum" sz="quarter" idx="4"/>
          </p:nvPr>
        </p:nvSpPr>
        <p:spPr>
          <a:xfrm>
            <a:off x="9388710" y="6536997"/>
            <a:ext cx="2742188" cy="191648"/>
          </a:xfrm>
          <a:prstGeom prst="rect">
            <a:avLst/>
          </a:prstGeom>
        </p:spPr>
        <p:txBody>
          <a:bodyPr vert="horz" lIns="91440" tIns="45720" rIns="91440" bIns="45720" rtlCol="0" anchor="ctr"/>
          <a:lstStyle>
            <a:lvl1pPr algn="r">
              <a:defRPr sz="1175">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2328396888"/>
      </p:ext>
    </p:extLst>
  </p:cSld>
  <p:clrMapOvr>
    <a:masterClrMapping/>
  </p:clrMapOvr>
  <p:transition>
    <p:fade/>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16388"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3" name="Slide Number Placeholder 4"/>
          <p:cNvSpPr>
            <a:spLocks noGrp="1"/>
          </p:cNvSpPr>
          <p:nvPr>
            <p:ph type="sldNum" sz="quarter" idx="4"/>
          </p:nvPr>
        </p:nvSpPr>
        <p:spPr>
          <a:xfrm>
            <a:off x="9388710" y="6536997"/>
            <a:ext cx="2742188" cy="191648"/>
          </a:xfrm>
          <a:prstGeom prst="rect">
            <a:avLst/>
          </a:prstGeom>
        </p:spPr>
        <p:txBody>
          <a:bodyPr vert="horz" lIns="91440" tIns="45720" rIns="91440" bIns="45720" rtlCol="0" anchor="ctr"/>
          <a:lstStyle>
            <a:lvl1pPr algn="r">
              <a:defRPr sz="1175">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22997231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5"/>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17412"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3" name="Slide Number Placeholder 4"/>
          <p:cNvSpPr>
            <a:spLocks noGrp="1"/>
          </p:cNvSpPr>
          <p:nvPr>
            <p:ph type="sldNum" sz="quarter" idx="4"/>
          </p:nvPr>
        </p:nvSpPr>
        <p:spPr>
          <a:xfrm>
            <a:off x="9388710" y="6536997"/>
            <a:ext cx="2742188" cy="191648"/>
          </a:xfrm>
          <a:prstGeom prst="rect">
            <a:avLst/>
          </a:prstGeom>
        </p:spPr>
        <p:txBody>
          <a:bodyPr vert="horz" lIns="91440" tIns="45720" rIns="91440" bIns="45720" rtlCol="0" anchor="ctr"/>
          <a:lstStyle>
            <a:lvl1pPr algn="r">
              <a:defRPr sz="1175">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36073697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18436"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3" name="Slide Number Placeholder 4"/>
          <p:cNvSpPr>
            <a:spLocks noGrp="1"/>
          </p:cNvSpPr>
          <p:nvPr>
            <p:ph type="sldNum" sz="quarter" idx="4"/>
          </p:nvPr>
        </p:nvSpPr>
        <p:spPr>
          <a:xfrm>
            <a:off x="9388710" y="6536997"/>
            <a:ext cx="2742188" cy="191648"/>
          </a:xfrm>
          <a:prstGeom prst="rect">
            <a:avLst/>
          </a:prstGeom>
        </p:spPr>
        <p:txBody>
          <a:bodyPr vert="horz" lIns="91440" tIns="45720" rIns="91440" bIns="45720" rtlCol="0" anchor="ctr"/>
          <a:lstStyle>
            <a:lvl1pPr algn="r">
              <a:defRPr sz="1175">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24718241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19460"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5" name="Text Placeholder 4"/>
          <p:cNvSpPr>
            <a:spLocks noGrp="1"/>
          </p:cNvSpPr>
          <p:nvPr>
            <p:ph type="body" sz="quarter" idx="10"/>
          </p:nvPr>
        </p:nvSpPr>
        <p:spPr>
          <a:xfrm>
            <a:off x="269240" y="1309508"/>
            <a:ext cx="11653522" cy="1760803"/>
          </a:xfrm>
        </p:spPr>
        <p:txBody>
          <a:bodyPr/>
          <a:lstStyle>
            <a:lvl1pPr marL="0" indent="0">
              <a:buNone/>
              <a:defRPr sz="3233">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5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8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19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2988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9388710" y="6536997"/>
            <a:ext cx="2742188" cy="191648"/>
          </a:xfrm>
          <a:prstGeom prst="rect">
            <a:avLst/>
          </a:prstGeom>
        </p:spPr>
        <p:txBody>
          <a:bodyPr vert="horz" lIns="91440" tIns="45720" rIns="91440" bIns="45720" rtlCol="0" anchor="ctr"/>
          <a:lstStyle>
            <a:lvl1pPr algn="r">
              <a:defRPr sz="1175">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23657516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8" cy="823912"/>
          </a:xfrm>
        </p:spPr>
        <p:txBody>
          <a:bodyPr anchor="b"/>
          <a:lstStyle>
            <a:lvl1pPr marL="0" indent="0">
              <a:buNone/>
              <a:defRPr sz="2399" b="1"/>
            </a:lvl1pPr>
            <a:lvl2pPr marL="456976" indent="0">
              <a:buNone/>
              <a:defRPr sz="1999" b="1"/>
            </a:lvl2pPr>
            <a:lvl3pPr marL="913950" indent="0">
              <a:buNone/>
              <a:defRPr sz="1799" b="1"/>
            </a:lvl3pPr>
            <a:lvl4pPr marL="1370926" indent="0">
              <a:buNone/>
              <a:defRPr sz="1600" b="1"/>
            </a:lvl4pPr>
            <a:lvl5pPr marL="1827900" indent="0">
              <a:buNone/>
              <a:defRPr sz="1600" b="1"/>
            </a:lvl5pPr>
            <a:lvl6pPr marL="2284875" indent="0">
              <a:buNone/>
              <a:defRPr sz="1600" b="1"/>
            </a:lvl6pPr>
            <a:lvl7pPr marL="2741850" indent="0">
              <a:buNone/>
              <a:defRPr sz="1600" b="1"/>
            </a:lvl7pPr>
            <a:lvl8pPr marL="3198826" indent="0">
              <a:buNone/>
              <a:defRPr sz="1600" b="1"/>
            </a:lvl8pPr>
            <a:lvl9pPr marL="36558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6976" indent="0">
              <a:buNone/>
              <a:defRPr sz="1999" b="1"/>
            </a:lvl2pPr>
            <a:lvl3pPr marL="913950" indent="0">
              <a:buNone/>
              <a:defRPr sz="1799" b="1"/>
            </a:lvl3pPr>
            <a:lvl4pPr marL="1370926" indent="0">
              <a:buNone/>
              <a:defRPr sz="1600" b="1"/>
            </a:lvl4pPr>
            <a:lvl5pPr marL="1827900" indent="0">
              <a:buNone/>
              <a:defRPr sz="1600" b="1"/>
            </a:lvl5pPr>
            <a:lvl6pPr marL="2284875" indent="0">
              <a:buNone/>
              <a:defRPr sz="1600" b="1"/>
            </a:lvl6pPr>
            <a:lvl7pPr marL="2741850" indent="0">
              <a:buNone/>
              <a:defRPr sz="1600" b="1"/>
            </a:lvl7pPr>
            <a:lvl8pPr marL="3198826" indent="0">
              <a:buNone/>
              <a:defRPr sz="1600" b="1"/>
            </a:lvl8pPr>
            <a:lvl9pPr marL="36558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4B23D7-23D9-4D7F-B204-EC047006BA4E}" type="datetimeFigureOut">
              <a:rPr lang="en-US" smtClean="0">
                <a:solidFill>
                  <a:prstClr val="black">
                    <a:tint val="75000"/>
                  </a:prstClr>
                </a:solidFill>
              </a:rPr>
              <a:pPr/>
              <a:t>10/27/2016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2FC99C-3BE5-4337-B165-0B05D9C0F2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7871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86799"/>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20484"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2" name="Text Box 3"/>
          <p:cNvSpPr txBox="1">
            <a:spLocks noChangeArrowheads="1"/>
          </p:cNvSpPr>
          <p:nvPr userDrawn="1"/>
        </p:nvSpPr>
        <p:spPr bwMode="blackWhite">
          <a:xfrm>
            <a:off x="269241" y="6170060"/>
            <a:ext cx="11623331" cy="395317"/>
          </a:xfrm>
          <a:prstGeom prst="rect">
            <a:avLst/>
          </a:prstGeom>
          <a:noFill/>
          <a:ln w="12700">
            <a:noFill/>
            <a:miter lim="800000"/>
            <a:headEnd type="none" w="sm" len="sm"/>
            <a:tailEnd type="none" w="sm" len="sm"/>
          </a:ln>
          <a:effectLst/>
        </p:spPr>
        <p:txBody>
          <a:bodyPr vert="horz" wrap="square" lIns="179212" tIns="143371" rIns="179212" bIns="143371" numCol="1" anchor="t" anchorCtr="0" compatLnSpc="1">
            <a:prstTxWarp prst="textNoShape">
              <a:avLst/>
            </a:prstTxWarp>
            <a:spAutoFit/>
          </a:bodyPr>
          <a:lstStyle/>
          <a:p>
            <a:pPr defTabSz="913561" eaLnBrk="0" hangingPunct="0"/>
            <a:r>
              <a:rPr lang="en-US" sz="686" dirty="0">
                <a:gradFill>
                  <a:gsLst>
                    <a:gs pos="0">
                      <a:schemeClr val="tx1"/>
                    </a:gs>
                    <a:gs pos="100000">
                      <a:schemeClr val="tx1"/>
                    </a:gs>
                  </a:gsLst>
                  <a:lin ang="5400000" scaled="0"/>
                </a:gradFill>
                <a:cs typeface="Segoe UI" pitchFamily="34" charset="0"/>
              </a:rPr>
              <a:t>© 2014 Microsoft Corporation. All rights reserved. </a:t>
            </a:r>
          </a:p>
        </p:txBody>
      </p:sp>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466378485"/>
      </p:ext>
    </p:extLst>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21508"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8" y="1558"/>
                        <a:ext cx="1556" cy="1556"/>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269239" y="1189178"/>
            <a:ext cx="11653523" cy="2396047"/>
          </a:xfrm>
          <a:prstGeom prst="rect">
            <a:avLst/>
          </a:prstGeom>
        </p:spPr>
        <p:txBody>
          <a:bodyPr/>
          <a:lstStyle>
            <a:lvl1pPr marL="284677" indent="-284677">
              <a:buClr>
                <a:schemeClr val="tx1"/>
              </a:buClr>
              <a:buSzPct val="90000"/>
              <a:buFont typeface="Arial" pitchFamily="34" charset="0"/>
              <a:buChar char="•"/>
              <a:defRPr sz="352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020" indent="-275343">
              <a:buClr>
                <a:schemeClr val="tx1"/>
              </a:buClr>
              <a:buSzPct val="90000"/>
              <a:buFont typeface="Arial" pitchFamily="34" charset="0"/>
              <a:buChar char="•"/>
              <a:defRPr sz="3135">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697" indent="-284677">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704" indent="-224008">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713" indent="-224008">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5"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967423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Closing slide_dark background">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1617"/>
            <a:ext cx="11653522" cy="395317"/>
          </a:xfrm>
          <a:prstGeom prst="rect">
            <a:avLst/>
          </a:prstGeom>
          <a:noFill/>
          <a:ln w="12700">
            <a:noFill/>
            <a:miter lim="800000"/>
            <a:headEnd type="none" w="sm" len="sm"/>
            <a:tailEnd type="none" w="sm" len="sm"/>
          </a:ln>
          <a:effectLst/>
        </p:spPr>
        <p:txBody>
          <a:bodyPr vert="horz" wrap="square" lIns="179212" tIns="143371" rIns="179212" bIns="143371" numCol="1" anchor="t" anchorCtr="0" compatLnSpc="1">
            <a:prstTxWarp prst="textNoShape">
              <a:avLst/>
            </a:prstTxWarp>
            <a:spAutoFit/>
          </a:bodyPr>
          <a:lstStyle/>
          <a:p>
            <a:pPr defTabSz="913561" eaLnBrk="0" hangingPunct="0"/>
            <a:r>
              <a:rPr lang="en-US" sz="686" dirty="0">
                <a:gradFill>
                  <a:gsLst>
                    <a:gs pos="0">
                      <a:schemeClr val="tx1"/>
                    </a:gs>
                    <a:gs pos="100000">
                      <a:schemeClr val="tx1"/>
                    </a:gs>
                  </a:gsLst>
                  <a:lin ang="5400000" scaled="0"/>
                </a:gradFill>
                <a:cs typeface="Segoe UI" pitchFamily="34" charset="0"/>
              </a:rPr>
              <a:t>© 2014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0202" y="3083654"/>
            <a:ext cx="3223861" cy="690695"/>
          </a:xfrm>
          <a:prstGeom prst="rect">
            <a:avLst/>
          </a:prstGeom>
        </p:spPr>
      </p:pic>
    </p:spTree>
    <p:extLst>
      <p:ext uri="{BB962C8B-B14F-4D97-AF65-F5344CB8AC3E}">
        <p14:creationId xmlns:p14="http://schemas.microsoft.com/office/powerpoint/2010/main" val="34693000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692899"/>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08" indent="0">
              <a:buNone/>
              <a:defRPr/>
            </a:lvl3pPr>
            <a:lvl4pPr marL="448016" indent="0">
              <a:buNone/>
              <a:defRPr/>
            </a:lvl4pPr>
            <a:lvl5pPr marL="672024"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3"/>
          <p:cNvSpPr>
            <a:spLocks noGrp="1"/>
          </p:cNvSpPr>
          <p:nvPr>
            <p:ph type="sldNum" sz="quarter" idx="4"/>
          </p:nvPr>
        </p:nvSpPr>
        <p:spPr>
          <a:xfrm>
            <a:off x="9270152" y="6417507"/>
            <a:ext cx="2742188" cy="301013"/>
          </a:xfrm>
          <a:prstGeom prst="rect">
            <a:avLst/>
          </a:prstGeom>
        </p:spPr>
        <p:txBody>
          <a:bodyPr/>
          <a:lstStyle>
            <a:lvl1pPr algn="r">
              <a:defRPr sz="1175"/>
            </a:lvl1pPr>
          </a:lstStyle>
          <a:p>
            <a:fld id="{028F1B25-87A0-481C-BD5E-5E094F80F3D5}" type="slidenum">
              <a:rPr lang="en-US" smtClean="0"/>
              <a:pPr/>
              <a:t>‹#›</a:t>
            </a:fld>
            <a:endParaRPr lang="en-US" dirty="0"/>
          </a:p>
        </p:txBody>
      </p:sp>
    </p:spTree>
    <p:extLst>
      <p:ext uri="{BB962C8B-B14F-4D97-AF65-F5344CB8AC3E}">
        <p14:creationId xmlns:p14="http://schemas.microsoft.com/office/powerpoint/2010/main" val="244496874"/>
      </p:ext>
    </p:extLst>
  </p:cSld>
  <p:clrMapOvr>
    <a:masterClrMapping/>
  </p:clrMapOvr>
  <p:transition>
    <p:fade/>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799" y="2111605"/>
            <a:ext cx="11079822" cy="1692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2" y="6256216"/>
            <a:ext cx="2743200" cy="365125"/>
          </a:xfrm>
          <a:prstGeom prst="rect">
            <a:avLst/>
          </a:prstGeom>
        </p:spPr>
        <p:txBody>
          <a:bodyPr/>
          <a:lstStyle/>
          <a:p>
            <a:pPr defTabSz="913862"/>
            <a:fld id="{0A164282-434E-41D4-9582-783D542A7B68}" type="slidenum">
              <a:rPr lang="en-US" smtClean="0"/>
              <a:pPr defTabSz="913862"/>
              <a:t>‹#›</a:t>
            </a:fld>
            <a:endParaRPr lang="en-US" dirty="0"/>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1999"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2528532594"/>
      </p:ext>
    </p:extLst>
  </p:cSld>
  <p:clrMapOvr>
    <a:masterClrMapping/>
  </p:clrMapOvr>
  <p:transition>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Five-tiles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219200"/>
            <a:ext cx="2438400" cy="2438400"/>
          </a:xfrm>
          <a:solidFill>
            <a:schemeClr val="accent1"/>
          </a:solidFill>
        </p:spPr>
        <p:txBody>
          <a:bodyPr/>
          <a:lstStyle>
            <a:lvl1pPr>
              <a:defRPr>
                <a:latin typeface="+mn-lt"/>
              </a:defRPr>
            </a:lvl1pPr>
          </a:lstStyle>
          <a:p>
            <a:pPr lvl="0"/>
            <a:r>
              <a:rPr lang="en-US" dirty="0"/>
              <a:t>Click to edit slide content</a:t>
            </a:r>
          </a:p>
        </p:txBody>
      </p:sp>
      <p:sp>
        <p:nvSpPr>
          <p:cNvPr id="4" name="Slide Number Placeholder 3"/>
          <p:cNvSpPr>
            <a:spLocks noGrp="1"/>
          </p:cNvSpPr>
          <p:nvPr>
            <p:ph type="sldNum" sz="quarter" idx="11"/>
          </p:nvPr>
        </p:nvSpPr>
        <p:spPr>
          <a:xfrm>
            <a:off x="9042400" y="6356353"/>
            <a:ext cx="2844800" cy="365125"/>
          </a:xfrm>
          <a:prstGeom prst="rect">
            <a:avLst/>
          </a:prstGeom>
        </p:spPr>
        <p:txBody>
          <a:bodyPr/>
          <a:lstStyle>
            <a:lvl1pPr>
              <a:defRPr>
                <a:solidFill>
                  <a:schemeClr val="bg1">
                    <a:lumMod val="75000"/>
                    <a:lumOff val="25000"/>
                  </a:schemeClr>
                </a:solidFill>
                <a:latin typeface="+mn-lt"/>
              </a:defRPr>
            </a:lvl1pPr>
          </a:lstStyle>
          <a:p>
            <a:fld id="{74A398B2-5A34-1A4A-811E-F4027282568C}" type="slidenum">
              <a:rPr lang="en-US" smtClean="0"/>
              <a:pPr/>
              <a:t>‹#›</a:t>
            </a:fld>
            <a:endParaRPr lang="en-US"/>
          </a:p>
        </p:txBody>
      </p:sp>
      <p:sp>
        <p:nvSpPr>
          <p:cNvPr id="10" name="Text Placeholder 14"/>
          <p:cNvSpPr>
            <a:spLocks noGrp="1"/>
          </p:cNvSpPr>
          <p:nvPr>
            <p:ph type="body" sz="quarter" idx="12" hasCustomPrompt="1"/>
          </p:nvPr>
        </p:nvSpPr>
        <p:spPr>
          <a:xfrm>
            <a:off x="1" y="3657600"/>
            <a:ext cx="2438400" cy="2800418"/>
          </a:xfrm>
          <a:solidFill>
            <a:schemeClr val="bg2"/>
          </a:solidFill>
        </p:spPr>
        <p:txBody>
          <a:bodyPr/>
          <a:lstStyle>
            <a:lvl1pPr marL="0" indent="0">
              <a:buNone/>
              <a:defRPr>
                <a:solidFill>
                  <a:schemeClr val="tx1"/>
                </a:solidFill>
                <a:latin typeface="+mn-lt"/>
              </a:defRPr>
            </a:lvl1pPr>
            <a:lvl2pPr marL="378653" indent="0">
              <a:buNone/>
              <a:defRPr>
                <a:solidFill>
                  <a:schemeClr val="tx1"/>
                </a:solidFill>
                <a:latin typeface="+mn-lt"/>
              </a:defRPr>
            </a:lvl2pPr>
            <a:lvl3pPr marL="763650" indent="0">
              <a:buNone/>
              <a:defRPr>
                <a:solidFill>
                  <a:schemeClr val="tx1"/>
                </a:solidFill>
                <a:latin typeface="+mn-lt"/>
              </a:defRPr>
            </a:lvl3pPr>
            <a:lvl4pPr marL="1140184" indent="0">
              <a:buNone/>
              <a:defRPr>
                <a:solidFill>
                  <a:schemeClr val="tx1"/>
                </a:solidFill>
                <a:latin typeface="+mn-lt"/>
              </a:defRPr>
            </a:lvl4pPr>
            <a:lvl5pPr marL="1525182" indent="0">
              <a:buNone/>
              <a:defRPr>
                <a:solidFill>
                  <a:schemeClr val="tx1"/>
                </a:solidFill>
                <a:latin typeface="+mn-lt"/>
              </a:defRPr>
            </a:lvl5pPr>
          </a:lstStyle>
          <a:p>
            <a:pPr lvl="0"/>
            <a:r>
              <a:rPr lang="en-US" dirty="0"/>
              <a:t>Click to edit slide content</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11" name="Text Placeholder 14"/>
          <p:cNvSpPr>
            <a:spLocks noGrp="1"/>
          </p:cNvSpPr>
          <p:nvPr>
            <p:ph type="body" sz="quarter" idx="13" hasCustomPrompt="1"/>
          </p:nvPr>
        </p:nvSpPr>
        <p:spPr>
          <a:xfrm>
            <a:off x="2438401" y="3657600"/>
            <a:ext cx="2438400" cy="2800418"/>
          </a:xfrm>
          <a:solidFill>
            <a:schemeClr val="accent3"/>
          </a:solidFill>
        </p:spPr>
        <p:txBody>
          <a:bodyPr/>
          <a:lstStyle>
            <a:lvl1pPr marL="0" indent="0">
              <a:buNone/>
              <a:defRPr>
                <a:solidFill>
                  <a:schemeClr val="tx1"/>
                </a:solidFill>
                <a:latin typeface="+mn-lt"/>
              </a:defRPr>
            </a:lvl1pPr>
            <a:lvl2pPr marL="378653" indent="0">
              <a:buNone/>
              <a:defRPr>
                <a:solidFill>
                  <a:schemeClr val="tx1"/>
                </a:solidFill>
                <a:latin typeface="+mn-lt"/>
              </a:defRPr>
            </a:lvl2pPr>
            <a:lvl3pPr marL="763650" indent="0">
              <a:buNone/>
              <a:defRPr>
                <a:solidFill>
                  <a:schemeClr val="tx1"/>
                </a:solidFill>
                <a:latin typeface="+mn-lt"/>
              </a:defRPr>
            </a:lvl3pPr>
            <a:lvl4pPr marL="1140184" indent="0">
              <a:buNone/>
              <a:defRPr>
                <a:solidFill>
                  <a:schemeClr val="tx1"/>
                </a:solidFill>
                <a:latin typeface="+mn-lt"/>
              </a:defRPr>
            </a:lvl4pPr>
            <a:lvl5pPr marL="1525182" indent="0">
              <a:buNone/>
              <a:defRPr>
                <a:solidFill>
                  <a:schemeClr val="tx1"/>
                </a:solidFill>
                <a:latin typeface="+mn-lt"/>
              </a:defRPr>
            </a:lvl5pPr>
          </a:lstStyle>
          <a:p>
            <a:pPr lvl="0"/>
            <a:r>
              <a:rPr lang="en-US" dirty="0"/>
              <a:t>Click to edit slide content</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12" name="Text Placeholder 14"/>
          <p:cNvSpPr>
            <a:spLocks noGrp="1"/>
          </p:cNvSpPr>
          <p:nvPr>
            <p:ph type="body" sz="quarter" idx="14" hasCustomPrompt="1"/>
          </p:nvPr>
        </p:nvSpPr>
        <p:spPr>
          <a:xfrm>
            <a:off x="4876801" y="3657600"/>
            <a:ext cx="2438400" cy="2800418"/>
          </a:xfrm>
          <a:solidFill>
            <a:schemeClr val="accent4"/>
          </a:solidFill>
        </p:spPr>
        <p:txBody>
          <a:bodyPr/>
          <a:lstStyle>
            <a:lvl1pPr marL="0" indent="0">
              <a:buNone/>
              <a:defRPr>
                <a:solidFill>
                  <a:schemeClr val="bg1"/>
                </a:solidFill>
                <a:latin typeface="+mn-lt"/>
              </a:defRPr>
            </a:lvl1pPr>
            <a:lvl2pPr marL="378653" indent="0">
              <a:buNone/>
              <a:defRPr>
                <a:solidFill>
                  <a:schemeClr val="bg1"/>
                </a:solidFill>
                <a:latin typeface="+mn-lt"/>
              </a:defRPr>
            </a:lvl2pPr>
            <a:lvl3pPr marL="763650" indent="0">
              <a:buNone/>
              <a:defRPr>
                <a:solidFill>
                  <a:schemeClr val="bg1"/>
                </a:solidFill>
                <a:latin typeface="+mn-lt"/>
              </a:defRPr>
            </a:lvl3pPr>
            <a:lvl4pPr marL="1140184" indent="0">
              <a:buNone/>
              <a:defRPr>
                <a:solidFill>
                  <a:schemeClr val="bg1"/>
                </a:solidFill>
                <a:latin typeface="+mn-lt"/>
              </a:defRPr>
            </a:lvl4pPr>
            <a:lvl5pPr marL="1525182" indent="0">
              <a:buNone/>
              <a:defRPr>
                <a:solidFill>
                  <a:schemeClr val="bg1"/>
                </a:solidFill>
                <a:latin typeface="+mn-lt"/>
              </a:defRPr>
            </a:lvl5pPr>
          </a:lstStyle>
          <a:p>
            <a:pPr lvl="0"/>
            <a:r>
              <a:rPr lang="en-US" dirty="0"/>
              <a:t>Click to edit slide content</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13" name="Text Placeholder 14"/>
          <p:cNvSpPr>
            <a:spLocks noGrp="1"/>
          </p:cNvSpPr>
          <p:nvPr>
            <p:ph type="body" sz="quarter" idx="15" hasCustomPrompt="1"/>
          </p:nvPr>
        </p:nvSpPr>
        <p:spPr>
          <a:xfrm>
            <a:off x="7315201" y="3657600"/>
            <a:ext cx="2438400" cy="2800418"/>
          </a:xfrm>
          <a:solidFill>
            <a:schemeClr val="accent5"/>
          </a:solidFill>
        </p:spPr>
        <p:txBody>
          <a:bodyPr/>
          <a:lstStyle>
            <a:lvl1pPr marL="0" indent="0">
              <a:buNone/>
              <a:defRPr>
                <a:solidFill>
                  <a:schemeClr val="tx1"/>
                </a:solidFill>
                <a:latin typeface="+mn-lt"/>
              </a:defRPr>
            </a:lvl1pPr>
            <a:lvl2pPr marL="378653" indent="0">
              <a:buNone/>
              <a:defRPr>
                <a:solidFill>
                  <a:schemeClr val="tx1"/>
                </a:solidFill>
                <a:latin typeface="+mn-lt"/>
              </a:defRPr>
            </a:lvl2pPr>
            <a:lvl3pPr marL="763650" indent="0">
              <a:buNone/>
              <a:defRPr>
                <a:solidFill>
                  <a:schemeClr val="tx1"/>
                </a:solidFill>
                <a:latin typeface="+mn-lt"/>
              </a:defRPr>
            </a:lvl3pPr>
            <a:lvl4pPr marL="1140184" indent="0">
              <a:buNone/>
              <a:defRPr>
                <a:solidFill>
                  <a:schemeClr val="tx1"/>
                </a:solidFill>
                <a:latin typeface="+mn-lt"/>
              </a:defRPr>
            </a:lvl4pPr>
            <a:lvl5pPr marL="1525182" indent="0">
              <a:buNone/>
              <a:defRPr>
                <a:solidFill>
                  <a:schemeClr val="tx1"/>
                </a:solidFill>
                <a:latin typeface="+mn-lt"/>
              </a:defRPr>
            </a:lvl5pPr>
          </a:lstStyle>
          <a:p>
            <a:pPr lvl="0"/>
            <a:r>
              <a:rPr lang="en-US" dirty="0"/>
              <a:t>Click to edit slide content</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14" name="Text Placeholder 14"/>
          <p:cNvSpPr>
            <a:spLocks noGrp="1"/>
          </p:cNvSpPr>
          <p:nvPr>
            <p:ph type="body" sz="quarter" idx="16" hasCustomPrompt="1"/>
          </p:nvPr>
        </p:nvSpPr>
        <p:spPr>
          <a:xfrm>
            <a:off x="9753601" y="3657600"/>
            <a:ext cx="2438400" cy="2800418"/>
          </a:xfrm>
          <a:solidFill>
            <a:schemeClr val="accent6"/>
          </a:solidFill>
        </p:spPr>
        <p:txBody>
          <a:bodyPr/>
          <a:lstStyle>
            <a:lvl1pPr marL="0" indent="0">
              <a:buNone/>
              <a:defRPr>
                <a:solidFill>
                  <a:schemeClr val="bg1"/>
                </a:solidFill>
                <a:latin typeface="+mn-lt"/>
              </a:defRPr>
            </a:lvl1pPr>
            <a:lvl2pPr marL="378653" indent="0">
              <a:buNone/>
              <a:defRPr>
                <a:solidFill>
                  <a:schemeClr val="bg1"/>
                </a:solidFill>
                <a:latin typeface="+mn-lt"/>
              </a:defRPr>
            </a:lvl2pPr>
            <a:lvl3pPr marL="763650" indent="0">
              <a:buNone/>
              <a:defRPr>
                <a:solidFill>
                  <a:schemeClr val="bg1"/>
                </a:solidFill>
                <a:latin typeface="+mn-lt"/>
              </a:defRPr>
            </a:lvl3pPr>
            <a:lvl4pPr marL="1140184" indent="0">
              <a:buNone/>
              <a:defRPr>
                <a:solidFill>
                  <a:schemeClr val="bg1"/>
                </a:solidFill>
                <a:latin typeface="+mn-lt"/>
              </a:defRPr>
            </a:lvl4pPr>
            <a:lvl5pPr marL="1525182" indent="0">
              <a:buNone/>
              <a:defRPr>
                <a:solidFill>
                  <a:schemeClr val="bg1"/>
                </a:solidFill>
                <a:latin typeface="+mn-lt"/>
              </a:defRPr>
            </a:lvl5pPr>
          </a:lstStyle>
          <a:p>
            <a:pPr lvl="0"/>
            <a:r>
              <a:rPr lang="en-US" dirty="0"/>
              <a:t>Click to edit slide content</a:t>
            </a:r>
          </a:p>
          <a:p>
            <a:pPr lvl="0"/>
            <a:r>
              <a:rPr lang="en-US" dirty="0"/>
              <a:t>Second level</a:t>
            </a:r>
          </a:p>
          <a:p>
            <a:pPr lvl="0"/>
            <a:r>
              <a:rPr lang="en-US" dirty="0"/>
              <a:t>Third level</a:t>
            </a:r>
          </a:p>
          <a:p>
            <a:pPr lvl="0"/>
            <a:r>
              <a:rPr lang="en-US" dirty="0"/>
              <a:t>Fourth level</a:t>
            </a:r>
          </a:p>
          <a:p>
            <a:pPr lvl="0"/>
            <a:r>
              <a:rPr lang="en-US" dirty="0"/>
              <a:t>Fifth level</a:t>
            </a:r>
          </a:p>
        </p:txBody>
      </p:sp>
    </p:spTree>
    <p:extLst>
      <p:ext uri="{BB962C8B-B14F-4D97-AF65-F5344CB8AC3E}">
        <p14:creationId xmlns:p14="http://schemas.microsoft.com/office/powerpoint/2010/main" val="16652028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3" y="1189175"/>
            <a:ext cx="5378548" cy="1877004"/>
          </a:xfrm>
        </p:spPr>
        <p:txBody>
          <a:bodyPr wrap="square">
            <a:spAutoFit/>
          </a:bodyPr>
          <a:lstStyle>
            <a:lvl1pPr marL="0" indent="0">
              <a:spcBef>
                <a:spcPts val="1200"/>
              </a:spcBef>
              <a:buClr>
                <a:schemeClr val="tx1"/>
              </a:buClr>
              <a:buFont typeface="Wingdings" pitchFamily="2" charset="2"/>
              <a:buNone/>
              <a:defRPr sz="3134">
                <a:gradFill>
                  <a:gsLst>
                    <a:gs pos="1250">
                      <a:schemeClr val="tx2"/>
                    </a:gs>
                    <a:gs pos="99000">
                      <a:schemeClr val="tx2"/>
                    </a:gs>
                  </a:gsLst>
                  <a:lin ang="5400000" scaled="0"/>
                </a:gradFill>
              </a:defRPr>
            </a:lvl1pPr>
            <a:lvl2pPr marL="0" indent="0">
              <a:buNone/>
              <a:defRPr sz="1960"/>
            </a:lvl2pPr>
            <a:lvl3pPr marL="227076" indent="0">
              <a:buNone/>
              <a:tabLst/>
              <a:defRPr sz="1960"/>
            </a:lvl3pPr>
            <a:lvl4pPr marL="451040" indent="0">
              <a:buNone/>
              <a:defRPr/>
            </a:lvl4pPr>
            <a:lvl5pPr marL="67189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5"/>
            <a:ext cx="5378548" cy="1877004"/>
          </a:xfrm>
        </p:spPr>
        <p:txBody>
          <a:bodyPr wrap="square">
            <a:spAutoFit/>
          </a:bodyPr>
          <a:lstStyle>
            <a:lvl1pPr marL="0" indent="0">
              <a:spcBef>
                <a:spcPts val="1200"/>
              </a:spcBef>
              <a:buClr>
                <a:schemeClr val="tx1"/>
              </a:buClr>
              <a:buFont typeface="Wingdings" pitchFamily="2" charset="2"/>
              <a:buNone/>
              <a:defRPr sz="3134">
                <a:gradFill>
                  <a:gsLst>
                    <a:gs pos="1250">
                      <a:schemeClr val="tx2"/>
                    </a:gs>
                    <a:gs pos="99000">
                      <a:schemeClr val="tx2"/>
                    </a:gs>
                  </a:gsLst>
                  <a:lin ang="5400000" scaled="0"/>
                </a:gradFill>
              </a:defRPr>
            </a:lvl1pPr>
            <a:lvl2pPr marL="0" indent="0">
              <a:buNone/>
              <a:defRPr sz="1960"/>
            </a:lvl2pPr>
            <a:lvl3pPr marL="227076" indent="0">
              <a:buNone/>
              <a:tabLst/>
              <a:defRPr sz="1960"/>
            </a:lvl3pPr>
            <a:lvl4pPr marL="451040" indent="0">
              <a:buNone/>
              <a:defRPr/>
            </a:lvl4pPr>
            <a:lvl5pPr marL="671895"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366457" y="6567086"/>
            <a:ext cx="3459088" cy="15805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7"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7946704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7588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70958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82933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3"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2" tIns="45692" rIns="45692" bIns="45692" numCol="1" spcCol="0" rtlCol="0" fromWordArt="0" anchor="ctr" anchorCtr="0" forceAA="0" compatLnSpc="1">
            <a:prstTxWarp prst="textNoShape">
              <a:avLst/>
            </a:prstTxWarp>
            <a:noAutofit/>
          </a:bodyPr>
          <a:lstStyle/>
          <a:p>
            <a:pPr marL="0" marR="0" lvl="0" indent="0" algn="ctr" defTabSz="913466" rtl="0" eaLnBrk="1" fontAlgn="base" latinLnBrk="0" hangingPunct="1">
              <a:lnSpc>
                <a:spcPct val="100000"/>
              </a:lnSpc>
              <a:spcBef>
                <a:spcPct val="0"/>
              </a:spcBef>
              <a:spcAft>
                <a:spcPct val="0"/>
              </a:spcAft>
              <a:buClrTx/>
              <a:buSzTx/>
              <a:buFontTx/>
              <a:buNone/>
              <a:tabLst/>
              <a:defRPr/>
            </a:pPr>
            <a:endParaRPr kumimoji="0" lang="en-US" sz="176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1" y="1197325"/>
            <a:ext cx="11653522" cy="1956973"/>
          </a:xfrm>
        </p:spPr>
        <p:txBody>
          <a:bodyPr/>
          <a:lstStyle>
            <a:lvl1pPr marL="0" indent="0">
              <a:buNone/>
              <a:defRPr sz="3232">
                <a:gradFill>
                  <a:gsLst>
                    <a:gs pos="1250">
                      <a:srgbClr val="000000"/>
                    </a:gs>
                    <a:gs pos="100000">
                      <a:srgbClr val="000000"/>
                    </a:gs>
                  </a:gsLst>
                  <a:lin ang="5400000" scaled="0"/>
                </a:gradFill>
                <a:latin typeface="Segoe UI" pitchFamily="34" charset="0"/>
                <a:cs typeface="Segoe UI" pitchFamily="34" charset="0"/>
              </a:defRPr>
            </a:lvl1pPr>
            <a:lvl2pPr marL="339490" indent="0">
              <a:buNone/>
              <a:defRPr>
                <a:gradFill>
                  <a:gsLst>
                    <a:gs pos="1250">
                      <a:srgbClr val="000000"/>
                    </a:gs>
                    <a:gs pos="100000">
                      <a:srgbClr val="000000"/>
                    </a:gs>
                  </a:gsLst>
                  <a:lin ang="5400000" scaled="0"/>
                </a:gradFill>
                <a:latin typeface="Segoe UI" pitchFamily="34" charset="0"/>
                <a:cs typeface="Segoe UI" pitchFamily="34" charset="0"/>
              </a:defRPr>
            </a:lvl2pPr>
            <a:lvl3pPr marL="572691" indent="0">
              <a:buNone/>
              <a:defRPr>
                <a:gradFill>
                  <a:gsLst>
                    <a:gs pos="1250">
                      <a:srgbClr val="000000"/>
                    </a:gs>
                    <a:gs pos="100000">
                      <a:srgbClr val="000000"/>
                    </a:gs>
                  </a:gsLst>
                  <a:lin ang="5400000" scaled="0"/>
                </a:gradFill>
                <a:latin typeface="Segoe UI" pitchFamily="34" charset="0"/>
                <a:cs typeface="Segoe UI" pitchFamily="34" charset="0"/>
              </a:defRPr>
            </a:lvl3pPr>
            <a:lvl4pPr marL="797959" indent="0">
              <a:buNone/>
              <a:defRPr>
                <a:gradFill>
                  <a:gsLst>
                    <a:gs pos="1250">
                      <a:srgbClr val="000000"/>
                    </a:gs>
                    <a:gs pos="100000">
                      <a:srgbClr val="000000"/>
                    </a:gs>
                  </a:gsLst>
                  <a:lin ang="5400000" scaled="0"/>
                </a:gradFill>
                <a:latin typeface="Segoe UI" pitchFamily="34" charset="0"/>
                <a:cs typeface="Segoe UI" pitchFamily="34" charset="0"/>
              </a:defRPr>
            </a:lvl4pPr>
            <a:lvl5pPr marL="1029575"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229798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9"/>
            <a:ext cx="11653523" cy="2396047"/>
          </a:xfrm>
          <a:prstGeom prst="rect">
            <a:avLst/>
          </a:prstGeom>
        </p:spPr>
        <p:txBody>
          <a:bodyPr/>
          <a:lstStyle>
            <a:lvl1pPr marL="284592" indent="-284592">
              <a:buClr>
                <a:schemeClr val="tx1"/>
              </a:buClr>
              <a:buSzPct val="90000"/>
              <a:buFont typeface="Arial" pitchFamily="34" charset="0"/>
              <a:buChar char="•"/>
              <a:defRPr sz="3526">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9851" indent="-275260">
              <a:buClr>
                <a:schemeClr val="tx1"/>
              </a:buClr>
              <a:buSzPct val="90000"/>
              <a:buFont typeface="Arial" pitchFamily="34" charset="0"/>
              <a:buChar char="•"/>
              <a:defRPr sz="3134">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444" indent="-284592">
              <a:buClr>
                <a:schemeClr val="tx1"/>
              </a:buClr>
              <a:buSzPct val="90000"/>
              <a:buFont typeface="Arial" pitchFamily="34" charset="0"/>
              <a:buChar char="•"/>
              <a:defRPr sz="2743">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384" indent="-223941">
              <a:buClr>
                <a:schemeClr val="tx1"/>
              </a:buClr>
              <a:buSzPct val="90000"/>
              <a:buFont typeface="Arial" pitchFamily="34" charset="0"/>
              <a:buChar char="•"/>
              <a:defRPr sz="2351">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325" indent="-223941">
              <a:buClr>
                <a:schemeClr val="tx1"/>
              </a:buClr>
              <a:buSzPct val="90000"/>
              <a:buFont typeface="Arial" pitchFamily="34" charset="0"/>
              <a:buChar char="•"/>
              <a:defRPr sz="195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4"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2888858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Pag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52" y="360404"/>
            <a:ext cx="11151917" cy="553998"/>
          </a:xfrm>
        </p:spPr>
        <p:txBody>
          <a:bodyPr anchor="t"/>
          <a:lstStyle>
            <a:lvl1pPr algn="l" defTabSz="913278" rtl="0" eaLnBrk="1" latinLnBrk="0" hangingPunct="1">
              <a:lnSpc>
                <a:spcPct val="90000"/>
              </a:lnSpc>
              <a:spcBef>
                <a:spcPct val="0"/>
              </a:spcBef>
              <a:buNone/>
              <a:defRPr lang="en-US" sz="3997" b="0" kern="1200" cap="none" spc="-100" baseline="0" dirty="0">
                <a:ln w="3175">
                  <a:noFill/>
                </a:ln>
                <a:solidFill>
                  <a:schemeClr val="tx1"/>
                </a:solidFill>
                <a:effectLst/>
                <a:latin typeface="Segoe UI Light" pitchFamily="34" charset="0"/>
                <a:ea typeface="Segoe UI" pitchFamily="34" charset="0"/>
                <a:cs typeface="Segoe UI" pitchFamily="34" charset="0"/>
              </a:defRPr>
            </a:lvl1pPr>
          </a:lstStyle>
          <a:p>
            <a:r>
              <a:rPr lang="en-US" dirty="0"/>
              <a:t>Click to edit Master title style </a:t>
            </a:r>
          </a:p>
        </p:txBody>
      </p:sp>
      <p:sp>
        <p:nvSpPr>
          <p:cNvPr id="24" name="Content Placeholder 2"/>
          <p:cNvSpPr>
            <a:spLocks noGrp="1"/>
          </p:cNvSpPr>
          <p:nvPr>
            <p:ph idx="1"/>
          </p:nvPr>
        </p:nvSpPr>
        <p:spPr>
          <a:xfrm>
            <a:off x="864989" y="1676406"/>
            <a:ext cx="10566400" cy="2031325"/>
          </a:xfrm>
        </p:spPr>
        <p:txBody>
          <a:bodyPr/>
          <a:lstStyle>
            <a:lvl1pPr marL="273995" indent="-273995">
              <a:buClr>
                <a:srgbClr val="5191CD"/>
              </a:buClr>
              <a:buFontTx/>
              <a:buBlip>
                <a:blip r:embed="rId2"/>
              </a:buBlip>
              <a:defRPr sz="2797">
                <a:solidFill>
                  <a:srgbClr val="595959"/>
                </a:solidFill>
                <a:latin typeface="Segoe UI" pitchFamily="34" charset="0"/>
              </a:defRPr>
            </a:lvl1pPr>
            <a:lvl2pPr marL="547989" indent="-273995">
              <a:buClr>
                <a:srgbClr val="5191CD"/>
              </a:buClr>
              <a:buSzPct val="75000"/>
              <a:buFontTx/>
              <a:buBlip>
                <a:blip r:embed="rId2"/>
              </a:buBlip>
              <a:defRPr sz="2397">
                <a:solidFill>
                  <a:srgbClr val="595959"/>
                </a:solidFill>
                <a:latin typeface="Segoe UI" pitchFamily="34" charset="0"/>
              </a:defRPr>
            </a:lvl2pPr>
            <a:lvl3pPr marL="821983" indent="-273995">
              <a:buClr>
                <a:srgbClr val="5191CD"/>
              </a:buClr>
              <a:buFont typeface="Segoe" charset="0"/>
              <a:buChar char="–"/>
              <a:defRPr sz="1997">
                <a:solidFill>
                  <a:srgbClr val="595959"/>
                </a:solidFill>
                <a:latin typeface="Segoe UI" pitchFamily="34" charset="0"/>
              </a:defRPr>
            </a:lvl3pPr>
            <a:lvl4pPr marL="1095976" indent="-273995">
              <a:buClr>
                <a:srgbClr val="5191CD"/>
              </a:buClr>
              <a:buFont typeface="Segoe" charset="0"/>
              <a:buChar char="–"/>
              <a:defRPr sz="1997">
                <a:solidFill>
                  <a:srgbClr val="595959"/>
                </a:solidFill>
                <a:latin typeface="Segoe UI" pitchFamily="34" charset="0"/>
              </a:defRPr>
            </a:lvl4pPr>
            <a:lvl5pPr marL="1369972" indent="-273995">
              <a:buClr>
                <a:srgbClr val="5191CD"/>
              </a:buClr>
              <a:buFont typeface="Segoe" charset="0"/>
              <a:buChar char="–"/>
              <a:defRPr sz="1997">
                <a:solidFill>
                  <a:srgbClr val="595959"/>
                </a:solidFill>
                <a:latin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83191" y="3390900"/>
            <a:ext cx="2225620" cy="7620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983192" y="3390900"/>
            <a:ext cx="2225620" cy="76200"/>
          </a:xfrm>
          <a:prstGeom prst="rect">
            <a:avLst/>
          </a:prstGeom>
        </p:spPr>
      </p:pic>
    </p:spTree>
    <p:extLst>
      <p:ext uri="{BB962C8B-B14F-4D97-AF65-F5344CB8AC3E}">
        <p14:creationId xmlns:p14="http://schemas.microsoft.com/office/powerpoint/2010/main" val="101960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b="1" i="0" baseline="0">
                <a:solidFill>
                  <a:schemeClr val="tx1"/>
                </a:solidFill>
              </a:defRPr>
            </a:lvl1pPr>
          </a:lstStyle>
          <a:p>
            <a:pPr defTabSz="914367">
              <a:defRPr/>
            </a:pPr>
            <a:r>
              <a:rPr lang="en-US">
                <a:solidFill>
                  <a:srgbClr val="FFFFFF"/>
                </a:solidFill>
              </a:rPr>
              <a:t>Microsoft Confidential</a:t>
            </a:r>
            <a:endParaRPr lang="en-US" dirty="0">
              <a:solidFill>
                <a:srgbClr val="FFFFFF"/>
              </a:solidFill>
            </a:endParaRPr>
          </a:p>
        </p:txBody>
      </p:sp>
    </p:spTree>
    <p:extLst>
      <p:ext uri="{BB962C8B-B14F-4D97-AF65-F5344CB8AC3E}">
        <p14:creationId xmlns:p14="http://schemas.microsoft.com/office/powerpoint/2010/main" val="181787261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lide 2 ">
    <p:spTree>
      <p:nvGrpSpPr>
        <p:cNvPr id="1" name=""/>
        <p:cNvGrpSpPr/>
        <p:nvPr/>
      </p:nvGrpSpPr>
      <p:grpSpPr>
        <a:xfrm>
          <a:off x="0" y="0"/>
          <a:ext cx="0" cy="0"/>
          <a:chOff x="0" y="0"/>
          <a:chExt cx="0" cy="0"/>
        </a:xfrm>
      </p:grpSpPr>
      <p:sp>
        <p:nvSpPr>
          <p:cNvPr id="18" name="Rectangle 17"/>
          <p:cNvSpPr/>
          <p:nvPr userDrawn="1"/>
        </p:nvSpPr>
        <p:spPr bwMode="auto">
          <a:xfrm>
            <a:off x="269239" y="2084172"/>
            <a:ext cx="8964248" cy="358620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69302" y="2081647"/>
            <a:ext cx="8964248" cy="1795633"/>
          </a:xfrm>
          <a:noFill/>
        </p:spPr>
        <p:txBody>
          <a:bodyPr lIns="146304" tIns="91440" rIns="146304" bIns="91440" anchor="t" anchorCtr="0"/>
          <a:lstStyle>
            <a:lvl1pPr>
              <a:defRPr sz="5878" spc="-98" baseline="0">
                <a:gradFill>
                  <a:gsLst>
                    <a:gs pos="5833">
                      <a:srgbClr val="FFFFFF"/>
                    </a:gs>
                    <a:gs pos="18000">
                      <a:srgbClr val="FFFFFF"/>
                    </a:gs>
                  </a:gsLst>
                  <a:lin ang="5400000" scaled="0"/>
                </a:gradFill>
              </a:defRPr>
            </a:lvl1pPr>
          </a:lstStyle>
          <a:p>
            <a:r>
              <a:rPr lang="en-US" dirty="0"/>
              <a:t>Presentation title</a:t>
            </a:r>
          </a:p>
        </p:txBody>
      </p:sp>
      <p:sp>
        <p:nvSpPr>
          <p:cNvPr id="14" name="Text Placeholder 4"/>
          <p:cNvSpPr>
            <a:spLocks noGrp="1"/>
          </p:cNvSpPr>
          <p:nvPr>
            <p:ph type="body" sz="quarter" idx="12" hasCustomPrompt="1"/>
          </p:nvPr>
        </p:nvSpPr>
        <p:spPr>
          <a:xfrm>
            <a:off x="269302" y="3877279"/>
            <a:ext cx="8964248" cy="1793105"/>
          </a:xfrm>
          <a:noFill/>
        </p:spPr>
        <p:txBody>
          <a:bodyPr lIns="146304" tIns="109728" rIns="146304" bIns="109728">
            <a:noAutofit/>
          </a:bodyPr>
          <a:lstStyle>
            <a:lvl1pPr marL="0" indent="0">
              <a:spcBef>
                <a:spcPts val="0"/>
              </a:spcBef>
              <a:buNone/>
              <a:defRPr sz="3526"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3963140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8" name="Rectangle 7"/>
          <p:cNvSpPr/>
          <p:nvPr userDrawn="1"/>
        </p:nvSpPr>
        <p:spPr bwMode="auto">
          <a:xfrm>
            <a:off x="269302" y="2084172"/>
            <a:ext cx="8964248" cy="358620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7"/>
            <a:ext cx="8964248" cy="1795633"/>
          </a:xfrm>
          <a:noFill/>
        </p:spPr>
        <p:txBody>
          <a:bodyPr lIns="146304" tIns="91440" rIns="146304" bIns="91440" anchor="t" anchorCtr="0"/>
          <a:lstStyle>
            <a:lvl1pPr>
              <a:defRPr sz="5878" spc="-98" baseline="0">
                <a:solidFill>
                  <a:schemeClr val="tx1"/>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9"/>
            <a:ext cx="8964248" cy="1793105"/>
          </a:xfrm>
          <a:noFill/>
        </p:spPr>
        <p:txBody>
          <a:bodyPr lIns="146304" tIns="109728" rIns="146304" bIns="109728">
            <a:noAutofit/>
          </a:bodyPr>
          <a:lstStyle>
            <a:lvl1pPr marL="0" indent="0">
              <a:spcBef>
                <a:spcPts val="0"/>
              </a:spcBef>
              <a:buNone/>
              <a:defRPr sz="3526" spc="0" baseline="0">
                <a:solidFill>
                  <a:schemeClr val="tx1"/>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11539337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4B23D7-23D9-4D7F-B204-EC047006BA4E}" type="datetimeFigureOut">
              <a:rPr lang="en-US" smtClean="0">
                <a:solidFill>
                  <a:prstClr val="black">
                    <a:tint val="75000"/>
                  </a:prstClr>
                </a:solidFill>
              </a:rPr>
              <a:pPr/>
              <a:t>10/27/2016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2FC99C-3BE5-4337-B165-0B05D9C0F2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672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7"/>
            <a:ext cx="8964248" cy="1795633"/>
          </a:xfrm>
          <a:noFill/>
        </p:spPr>
        <p:txBody>
          <a:bodyPr lIns="146304" tIns="91440" rIns="146304" bIns="91440" anchor="t" anchorCtr="0"/>
          <a:lstStyle>
            <a:lvl1pPr>
              <a:defRPr sz="5878"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9"/>
            <a:ext cx="8964248" cy="1793105"/>
          </a:xfrm>
          <a:noFill/>
        </p:spPr>
        <p:txBody>
          <a:bodyPr lIns="146304" tIns="109728" rIns="146304" bIns="109728">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10723550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7"/>
            <a:ext cx="8964248" cy="1795633"/>
          </a:xfrm>
          <a:noFill/>
        </p:spPr>
        <p:txBody>
          <a:bodyPr lIns="146304" tIns="91440" rIns="146304" bIns="91440" anchor="t" anchorCtr="0"/>
          <a:lstStyle>
            <a:lvl1pPr>
              <a:defRPr sz="5878"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9"/>
            <a:ext cx="8964248" cy="1793105"/>
          </a:xfrm>
          <a:noFill/>
        </p:spPr>
        <p:txBody>
          <a:bodyPr lIns="146304" tIns="109728" rIns="146304" bIns="109728">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3664920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Slide 3 ">
    <p:spTree>
      <p:nvGrpSpPr>
        <p:cNvPr id="1" name=""/>
        <p:cNvGrpSpPr/>
        <p:nvPr/>
      </p:nvGrpSpPr>
      <p:grpSpPr>
        <a:xfrm>
          <a:off x="0" y="0"/>
          <a:ext cx="0" cy="0"/>
          <a:chOff x="0" y="0"/>
          <a:chExt cx="0" cy="0"/>
        </a:xfrm>
      </p:grpSpPr>
      <p:sp>
        <p:nvSpPr>
          <p:cNvPr id="8" name="Rectangle 7"/>
          <p:cNvSpPr/>
          <p:nvPr userDrawn="1"/>
        </p:nvSpPr>
        <p:spPr bwMode="auto">
          <a:xfrm>
            <a:off x="269239" y="2084172"/>
            <a:ext cx="8964248" cy="3586208"/>
          </a:xfrm>
          <a:prstGeom prst="rect">
            <a:avLst/>
          </a:prstGeom>
          <a:solidFill>
            <a:srgbClr val="00D8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itle 1"/>
          <p:cNvSpPr>
            <a:spLocks noGrp="1"/>
          </p:cNvSpPr>
          <p:nvPr>
            <p:ph type="title" hasCustomPrompt="1"/>
          </p:nvPr>
        </p:nvSpPr>
        <p:spPr>
          <a:xfrm>
            <a:off x="269302" y="2081647"/>
            <a:ext cx="8964248" cy="1795633"/>
          </a:xfrm>
          <a:noFill/>
        </p:spPr>
        <p:txBody>
          <a:bodyPr lIns="146304" tIns="91440" rIns="146304" bIns="91440" anchor="t" anchorCtr="0"/>
          <a:lstStyle>
            <a:lvl1pPr>
              <a:defRPr sz="5878" spc="-98" baseline="0">
                <a:solidFill>
                  <a:srgbClr val="000000"/>
                </a:solidFill>
              </a:defRPr>
            </a:lvl1pPr>
          </a:lstStyle>
          <a:p>
            <a:r>
              <a:rPr lang="en-US" dirty="0"/>
              <a:t>Presentation title</a:t>
            </a:r>
          </a:p>
        </p:txBody>
      </p:sp>
      <p:sp>
        <p:nvSpPr>
          <p:cNvPr id="16" name="Text Placeholder 4"/>
          <p:cNvSpPr>
            <a:spLocks noGrp="1"/>
          </p:cNvSpPr>
          <p:nvPr>
            <p:ph type="body" sz="quarter" idx="12" hasCustomPrompt="1"/>
          </p:nvPr>
        </p:nvSpPr>
        <p:spPr>
          <a:xfrm>
            <a:off x="269302" y="3877279"/>
            <a:ext cx="8964248" cy="1793105"/>
          </a:xfrm>
          <a:noFill/>
        </p:spPr>
        <p:txBody>
          <a:bodyPr lIns="146304" tIns="109728" rIns="146304" bIns="109728">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49817" y="471123"/>
            <a:ext cx="2507472" cy="537212"/>
          </a:xfrm>
          <a:prstGeom prst="rect">
            <a:avLst/>
          </a:prstGeom>
        </p:spPr>
      </p:pic>
    </p:spTree>
    <p:extLst>
      <p:ext uri="{BB962C8B-B14F-4D97-AF65-F5344CB8AC3E}">
        <p14:creationId xmlns:p14="http://schemas.microsoft.com/office/powerpoint/2010/main" val="2194361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80"/>
            <a:ext cx="11653523" cy="1985641"/>
          </a:xfrm>
        </p:spPr>
        <p:txBody>
          <a:bodyPr/>
          <a:lstStyle>
            <a:lvl1pPr marL="0" indent="0">
              <a:buNone/>
              <a:defRPr>
                <a:solidFill>
                  <a:schemeClr val="tx2"/>
                </a:solidFill>
              </a:defRPr>
            </a:lvl1pPr>
            <a:lvl2pPr marL="0" indent="0">
              <a:buFontTx/>
              <a:buNone/>
              <a:defRPr sz="1959"/>
            </a:lvl2pPr>
            <a:lvl3pPr marL="223941" indent="0">
              <a:buNone/>
              <a:defRPr/>
            </a:lvl3pPr>
            <a:lvl4pPr marL="447882" indent="0">
              <a:buNone/>
              <a:defRPr/>
            </a:lvl4pPr>
            <a:lvl5pPr marL="67182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8"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09323664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80"/>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59"/>
            </a:lvl2pPr>
            <a:lvl3pPr marL="223941" indent="0">
              <a:buNone/>
              <a:defRPr/>
            </a:lvl3pPr>
            <a:lvl4pPr marL="447882" indent="0">
              <a:buNone/>
              <a:defRPr/>
            </a:lvl4pPr>
            <a:lvl5pPr marL="671822"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8"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313100683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492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11884768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6556"/>
          </a:xfrm>
        </p:spPr>
        <p:txBody>
          <a:bodyPr>
            <a:spAutoFit/>
          </a:bodyPr>
          <a:lstStyle>
            <a:lvl1pPr>
              <a:defRPr>
                <a:solidFill>
                  <a:srgbClr val="00BCF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49224953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6">
                <a:solidFill>
                  <a:srgbClr val="00BCF2"/>
                </a:solidFill>
              </a:defRPr>
            </a:lvl1pPr>
            <a:lvl2pPr marL="0" indent="0">
              <a:buNone/>
              <a:defRPr sz="1959"/>
            </a:lvl2pPr>
            <a:lvl3pPr marL="227051" indent="0">
              <a:buNone/>
              <a:tabLst/>
              <a:defRPr sz="1959"/>
            </a:lvl3pPr>
            <a:lvl4pPr marL="450992" indent="0">
              <a:buNone/>
              <a:defRPr/>
            </a:lvl4pPr>
            <a:lvl5pPr marL="67182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6" y="1189176"/>
            <a:ext cx="5378548" cy="2420188"/>
          </a:xfrm>
        </p:spPr>
        <p:txBody>
          <a:bodyPr wrap="square">
            <a:spAutoFit/>
          </a:bodyPr>
          <a:lstStyle>
            <a:lvl1pPr marL="0" indent="0">
              <a:spcBef>
                <a:spcPts val="1200"/>
              </a:spcBef>
              <a:buClr>
                <a:schemeClr val="tx1"/>
              </a:buClr>
              <a:buFont typeface="Wingdings" pitchFamily="2" charset="2"/>
              <a:buNone/>
              <a:defRPr sz="3526">
                <a:solidFill>
                  <a:srgbClr val="00BCF2"/>
                </a:solidFill>
              </a:defRPr>
            </a:lvl1pPr>
            <a:lvl2pPr marL="0" indent="0">
              <a:buNone/>
              <a:defRPr sz="1959"/>
            </a:lvl2pPr>
            <a:lvl3pPr marL="227051" indent="0">
              <a:buNone/>
              <a:tabLst/>
              <a:defRPr sz="1959"/>
            </a:lvl3pPr>
            <a:lvl4pPr marL="450992" indent="0">
              <a:buNone/>
              <a:defRPr/>
            </a:lvl4pPr>
            <a:lvl5pPr marL="67182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68484196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6"/>
            </a:lvl1pPr>
            <a:lvl2pPr marL="0" indent="0">
              <a:buNone/>
              <a:defRPr sz="1959"/>
            </a:lvl2pPr>
            <a:lvl3pPr marL="227051" indent="0">
              <a:buNone/>
              <a:tabLst/>
              <a:defRPr sz="1959"/>
            </a:lvl3pPr>
            <a:lvl4pPr marL="450992" indent="0">
              <a:buNone/>
              <a:defRPr/>
            </a:lvl4pPr>
            <a:lvl5pPr marL="67182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6" y="1189176"/>
            <a:ext cx="5378548" cy="2420188"/>
          </a:xfrm>
        </p:spPr>
        <p:txBody>
          <a:bodyPr wrap="square">
            <a:spAutoFit/>
          </a:bodyPr>
          <a:lstStyle>
            <a:lvl1pPr marL="0" indent="0">
              <a:spcBef>
                <a:spcPts val="1200"/>
              </a:spcBef>
              <a:buClr>
                <a:schemeClr val="tx1"/>
              </a:buClr>
              <a:buFont typeface="Wingdings" pitchFamily="2" charset="2"/>
              <a:buNone/>
              <a:defRPr sz="3526"/>
            </a:lvl1pPr>
            <a:lvl2pPr marL="0" indent="0">
              <a:buNone/>
              <a:defRPr sz="1959"/>
            </a:lvl2pPr>
            <a:lvl3pPr marL="227051" indent="0">
              <a:buNone/>
              <a:tabLst/>
              <a:defRPr sz="1959"/>
            </a:lvl3pPr>
            <a:lvl4pPr marL="450992" indent="0">
              <a:buNone/>
              <a:defRPr/>
            </a:lvl4pPr>
            <a:lvl5pPr marL="67182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8184048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482" indent="-281482">
              <a:spcBef>
                <a:spcPts val="1200"/>
              </a:spcBef>
              <a:buClr>
                <a:schemeClr val="tx1"/>
              </a:buClr>
              <a:buFont typeface="Arial" pitchFamily="34" charset="0"/>
              <a:buChar char="•"/>
              <a:defRPr sz="3526"/>
            </a:lvl1pPr>
            <a:lvl2pPr marL="520340" indent="-228441">
              <a:defRPr sz="2351"/>
            </a:lvl2pPr>
            <a:lvl3pPr marL="685326" indent="-164985">
              <a:tabLst/>
              <a:defRPr sz="1959"/>
            </a:lvl3pPr>
            <a:lvl4pPr marL="863002" indent="-177677">
              <a:defRPr/>
            </a:lvl4pPr>
            <a:lvl5pPr marL="1027988" indent="-16498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6" y="1189177"/>
            <a:ext cx="5378548" cy="2486578"/>
          </a:xfrm>
        </p:spPr>
        <p:txBody>
          <a:bodyPr wrap="square">
            <a:spAutoFit/>
          </a:bodyPr>
          <a:lstStyle>
            <a:lvl1pPr marL="281482" indent="-281482">
              <a:spcBef>
                <a:spcPts val="1200"/>
              </a:spcBef>
              <a:buClr>
                <a:schemeClr val="tx1"/>
              </a:buClr>
              <a:buFont typeface="Arial" pitchFamily="34" charset="0"/>
              <a:buChar char="•"/>
              <a:defRPr sz="3526"/>
            </a:lvl1pPr>
            <a:lvl2pPr marL="520340" indent="-228441">
              <a:defRPr sz="2351"/>
            </a:lvl2pPr>
            <a:lvl3pPr marL="685326" indent="-164985">
              <a:tabLst/>
              <a:defRPr sz="1959"/>
            </a:lvl3pPr>
            <a:lvl4pPr marL="863002" indent="-177677">
              <a:defRPr/>
            </a:lvl4pPr>
            <a:lvl5pPr marL="1027988" indent="-16498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29427164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4B23D7-23D9-4D7F-B204-EC047006BA4E}" type="datetimeFigureOut">
              <a:rPr lang="en-US" smtClean="0">
                <a:solidFill>
                  <a:prstClr val="black">
                    <a:tint val="75000"/>
                  </a:prstClr>
                </a:solidFill>
              </a:rPr>
              <a:pPr/>
              <a:t>10/27/2016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2FC99C-3BE5-4337-B165-0B05D9C0F2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2366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482" indent="-281482">
              <a:spcBef>
                <a:spcPts val="1200"/>
              </a:spcBef>
              <a:buClr>
                <a:schemeClr val="tx2"/>
              </a:buClr>
              <a:buFont typeface="Arial" pitchFamily="34" charset="0"/>
              <a:buChar char="•"/>
              <a:defRPr sz="3526">
                <a:solidFill>
                  <a:srgbClr val="00BCF2"/>
                </a:solidFill>
              </a:defRPr>
            </a:lvl1pPr>
            <a:lvl2pPr marL="520340" indent="-228441">
              <a:defRPr sz="2351"/>
            </a:lvl2pPr>
            <a:lvl3pPr marL="685326" indent="-164985">
              <a:tabLst/>
              <a:defRPr sz="1959"/>
            </a:lvl3pPr>
            <a:lvl4pPr marL="863002" indent="-177677">
              <a:defRPr/>
            </a:lvl4pPr>
            <a:lvl5pPr marL="1027988" indent="-16498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6" y="1189177"/>
            <a:ext cx="5378548" cy="2486578"/>
          </a:xfrm>
        </p:spPr>
        <p:txBody>
          <a:bodyPr wrap="square">
            <a:spAutoFit/>
          </a:bodyPr>
          <a:lstStyle>
            <a:lvl1pPr marL="281482" indent="-281482">
              <a:spcBef>
                <a:spcPts val="1200"/>
              </a:spcBef>
              <a:buClr>
                <a:schemeClr val="tx2"/>
              </a:buClr>
              <a:buFont typeface="Arial" pitchFamily="34" charset="0"/>
              <a:buChar char="•"/>
              <a:defRPr sz="3526">
                <a:solidFill>
                  <a:srgbClr val="00BCF2"/>
                </a:solidFill>
              </a:defRPr>
            </a:lvl1pPr>
            <a:lvl2pPr marL="520340" indent="-228441">
              <a:defRPr sz="2351"/>
            </a:lvl2pPr>
            <a:lvl3pPr marL="685326" indent="-164985">
              <a:tabLst/>
              <a:defRPr sz="1959"/>
            </a:lvl3pPr>
            <a:lvl4pPr marL="863002" indent="-177677">
              <a:defRPr/>
            </a:lvl4pPr>
            <a:lvl5pPr marL="1027988" indent="-164985">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3972170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6"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89661819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defTabSz="914367">
              <a:defRPr/>
            </a:pPr>
            <a:endParaRPr lang="en-US" dirty="0"/>
          </a:p>
        </p:txBody>
      </p:sp>
      <p:sp>
        <p:nvSpPr>
          <p:cNvPr id="4" name="Slide Number Placeholder 3"/>
          <p:cNvSpPr>
            <a:spLocks noGrp="1"/>
          </p:cNvSpPr>
          <p:nvPr>
            <p:ph type="sldNum" sz="quarter" idx="11"/>
          </p:nvPr>
        </p:nvSpPr>
        <p:spPr/>
        <p:txBody>
          <a:body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9593331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7647"/>
            <a:ext cx="9859116" cy="2696699"/>
          </a:xfrm>
          <a:noFill/>
        </p:spPr>
        <p:txBody>
          <a:bodyPr tIns="91440" bIns="91440" anchor="t" anchorCtr="0"/>
          <a:lstStyle>
            <a:lvl1pPr>
              <a:defRPr sz="7053"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4"/>
            <a:ext cx="9860674" cy="1793881"/>
          </a:xfrm>
          <a:noFill/>
        </p:spPr>
        <p:txBody>
          <a:bodyPr lIns="182880" tIns="146304" rIns="182880" bIns="146304">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2432196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7647"/>
            <a:ext cx="9859116" cy="2696699"/>
          </a:xfrm>
          <a:noFill/>
        </p:spPr>
        <p:txBody>
          <a:bodyPr tIns="91440" bIns="91440" anchor="t" anchorCtr="0"/>
          <a:lstStyle>
            <a:lvl1pPr>
              <a:defRPr sz="7053"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4"/>
            <a:ext cx="9860674" cy="1793881"/>
          </a:xfrm>
          <a:noFill/>
        </p:spPr>
        <p:txBody>
          <a:bodyPr lIns="182880" tIns="146304" rIns="182880" bIns="146304">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9"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2843597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7647"/>
            <a:ext cx="9859116" cy="2696699"/>
          </a:xfrm>
          <a:noFill/>
        </p:spPr>
        <p:txBody>
          <a:bodyPr tIns="91440" bIns="91440" anchor="t" anchorCtr="0"/>
          <a:lstStyle>
            <a:lvl1pPr>
              <a:defRPr sz="7053"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4"/>
            <a:ext cx="9860674" cy="1793881"/>
          </a:xfrm>
          <a:noFill/>
        </p:spPr>
        <p:txBody>
          <a:bodyPr lIns="182880" tIns="146304" rIns="182880" bIns="146304">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9"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356635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7647"/>
            <a:ext cx="9859116" cy="2696699"/>
          </a:xfrm>
          <a:noFill/>
        </p:spPr>
        <p:txBody>
          <a:bodyPr tIns="91440" bIns="91440" anchor="t" anchorCtr="0"/>
          <a:lstStyle>
            <a:lvl1pPr>
              <a:defRPr sz="7053"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4"/>
            <a:ext cx="9860674" cy="1793881"/>
          </a:xfrm>
          <a:noFill/>
        </p:spPr>
        <p:txBody>
          <a:bodyPr lIns="182880" tIns="146304" rIns="182880" bIns="146304">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39049726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7647"/>
            <a:ext cx="9859116" cy="2696699"/>
          </a:xfrm>
          <a:noFill/>
        </p:spPr>
        <p:txBody>
          <a:bodyPr tIns="91440" bIns="91440" anchor="t" anchorCtr="0"/>
          <a:lstStyle>
            <a:lvl1pPr>
              <a:defRPr sz="7053"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4"/>
            <a:ext cx="9860674" cy="1793881"/>
          </a:xfrm>
          <a:noFill/>
        </p:spPr>
        <p:txBody>
          <a:bodyPr lIns="182880" tIns="146304" rIns="182880" bIns="146304">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4233534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7647"/>
            <a:ext cx="9859116" cy="2696699"/>
          </a:xfrm>
          <a:noFill/>
        </p:spPr>
        <p:txBody>
          <a:bodyPr tIns="91440" bIns="91440" anchor="t" anchorCtr="0"/>
          <a:lstStyle>
            <a:lvl1pPr>
              <a:defRPr sz="7053" spc="-98" baseline="0">
                <a:solidFill>
                  <a:srgbClr val="000000"/>
                </a:solidFill>
              </a:defRPr>
            </a:lvl1pPr>
          </a:lstStyle>
          <a:p>
            <a:r>
              <a:rPr lang="en-US" dirty="0"/>
              <a:t>Demo title</a:t>
            </a:r>
          </a:p>
        </p:txBody>
      </p:sp>
      <p:sp>
        <p:nvSpPr>
          <p:cNvPr id="5" name="Text Placeholder 4"/>
          <p:cNvSpPr>
            <a:spLocks noGrp="1"/>
          </p:cNvSpPr>
          <p:nvPr>
            <p:ph type="body" sz="quarter" idx="12" hasCustomPrompt="1"/>
          </p:nvPr>
        </p:nvSpPr>
        <p:spPr>
          <a:xfrm>
            <a:off x="269241" y="3877274"/>
            <a:ext cx="9860674" cy="1793881"/>
          </a:xfrm>
          <a:noFill/>
        </p:spPr>
        <p:txBody>
          <a:bodyPr lIns="182880" tIns="146304" rIns="182880" bIns="146304">
            <a:noAutofit/>
          </a:bodyPr>
          <a:lstStyle>
            <a:lvl1pPr marL="0" indent="0">
              <a:spcBef>
                <a:spcPts val="0"/>
              </a:spcBef>
              <a:buNone/>
              <a:defRPr sz="3526" spc="0" baseline="0">
                <a:solidFill>
                  <a:srgbClr val="000000"/>
                </a:solidFill>
                <a:latin typeface="+mj-lt"/>
              </a:defRPr>
            </a:lvl1pPr>
          </a:lstStyle>
          <a:p>
            <a:pPr lvl="0"/>
            <a:r>
              <a:rPr lang="en-US" dirty="0"/>
              <a:t>Speaker Name</a:t>
            </a:r>
          </a:p>
        </p:txBody>
      </p:sp>
      <p:sp>
        <p:nvSpPr>
          <p:cNvPr id="6"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7"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45753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5" tIns="143334" rIns="179165" bIns="143334" numCol="1" spcCol="0" rtlCol="0" fromWordArt="0" anchor="t" anchorCtr="0" forceAA="0" compatLnSpc="1">
            <a:prstTxWarp prst="textNoShape">
              <a:avLst/>
            </a:prstTxWarp>
            <a:noAutofit/>
          </a:bodyPr>
          <a:lstStyle/>
          <a:p>
            <a:pPr marL="0" marR="0" lvl="0" indent="0" algn="ctr" defTabSz="913466"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2" y="1186356"/>
            <a:ext cx="9859116" cy="2697988"/>
          </a:xfrm>
          <a:noFill/>
        </p:spPr>
        <p:txBody>
          <a:bodyPr tIns="91440" bIns="91440" anchor="t" anchorCtr="0"/>
          <a:lstStyle>
            <a:lvl1pPr>
              <a:defRPr sz="7053" spc="-98" baseline="0">
                <a:gradFill>
                  <a:gsLst>
                    <a:gs pos="5833">
                      <a:srgbClr val="FFFFFF"/>
                    </a:gs>
                    <a:gs pos="18000">
                      <a:srgbClr val="FFFFFF"/>
                    </a:gs>
                  </a:gsLst>
                  <a:lin ang="5400000" scaled="0"/>
                </a:gradFill>
              </a:defRPr>
            </a:lvl1pPr>
          </a:lstStyle>
          <a:p>
            <a:r>
              <a:rPr lang="en-US" dirty="0"/>
              <a:t>Video title</a:t>
            </a:r>
          </a:p>
        </p:txBody>
      </p:sp>
      <p:sp>
        <p:nvSpPr>
          <p:cNvPr id="5"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6"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31215476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7"/>
            <a:ext cx="6172201"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6976" indent="0">
              <a:buNone/>
              <a:defRPr sz="1400"/>
            </a:lvl2pPr>
            <a:lvl3pPr marL="913950" indent="0">
              <a:buNone/>
              <a:defRPr sz="1200"/>
            </a:lvl3pPr>
            <a:lvl4pPr marL="1370926" indent="0">
              <a:buNone/>
              <a:defRPr sz="1000"/>
            </a:lvl4pPr>
            <a:lvl5pPr marL="1827900" indent="0">
              <a:buNone/>
              <a:defRPr sz="1000"/>
            </a:lvl5pPr>
            <a:lvl6pPr marL="2284875" indent="0">
              <a:buNone/>
              <a:defRPr sz="1000"/>
            </a:lvl6pPr>
            <a:lvl7pPr marL="2741850" indent="0">
              <a:buNone/>
              <a:defRPr sz="1000"/>
            </a:lvl7pPr>
            <a:lvl8pPr marL="3198826" indent="0">
              <a:buNone/>
              <a:defRPr sz="1000"/>
            </a:lvl8pPr>
            <a:lvl9pPr marL="36558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4B23D7-23D9-4D7F-B204-EC047006BA4E}" type="datetimeFigureOut">
              <a:rPr lang="en-US" smtClean="0">
                <a:solidFill>
                  <a:prstClr val="black">
                    <a:tint val="75000"/>
                  </a:prstClr>
                </a:solidFill>
              </a:rPr>
              <a:pPr/>
              <a:t>10/27/2016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2FC99C-3BE5-4337-B165-0B05D9C0F2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0719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solidFill>
                  <a:schemeClr val="tx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solidFill>
              </a:defRPr>
            </a:lvl1pPr>
          </a:lstStyle>
          <a:p>
            <a:pPr defTabSz="914367">
              <a:defRPr/>
            </a:pPr>
            <a:endParaRPr lang="en-US" dirty="0">
              <a:solidFill>
                <a:srgbClr val="FFFFFF"/>
              </a:solidFill>
            </a:endParaRPr>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tx1"/>
                </a:solidFill>
              </a:defRPr>
            </a:lvl1pPr>
          </a:lstStyle>
          <a:p>
            <a:pPr defTabSz="914367">
              <a:defRPr/>
            </a:pPr>
            <a:fld id="{7EFC24D6-DB8F-6B44-BA5A-9BEC68C15CAA}" type="slidenum">
              <a:rPr lang="en-US" smtClean="0">
                <a:solidFill>
                  <a:srgbClr val="FFFFFF"/>
                </a:solidFill>
              </a:rPr>
              <a:pPr defTabSz="914367">
                <a:defRPr/>
              </a:pPr>
              <a:t>‹#›</a:t>
            </a:fld>
            <a:endParaRPr lang="en-US" dirty="0">
              <a:solidFill>
                <a:srgbClr val="FFFFFF"/>
              </a:solidFill>
            </a:endParaRPr>
          </a:p>
        </p:txBody>
      </p:sp>
    </p:spTree>
    <p:extLst>
      <p:ext uri="{BB962C8B-B14F-4D97-AF65-F5344CB8AC3E}">
        <p14:creationId xmlns:p14="http://schemas.microsoft.com/office/powerpoint/2010/main" val="411009935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gradFill>
                  <a:gsLst>
                    <a:gs pos="100000">
                      <a:schemeClr val="tx1"/>
                    </a:gs>
                    <a:gs pos="0">
                      <a:schemeClr val="tx1"/>
                    </a:gs>
                  </a:gsLst>
                  <a:lin ang="5400000" scaled="0"/>
                </a:gra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tx1">
                    <a:tint val="75000"/>
                  </a:schemeClr>
                </a:solidFill>
              </a:defRPr>
            </a:lvl1pPr>
          </a:lstStyle>
          <a:p>
            <a:pPr defTabSz="914367">
              <a:defRPr/>
            </a:pPr>
            <a:endParaRPr lang="en-US" dirty="0">
              <a:solidFill>
                <a:srgbClr val="FFFFFF">
                  <a:tint val="75000"/>
                </a:srgbClr>
              </a:solidFill>
            </a:endParaRPr>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tx1">
                    <a:tint val="75000"/>
                  </a:schemeClr>
                </a:solidFill>
              </a:defRPr>
            </a:lvl1pPr>
          </a:lstStyle>
          <a:p>
            <a:pPr defTabSz="914367">
              <a:defRPr/>
            </a:pPr>
            <a:fld id="{7EFC24D6-DB8F-6B44-BA5A-9BEC68C15CAA}" type="slidenum">
              <a:rPr lang="en-US" smtClean="0">
                <a:solidFill>
                  <a:srgbClr val="FFFFFF">
                    <a:tint val="75000"/>
                  </a:srgbClr>
                </a:solidFill>
              </a:rPr>
              <a:pPr defTabSz="914367">
                <a:defRPr/>
              </a:pPr>
              <a:t>‹#›</a:t>
            </a:fld>
            <a:endParaRPr lang="en-US" dirty="0">
              <a:solidFill>
                <a:srgbClr val="FFFFFF">
                  <a:tint val="75000"/>
                </a:srgbClr>
              </a:solidFill>
            </a:endParaRPr>
          </a:p>
        </p:txBody>
      </p:sp>
    </p:spTree>
    <p:extLst>
      <p:ext uri="{BB962C8B-B14F-4D97-AF65-F5344CB8AC3E}">
        <p14:creationId xmlns:p14="http://schemas.microsoft.com/office/powerpoint/2010/main" val="247221991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36569935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262087398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solidFill>
                  <a:schemeClr val="bg1"/>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chemeClr val="bg1"/>
                </a:solidFill>
              </a:defRPr>
            </a:lvl1pPr>
          </a:lstStyle>
          <a:p>
            <a:pPr defTabSz="914367">
              <a:defRPr/>
            </a:pPr>
            <a:endParaRPr lang="en-US" dirty="0">
              <a:solidFill>
                <a:srgbClr val="000000"/>
              </a:solidFill>
            </a:endParaRPr>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chemeClr val="bg1"/>
                </a:solidFill>
              </a:defRPr>
            </a:lvl1pPr>
          </a:lstStyle>
          <a:p>
            <a:pPr defTabSz="914367">
              <a:defRPr/>
            </a:pPr>
            <a:fld id="{7EFC24D6-DB8F-6B44-BA5A-9BEC68C15CAA}" type="slidenum">
              <a:rPr lang="en-US" smtClean="0">
                <a:solidFill>
                  <a:srgbClr val="000000"/>
                </a:solidFill>
              </a:rPr>
              <a:pPr defTabSz="914367">
                <a:defRPr/>
              </a:pPr>
              <a:t>‹#›</a:t>
            </a:fld>
            <a:endParaRPr lang="en-US" dirty="0">
              <a:solidFill>
                <a:srgbClr val="000000"/>
              </a:solidFill>
            </a:endParaRPr>
          </a:p>
        </p:txBody>
      </p:sp>
    </p:spTree>
    <p:extLst>
      <p:ext uri="{BB962C8B-B14F-4D97-AF65-F5344CB8AC3E}">
        <p14:creationId xmlns:p14="http://schemas.microsoft.com/office/powerpoint/2010/main" val="380466520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92530890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Section Title Accent Color 3">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796217"/>
          </a:xfrm>
          <a:noFill/>
        </p:spPr>
        <p:txBody>
          <a:bodyPr tIns="91440" bIns="91440" anchor="t" anchorCtr="0"/>
          <a:lstStyle>
            <a:lvl1pPr>
              <a:defRPr sz="8621" spc="-98" baseline="0">
                <a:solidFill>
                  <a:srgbClr val="000000"/>
                </a:solidFill>
              </a:defRPr>
            </a:lvl1pPr>
          </a:lstStyle>
          <a:p>
            <a:r>
              <a:rPr lang="en-US" dirty="0"/>
              <a:t>Section title</a:t>
            </a:r>
          </a:p>
        </p:txBody>
      </p:sp>
      <p:sp>
        <p:nvSpPr>
          <p:cNvPr id="3"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367">
              <a:defRPr/>
            </a:pPr>
            <a:endParaRPr lang="en-US" dirty="0"/>
          </a:p>
        </p:txBody>
      </p:sp>
      <p:sp>
        <p:nvSpPr>
          <p:cNvPr id="4"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367">
              <a:defRPr/>
            </a:pPr>
            <a:fld id="{7EFC24D6-DB8F-6B44-BA5A-9BEC68C15CAA}" type="slidenum">
              <a:rPr lang="en-US" smtClean="0"/>
              <a:pPr defTabSz="914367">
                <a:defRPr/>
              </a:pPr>
              <a:t>‹#›</a:t>
            </a:fld>
            <a:endParaRPr lang="en-US" dirty="0"/>
          </a:p>
        </p:txBody>
      </p:sp>
    </p:spTree>
    <p:extLst>
      <p:ext uri="{BB962C8B-B14F-4D97-AF65-F5344CB8AC3E}">
        <p14:creationId xmlns:p14="http://schemas.microsoft.com/office/powerpoint/2010/main" val="134439339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31395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80601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88024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7"/>
            <a:ext cx="6172201" cy="4873625"/>
          </a:xfrm>
        </p:spPr>
        <p:txBody>
          <a:bodyPr/>
          <a:lstStyle>
            <a:lvl1pPr marL="0" indent="0">
              <a:buNone/>
              <a:defRPr sz="3199"/>
            </a:lvl1pPr>
            <a:lvl2pPr marL="456976" indent="0">
              <a:buNone/>
              <a:defRPr sz="2799"/>
            </a:lvl2pPr>
            <a:lvl3pPr marL="913950" indent="0">
              <a:buNone/>
              <a:defRPr sz="2399"/>
            </a:lvl3pPr>
            <a:lvl4pPr marL="1370926" indent="0">
              <a:buNone/>
              <a:defRPr sz="1999"/>
            </a:lvl4pPr>
            <a:lvl5pPr marL="1827900" indent="0">
              <a:buNone/>
              <a:defRPr sz="1999"/>
            </a:lvl5pPr>
            <a:lvl6pPr marL="2284875" indent="0">
              <a:buNone/>
              <a:defRPr sz="1999"/>
            </a:lvl6pPr>
            <a:lvl7pPr marL="2741850" indent="0">
              <a:buNone/>
              <a:defRPr sz="1999"/>
            </a:lvl7pPr>
            <a:lvl8pPr marL="3198826" indent="0">
              <a:buNone/>
              <a:defRPr sz="1999"/>
            </a:lvl8pPr>
            <a:lvl9pPr marL="3655800" indent="0">
              <a:buNone/>
              <a:defRPr sz="1999"/>
            </a:lvl9pPr>
          </a:lstStyle>
          <a:p>
            <a:endParaRPr lang="en-US"/>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6976" indent="0">
              <a:buNone/>
              <a:defRPr sz="1400"/>
            </a:lvl2pPr>
            <a:lvl3pPr marL="913950" indent="0">
              <a:buNone/>
              <a:defRPr sz="1200"/>
            </a:lvl3pPr>
            <a:lvl4pPr marL="1370926" indent="0">
              <a:buNone/>
              <a:defRPr sz="1000"/>
            </a:lvl4pPr>
            <a:lvl5pPr marL="1827900" indent="0">
              <a:buNone/>
              <a:defRPr sz="1000"/>
            </a:lvl5pPr>
            <a:lvl6pPr marL="2284875" indent="0">
              <a:buNone/>
              <a:defRPr sz="1000"/>
            </a:lvl6pPr>
            <a:lvl7pPr marL="2741850" indent="0">
              <a:buNone/>
              <a:defRPr sz="1000"/>
            </a:lvl7pPr>
            <a:lvl8pPr marL="3198826" indent="0">
              <a:buNone/>
              <a:defRPr sz="1000"/>
            </a:lvl8pPr>
            <a:lvl9pPr marL="36558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4B23D7-23D9-4D7F-B204-EC047006BA4E}" type="datetimeFigureOut">
              <a:rPr lang="en-US" smtClean="0">
                <a:solidFill>
                  <a:prstClr val="black">
                    <a:tint val="75000"/>
                  </a:prstClr>
                </a:solidFill>
              </a:rPr>
              <a:pPr/>
              <a:t>10/27/2016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2FC99C-3BE5-4337-B165-0B05D9C0F2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6942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767117"/>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14795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80222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54203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40016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3"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2" tIns="45692" rIns="45692" bIns="45692" numCol="1" spcCol="0" rtlCol="0" fromWordArt="0" anchor="ctr" anchorCtr="0" forceAA="0" compatLnSpc="1">
            <a:prstTxWarp prst="textNoShape">
              <a:avLst/>
            </a:prstTxWarp>
            <a:noAutofit/>
          </a:bodyPr>
          <a:lstStyle/>
          <a:p>
            <a:pPr marL="0" marR="0" lvl="0" indent="0" algn="ctr" defTabSz="913466" rtl="0" eaLnBrk="1" fontAlgn="base" latinLnBrk="0" hangingPunct="1">
              <a:lnSpc>
                <a:spcPct val="100000"/>
              </a:lnSpc>
              <a:spcBef>
                <a:spcPct val="0"/>
              </a:spcBef>
              <a:spcAft>
                <a:spcPct val="0"/>
              </a:spcAft>
              <a:buClrTx/>
              <a:buSzTx/>
              <a:buFontTx/>
              <a:buNone/>
              <a:tabLst/>
              <a:defRPr/>
            </a:pPr>
            <a:endParaRPr kumimoji="0" lang="en-US" sz="176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41" y="1197325"/>
            <a:ext cx="11653522" cy="1956973"/>
          </a:xfrm>
        </p:spPr>
        <p:txBody>
          <a:bodyPr/>
          <a:lstStyle>
            <a:lvl1pPr marL="0" indent="0">
              <a:buNone/>
              <a:defRPr sz="3232">
                <a:gradFill>
                  <a:gsLst>
                    <a:gs pos="1250">
                      <a:srgbClr val="000000"/>
                    </a:gs>
                    <a:gs pos="100000">
                      <a:srgbClr val="000000"/>
                    </a:gs>
                  </a:gsLst>
                  <a:lin ang="5400000" scaled="0"/>
                </a:gradFill>
                <a:latin typeface="Segoe UI" pitchFamily="34" charset="0"/>
                <a:cs typeface="Segoe UI" pitchFamily="34" charset="0"/>
              </a:defRPr>
            </a:lvl1pPr>
            <a:lvl2pPr marL="339490" indent="0">
              <a:buNone/>
              <a:defRPr>
                <a:gradFill>
                  <a:gsLst>
                    <a:gs pos="1250">
                      <a:srgbClr val="000000"/>
                    </a:gs>
                    <a:gs pos="100000">
                      <a:srgbClr val="000000"/>
                    </a:gs>
                  </a:gsLst>
                  <a:lin ang="5400000" scaled="0"/>
                </a:gradFill>
                <a:latin typeface="Segoe UI" pitchFamily="34" charset="0"/>
                <a:cs typeface="Segoe UI" pitchFamily="34" charset="0"/>
              </a:defRPr>
            </a:lvl2pPr>
            <a:lvl3pPr marL="572691" indent="0">
              <a:buNone/>
              <a:defRPr>
                <a:gradFill>
                  <a:gsLst>
                    <a:gs pos="1250">
                      <a:srgbClr val="000000"/>
                    </a:gs>
                    <a:gs pos="100000">
                      <a:srgbClr val="000000"/>
                    </a:gs>
                  </a:gsLst>
                  <a:lin ang="5400000" scaled="0"/>
                </a:gradFill>
                <a:latin typeface="Segoe UI" pitchFamily="34" charset="0"/>
                <a:cs typeface="Segoe UI" pitchFamily="34" charset="0"/>
              </a:defRPr>
            </a:lvl3pPr>
            <a:lvl4pPr marL="797959" indent="0">
              <a:buNone/>
              <a:defRPr>
                <a:gradFill>
                  <a:gsLst>
                    <a:gs pos="1250">
                      <a:srgbClr val="000000"/>
                    </a:gs>
                    <a:gs pos="100000">
                      <a:srgbClr val="000000"/>
                    </a:gs>
                  </a:gsLst>
                  <a:lin ang="5400000" scaled="0"/>
                </a:gradFill>
                <a:latin typeface="Segoe UI" pitchFamily="34" charset="0"/>
                <a:cs typeface="Segoe UI" pitchFamily="34" charset="0"/>
              </a:defRPr>
            </a:lvl4pPr>
            <a:lvl5pPr marL="1029575"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624922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9"/>
            <a:ext cx="11653523" cy="2396047"/>
          </a:xfrm>
          <a:prstGeom prst="rect">
            <a:avLst/>
          </a:prstGeom>
        </p:spPr>
        <p:txBody>
          <a:bodyPr/>
          <a:lstStyle>
            <a:lvl1pPr marL="284592" indent="-284592">
              <a:buClr>
                <a:schemeClr val="tx1"/>
              </a:buClr>
              <a:buSzPct val="90000"/>
              <a:buFont typeface="Arial" pitchFamily="34" charset="0"/>
              <a:buChar char="•"/>
              <a:defRPr sz="3526">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9851" indent="-275260">
              <a:buClr>
                <a:schemeClr val="tx1"/>
              </a:buClr>
              <a:buSzPct val="90000"/>
              <a:buFont typeface="Arial" pitchFamily="34" charset="0"/>
              <a:buChar char="•"/>
              <a:defRPr sz="3134">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444" indent="-284592">
              <a:buClr>
                <a:schemeClr val="tx1"/>
              </a:buClr>
              <a:buSzPct val="90000"/>
              <a:buFont typeface="Arial" pitchFamily="34" charset="0"/>
              <a:buChar char="•"/>
              <a:defRPr sz="2743">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384" indent="-223941">
              <a:buClr>
                <a:schemeClr val="tx1"/>
              </a:buClr>
              <a:buSzPct val="90000"/>
              <a:buFont typeface="Arial" pitchFamily="34" charset="0"/>
              <a:buChar char="•"/>
              <a:defRPr sz="2351">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325" indent="-223941">
              <a:buClr>
                <a:schemeClr val="tx1"/>
              </a:buClr>
              <a:buSzPct val="90000"/>
              <a:buFont typeface="Arial" pitchFamily="34" charset="0"/>
              <a:buChar char="•"/>
              <a:defRPr sz="195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4"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635948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ontent Pag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52" y="360404"/>
            <a:ext cx="11151917" cy="553998"/>
          </a:xfrm>
        </p:spPr>
        <p:txBody>
          <a:bodyPr anchor="t"/>
          <a:lstStyle>
            <a:lvl1pPr algn="l" defTabSz="913278" rtl="0" eaLnBrk="1" latinLnBrk="0" hangingPunct="1">
              <a:lnSpc>
                <a:spcPct val="90000"/>
              </a:lnSpc>
              <a:spcBef>
                <a:spcPct val="0"/>
              </a:spcBef>
              <a:buNone/>
              <a:defRPr lang="en-US" sz="3997" b="0" kern="1200" cap="none" spc="-100" baseline="0" dirty="0">
                <a:ln w="3175">
                  <a:noFill/>
                </a:ln>
                <a:solidFill>
                  <a:schemeClr val="tx1"/>
                </a:solidFill>
                <a:effectLst/>
                <a:latin typeface="Segoe UI Light" pitchFamily="34" charset="0"/>
                <a:ea typeface="Segoe UI" pitchFamily="34" charset="0"/>
                <a:cs typeface="Segoe UI" pitchFamily="34" charset="0"/>
              </a:defRPr>
            </a:lvl1pPr>
          </a:lstStyle>
          <a:p>
            <a:r>
              <a:rPr lang="en-US" dirty="0"/>
              <a:t>Click to edit Master title style </a:t>
            </a:r>
          </a:p>
        </p:txBody>
      </p:sp>
      <p:sp>
        <p:nvSpPr>
          <p:cNvPr id="24" name="Content Placeholder 2"/>
          <p:cNvSpPr>
            <a:spLocks noGrp="1"/>
          </p:cNvSpPr>
          <p:nvPr>
            <p:ph idx="1"/>
          </p:nvPr>
        </p:nvSpPr>
        <p:spPr>
          <a:xfrm>
            <a:off x="864989" y="1676406"/>
            <a:ext cx="10566400" cy="2031325"/>
          </a:xfrm>
        </p:spPr>
        <p:txBody>
          <a:bodyPr/>
          <a:lstStyle>
            <a:lvl1pPr marL="273995" indent="-273995">
              <a:buClr>
                <a:srgbClr val="5191CD"/>
              </a:buClr>
              <a:buFontTx/>
              <a:buBlip>
                <a:blip r:embed="rId2"/>
              </a:buBlip>
              <a:defRPr sz="2797">
                <a:solidFill>
                  <a:srgbClr val="595959"/>
                </a:solidFill>
                <a:latin typeface="Segoe UI" pitchFamily="34" charset="0"/>
              </a:defRPr>
            </a:lvl1pPr>
            <a:lvl2pPr marL="547989" indent="-273995">
              <a:buClr>
                <a:srgbClr val="5191CD"/>
              </a:buClr>
              <a:buSzPct val="75000"/>
              <a:buFontTx/>
              <a:buBlip>
                <a:blip r:embed="rId2"/>
              </a:buBlip>
              <a:defRPr sz="2397">
                <a:solidFill>
                  <a:srgbClr val="595959"/>
                </a:solidFill>
                <a:latin typeface="Segoe UI" pitchFamily="34" charset="0"/>
              </a:defRPr>
            </a:lvl2pPr>
            <a:lvl3pPr marL="821983" indent="-273995">
              <a:buClr>
                <a:srgbClr val="5191CD"/>
              </a:buClr>
              <a:buFont typeface="Segoe" charset="0"/>
              <a:buChar char="–"/>
              <a:defRPr sz="1997">
                <a:solidFill>
                  <a:srgbClr val="595959"/>
                </a:solidFill>
                <a:latin typeface="Segoe UI" pitchFamily="34" charset="0"/>
              </a:defRPr>
            </a:lvl3pPr>
            <a:lvl4pPr marL="1095976" indent="-273995">
              <a:buClr>
                <a:srgbClr val="5191CD"/>
              </a:buClr>
              <a:buFont typeface="Segoe" charset="0"/>
              <a:buChar char="–"/>
              <a:defRPr sz="1997">
                <a:solidFill>
                  <a:srgbClr val="595959"/>
                </a:solidFill>
                <a:latin typeface="Segoe UI" pitchFamily="34" charset="0"/>
              </a:defRPr>
            </a:lvl4pPr>
            <a:lvl5pPr marL="1369972" indent="-273995">
              <a:buClr>
                <a:srgbClr val="5191CD"/>
              </a:buClr>
              <a:buFont typeface="Segoe" charset="0"/>
              <a:buChar char="–"/>
              <a:defRPr sz="1997">
                <a:solidFill>
                  <a:srgbClr val="595959"/>
                </a:solidFill>
                <a:latin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83191" y="3390900"/>
            <a:ext cx="2225620" cy="7620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983192" y="3390900"/>
            <a:ext cx="2225620" cy="76200"/>
          </a:xfrm>
          <a:prstGeom prst="rect">
            <a:avLst/>
          </a:prstGeom>
        </p:spPr>
      </p:pic>
    </p:spTree>
    <p:extLst>
      <p:ext uri="{BB962C8B-B14F-4D97-AF65-F5344CB8AC3E}">
        <p14:creationId xmlns:p14="http://schemas.microsoft.com/office/powerpoint/2010/main" val="154923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b="1" i="0" baseline="0">
                <a:solidFill>
                  <a:schemeClr val="tx1"/>
                </a:solidFill>
              </a:defRPr>
            </a:lvl1pPr>
          </a:lstStyle>
          <a:p>
            <a:pPr defTabSz="914367">
              <a:defRPr/>
            </a:pPr>
            <a:r>
              <a:rPr lang="en-US">
                <a:solidFill>
                  <a:srgbClr val="FFFFFF"/>
                </a:solidFill>
              </a:rPr>
              <a:t>Microsoft Confidential</a:t>
            </a:r>
            <a:endParaRPr lang="en-US" dirty="0">
              <a:solidFill>
                <a:srgbClr val="FFFFFF"/>
              </a:solidFill>
            </a:endParaRPr>
          </a:p>
        </p:txBody>
      </p:sp>
    </p:spTree>
    <p:extLst>
      <p:ext uri="{BB962C8B-B14F-4D97-AF65-F5344CB8AC3E}">
        <p14:creationId xmlns:p14="http://schemas.microsoft.com/office/powerpoint/2010/main" val="104427474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882" spc="-98" baseline="0">
                <a:gradFill>
                  <a:gsLst>
                    <a:gs pos="5833">
                      <a:schemeClr val="tx1"/>
                    </a:gs>
                    <a:gs pos="53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2" y="3878574"/>
            <a:ext cx="8964186" cy="1792326"/>
          </a:xfrm>
          <a:noFill/>
        </p:spPr>
        <p:txBody>
          <a:bodyPr lIns="182880" tIns="146304" rIns="182880" bIns="146304">
            <a:noAutofit/>
          </a:bodyPr>
          <a:lstStyle>
            <a:lvl1pPr marL="0" indent="0">
              <a:spcBef>
                <a:spcPts val="0"/>
              </a:spcBef>
              <a:buNone/>
              <a:defRPr sz="3529" spc="0" baseline="0">
                <a:gradFill>
                  <a:gsLst>
                    <a:gs pos="5833">
                      <a:schemeClr val="tx1"/>
                    </a:gs>
                    <a:gs pos="53000">
                      <a:schemeClr val="tx1"/>
                    </a:gs>
                  </a:gsLst>
                  <a:lin ang="5400000" scaled="0"/>
                </a:gradFill>
                <a:latin typeface="+mj-lt"/>
              </a:defRPr>
            </a:lvl1pPr>
          </a:lstStyle>
          <a:p>
            <a:pPr lvl="0"/>
            <a:r>
              <a:rPr lang="en-US" dirty="0"/>
              <a:t>Speaker Name</a:t>
            </a:r>
          </a:p>
        </p:txBody>
      </p:sp>
      <p:sp>
        <p:nvSpPr>
          <p:cNvPr id="2" name="Footer Placeholder 1"/>
          <p:cNvSpPr>
            <a:spLocks noGrp="1"/>
          </p:cNvSpPr>
          <p:nvPr>
            <p:ph type="ftr" sz="quarter" idx="13"/>
          </p:nvPr>
        </p:nvSpPr>
        <p:spPr/>
        <p:txBody>
          <a:bodyPr/>
          <a:lstStyle/>
          <a:p>
            <a:pPr>
              <a:defRPr/>
            </a:pPr>
            <a:r>
              <a:rPr lang="en-US">
                <a:gradFill>
                  <a:gsLst>
                    <a:gs pos="2239">
                      <a:srgbClr val="FFFFFF"/>
                    </a:gs>
                    <a:gs pos="11940">
                      <a:srgbClr val="FFFFFF"/>
                    </a:gs>
                  </a:gsLst>
                  <a:lin ang="5400000" scaled="0"/>
                </a:gradFill>
              </a:rPr>
              <a:t>Microsoft Confidential</a:t>
            </a:r>
          </a:p>
        </p:txBody>
      </p:sp>
      <p:sp>
        <p:nvSpPr>
          <p:cNvPr id="3" name="Slide Number Placeholder 2"/>
          <p:cNvSpPr>
            <a:spLocks noGrp="1"/>
          </p:cNvSpPr>
          <p:nvPr>
            <p:ph type="sldNum" sz="quarter" idx="14"/>
          </p:nvPr>
        </p:nvSpPr>
        <p:spPr/>
        <p:txBody>
          <a:bodyPr/>
          <a:lstStyle/>
          <a:p>
            <a:pPr defTabSz="914367">
              <a:defRPr/>
            </a:pPr>
            <a:fld id="{27258FFF-F925-446B-8502-81C933981705}" type="slidenum">
              <a:rPr lang="en-US" smtClean="0">
                <a:gradFill>
                  <a:gsLst>
                    <a:gs pos="2239">
                      <a:srgbClr val="FFFFFF"/>
                    </a:gs>
                    <a:gs pos="11940">
                      <a:srgbClr val="FFFFFF"/>
                    </a:gs>
                  </a:gsLst>
                  <a:lin ang="5400000" scaled="0"/>
                </a:gradFill>
              </a:rPr>
              <a:pPr defTabSz="914367">
                <a:defRPr/>
              </a:pPr>
              <a:t>‹#›</a:t>
            </a:fld>
            <a:endParaRPr lang="en-US">
              <a:gradFill>
                <a:gsLst>
                  <a:gs pos="2239">
                    <a:srgbClr val="FFFFFF"/>
                  </a:gs>
                  <a:gs pos="11940">
                    <a:srgbClr val="FFFFFF"/>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55226" y="470410"/>
            <a:ext cx="1606863" cy="352152"/>
          </a:xfrm>
          <a:prstGeom prst="rect">
            <a:avLst/>
          </a:prstGeom>
        </p:spPr>
      </p:pic>
    </p:spTree>
    <p:extLst>
      <p:ext uri="{BB962C8B-B14F-4D97-AF65-F5344CB8AC3E}">
        <p14:creationId xmlns:p14="http://schemas.microsoft.com/office/powerpoint/2010/main" val="19306760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18" Type="http://schemas.openxmlformats.org/officeDocument/2006/relationships/slideLayout" Target="../slideLayouts/slideLayout301.xml"/><Relationship Id="rId26" Type="http://schemas.openxmlformats.org/officeDocument/2006/relationships/slideLayout" Target="../slideLayouts/slideLayout309.xml"/><Relationship Id="rId39" Type="http://schemas.openxmlformats.org/officeDocument/2006/relationships/slideLayout" Target="../slideLayouts/slideLayout322.xml"/><Relationship Id="rId3" Type="http://schemas.openxmlformats.org/officeDocument/2006/relationships/slideLayout" Target="../slideLayouts/slideLayout286.xml"/><Relationship Id="rId21" Type="http://schemas.openxmlformats.org/officeDocument/2006/relationships/slideLayout" Target="../slideLayouts/slideLayout304.xml"/><Relationship Id="rId34" Type="http://schemas.openxmlformats.org/officeDocument/2006/relationships/slideLayout" Target="../slideLayouts/slideLayout317.xml"/><Relationship Id="rId42" Type="http://schemas.openxmlformats.org/officeDocument/2006/relationships/slideLayout" Target="../slideLayouts/slideLayout325.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slideLayout" Target="../slideLayouts/slideLayout300.xml"/><Relationship Id="rId25" Type="http://schemas.openxmlformats.org/officeDocument/2006/relationships/slideLayout" Target="../slideLayouts/slideLayout308.xml"/><Relationship Id="rId33" Type="http://schemas.openxmlformats.org/officeDocument/2006/relationships/slideLayout" Target="../slideLayouts/slideLayout316.xml"/><Relationship Id="rId38" Type="http://schemas.openxmlformats.org/officeDocument/2006/relationships/slideLayout" Target="../slideLayouts/slideLayout321.xml"/><Relationship Id="rId2" Type="http://schemas.openxmlformats.org/officeDocument/2006/relationships/slideLayout" Target="../slideLayouts/slideLayout285.xml"/><Relationship Id="rId16" Type="http://schemas.openxmlformats.org/officeDocument/2006/relationships/slideLayout" Target="../slideLayouts/slideLayout299.xml"/><Relationship Id="rId20" Type="http://schemas.openxmlformats.org/officeDocument/2006/relationships/slideLayout" Target="../slideLayouts/slideLayout303.xml"/><Relationship Id="rId29" Type="http://schemas.openxmlformats.org/officeDocument/2006/relationships/slideLayout" Target="../slideLayouts/slideLayout312.xml"/><Relationship Id="rId41" Type="http://schemas.openxmlformats.org/officeDocument/2006/relationships/slideLayout" Target="../slideLayouts/slideLayout324.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24" Type="http://schemas.openxmlformats.org/officeDocument/2006/relationships/slideLayout" Target="../slideLayouts/slideLayout307.xml"/><Relationship Id="rId32" Type="http://schemas.openxmlformats.org/officeDocument/2006/relationships/slideLayout" Target="../slideLayouts/slideLayout315.xml"/><Relationship Id="rId37" Type="http://schemas.openxmlformats.org/officeDocument/2006/relationships/slideLayout" Target="../slideLayouts/slideLayout320.xml"/><Relationship Id="rId40" Type="http://schemas.openxmlformats.org/officeDocument/2006/relationships/slideLayout" Target="../slideLayouts/slideLayout323.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23" Type="http://schemas.openxmlformats.org/officeDocument/2006/relationships/slideLayout" Target="../slideLayouts/slideLayout306.xml"/><Relationship Id="rId28" Type="http://schemas.openxmlformats.org/officeDocument/2006/relationships/slideLayout" Target="../slideLayouts/slideLayout311.xml"/><Relationship Id="rId36" Type="http://schemas.openxmlformats.org/officeDocument/2006/relationships/slideLayout" Target="../slideLayouts/slideLayout319.xml"/><Relationship Id="rId10" Type="http://schemas.openxmlformats.org/officeDocument/2006/relationships/slideLayout" Target="../slideLayouts/slideLayout293.xml"/><Relationship Id="rId19" Type="http://schemas.openxmlformats.org/officeDocument/2006/relationships/slideLayout" Target="../slideLayouts/slideLayout302.xml"/><Relationship Id="rId31" Type="http://schemas.openxmlformats.org/officeDocument/2006/relationships/slideLayout" Target="../slideLayouts/slideLayout314.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 Id="rId22" Type="http://schemas.openxmlformats.org/officeDocument/2006/relationships/slideLayout" Target="../slideLayouts/slideLayout305.xml"/><Relationship Id="rId27" Type="http://schemas.openxmlformats.org/officeDocument/2006/relationships/slideLayout" Target="../slideLayouts/slideLayout310.xml"/><Relationship Id="rId30" Type="http://schemas.openxmlformats.org/officeDocument/2006/relationships/slideLayout" Target="../slideLayouts/slideLayout313.xml"/><Relationship Id="rId35" Type="http://schemas.openxmlformats.org/officeDocument/2006/relationships/slideLayout" Target="../slideLayouts/slideLayout318.xml"/><Relationship Id="rId43"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11.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18" Type="http://schemas.openxmlformats.org/officeDocument/2006/relationships/theme" Target="../theme/theme13.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17" Type="http://schemas.openxmlformats.org/officeDocument/2006/relationships/slideLayout" Target="../slideLayouts/slideLayout367.xml"/><Relationship Id="rId2" Type="http://schemas.openxmlformats.org/officeDocument/2006/relationships/slideLayout" Target="../slideLayouts/slideLayout352.xml"/><Relationship Id="rId16" Type="http://schemas.openxmlformats.org/officeDocument/2006/relationships/slideLayout" Target="../slideLayouts/slideLayout366.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5" Type="http://schemas.openxmlformats.org/officeDocument/2006/relationships/slideLayout" Target="../slideLayouts/slideLayout365.xml"/><Relationship Id="rId10" Type="http://schemas.openxmlformats.org/officeDocument/2006/relationships/slideLayout" Target="../slideLayouts/slideLayout360.xml"/><Relationship Id="rId19" Type="http://schemas.openxmlformats.org/officeDocument/2006/relationships/image" Target="../media/image35.png"/><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slideLayout" Target="../slideLayouts/slideLayout3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18" Type="http://schemas.openxmlformats.org/officeDocument/2006/relationships/slideLayout" Target="../slideLayouts/slideLayout385.xml"/><Relationship Id="rId26" Type="http://schemas.openxmlformats.org/officeDocument/2006/relationships/theme" Target="../theme/theme14.xml"/><Relationship Id="rId3" Type="http://schemas.openxmlformats.org/officeDocument/2006/relationships/slideLayout" Target="../slideLayouts/slideLayout370.xml"/><Relationship Id="rId21" Type="http://schemas.openxmlformats.org/officeDocument/2006/relationships/slideLayout" Target="../slideLayouts/slideLayout388.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17" Type="http://schemas.openxmlformats.org/officeDocument/2006/relationships/slideLayout" Target="../slideLayouts/slideLayout384.xml"/><Relationship Id="rId25" Type="http://schemas.openxmlformats.org/officeDocument/2006/relationships/slideLayout" Target="../slideLayouts/slideLayout392.xml"/><Relationship Id="rId2" Type="http://schemas.openxmlformats.org/officeDocument/2006/relationships/slideLayout" Target="../slideLayouts/slideLayout369.xml"/><Relationship Id="rId16" Type="http://schemas.openxmlformats.org/officeDocument/2006/relationships/slideLayout" Target="../slideLayouts/slideLayout383.xml"/><Relationship Id="rId20" Type="http://schemas.openxmlformats.org/officeDocument/2006/relationships/slideLayout" Target="../slideLayouts/slideLayout387.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24" Type="http://schemas.openxmlformats.org/officeDocument/2006/relationships/slideLayout" Target="../slideLayouts/slideLayout391.xml"/><Relationship Id="rId5" Type="http://schemas.openxmlformats.org/officeDocument/2006/relationships/slideLayout" Target="../slideLayouts/slideLayout372.xml"/><Relationship Id="rId15" Type="http://schemas.openxmlformats.org/officeDocument/2006/relationships/slideLayout" Target="../slideLayouts/slideLayout382.xml"/><Relationship Id="rId23" Type="http://schemas.openxmlformats.org/officeDocument/2006/relationships/slideLayout" Target="../slideLayouts/slideLayout390.xml"/><Relationship Id="rId10" Type="http://schemas.openxmlformats.org/officeDocument/2006/relationships/slideLayout" Target="../slideLayouts/slideLayout377.xml"/><Relationship Id="rId19" Type="http://schemas.openxmlformats.org/officeDocument/2006/relationships/slideLayout" Target="../slideLayouts/slideLayout386.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slideLayout" Target="../slideLayouts/slideLayout381.xml"/><Relationship Id="rId22" Type="http://schemas.openxmlformats.org/officeDocument/2006/relationships/slideLayout" Target="../slideLayouts/slideLayout389.xml"/><Relationship Id="rId27" Type="http://schemas.openxmlformats.org/officeDocument/2006/relationships/image" Target="../media/image2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slideLayout" Target="../slideLayouts/slideLayout405.xml"/><Relationship Id="rId18" Type="http://schemas.openxmlformats.org/officeDocument/2006/relationships/slideLayout" Target="../slideLayouts/slideLayout410.xml"/><Relationship Id="rId26" Type="http://schemas.openxmlformats.org/officeDocument/2006/relationships/slideLayout" Target="../slideLayouts/slideLayout418.xml"/><Relationship Id="rId3" Type="http://schemas.openxmlformats.org/officeDocument/2006/relationships/slideLayout" Target="../slideLayouts/slideLayout395.xml"/><Relationship Id="rId21" Type="http://schemas.openxmlformats.org/officeDocument/2006/relationships/slideLayout" Target="../slideLayouts/slideLayout413.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17" Type="http://schemas.openxmlformats.org/officeDocument/2006/relationships/slideLayout" Target="../slideLayouts/slideLayout409.xml"/><Relationship Id="rId25" Type="http://schemas.openxmlformats.org/officeDocument/2006/relationships/slideLayout" Target="../slideLayouts/slideLayout417.xml"/><Relationship Id="rId2" Type="http://schemas.openxmlformats.org/officeDocument/2006/relationships/slideLayout" Target="../slideLayouts/slideLayout394.xml"/><Relationship Id="rId16" Type="http://schemas.openxmlformats.org/officeDocument/2006/relationships/slideLayout" Target="../slideLayouts/slideLayout408.xml"/><Relationship Id="rId20" Type="http://schemas.openxmlformats.org/officeDocument/2006/relationships/slideLayout" Target="../slideLayouts/slideLayout412.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24" Type="http://schemas.openxmlformats.org/officeDocument/2006/relationships/slideLayout" Target="../slideLayouts/slideLayout416.xml"/><Relationship Id="rId5" Type="http://schemas.openxmlformats.org/officeDocument/2006/relationships/slideLayout" Target="../slideLayouts/slideLayout397.xml"/><Relationship Id="rId15" Type="http://schemas.openxmlformats.org/officeDocument/2006/relationships/slideLayout" Target="../slideLayouts/slideLayout407.xml"/><Relationship Id="rId23" Type="http://schemas.openxmlformats.org/officeDocument/2006/relationships/slideLayout" Target="../slideLayouts/slideLayout415.xml"/><Relationship Id="rId28" Type="http://schemas.openxmlformats.org/officeDocument/2006/relationships/image" Target="../media/image21.png"/><Relationship Id="rId10" Type="http://schemas.openxmlformats.org/officeDocument/2006/relationships/slideLayout" Target="../slideLayouts/slideLayout402.xml"/><Relationship Id="rId19" Type="http://schemas.openxmlformats.org/officeDocument/2006/relationships/slideLayout" Target="../slideLayouts/slideLayout411.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slideLayout" Target="../slideLayouts/slideLayout406.xml"/><Relationship Id="rId22" Type="http://schemas.openxmlformats.org/officeDocument/2006/relationships/slideLayout" Target="../slideLayouts/slideLayout414.xml"/><Relationship Id="rId27"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slideLayout" Target="../slideLayouts/slideLayout431.xml"/><Relationship Id="rId18" Type="http://schemas.openxmlformats.org/officeDocument/2006/relationships/slideLayout" Target="../slideLayouts/slideLayout436.xml"/><Relationship Id="rId26" Type="http://schemas.openxmlformats.org/officeDocument/2006/relationships/theme" Target="../theme/theme16.xml"/><Relationship Id="rId3" Type="http://schemas.openxmlformats.org/officeDocument/2006/relationships/slideLayout" Target="../slideLayouts/slideLayout421.xml"/><Relationship Id="rId21" Type="http://schemas.openxmlformats.org/officeDocument/2006/relationships/slideLayout" Target="../slideLayouts/slideLayout439.xml"/><Relationship Id="rId7" Type="http://schemas.openxmlformats.org/officeDocument/2006/relationships/slideLayout" Target="../slideLayouts/slideLayout425.xml"/><Relationship Id="rId12" Type="http://schemas.openxmlformats.org/officeDocument/2006/relationships/slideLayout" Target="../slideLayouts/slideLayout430.xml"/><Relationship Id="rId17" Type="http://schemas.openxmlformats.org/officeDocument/2006/relationships/slideLayout" Target="../slideLayouts/slideLayout435.xml"/><Relationship Id="rId25" Type="http://schemas.openxmlformats.org/officeDocument/2006/relationships/slideLayout" Target="../slideLayouts/slideLayout443.xml"/><Relationship Id="rId2" Type="http://schemas.openxmlformats.org/officeDocument/2006/relationships/slideLayout" Target="../slideLayouts/slideLayout420.xml"/><Relationship Id="rId16" Type="http://schemas.openxmlformats.org/officeDocument/2006/relationships/slideLayout" Target="../slideLayouts/slideLayout434.xml"/><Relationship Id="rId20" Type="http://schemas.openxmlformats.org/officeDocument/2006/relationships/slideLayout" Target="../slideLayouts/slideLayout438.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24" Type="http://schemas.openxmlformats.org/officeDocument/2006/relationships/slideLayout" Target="../slideLayouts/slideLayout442.xml"/><Relationship Id="rId5" Type="http://schemas.openxmlformats.org/officeDocument/2006/relationships/slideLayout" Target="../slideLayouts/slideLayout423.xml"/><Relationship Id="rId15" Type="http://schemas.openxmlformats.org/officeDocument/2006/relationships/slideLayout" Target="../slideLayouts/slideLayout433.xml"/><Relationship Id="rId23" Type="http://schemas.openxmlformats.org/officeDocument/2006/relationships/slideLayout" Target="../slideLayouts/slideLayout441.xml"/><Relationship Id="rId10" Type="http://schemas.openxmlformats.org/officeDocument/2006/relationships/slideLayout" Target="../slideLayouts/slideLayout428.xml"/><Relationship Id="rId19" Type="http://schemas.openxmlformats.org/officeDocument/2006/relationships/slideLayout" Target="../slideLayouts/slideLayout437.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slideLayout" Target="../slideLayouts/slideLayout432.xml"/><Relationship Id="rId22" Type="http://schemas.openxmlformats.org/officeDocument/2006/relationships/slideLayout" Target="../slideLayouts/slideLayout440.xml"/><Relationship Id="rId27" Type="http://schemas.openxmlformats.org/officeDocument/2006/relationships/image" Target="../media/image2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slideLayout" Target="../slideLayouts/slideLayout456.xml"/><Relationship Id="rId18" Type="http://schemas.openxmlformats.org/officeDocument/2006/relationships/slideLayout" Target="../slideLayouts/slideLayout461.xml"/><Relationship Id="rId26" Type="http://schemas.openxmlformats.org/officeDocument/2006/relationships/theme" Target="../theme/theme17.xml"/><Relationship Id="rId3" Type="http://schemas.openxmlformats.org/officeDocument/2006/relationships/slideLayout" Target="../slideLayouts/slideLayout446.xml"/><Relationship Id="rId21" Type="http://schemas.openxmlformats.org/officeDocument/2006/relationships/slideLayout" Target="../slideLayouts/slideLayout464.xml"/><Relationship Id="rId7" Type="http://schemas.openxmlformats.org/officeDocument/2006/relationships/slideLayout" Target="../slideLayouts/slideLayout450.xml"/><Relationship Id="rId12" Type="http://schemas.openxmlformats.org/officeDocument/2006/relationships/slideLayout" Target="../slideLayouts/slideLayout455.xml"/><Relationship Id="rId17" Type="http://schemas.openxmlformats.org/officeDocument/2006/relationships/slideLayout" Target="../slideLayouts/slideLayout460.xml"/><Relationship Id="rId25" Type="http://schemas.openxmlformats.org/officeDocument/2006/relationships/slideLayout" Target="../slideLayouts/slideLayout468.xml"/><Relationship Id="rId2" Type="http://schemas.openxmlformats.org/officeDocument/2006/relationships/slideLayout" Target="../slideLayouts/slideLayout445.xml"/><Relationship Id="rId16" Type="http://schemas.openxmlformats.org/officeDocument/2006/relationships/slideLayout" Target="../slideLayouts/slideLayout459.xml"/><Relationship Id="rId20" Type="http://schemas.openxmlformats.org/officeDocument/2006/relationships/slideLayout" Target="../slideLayouts/slideLayout463.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24" Type="http://schemas.openxmlformats.org/officeDocument/2006/relationships/slideLayout" Target="../slideLayouts/slideLayout467.xml"/><Relationship Id="rId5" Type="http://schemas.openxmlformats.org/officeDocument/2006/relationships/slideLayout" Target="../slideLayouts/slideLayout448.xml"/><Relationship Id="rId15" Type="http://schemas.openxmlformats.org/officeDocument/2006/relationships/slideLayout" Target="../slideLayouts/slideLayout458.xml"/><Relationship Id="rId23" Type="http://schemas.openxmlformats.org/officeDocument/2006/relationships/slideLayout" Target="../slideLayouts/slideLayout466.xml"/><Relationship Id="rId10" Type="http://schemas.openxmlformats.org/officeDocument/2006/relationships/slideLayout" Target="../slideLayouts/slideLayout453.xml"/><Relationship Id="rId19" Type="http://schemas.openxmlformats.org/officeDocument/2006/relationships/slideLayout" Target="../slideLayouts/slideLayout462.xml"/><Relationship Id="rId4" Type="http://schemas.openxmlformats.org/officeDocument/2006/relationships/slideLayout" Target="../slideLayouts/slideLayout447.xml"/><Relationship Id="rId9" Type="http://schemas.openxmlformats.org/officeDocument/2006/relationships/slideLayout" Target="../slideLayouts/slideLayout452.xml"/><Relationship Id="rId14" Type="http://schemas.openxmlformats.org/officeDocument/2006/relationships/slideLayout" Target="../slideLayouts/slideLayout457.xml"/><Relationship Id="rId22" Type="http://schemas.openxmlformats.org/officeDocument/2006/relationships/slideLayout" Target="../slideLayouts/slideLayout465.xml"/><Relationship Id="rId27" Type="http://schemas.openxmlformats.org/officeDocument/2006/relationships/image" Target="../media/image21.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slideLayout" Target="../slideLayouts/slideLayout481.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5" Type="http://schemas.openxmlformats.org/officeDocument/2006/relationships/theme" Target="../theme/theme18.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slideLayout" Target="../slideLayouts/slideLayout4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slideLayout" Target="../slideLayouts/slideLayout495.xml"/><Relationship Id="rId18" Type="http://schemas.openxmlformats.org/officeDocument/2006/relationships/slideLayout" Target="../slideLayouts/slideLayout500.xml"/><Relationship Id="rId26" Type="http://schemas.openxmlformats.org/officeDocument/2006/relationships/vmlDrawing" Target="../drawings/vmlDrawing2.vml"/><Relationship Id="rId3" Type="http://schemas.openxmlformats.org/officeDocument/2006/relationships/slideLayout" Target="../slideLayouts/slideLayout485.xml"/><Relationship Id="rId21" Type="http://schemas.openxmlformats.org/officeDocument/2006/relationships/slideLayout" Target="../slideLayouts/slideLayout503.xml"/><Relationship Id="rId7" Type="http://schemas.openxmlformats.org/officeDocument/2006/relationships/slideLayout" Target="../slideLayouts/slideLayout489.xml"/><Relationship Id="rId12" Type="http://schemas.openxmlformats.org/officeDocument/2006/relationships/slideLayout" Target="../slideLayouts/slideLayout494.xml"/><Relationship Id="rId17" Type="http://schemas.openxmlformats.org/officeDocument/2006/relationships/slideLayout" Target="../slideLayouts/slideLayout499.xml"/><Relationship Id="rId25" Type="http://schemas.openxmlformats.org/officeDocument/2006/relationships/theme" Target="../theme/theme19.xml"/><Relationship Id="rId2" Type="http://schemas.openxmlformats.org/officeDocument/2006/relationships/slideLayout" Target="../slideLayouts/slideLayout484.xml"/><Relationship Id="rId16" Type="http://schemas.openxmlformats.org/officeDocument/2006/relationships/slideLayout" Target="../slideLayouts/slideLayout498.xml"/><Relationship Id="rId20" Type="http://schemas.openxmlformats.org/officeDocument/2006/relationships/slideLayout" Target="../slideLayouts/slideLayout502.xml"/><Relationship Id="rId29" Type="http://schemas.openxmlformats.org/officeDocument/2006/relationships/image" Target="../media/image41.emf"/><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24" Type="http://schemas.openxmlformats.org/officeDocument/2006/relationships/slideLayout" Target="../slideLayouts/slideLayout506.xml"/><Relationship Id="rId5" Type="http://schemas.openxmlformats.org/officeDocument/2006/relationships/slideLayout" Target="../slideLayouts/slideLayout487.xml"/><Relationship Id="rId15" Type="http://schemas.openxmlformats.org/officeDocument/2006/relationships/slideLayout" Target="../slideLayouts/slideLayout497.xml"/><Relationship Id="rId23" Type="http://schemas.openxmlformats.org/officeDocument/2006/relationships/slideLayout" Target="../slideLayouts/slideLayout505.xml"/><Relationship Id="rId28" Type="http://schemas.openxmlformats.org/officeDocument/2006/relationships/oleObject" Target="../embeddings/oleObject2.bin"/><Relationship Id="rId10" Type="http://schemas.openxmlformats.org/officeDocument/2006/relationships/slideLayout" Target="../slideLayouts/slideLayout492.xml"/><Relationship Id="rId19" Type="http://schemas.openxmlformats.org/officeDocument/2006/relationships/slideLayout" Target="../slideLayouts/slideLayout501.xml"/><Relationship Id="rId4" Type="http://schemas.openxmlformats.org/officeDocument/2006/relationships/slideLayout" Target="../slideLayouts/slideLayout486.xml"/><Relationship Id="rId9" Type="http://schemas.openxmlformats.org/officeDocument/2006/relationships/slideLayout" Target="../slideLayouts/slideLayout491.xml"/><Relationship Id="rId14" Type="http://schemas.openxmlformats.org/officeDocument/2006/relationships/slideLayout" Target="../slideLayouts/slideLayout496.xml"/><Relationship Id="rId22" Type="http://schemas.openxmlformats.org/officeDocument/2006/relationships/slideLayout" Target="../slideLayouts/slideLayout504.xml"/><Relationship Id="rId27" Type="http://schemas.openxmlformats.org/officeDocument/2006/relationships/tags" Target="../tags/tag2.xml"/><Relationship Id="rId30" Type="http://schemas.openxmlformats.org/officeDocument/2006/relationships/image" Target="../media/image2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slideLayout" Target="../slideLayouts/slideLayout56.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theme" Target="../theme/theme3.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41" Type="http://schemas.openxmlformats.org/officeDocument/2006/relationships/slideLayout" Target="../slideLayouts/slideLayout98.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theme" Target="../theme/theme4.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50" Type="http://schemas.openxmlformats.org/officeDocument/2006/relationships/slideLayout" Target="../slideLayouts/slideLayout175.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slideLayout" Target="../slideLayouts/slideLayout174.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8" Type="http://schemas.openxmlformats.org/officeDocument/2006/relationships/slideLayout" Target="../slideLayouts/slideLayout133.xml"/><Relationship Id="rId5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slideLayout" Target="../slideLayouts/slideLayout215.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31" Type="http://schemas.openxmlformats.org/officeDocument/2006/relationships/image" Target="../media/image21.png"/><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26" Type="http://schemas.openxmlformats.org/officeDocument/2006/relationships/slideLayout" Target="../slideLayouts/slideLayout241.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5" Type="http://schemas.openxmlformats.org/officeDocument/2006/relationships/slideLayout" Target="../slideLayouts/slideLayout240.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24" Type="http://schemas.openxmlformats.org/officeDocument/2006/relationships/slideLayout" Target="../slideLayouts/slideLayout239.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slideLayout" Target="../slideLayouts/slideLayout238.xml"/><Relationship Id="rId28" Type="http://schemas.openxmlformats.org/officeDocument/2006/relationships/theme" Target="../theme/theme8.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slideLayout" Target="../slideLayouts/slideLayout237.xml"/><Relationship Id="rId27" Type="http://schemas.openxmlformats.org/officeDocument/2006/relationships/slideLayout" Target="../slideLayouts/slideLayout2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26" Type="http://schemas.openxmlformats.org/officeDocument/2006/relationships/slideLayout" Target="../slideLayouts/slideLayout268.xml"/><Relationship Id="rId39" Type="http://schemas.openxmlformats.org/officeDocument/2006/relationships/slideLayout" Target="../slideLayouts/slideLayout281.xml"/><Relationship Id="rId3" Type="http://schemas.openxmlformats.org/officeDocument/2006/relationships/slideLayout" Target="../slideLayouts/slideLayout245.xml"/><Relationship Id="rId21" Type="http://schemas.openxmlformats.org/officeDocument/2006/relationships/slideLayout" Target="../slideLayouts/slideLayout263.xml"/><Relationship Id="rId34" Type="http://schemas.openxmlformats.org/officeDocument/2006/relationships/slideLayout" Target="../slideLayouts/slideLayout276.xml"/><Relationship Id="rId42" Type="http://schemas.openxmlformats.org/officeDocument/2006/relationships/theme" Target="../theme/theme9.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5" Type="http://schemas.openxmlformats.org/officeDocument/2006/relationships/slideLayout" Target="../slideLayouts/slideLayout267.xml"/><Relationship Id="rId33" Type="http://schemas.openxmlformats.org/officeDocument/2006/relationships/slideLayout" Target="../slideLayouts/slideLayout275.xml"/><Relationship Id="rId38" Type="http://schemas.openxmlformats.org/officeDocument/2006/relationships/slideLayout" Target="../slideLayouts/slideLayout280.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slideLayout" Target="../slideLayouts/slideLayout262.xml"/><Relationship Id="rId29" Type="http://schemas.openxmlformats.org/officeDocument/2006/relationships/slideLayout" Target="../slideLayouts/slideLayout271.xml"/><Relationship Id="rId41" Type="http://schemas.openxmlformats.org/officeDocument/2006/relationships/slideLayout" Target="../slideLayouts/slideLayout283.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24" Type="http://schemas.openxmlformats.org/officeDocument/2006/relationships/slideLayout" Target="../slideLayouts/slideLayout266.xml"/><Relationship Id="rId32" Type="http://schemas.openxmlformats.org/officeDocument/2006/relationships/slideLayout" Target="../slideLayouts/slideLayout274.xml"/><Relationship Id="rId37" Type="http://schemas.openxmlformats.org/officeDocument/2006/relationships/slideLayout" Target="../slideLayouts/slideLayout279.xml"/><Relationship Id="rId40" Type="http://schemas.openxmlformats.org/officeDocument/2006/relationships/slideLayout" Target="../slideLayouts/slideLayout282.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23" Type="http://schemas.openxmlformats.org/officeDocument/2006/relationships/slideLayout" Target="../slideLayouts/slideLayout265.xml"/><Relationship Id="rId28" Type="http://schemas.openxmlformats.org/officeDocument/2006/relationships/slideLayout" Target="../slideLayouts/slideLayout270.xml"/><Relationship Id="rId36" Type="http://schemas.openxmlformats.org/officeDocument/2006/relationships/slideLayout" Target="../slideLayouts/slideLayout278.xml"/><Relationship Id="rId10" Type="http://schemas.openxmlformats.org/officeDocument/2006/relationships/slideLayout" Target="../slideLayouts/slideLayout252.xml"/><Relationship Id="rId19" Type="http://schemas.openxmlformats.org/officeDocument/2006/relationships/slideLayout" Target="../slideLayouts/slideLayout261.xml"/><Relationship Id="rId31" Type="http://schemas.openxmlformats.org/officeDocument/2006/relationships/slideLayout" Target="../slideLayouts/slideLayout273.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 Id="rId22" Type="http://schemas.openxmlformats.org/officeDocument/2006/relationships/slideLayout" Target="../slideLayouts/slideLayout264.xml"/><Relationship Id="rId27" Type="http://schemas.openxmlformats.org/officeDocument/2006/relationships/slideLayout" Target="../slideLayouts/slideLayout269.xml"/><Relationship Id="rId30" Type="http://schemas.openxmlformats.org/officeDocument/2006/relationships/slideLayout" Target="../slideLayouts/slideLayout272.xml"/><Relationship Id="rId35" Type="http://schemas.openxmlformats.org/officeDocument/2006/relationships/slideLayout" Target="../slideLayouts/slideLayout2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950"/>
            <a:fld id="{D34B23D7-23D9-4D7F-B204-EC047006BA4E}" type="datetimeFigureOut">
              <a:rPr lang="en-US" smtClean="0">
                <a:solidFill>
                  <a:prstClr val="black">
                    <a:tint val="75000"/>
                  </a:prstClr>
                </a:solidFill>
              </a:rPr>
              <a:pPr defTabSz="913950"/>
              <a:t>10/27/2016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95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950"/>
            <a:fld id="{D82FC99C-3BE5-4337-B165-0B05D9C0F2A9}" type="slidenum">
              <a:rPr lang="en-US" smtClean="0">
                <a:solidFill>
                  <a:prstClr val="black">
                    <a:tint val="75000"/>
                  </a:prstClr>
                </a:solidFill>
              </a:rPr>
              <a:pPr defTabSz="913950"/>
              <a:t>‹#›</a:t>
            </a:fld>
            <a:endParaRPr lang="en-US">
              <a:solidFill>
                <a:prstClr val="black">
                  <a:tint val="75000"/>
                </a:prstClr>
              </a:solidFill>
            </a:endParaRPr>
          </a:p>
        </p:txBody>
      </p:sp>
    </p:spTree>
    <p:extLst>
      <p:ext uri="{BB962C8B-B14F-4D97-AF65-F5344CB8AC3E}">
        <p14:creationId xmlns:p14="http://schemas.microsoft.com/office/powerpoint/2010/main" val="9274690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7" r:id="rId14"/>
    <p:sldLayoutId id="2147483678" r:id="rId15"/>
  </p:sldLayoutIdLst>
  <p:txStyles>
    <p:titleStyle>
      <a:lvl1pPr algn="l" defTabSz="913950"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487" indent="-228487" algn="l" defTabSz="913950"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462" indent="-228487" algn="l" defTabSz="913950"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438" indent="-228487" algn="l" defTabSz="913950"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412" indent="-228487" algn="l" defTabSz="91395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388" indent="-228487" algn="l" defTabSz="91395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364" indent="-228487" algn="l" defTabSz="91395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37" indent="-228487" algn="l" defTabSz="91395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13" indent="-228487" algn="l" defTabSz="91395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88" indent="-228487" algn="l" defTabSz="91395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950" rtl="0" eaLnBrk="1" latinLnBrk="0" hangingPunct="1">
        <a:defRPr sz="1799" kern="1200">
          <a:solidFill>
            <a:schemeClr val="tx1"/>
          </a:solidFill>
          <a:latin typeface="+mn-lt"/>
          <a:ea typeface="+mn-ea"/>
          <a:cs typeface="+mn-cs"/>
        </a:defRPr>
      </a:lvl1pPr>
      <a:lvl2pPr marL="456976" algn="l" defTabSz="913950" rtl="0" eaLnBrk="1" latinLnBrk="0" hangingPunct="1">
        <a:defRPr sz="1799" kern="1200">
          <a:solidFill>
            <a:schemeClr val="tx1"/>
          </a:solidFill>
          <a:latin typeface="+mn-lt"/>
          <a:ea typeface="+mn-ea"/>
          <a:cs typeface="+mn-cs"/>
        </a:defRPr>
      </a:lvl2pPr>
      <a:lvl3pPr marL="913950" algn="l" defTabSz="913950" rtl="0" eaLnBrk="1" latinLnBrk="0" hangingPunct="1">
        <a:defRPr sz="1799" kern="1200">
          <a:solidFill>
            <a:schemeClr val="tx1"/>
          </a:solidFill>
          <a:latin typeface="+mn-lt"/>
          <a:ea typeface="+mn-ea"/>
          <a:cs typeface="+mn-cs"/>
        </a:defRPr>
      </a:lvl3pPr>
      <a:lvl4pPr marL="1370926" algn="l" defTabSz="913950" rtl="0" eaLnBrk="1" latinLnBrk="0" hangingPunct="1">
        <a:defRPr sz="1799" kern="1200">
          <a:solidFill>
            <a:schemeClr val="tx1"/>
          </a:solidFill>
          <a:latin typeface="+mn-lt"/>
          <a:ea typeface="+mn-ea"/>
          <a:cs typeface="+mn-cs"/>
        </a:defRPr>
      </a:lvl4pPr>
      <a:lvl5pPr marL="1827900" algn="l" defTabSz="913950" rtl="0" eaLnBrk="1" latinLnBrk="0" hangingPunct="1">
        <a:defRPr sz="1799" kern="1200">
          <a:solidFill>
            <a:schemeClr val="tx1"/>
          </a:solidFill>
          <a:latin typeface="+mn-lt"/>
          <a:ea typeface="+mn-ea"/>
          <a:cs typeface="+mn-cs"/>
        </a:defRPr>
      </a:lvl5pPr>
      <a:lvl6pPr marL="2284875" algn="l" defTabSz="913950" rtl="0" eaLnBrk="1" latinLnBrk="0" hangingPunct="1">
        <a:defRPr sz="1799" kern="1200">
          <a:solidFill>
            <a:schemeClr val="tx1"/>
          </a:solidFill>
          <a:latin typeface="+mn-lt"/>
          <a:ea typeface="+mn-ea"/>
          <a:cs typeface="+mn-cs"/>
        </a:defRPr>
      </a:lvl6pPr>
      <a:lvl7pPr marL="2741850" algn="l" defTabSz="913950" rtl="0" eaLnBrk="1" latinLnBrk="0" hangingPunct="1">
        <a:defRPr sz="1799" kern="1200">
          <a:solidFill>
            <a:schemeClr val="tx1"/>
          </a:solidFill>
          <a:latin typeface="+mn-lt"/>
          <a:ea typeface="+mn-ea"/>
          <a:cs typeface="+mn-cs"/>
        </a:defRPr>
      </a:lvl7pPr>
      <a:lvl8pPr marL="3198826" algn="l" defTabSz="913950" rtl="0" eaLnBrk="1" latinLnBrk="0" hangingPunct="1">
        <a:defRPr sz="1799" kern="1200">
          <a:solidFill>
            <a:schemeClr val="tx1"/>
          </a:solidFill>
          <a:latin typeface="+mn-lt"/>
          <a:ea typeface="+mn-ea"/>
          <a:cs typeface="+mn-cs"/>
        </a:defRPr>
      </a:lvl8pPr>
      <a:lvl9pPr marL="3655800" algn="l" defTabSz="913950" rtl="0" eaLnBrk="1" latinLnBrk="0" hangingPunct="1">
        <a:defRPr sz="179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3" y="289516"/>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3457">
              <a:defRPr/>
            </a:pPr>
            <a:endParaRPr lang="en-US" dirty="0"/>
          </a:p>
        </p:txBody>
      </p:sp>
      <p:sp>
        <p:nvSpPr>
          <p:cNvPr id="9"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3457">
              <a:defRPr/>
            </a:pPr>
            <a:fld id="{7EFC24D6-DB8F-6B44-BA5A-9BEC68C15CAA}" type="slidenum">
              <a:rPr lang="en-US" smtClean="0"/>
              <a:pPr defTabSz="913457">
                <a:defRPr/>
              </a:pPr>
              <a:t>‹#›</a:t>
            </a:fld>
            <a:endParaRPr lang="en-US" dirty="0"/>
          </a:p>
        </p:txBody>
      </p:sp>
    </p:spTree>
    <p:extLst>
      <p:ext uri="{BB962C8B-B14F-4D97-AF65-F5344CB8AC3E}">
        <p14:creationId xmlns:p14="http://schemas.microsoft.com/office/powerpoint/2010/main" val="579707996"/>
      </p:ext>
    </p:extLst>
  </p:cSld>
  <p:clrMap bg1="dk1" tx1="lt1" bg2="dk2"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 id="2147484005" r:id="rId21"/>
    <p:sldLayoutId id="2147484006" r:id="rId22"/>
    <p:sldLayoutId id="2147484007" r:id="rId23"/>
    <p:sldLayoutId id="2147484008" r:id="rId24"/>
    <p:sldLayoutId id="2147484009" r:id="rId25"/>
    <p:sldLayoutId id="2147484010" r:id="rId26"/>
    <p:sldLayoutId id="2147484011" r:id="rId27"/>
    <p:sldLayoutId id="2147484012" r:id="rId28"/>
    <p:sldLayoutId id="2147484013" r:id="rId29"/>
    <p:sldLayoutId id="2147484014" r:id="rId30"/>
    <p:sldLayoutId id="2147484015" r:id="rId31"/>
    <p:sldLayoutId id="2147484016" r:id="rId32"/>
    <p:sldLayoutId id="2147484017" r:id="rId33"/>
    <p:sldLayoutId id="2147484018" r:id="rId34"/>
    <p:sldLayoutId id="2147484019" r:id="rId35"/>
    <p:sldLayoutId id="2147484020" r:id="rId36"/>
    <p:sldLayoutId id="2147484021" r:id="rId37"/>
    <p:sldLayoutId id="2147484022" r:id="rId38"/>
    <p:sldLayoutId id="2147484023" r:id="rId39"/>
    <p:sldLayoutId id="2147484024" r:id="rId40"/>
    <p:sldLayoutId id="2147484025" r:id="rId41"/>
    <p:sldLayoutId id="2147484026" r:id="rId42"/>
  </p:sldLayoutIdLst>
  <p:transition>
    <p:fade/>
  </p:transition>
  <p:txStyles>
    <p:titleStyle>
      <a:lvl1pPr algn="l" defTabSz="913457" rtl="0" eaLnBrk="1" latinLnBrk="0" hangingPunct="1">
        <a:lnSpc>
          <a:spcPct val="90000"/>
        </a:lnSpc>
        <a:spcBef>
          <a:spcPct val="0"/>
        </a:spcBef>
        <a:buNone/>
        <a:defRPr lang="en-US" sz="5288" b="0" kern="1200" cap="none" spc="-100" baseline="0" dirty="0" smtClean="0">
          <a:ln w="3175">
            <a:noFill/>
          </a:ln>
          <a:solidFill>
            <a:srgbClr val="000000"/>
          </a:solidFill>
          <a:effectLst/>
          <a:latin typeface="+mj-lt"/>
          <a:ea typeface="+mn-ea"/>
          <a:cs typeface="Segoe UI" pitchFamily="34" charset="0"/>
        </a:defRPr>
      </a:lvl1pPr>
    </p:titleStyle>
    <p:bodyStyle>
      <a:lvl1pPr marL="335810" marR="0" indent="-335810" algn="l" defTabSz="913457" rtl="0" eaLnBrk="1" fontAlgn="auto" latinLnBrk="0" hangingPunct="1">
        <a:lnSpc>
          <a:spcPct val="90000"/>
        </a:lnSpc>
        <a:spcBef>
          <a:spcPct val="20000"/>
        </a:spcBef>
        <a:spcAft>
          <a:spcPts val="0"/>
        </a:spcAft>
        <a:buClrTx/>
        <a:buSzPct val="90000"/>
        <a:buFont typeface="Arial" pitchFamily="34" charset="0"/>
        <a:buChar char="•"/>
        <a:tabLst/>
        <a:defRPr sz="3917" kern="1200" spc="0" baseline="0">
          <a:solidFill>
            <a:srgbClr val="000000"/>
          </a:solidFill>
          <a:latin typeface="+mj-lt"/>
          <a:ea typeface="+mn-ea"/>
          <a:cs typeface="+mn-cs"/>
        </a:defRPr>
      </a:lvl1pPr>
      <a:lvl2pPr marL="572120" marR="0" indent="-236311" algn="l" defTabSz="913457" rtl="0" eaLnBrk="1" fontAlgn="auto" latinLnBrk="0" hangingPunct="1">
        <a:lnSpc>
          <a:spcPct val="90000"/>
        </a:lnSpc>
        <a:spcBef>
          <a:spcPct val="20000"/>
        </a:spcBef>
        <a:spcAft>
          <a:spcPts val="0"/>
        </a:spcAft>
        <a:buClrTx/>
        <a:buSzPct val="90000"/>
        <a:buFont typeface="Arial" pitchFamily="34" charset="0"/>
        <a:buChar char="•"/>
        <a:tabLst/>
        <a:defRPr sz="2350" kern="1200" spc="0" baseline="0">
          <a:solidFill>
            <a:srgbClr val="000000"/>
          </a:solidFill>
          <a:latin typeface="+mn-lt"/>
          <a:ea typeface="+mn-ea"/>
          <a:cs typeface="+mn-cs"/>
        </a:defRPr>
      </a:lvl2pPr>
      <a:lvl3pPr marL="783557" marR="0" indent="-223874" algn="l" defTabSz="913457" rtl="0" eaLnBrk="1" fontAlgn="auto" latinLnBrk="0" hangingPunct="1">
        <a:lnSpc>
          <a:spcPct val="90000"/>
        </a:lnSpc>
        <a:spcBef>
          <a:spcPct val="20000"/>
        </a:spcBef>
        <a:spcAft>
          <a:spcPts val="0"/>
        </a:spcAft>
        <a:buClrTx/>
        <a:buSzPct val="90000"/>
        <a:buFont typeface="Arial" pitchFamily="34" charset="0"/>
        <a:buChar char="•"/>
        <a:tabLst/>
        <a:defRPr sz="1958" kern="1200" spc="0" baseline="0">
          <a:solidFill>
            <a:srgbClr val="000000"/>
          </a:solidFill>
          <a:latin typeface="+mn-lt"/>
          <a:ea typeface="+mn-ea"/>
          <a:cs typeface="+mn-cs"/>
        </a:defRPr>
      </a:lvl3pPr>
      <a:lvl4pPr marL="1007432" marR="0" indent="-223874" algn="l" defTabSz="913457" rtl="0" eaLnBrk="1" fontAlgn="auto" latinLnBrk="0" hangingPunct="1">
        <a:lnSpc>
          <a:spcPct val="90000"/>
        </a:lnSpc>
        <a:spcBef>
          <a:spcPct val="20000"/>
        </a:spcBef>
        <a:spcAft>
          <a:spcPts val="0"/>
        </a:spcAft>
        <a:buClrTx/>
        <a:buSzPct val="90000"/>
        <a:buFont typeface="Arial" pitchFamily="34" charset="0"/>
        <a:buChar char="•"/>
        <a:tabLst/>
        <a:defRPr sz="1762" kern="1200" spc="0" baseline="0">
          <a:solidFill>
            <a:srgbClr val="000000"/>
          </a:solidFill>
          <a:latin typeface="+mn-lt"/>
          <a:ea typeface="+mn-ea"/>
          <a:cs typeface="+mn-cs"/>
        </a:defRPr>
      </a:lvl4pPr>
      <a:lvl5pPr marL="1231303" marR="0" indent="-223874" algn="l" defTabSz="913457" rtl="0" eaLnBrk="1" fontAlgn="auto" latinLnBrk="0" hangingPunct="1">
        <a:lnSpc>
          <a:spcPct val="90000"/>
        </a:lnSpc>
        <a:spcBef>
          <a:spcPct val="20000"/>
        </a:spcBef>
        <a:spcAft>
          <a:spcPts val="0"/>
        </a:spcAft>
        <a:buClrTx/>
        <a:buSzPct val="90000"/>
        <a:buFont typeface="Arial" pitchFamily="34" charset="0"/>
        <a:buChar char="•"/>
        <a:tabLst/>
        <a:defRPr sz="1762" kern="1200" spc="0" baseline="0">
          <a:solidFill>
            <a:srgbClr val="000000"/>
          </a:solidFill>
          <a:latin typeface="+mn-lt"/>
          <a:ea typeface="+mn-ea"/>
          <a:cs typeface="+mn-cs"/>
        </a:defRPr>
      </a:lvl5pPr>
      <a:lvl6pPr marL="2512006" indent="-228364" algn="l" defTabSz="913457" rtl="0" eaLnBrk="1" latinLnBrk="0" hangingPunct="1">
        <a:spcBef>
          <a:spcPct val="20000"/>
        </a:spcBef>
        <a:buFont typeface="Arial" pitchFamily="34" charset="0"/>
        <a:buChar char="•"/>
        <a:defRPr sz="1958" kern="1200">
          <a:solidFill>
            <a:schemeClr val="tx1"/>
          </a:solidFill>
          <a:latin typeface="+mn-lt"/>
          <a:ea typeface="+mn-ea"/>
          <a:cs typeface="+mn-cs"/>
        </a:defRPr>
      </a:lvl6pPr>
      <a:lvl7pPr marL="2968735" indent="-228364" algn="l" defTabSz="913457" rtl="0" eaLnBrk="1" latinLnBrk="0" hangingPunct="1">
        <a:spcBef>
          <a:spcPct val="20000"/>
        </a:spcBef>
        <a:buFont typeface="Arial" pitchFamily="34" charset="0"/>
        <a:buChar char="•"/>
        <a:defRPr sz="1958" kern="1200">
          <a:solidFill>
            <a:schemeClr val="tx1"/>
          </a:solidFill>
          <a:latin typeface="+mn-lt"/>
          <a:ea typeface="+mn-ea"/>
          <a:cs typeface="+mn-cs"/>
        </a:defRPr>
      </a:lvl7pPr>
      <a:lvl8pPr marL="3425463" indent="-228364" algn="l" defTabSz="913457" rtl="0" eaLnBrk="1" latinLnBrk="0" hangingPunct="1">
        <a:spcBef>
          <a:spcPct val="20000"/>
        </a:spcBef>
        <a:buFont typeface="Arial" pitchFamily="34" charset="0"/>
        <a:buChar char="•"/>
        <a:defRPr sz="1958" kern="1200">
          <a:solidFill>
            <a:schemeClr val="tx1"/>
          </a:solidFill>
          <a:latin typeface="+mn-lt"/>
          <a:ea typeface="+mn-ea"/>
          <a:cs typeface="+mn-cs"/>
        </a:defRPr>
      </a:lvl8pPr>
      <a:lvl9pPr marL="3882191" indent="-228364" algn="l" defTabSz="913457" rtl="0" eaLnBrk="1" latinLnBrk="0" hangingPunct="1">
        <a:spcBef>
          <a:spcPct val="20000"/>
        </a:spcBef>
        <a:buFont typeface="Arial" pitchFamily="34" charset="0"/>
        <a:buChar char="•"/>
        <a:defRPr sz="1958" kern="1200">
          <a:solidFill>
            <a:schemeClr val="tx1"/>
          </a:solidFill>
          <a:latin typeface="+mn-lt"/>
          <a:ea typeface="+mn-ea"/>
          <a:cs typeface="+mn-cs"/>
        </a:defRPr>
      </a:lvl9pPr>
    </p:bodyStyle>
    <p:otherStyle>
      <a:defPPr>
        <a:defRPr lang="en-US"/>
      </a:defPPr>
      <a:lvl1pPr marL="0" algn="l" defTabSz="913457" rtl="0" eaLnBrk="1" latinLnBrk="0" hangingPunct="1">
        <a:defRPr sz="1762" kern="1200">
          <a:solidFill>
            <a:schemeClr val="tx1"/>
          </a:solidFill>
          <a:latin typeface="+mn-lt"/>
          <a:ea typeface="+mn-ea"/>
          <a:cs typeface="+mn-cs"/>
        </a:defRPr>
      </a:lvl1pPr>
      <a:lvl2pPr marL="456728" algn="l" defTabSz="913457" rtl="0" eaLnBrk="1" latinLnBrk="0" hangingPunct="1">
        <a:defRPr sz="1762" kern="1200">
          <a:solidFill>
            <a:schemeClr val="tx1"/>
          </a:solidFill>
          <a:latin typeface="+mn-lt"/>
          <a:ea typeface="+mn-ea"/>
          <a:cs typeface="+mn-cs"/>
        </a:defRPr>
      </a:lvl2pPr>
      <a:lvl3pPr marL="913457" algn="l" defTabSz="913457" rtl="0" eaLnBrk="1" latinLnBrk="0" hangingPunct="1">
        <a:defRPr sz="1762" kern="1200">
          <a:solidFill>
            <a:schemeClr val="tx1"/>
          </a:solidFill>
          <a:latin typeface="+mn-lt"/>
          <a:ea typeface="+mn-ea"/>
          <a:cs typeface="+mn-cs"/>
        </a:defRPr>
      </a:lvl3pPr>
      <a:lvl4pPr marL="1370186" algn="l" defTabSz="913457" rtl="0" eaLnBrk="1" latinLnBrk="0" hangingPunct="1">
        <a:defRPr sz="1762" kern="1200">
          <a:solidFill>
            <a:schemeClr val="tx1"/>
          </a:solidFill>
          <a:latin typeface="+mn-lt"/>
          <a:ea typeface="+mn-ea"/>
          <a:cs typeface="+mn-cs"/>
        </a:defRPr>
      </a:lvl4pPr>
      <a:lvl5pPr marL="1826913" algn="l" defTabSz="913457" rtl="0" eaLnBrk="1" latinLnBrk="0" hangingPunct="1">
        <a:defRPr sz="1762" kern="1200">
          <a:solidFill>
            <a:schemeClr val="tx1"/>
          </a:solidFill>
          <a:latin typeface="+mn-lt"/>
          <a:ea typeface="+mn-ea"/>
          <a:cs typeface="+mn-cs"/>
        </a:defRPr>
      </a:lvl5pPr>
      <a:lvl6pPr marL="2283642" algn="l" defTabSz="913457" rtl="0" eaLnBrk="1" latinLnBrk="0" hangingPunct="1">
        <a:defRPr sz="1762" kern="1200">
          <a:solidFill>
            <a:schemeClr val="tx1"/>
          </a:solidFill>
          <a:latin typeface="+mn-lt"/>
          <a:ea typeface="+mn-ea"/>
          <a:cs typeface="+mn-cs"/>
        </a:defRPr>
      </a:lvl6pPr>
      <a:lvl7pPr marL="2740369" algn="l" defTabSz="913457" rtl="0" eaLnBrk="1" latinLnBrk="0" hangingPunct="1">
        <a:defRPr sz="1762" kern="1200">
          <a:solidFill>
            <a:schemeClr val="tx1"/>
          </a:solidFill>
          <a:latin typeface="+mn-lt"/>
          <a:ea typeface="+mn-ea"/>
          <a:cs typeface="+mn-cs"/>
        </a:defRPr>
      </a:lvl7pPr>
      <a:lvl8pPr marL="3197099" algn="l" defTabSz="913457" rtl="0" eaLnBrk="1" latinLnBrk="0" hangingPunct="1">
        <a:defRPr sz="1762" kern="1200">
          <a:solidFill>
            <a:schemeClr val="tx1"/>
          </a:solidFill>
          <a:latin typeface="+mn-lt"/>
          <a:ea typeface="+mn-ea"/>
          <a:cs typeface="+mn-cs"/>
        </a:defRPr>
      </a:lvl8pPr>
      <a:lvl9pPr marL="3653828" algn="l" defTabSz="913457" rtl="0" eaLnBrk="1" latinLnBrk="0" hangingPunct="1">
        <a:defRPr sz="1762"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3"/>
            <a:ext cx="11655078"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0" y="1189178"/>
            <a:ext cx="11653523" cy="544765"/>
          </a:xfrm>
          <a:prstGeom prst="rect">
            <a:avLst/>
          </a:prstGeom>
        </p:spPr>
        <p:txBody>
          <a:bodyPr vert="horz" wrap="square" lIns="146304" tIns="91440" rIns="146304" bIns="91440" rtlCol="0">
            <a:spAutoFit/>
          </a:bodyPr>
          <a:lstStyle/>
          <a:p>
            <a:pPr lvl="0"/>
            <a:r>
              <a:rPr lang="en-US" dirty="0"/>
              <a:t>Click to edit Master text styles</a:t>
            </a:r>
          </a:p>
        </p:txBody>
      </p:sp>
    </p:spTree>
    <p:extLst>
      <p:ext uri="{BB962C8B-B14F-4D97-AF65-F5344CB8AC3E}">
        <p14:creationId xmlns:p14="http://schemas.microsoft.com/office/powerpoint/2010/main" val="1479940778"/>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8" r:id="rId10"/>
    <p:sldLayoutId id="2147484039" r:id="rId11"/>
    <p:sldLayoutId id="2147484040" r:id="rId12"/>
  </p:sldLayoutIdLst>
  <p:transition>
    <p:fade/>
  </p:transition>
  <p:txStyles>
    <p:titleStyle>
      <a:lvl1pPr algn="l" defTabSz="913330" rtl="0" fontAlgn="base">
        <a:lnSpc>
          <a:spcPct val="90000"/>
        </a:lnSpc>
        <a:spcBef>
          <a:spcPct val="0"/>
        </a:spcBef>
        <a:spcAft>
          <a:spcPct val="0"/>
        </a:spcAft>
        <a:defRPr lang="en-US" sz="4400" kern="1200" spc="-100"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13330" rtl="0" fontAlgn="base">
        <a:lnSpc>
          <a:spcPct val="90000"/>
        </a:lnSpc>
        <a:spcBef>
          <a:spcPct val="0"/>
        </a:spcBef>
        <a:spcAft>
          <a:spcPct val="0"/>
        </a:spcAft>
        <a:defRPr sz="5293">
          <a:solidFill>
            <a:schemeClr val="tx1"/>
          </a:solidFill>
          <a:latin typeface="Segoe UI Light" charset="0"/>
          <a:ea typeface="ＭＳ Ｐゴシック" charset="0"/>
        </a:defRPr>
      </a:lvl2pPr>
      <a:lvl3pPr algn="l" defTabSz="913330" rtl="0" fontAlgn="base">
        <a:lnSpc>
          <a:spcPct val="90000"/>
        </a:lnSpc>
        <a:spcBef>
          <a:spcPct val="0"/>
        </a:spcBef>
        <a:spcAft>
          <a:spcPct val="0"/>
        </a:spcAft>
        <a:defRPr sz="5293">
          <a:solidFill>
            <a:schemeClr val="tx1"/>
          </a:solidFill>
          <a:latin typeface="Segoe UI Light" charset="0"/>
          <a:ea typeface="ＭＳ Ｐゴシック" charset="0"/>
        </a:defRPr>
      </a:lvl3pPr>
      <a:lvl4pPr algn="l" defTabSz="913330" rtl="0" fontAlgn="base">
        <a:lnSpc>
          <a:spcPct val="90000"/>
        </a:lnSpc>
        <a:spcBef>
          <a:spcPct val="0"/>
        </a:spcBef>
        <a:spcAft>
          <a:spcPct val="0"/>
        </a:spcAft>
        <a:defRPr sz="5293">
          <a:solidFill>
            <a:schemeClr val="tx1"/>
          </a:solidFill>
          <a:latin typeface="Segoe UI Light" charset="0"/>
          <a:ea typeface="ＭＳ Ｐゴシック" charset="0"/>
        </a:defRPr>
      </a:lvl4pPr>
      <a:lvl5pPr algn="l" defTabSz="913330" rtl="0" fontAlgn="base">
        <a:lnSpc>
          <a:spcPct val="90000"/>
        </a:lnSpc>
        <a:spcBef>
          <a:spcPct val="0"/>
        </a:spcBef>
        <a:spcAft>
          <a:spcPct val="0"/>
        </a:spcAft>
        <a:defRPr sz="5293">
          <a:solidFill>
            <a:schemeClr val="tx1"/>
          </a:solidFill>
          <a:latin typeface="Segoe UI Light" charset="0"/>
          <a:ea typeface="ＭＳ Ｐゴシック" charset="0"/>
        </a:defRPr>
      </a:lvl5pPr>
      <a:lvl6pPr marL="448107" algn="l" defTabSz="913330" rtl="0" fontAlgn="base">
        <a:lnSpc>
          <a:spcPct val="90000"/>
        </a:lnSpc>
        <a:spcBef>
          <a:spcPct val="0"/>
        </a:spcBef>
        <a:spcAft>
          <a:spcPct val="0"/>
        </a:spcAft>
        <a:defRPr sz="5293">
          <a:solidFill>
            <a:schemeClr val="tx1"/>
          </a:solidFill>
          <a:latin typeface="Segoe UI Light" charset="0"/>
          <a:ea typeface="ＭＳ Ｐゴシック" charset="0"/>
        </a:defRPr>
      </a:lvl6pPr>
      <a:lvl7pPr marL="896214" algn="l" defTabSz="913330" rtl="0" fontAlgn="base">
        <a:lnSpc>
          <a:spcPct val="90000"/>
        </a:lnSpc>
        <a:spcBef>
          <a:spcPct val="0"/>
        </a:spcBef>
        <a:spcAft>
          <a:spcPct val="0"/>
        </a:spcAft>
        <a:defRPr sz="5293">
          <a:solidFill>
            <a:schemeClr val="tx1"/>
          </a:solidFill>
          <a:latin typeface="Segoe UI Light" charset="0"/>
          <a:ea typeface="ＭＳ Ｐゴシック" charset="0"/>
        </a:defRPr>
      </a:lvl7pPr>
      <a:lvl8pPr marL="1344321" algn="l" defTabSz="913330" rtl="0" fontAlgn="base">
        <a:lnSpc>
          <a:spcPct val="90000"/>
        </a:lnSpc>
        <a:spcBef>
          <a:spcPct val="0"/>
        </a:spcBef>
        <a:spcAft>
          <a:spcPct val="0"/>
        </a:spcAft>
        <a:defRPr sz="5293">
          <a:solidFill>
            <a:schemeClr val="tx1"/>
          </a:solidFill>
          <a:latin typeface="Segoe UI Light" charset="0"/>
          <a:ea typeface="ＭＳ Ｐゴシック" charset="0"/>
        </a:defRPr>
      </a:lvl8pPr>
      <a:lvl9pPr marL="1792429" algn="l" defTabSz="913330" rtl="0" fontAlgn="base">
        <a:lnSpc>
          <a:spcPct val="90000"/>
        </a:lnSpc>
        <a:spcBef>
          <a:spcPct val="0"/>
        </a:spcBef>
        <a:spcAft>
          <a:spcPct val="0"/>
        </a:spcAft>
        <a:defRPr sz="5293">
          <a:solidFill>
            <a:schemeClr val="tx1"/>
          </a:solidFill>
          <a:latin typeface="Segoe UI Light" charset="0"/>
          <a:ea typeface="ＭＳ Ｐゴシック" charset="0"/>
        </a:defRPr>
      </a:lvl9pPr>
    </p:titleStyle>
    <p:bodyStyle>
      <a:lvl1pPr marL="336080" indent="-336080" algn="l" defTabSz="913330" rtl="0" fontAlgn="base">
        <a:lnSpc>
          <a:spcPct val="90000"/>
        </a:lnSpc>
        <a:spcBef>
          <a:spcPct val="20000"/>
        </a:spcBef>
        <a:spcAft>
          <a:spcPct val="0"/>
        </a:spcAft>
        <a:buSzPct val="90000"/>
        <a:buFont typeface="Arial" charset="0"/>
        <a:buChar char="•"/>
        <a:defRPr sz="2600" kern="1200">
          <a:gradFill>
            <a:gsLst>
              <a:gs pos="1250">
                <a:schemeClr val="tx1"/>
              </a:gs>
              <a:gs pos="100000">
                <a:schemeClr val="tx1"/>
              </a:gs>
            </a:gsLst>
            <a:lin ang="5400000" scaled="0"/>
          </a:gradFill>
          <a:latin typeface="+mj-lt"/>
          <a:ea typeface="ＭＳ Ｐゴシック" charset="0"/>
          <a:cs typeface="ＭＳ Ｐゴシック" charset="0"/>
        </a:defRPr>
      </a:lvl1pPr>
      <a:lvl2pPr marL="572581" indent="-236500" algn="l" defTabSz="913330" rtl="0" fontAlgn="base">
        <a:lnSpc>
          <a:spcPct val="90000"/>
        </a:lnSpc>
        <a:spcBef>
          <a:spcPct val="20000"/>
        </a:spcBef>
        <a:spcAft>
          <a:spcPct val="0"/>
        </a:spcAft>
        <a:buSzPct val="90000"/>
        <a:buFont typeface="Arial" charset="0"/>
        <a:buChar char="•"/>
        <a:defRPr sz="2353" kern="1200">
          <a:gradFill>
            <a:gsLst>
              <a:gs pos="1250">
                <a:schemeClr val="tx1"/>
              </a:gs>
              <a:gs pos="100000">
                <a:schemeClr val="tx1"/>
              </a:gs>
            </a:gsLst>
            <a:lin ang="5400000" scaled="0"/>
          </a:gradFill>
          <a:latin typeface="+mn-lt"/>
          <a:ea typeface="ＭＳ Ｐゴシック" charset="0"/>
          <a:cs typeface="+mn-cs"/>
        </a:defRPr>
      </a:lvl2pPr>
      <a:lvl3pPr marL="784187" indent="-224054" algn="l" defTabSz="913330" rtl="0" fontAlgn="base">
        <a:lnSpc>
          <a:spcPct val="90000"/>
        </a:lnSpc>
        <a:spcBef>
          <a:spcPct val="20000"/>
        </a:spcBef>
        <a:spcAft>
          <a:spcPct val="0"/>
        </a:spcAft>
        <a:buSzPct val="90000"/>
        <a:buFont typeface="Arial" charset="0"/>
        <a:buChar char="•"/>
        <a:defRPr sz="1961" kern="1200">
          <a:gradFill>
            <a:gsLst>
              <a:gs pos="1250">
                <a:schemeClr val="tx1"/>
              </a:gs>
              <a:gs pos="100000">
                <a:schemeClr val="tx1"/>
              </a:gs>
            </a:gsLst>
            <a:lin ang="5400000" scaled="0"/>
          </a:gradFill>
          <a:latin typeface="+mn-lt"/>
          <a:ea typeface="ＭＳ Ｐゴシック" charset="0"/>
          <a:cs typeface="+mn-cs"/>
        </a:defRPr>
      </a:lvl3pPr>
      <a:lvl4pPr marL="1008241" indent="-224054" algn="l" defTabSz="913330"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32294" indent="-224054" algn="l" defTabSz="913330"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078"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39" y="1189177"/>
            <a:ext cx="11653523" cy="544765"/>
          </a:xfrm>
          <a:prstGeom prst="rect">
            <a:avLst/>
          </a:prstGeom>
        </p:spPr>
        <p:txBody>
          <a:bodyPr vert="horz" wrap="square" lIns="146304" tIns="91440" rIns="146304" bIns="91440" rtlCol="0">
            <a:spAutoFit/>
          </a:bodyPr>
          <a:lstStyle/>
          <a:p>
            <a:pPr lvl="0"/>
            <a:r>
              <a:rPr lang="en-US" dirty="0"/>
              <a:t>Click to edit Master text styles</a:t>
            </a:r>
          </a:p>
        </p:txBody>
      </p:sp>
    </p:spTree>
    <p:extLst>
      <p:ext uri="{BB962C8B-B14F-4D97-AF65-F5344CB8AC3E}">
        <p14:creationId xmlns:p14="http://schemas.microsoft.com/office/powerpoint/2010/main" val="2015616463"/>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Lst>
  <p:transition>
    <p:fade/>
  </p:transition>
  <p:txStyles>
    <p:titleStyle>
      <a:lvl1pPr algn="l" defTabSz="913505" rtl="0" fontAlgn="base">
        <a:lnSpc>
          <a:spcPct val="90000"/>
        </a:lnSpc>
        <a:spcBef>
          <a:spcPct val="0"/>
        </a:spcBef>
        <a:spcAft>
          <a:spcPct val="0"/>
        </a:spcAft>
        <a:defRPr lang="en-US" sz="4400" kern="1200" spc="-100"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5pPr>
      <a:lvl6pPr marL="44819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6pPr>
      <a:lvl7pPr marL="896386" algn="l" defTabSz="913505"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579" algn="l" defTabSz="913505"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77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145" indent="-336145" algn="l" defTabSz="913505" rtl="0" fontAlgn="base">
        <a:lnSpc>
          <a:spcPct val="90000"/>
        </a:lnSpc>
        <a:spcBef>
          <a:spcPct val="20000"/>
        </a:spcBef>
        <a:spcAft>
          <a:spcPct val="0"/>
        </a:spcAft>
        <a:buSzPct val="90000"/>
        <a:buFont typeface="Arial" charset="0"/>
        <a:buChar char="•"/>
        <a:defRPr sz="2600" kern="1200">
          <a:gradFill>
            <a:gsLst>
              <a:gs pos="1250">
                <a:schemeClr val="tx1"/>
              </a:gs>
              <a:gs pos="100000">
                <a:schemeClr val="tx1"/>
              </a:gs>
            </a:gsLst>
            <a:lin ang="5400000" scaled="0"/>
          </a:gradFill>
          <a:latin typeface="+mj-lt"/>
          <a:ea typeface="ＭＳ Ｐゴシック" charset="0"/>
          <a:cs typeface="ＭＳ Ｐゴシック" charset="0"/>
        </a:defRPr>
      </a:lvl1pPr>
      <a:lvl2pPr marL="572691" indent="-236546" algn="l" defTabSz="913505" rtl="0" fontAlgn="base">
        <a:lnSpc>
          <a:spcPct val="90000"/>
        </a:lnSpc>
        <a:spcBef>
          <a:spcPct val="20000"/>
        </a:spcBef>
        <a:spcAft>
          <a:spcPct val="0"/>
        </a:spcAft>
        <a:buSzPct val="90000"/>
        <a:buFont typeface="Arial" charset="0"/>
        <a:buChar char="•"/>
        <a:defRPr sz="2353" kern="1200">
          <a:gradFill>
            <a:gsLst>
              <a:gs pos="1250">
                <a:schemeClr val="tx1"/>
              </a:gs>
              <a:gs pos="100000">
                <a:schemeClr val="tx1"/>
              </a:gs>
            </a:gsLst>
            <a:lin ang="5400000" scaled="0"/>
          </a:gradFill>
          <a:latin typeface="+mn-lt"/>
          <a:ea typeface="ＭＳ Ｐゴシック" charset="0"/>
          <a:cs typeface="+mn-cs"/>
        </a:defRPr>
      </a:lvl2pPr>
      <a:lvl3pPr marL="784338" indent="-224097" algn="l" defTabSz="913505" rtl="0" fontAlgn="base">
        <a:lnSpc>
          <a:spcPct val="90000"/>
        </a:lnSpc>
        <a:spcBef>
          <a:spcPct val="20000"/>
        </a:spcBef>
        <a:spcAft>
          <a:spcPct val="0"/>
        </a:spcAft>
        <a:buSzPct val="90000"/>
        <a:buFont typeface="Arial" charset="0"/>
        <a:buChar char="•"/>
        <a:defRPr sz="1961" kern="1200">
          <a:gradFill>
            <a:gsLst>
              <a:gs pos="1250">
                <a:schemeClr val="tx1"/>
              </a:gs>
              <a:gs pos="100000">
                <a:schemeClr val="tx1"/>
              </a:gs>
            </a:gsLst>
            <a:lin ang="5400000" scaled="0"/>
          </a:gradFill>
          <a:latin typeface="+mn-lt"/>
          <a:ea typeface="ＭＳ Ｐゴシック" charset="0"/>
          <a:cs typeface="+mn-cs"/>
        </a:defRPr>
      </a:lvl3pPr>
      <a:lvl4pPr marL="1008435" indent="-224097" algn="l" defTabSz="913505"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32531" indent="-224097" algn="l" defTabSz="913505"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164464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p:cNvGrpSpPr/>
          <p:nvPr userDrawn="1"/>
        </p:nvGrpSpPr>
        <p:grpSpPr>
          <a:xfrm>
            <a:off x="12350742" y="1"/>
            <a:ext cx="1341929" cy="4084292"/>
            <a:chOff x="0" y="0"/>
            <a:chExt cx="5486399" cy="5486400"/>
          </a:xfrm>
        </p:grpSpPr>
        <p:sp>
          <p:nvSpPr>
            <p:cNvPr id="6" name="Rectangle 5"/>
            <p:cNvSpPr/>
            <p:nvPr userDrawn="1"/>
          </p:nvSpPr>
          <p:spPr bwMode="auto">
            <a:xfrm>
              <a:off x="0" y="0"/>
              <a:ext cx="1828800" cy="18288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ight Triangle 6"/>
            <p:cNvSpPr/>
            <p:nvPr userDrawn="1"/>
          </p:nvSpPr>
          <p:spPr bwMode="auto">
            <a:xfrm flipH="1">
              <a:off x="0" y="0"/>
              <a:ext cx="1828800" cy="1828800"/>
            </a:xfrm>
            <a:prstGeom prst="rtTriangle">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8"/>
            <p:cNvSpPr/>
            <p:nvPr userDrawn="1"/>
          </p:nvSpPr>
          <p:spPr bwMode="auto">
            <a:xfrm>
              <a:off x="1828799" y="0"/>
              <a:ext cx="1828800" cy="18288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ight Triangle 9"/>
            <p:cNvSpPr/>
            <p:nvPr userDrawn="1"/>
          </p:nvSpPr>
          <p:spPr bwMode="auto">
            <a:xfrm flipH="1">
              <a:off x="1828799" y="0"/>
              <a:ext cx="1828800" cy="1828800"/>
            </a:xfrm>
            <a:prstGeom prst="rtTriangle">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         </a:t>
              </a:r>
            </a:p>
          </p:txBody>
        </p:sp>
        <p:sp>
          <p:nvSpPr>
            <p:cNvPr id="11" name="Rectangle 10"/>
            <p:cNvSpPr/>
            <p:nvPr userDrawn="1"/>
          </p:nvSpPr>
          <p:spPr bwMode="auto">
            <a:xfrm>
              <a:off x="3657599" y="0"/>
              <a:ext cx="1828800" cy="1828800"/>
            </a:xfrm>
            <a:prstGeom prst="rect">
              <a:avLst/>
            </a:prstGeom>
            <a:solidFill>
              <a:srgbClr val="3214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Right Triangle 11"/>
            <p:cNvSpPr/>
            <p:nvPr userDrawn="1"/>
          </p:nvSpPr>
          <p:spPr bwMode="auto">
            <a:xfrm flipH="1">
              <a:off x="3657599" y="0"/>
              <a:ext cx="1828800" cy="1828800"/>
            </a:xfrm>
            <a:prstGeom prst="rtTriangle">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ectangle 12"/>
            <p:cNvSpPr/>
            <p:nvPr userDrawn="1"/>
          </p:nvSpPr>
          <p:spPr bwMode="auto">
            <a:xfrm>
              <a:off x="0" y="1828800"/>
              <a:ext cx="1828800" cy="1828800"/>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ight Triangle 13"/>
            <p:cNvSpPr/>
            <p:nvPr userDrawn="1"/>
          </p:nvSpPr>
          <p:spPr bwMode="auto">
            <a:xfrm flipH="1">
              <a:off x="0" y="1828800"/>
              <a:ext cx="1828800" cy="1828800"/>
            </a:xfrm>
            <a:prstGeom prst="rtTriangl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p:cNvSpPr/>
            <p:nvPr userDrawn="1"/>
          </p:nvSpPr>
          <p:spPr bwMode="auto">
            <a:xfrm>
              <a:off x="1828799" y="1828800"/>
              <a:ext cx="1828800" cy="1828800"/>
            </a:xfrm>
            <a:prstGeom prst="rect">
              <a:avLst/>
            </a:prstGeom>
            <a:solidFill>
              <a:srgbClr val="5C005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ight Triangle 15"/>
            <p:cNvSpPr/>
            <p:nvPr userDrawn="1"/>
          </p:nvSpPr>
          <p:spPr bwMode="auto">
            <a:xfrm flipH="1">
              <a:off x="1828799" y="1828800"/>
              <a:ext cx="1828800" cy="1828800"/>
            </a:xfrm>
            <a:prstGeom prst="rtTriangle">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p:cNvSpPr/>
            <p:nvPr userDrawn="1"/>
          </p:nvSpPr>
          <p:spPr bwMode="auto">
            <a:xfrm>
              <a:off x="3657599" y="1828800"/>
              <a:ext cx="1828800" cy="18288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ight Triangle 17"/>
            <p:cNvSpPr/>
            <p:nvPr userDrawn="1"/>
          </p:nvSpPr>
          <p:spPr bwMode="auto">
            <a:xfrm flipH="1">
              <a:off x="3657599" y="1828800"/>
              <a:ext cx="1828800" cy="1828800"/>
            </a:xfrm>
            <a:prstGeom prst="rtTriangle">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p:cNvSpPr/>
            <p:nvPr userDrawn="1"/>
          </p:nvSpPr>
          <p:spPr bwMode="auto">
            <a:xfrm>
              <a:off x="0" y="3657600"/>
              <a:ext cx="1828800" cy="1828800"/>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ight Triangle 19"/>
            <p:cNvSpPr/>
            <p:nvPr userDrawn="1"/>
          </p:nvSpPr>
          <p:spPr bwMode="auto">
            <a:xfrm flipH="1">
              <a:off x="0" y="3657600"/>
              <a:ext cx="1828800" cy="1828800"/>
            </a:xfrm>
            <a:prstGeom prst="rtTriangle">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p:cNvSpPr/>
            <p:nvPr userDrawn="1"/>
          </p:nvSpPr>
          <p:spPr bwMode="auto">
            <a:xfrm>
              <a:off x="1828799" y="3657600"/>
              <a:ext cx="1828800" cy="1828800"/>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ight Triangle 21"/>
            <p:cNvSpPr/>
            <p:nvPr userDrawn="1"/>
          </p:nvSpPr>
          <p:spPr bwMode="auto">
            <a:xfrm flipH="1">
              <a:off x="1828799" y="3657600"/>
              <a:ext cx="1828800" cy="1828800"/>
            </a:xfrm>
            <a:prstGeom prst="rtTriangl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22"/>
            <p:cNvSpPr/>
            <p:nvPr userDrawn="1"/>
          </p:nvSpPr>
          <p:spPr bwMode="auto">
            <a:xfrm>
              <a:off x="3657599" y="3657600"/>
              <a:ext cx="1828800" cy="1828800"/>
            </a:xfrm>
            <a:prstGeom prst="rect">
              <a:avLst/>
            </a:prstGeom>
            <a:solidFill>
              <a:srgbClr val="004B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Right Triangle 23"/>
            <p:cNvSpPr/>
            <p:nvPr userDrawn="1"/>
          </p:nvSpPr>
          <p:spPr bwMode="auto">
            <a:xfrm flipH="1">
              <a:off x="3657599" y="3657600"/>
              <a:ext cx="1828800" cy="1828800"/>
            </a:xfrm>
            <a:prstGeom prst="rtTriangl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25" name="Picture 24"/>
          <p:cNvPicPr>
            <a:picLocks noChangeAspect="1"/>
          </p:cNvPicPr>
          <p:nvPr userDrawn="1"/>
        </p:nvPicPr>
        <p:blipFill>
          <a:blip r:embed="rId19"/>
          <a:stretch>
            <a:fillRect/>
          </a:stretch>
        </p:blipFill>
        <p:spPr>
          <a:xfrm>
            <a:off x="12350742" y="4267230"/>
            <a:ext cx="1341929" cy="766926"/>
          </a:xfrm>
          <a:prstGeom prst="rect">
            <a:avLst/>
          </a:prstGeom>
        </p:spPr>
      </p:pic>
      <p:sp>
        <p:nvSpPr>
          <p:cNvPr id="3" name="TextBox 2"/>
          <p:cNvSpPr txBox="1"/>
          <p:nvPr userDrawn="1"/>
        </p:nvSpPr>
        <p:spPr>
          <a:xfrm>
            <a:off x="10427163" y="-411531"/>
            <a:ext cx="4119710" cy="479813"/>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Master: MSVID_White_16x9_2012-08-18</a:t>
            </a:r>
          </a:p>
        </p:txBody>
      </p:sp>
    </p:spTree>
    <p:extLst>
      <p:ext uri="{BB962C8B-B14F-4D97-AF65-F5344CB8AC3E}">
        <p14:creationId xmlns:p14="http://schemas.microsoft.com/office/powerpoint/2010/main" val="1966126830"/>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137"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7"/>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57766989"/>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 id="2147484092" r:id="rId19"/>
    <p:sldLayoutId id="2147484093" r:id="rId20"/>
    <p:sldLayoutId id="2147484094" r:id="rId21"/>
    <p:sldLayoutId id="2147484095" r:id="rId22"/>
    <p:sldLayoutId id="2147484096" r:id="rId23"/>
    <p:sldLayoutId id="2147484097" r:id="rId24"/>
    <p:sldLayoutId id="2147484098" r:id="rId25"/>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8"/>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823531485"/>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 id="2147484133" r:id="rId18"/>
    <p:sldLayoutId id="2147484134" r:id="rId19"/>
    <p:sldLayoutId id="2147484135" r:id="rId20"/>
    <p:sldLayoutId id="2147484136" r:id="rId21"/>
    <p:sldLayoutId id="2147484137" r:id="rId22"/>
    <p:sldLayoutId id="2147484138" r:id="rId23"/>
    <p:sldLayoutId id="2147484139" r:id="rId24"/>
    <p:sldLayoutId id="2147484140" r:id="rId25"/>
    <p:sldLayoutId id="2147484272" r:id="rId26"/>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7"/>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25523975"/>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 id="2147484181" r:id="rId14"/>
    <p:sldLayoutId id="2147484182" r:id="rId15"/>
    <p:sldLayoutId id="2147484183" r:id="rId16"/>
    <p:sldLayoutId id="2147484184" r:id="rId17"/>
    <p:sldLayoutId id="2147484185" r:id="rId18"/>
    <p:sldLayoutId id="2147484186" r:id="rId19"/>
    <p:sldLayoutId id="2147484187" r:id="rId20"/>
    <p:sldLayoutId id="2147484188" r:id="rId21"/>
    <p:sldLayoutId id="2147484189" r:id="rId22"/>
    <p:sldLayoutId id="2147484190" r:id="rId23"/>
    <p:sldLayoutId id="2147484191" r:id="rId24"/>
    <p:sldLayoutId id="2147484192" r:id="rId25"/>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7"/>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973769272"/>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 id="2147484216" r:id="rId23"/>
    <p:sldLayoutId id="2147484217" r:id="rId24"/>
    <p:sldLayoutId id="2147484218" r:id="rId25"/>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8698" y="228601"/>
            <a:ext cx="11151917" cy="747897"/>
          </a:xfrm>
          <a:prstGeom prst="rect">
            <a:avLst/>
          </a:prstGeom>
        </p:spPr>
        <p:txBody>
          <a:bodyPr vert="horz" wrap="square" lIns="0" tIns="0" rIns="0" bIns="0" rtlCol="0" anchor="t">
            <a:noAutofit/>
          </a:bodyPr>
          <a:lstStyle/>
          <a:p>
            <a:r>
              <a:rPr lang="en-US" dirty="0"/>
              <a:t>Click to edit Master title style</a:t>
            </a:r>
          </a:p>
        </p:txBody>
      </p:sp>
      <p:sp>
        <p:nvSpPr>
          <p:cNvPr id="4" name="Text Placeholder 3"/>
          <p:cNvSpPr>
            <a:spLocks noGrp="1"/>
          </p:cNvSpPr>
          <p:nvPr>
            <p:ph type="body" idx="1"/>
          </p:nvPr>
        </p:nvSpPr>
        <p:spPr>
          <a:xfrm>
            <a:off x="330286" y="1447801"/>
            <a:ext cx="11155093" cy="205594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434895"/>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 id="2147484246" r:id="rId14"/>
  </p:sldLayoutIdLst>
  <p:transition>
    <p:fade/>
  </p:transition>
  <p:hf hdr="0" ftr="0" dt="0"/>
  <p:txStyles>
    <p:titleStyle>
      <a:lvl1pPr algn="l" defTabSz="914363" rtl="0" eaLnBrk="1" latinLnBrk="0" hangingPunct="1">
        <a:lnSpc>
          <a:spcPct val="90000"/>
        </a:lnSpc>
        <a:spcBef>
          <a:spcPct val="0"/>
        </a:spcBef>
        <a:buNone/>
        <a:defRPr lang="en-US" sz="4000" b="0" kern="1200" cap="none" spc="-100" baseline="0" dirty="0" smtClean="0">
          <a:ln w="3175">
            <a:noFill/>
          </a:ln>
          <a:solidFill>
            <a:schemeClr val="tx1"/>
          </a:solidFill>
          <a:effectLst/>
          <a:latin typeface="+mj-lt"/>
          <a:ea typeface="+mn-ea"/>
          <a:cs typeface="Arial" charset="0"/>
        </a:defRPr>
      </a:lvl1pPr>
    </p:titleStyle>
    <p:bodyStyle>
      <a:lvl1pPr marL="228600" marR="0" indent="-228600" algn="l" defTabSz="914363" rtl="0" eaLnBrk="1" fontAlgn="auto" latinLnBrk="0" hangingPunct="1">
        <a:lnSpc>
          <a:spcPct val="90000"/>
        </a:lnSpc>
        <a:spcBef>
          <a:spcPct val="20000"/>
        </a:spcBef>
        <a:spcAft>
          <a:spcPts val="0"/>
        </a:spcAft>
        <a:buClrTx/>
        <a:buSzPct val="80000"/>
        <a:buFont typeface="Arial" pitchFamily="34" charset="0"/>
        <a:buChar char="•"/>
        <a:tabLst/>
        <a:defRPr sz="2800" kern="1200" spc="-70" baseline="0">
          <a:solidFill>
            <a:schemeClr val="tx1"/>
          </a:soli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chemeClr val="tx1"/>
          </a:soli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1800" kern="1200" spc="0" baseline="0">
          <a:solidFill>
            <a:schemeClr val="tx1"/>
          </a:soli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1600" kern="1200" spc="0" baseline="0">
          <a:solidFill>
            <a:schemeClr val="tx1"/>
          </a:soli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1600" kern="1200" spc="0" baseline="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7"/>
            </p:custDataLst>
            <p:extLst/>
          </p:nvPr>
        </p:nvGraphicFramePr>
        <p:xfrm>
          <a:off x="1558" y="1558"/>
          <a:ext cx="1556" cy="1556"/>
        </p:xfrm>
        <a:graphic>
          <a:graphicData uri="http://schemas.openxmlformats.org/presentationml/2006/ole">
            <mc:AlternateContent xmlns:mc="http://schemas.openxmlformats.org/markup-compatibility/2006">
              <mc:Choice xmlns:v="urn:schemas-microsoft-com:vml" Requires="v">
                <p:oleObj spid="_x0000_s2052" name="think-cell Slide" r:id="rId28" imgW="377" imgH="377" progId="TCLayout.ActiveDocument.1">
                  <p:embed/>
                </p:oleObj>
              </mc:Choice>
              <mc:Fallback>
                <p:oleObj name="think-cell Slide" r:id="rId28" imgW="377" imgH="377" progId="TCLayout.ActiveDocument.1">
                  <p:embed/>
                  <p:pic>
                    <p:nvPicPr>
                      <p:cNvPr id="3" name="Object 2" hidden="1"/>
                      <p:cNvPicPr/>
                      <p:nvPr/>
                    </p:nvPicPr>
                    <p:blipFill>
                      <a:blip r:embed="rId29"/>
                      <a:stretch>
                        <a:fillRect/>
                      </a:stretch>
                    </p:blipFill>
                    <p:spPr>
                      <a:xfrm>
                        <a:off x="1558" y="1558"/>
                        <a:ext cx="1556" cy="1556"/>
                      </a:xfrm>
                      <a:prstGeom prst="rect">
                        <a:avLst/>
                      </a:prstGeom>
                    </p:spPr>
                  </p:pic>
                </p:oleObj>
              </mc:Fallback>
            </mc:AlternateContent>
          </a:graphicData>
        </a:graphic>
      </p:graphicFrame>
      <p:sp>
        <p:nvSpPr>
          <p:cNvPr id="2" name="Title Placeholder 1"/>
          <p:cNvSpPr>
            <a:spLocks noGrp="1"/>
          </p:cNvSpPr>
          <p:nvPr>
            <p:ph type="title"/>
          </p:nvPr>
        </p:nvSpPr>
        <p:spPr>
          <a:xfrm>
            <a:off x="269241" y="289512"/>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297500"/>
            <a:ext cx="11653521" cy="1689907"/>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0"/>
          <a:stretch>
            <a:fillRect/>
          </a:stretch>
        </p:blipFill>
        <p:spPr>
          <a:xfrm rot="5400000">
            <a:off x="9208749" y="2991034"/>
            <a:ext cx="6858623" cy="876557"/>
          </a:xfrm>
          <a:prstGeom prst="rect">
            <a:avLst/>
          </a:prstGeom>
        </p:spPr>
      </p:pic>
      <p:sp>
        <p:nvSpPr>
          <p:cNvPr id="5" name="Slide Number Placeholder 4"/>
          <p:cNvSpPr>
            <a:spLocks noGrp="1"/>
          </p:cNvSpPr>
          <p:nvPr>
            <p:ph type="sldNum" sz="quarter" idx="4"/>
          </p:nvPr>
        </p:nvSpPr>
        <p:spPr>
          <a:xfrm>
            <a:off x="9388710" y="6536997"/>
            <a:ext cx="2742188" cy="191648"/>
          </a:xfrm>
          <a:prstGeom prst="rect">
            <a:avLst/>
          </a:prstGeom>
        </p:spPr>
        <p:txBody>
          <a:bodyPr vert="horz" lIns="91440" tIns="45720" rIns="91440" bIns="45720" rtlCol="0" anchor="ctr"/>
          <a:lstStyle>
            <a:lvl1pPr algn="r">
              <a:defRPr sz="1175">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1470153165"/>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Lst>
  <p:transition>
    <p:fade/>
  </p:transition>
  <p:hf hdr="0" ftr="0" dt="0"/>
  <p:txStyles>
    <p:titleStyle>
      <a:lvl1pPr algn="l" defTabSz="914004" rtl="0" eaLnBrk="1" latinLnBrk="0" hangingPunct="1">
        <a:lnSpc>
          <a:spcPct val="90000"/>
        </a:lnSpc>
        <a:spcBef>
          <a:spcPct val="0"/>
        </a:spcBef>
        <a:buNone/>
        <a:defRPr lang="en-US" sz="3527"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14004" rtl="0" eaLnBrk="1" fontAlgn="auto" latinLnBrk="0" hangingPunct="1">
        <a:lnSpc>
          <a:spcPct val="90000"/>
        </a:lnSpc>
        <a:spcBef>
          <a:spcPct val="20000"/>
        </a:spcBef>
        <a:spcAft>
          <a:spcPts val="0"/>
        </a:spcAft>
        <a:buClrTx/>
        <a:buSzPct val="90000"/>
        <a:buFont typeface="Arial" pitchFamily="34" charset="0"/>
        <a:buNone/>
        <a:tabLst/>
        <a:defRPr sz="2744" kern="1200" spc="0" baseline="0">
          <a:solidFill>
            <a:schemeClr val="accent2"/>
          </a:solidFill>
          <a:latin typeface="+mj-lt"/>
          <a:ea typeface="+mn-ea"/>
          <a:cs typeface="+mn-cs"/>
        </a:defRPr>
      </a:lvl1pPr>
      <a:lvl2pPr marL="572464" marR="0" indent="-236452" algn="l" defTabSz="914004"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2pPr>
      <a:lvl3pPr marL="784027" marR="0" indent="-224008" algn="l" defTabSz="914004" rtl="0" eaLnBrk="1" fontAlgn="auto" latinLnBrk="0" hangingPunct="1">
        <a:lnSpc>
          <a:spcPct val="90000"/>
        </a:lnSpc>
        <a:spcBef>
          <a:spcPct val="20000"/>
        </a:spcBef>
        <a:spcAft>
          <a:spcPts val="0"/>
        </a:spcAft>
        <a:buClrTx/>
        <a:buSzPct val="90000"/>
        <a:buFont typeface="Arial" pitchFamily="34" charset="0"/>
        <a:buChar char="•"/>
        <a:tabLst/>
        <a:defRPr sz="1567" kern="1200" spc="0" baseline="0">
          <a:gradFill>
            <a:gsLst>
              <a:gs pos="1250">
                <a:schemeClr val="tx1"/>
              </a:gs>
              <a:gs pos="100000">
                <a:schemeClr val="tx1"/>
              </a:gs>
            </a:gsLst>
            <a:lin ang="5400000" scaled="0"/>
          </a:gradFill>
          <a:latin typeface="+mn-lt"/>
          <a:ea typeface="+mn-ea"/>
          <a:cs typeface="+mn-cs"/>
        </a:defRPr>
      </a:lvl3pPr>
      <a:lvl4pPr marL="1008036" marR="0" indent="-224008" algn="l" defTabSz="914004" rtl="0" eaLnBrk="1" fontAlgn="auto" latinLnBrk="0" hangingPunct="1">
        <a:lnSpc>
          <a:spcPct val="90000"/>
        </a:lnSpc>
        <a:spcBef>
          <a:spcPct val="20000"/>
        </a:spcBef>
        <a:spcAft>
          <a:spcPts val="0"/>
        </a:spcAft>
        <a:buClrTx/>
        <a:buSzPct val="90000"/>
        <a:buFont typeface="Arial" pitchFamily="34" charset="0"/>
        <a:buChar char="•"/>
        <a:tabLst/>
        <a:defRPr sz="1567" kern="1200" spc="0" baseline="0">
          <a:gradFill>
            <a:gsLst>
              <a:gs pos="1250">
                <a:schemeClr val="tx1"/>
              </a:gs>
              <a:gs pos="100000">
                <a:schemeClr val="tx1"/>
              </a:gs>
            </a:gsLst>
            <a:lin ang="5400000" scaled="0"/>
          </a:gradFill>
          <a:latin typeface="+mn-lt"/>
          <a:ea typeface="+mn-ea"/>
          <a:cs typeface="+mn-cs"/>
        </a:defRPr>
      </a:lvl4pPr>
      <a:lvl5pPr marL="1232043" marR="0" indent="-224008" algn="l" defTabSz="914004" rtl="0" eaLnBrk="1" fontAlgn="auto" latinLnBrk="0" hangingPunct="1">
        <a:lnSpc>
          <a:spcPct val="90000"/>
        </a:lnSpc>
        <a:spcBef>
          <a:spcPct val="20000"/>
        </a:spcBef>
        <a:spcAft>
          <a:spcPts val="0"/>
        </a:spcAft>
        <a:buClrTx/>
        <a:buSzPct val="90000"/>
        <a:buFont typeface="Arial" pitchFamily="34" charset="0"/>
        <a:buChar char="•"/>
        <a:tabLst/>
        <a:defRPr sz="1567" kern="1200" spc="0" baseline="0">
          <a:gradFill>
            <a:gsLst>
              <a:gs pos="1250">
                <a:schemeClr val="tx1"/>
              </a:gs>
              <a:gs pos="100000">
                <a:schemeClr val="tx1"/>
              </a:gs>
            </a:gsLst>
            <a:lin ang="5400000" scaled="0"/>
          </a:gradFill>
          <a:latin typeface="+mn-lt"/>
          <a:ea typeface="+mn-ea"/>
          <a:cs typeface="+mn-cs"/>
        </a:defRPr>
      </a:lvl5pPr>
      <a:lvl6pPr marL="2513514" indent="-228502" algn="l" defTabSz="914004"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517" indent="-228502" algn="l" defTabSz="914004"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519" indent="-228502" algn="l" defTabSz="914004"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522" indent="-228502" algn="l" defTabSz="914004"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004" rtl="0" eaLnBrk="1" latinLnBrk="0" hangingPunct="1">
        <a:defRPr sz="1764" kern="1200">
          <a:solidFill>
            <a:schemeClr val="tx1"/>
          </a:solidFill>
          <a:latin typeface="+mn-lt"/>
          <a:ea typeface="+mn-ea"/>
          <a:cs typeface="+mn-cs"/>
        </a:defRPr>
      </a:lvl1pPr>
      <a:lvl2pPr marL="457002" algn="l" defTabSz="914004" rtl="0" eaLnBrk="1" latinLnBrk="0" hangingPunct="1">
        <a:defRPr sz="1764" kern="1200">
          <a:solidFill>
            <a:schemeClr val="tx1"/>
          </a:solidFill>
          <a:latin typeface="+mn-lt"/>
          <a:ea typeface="+mn-ea"/>
          <a:cs typeface="+mn-cs"/>
        </a:defRPr>
      </a:lvl2pPr>
      <a:lvl3pPr marL="914004" algn="l" defTabSz="914004" rtl="0" eaLnBrk="1" latinLnBrk="0" hangingPunct="1">
        <a:defRPr sz="1764" kern="1200">
          <a:solidFill>
            <a:schemeClr val="tx1"/>
          </a:solidFill>
          <a:latin typeface="+mn-lt"/>
          <a:ea typeface="+mn-ea"/>
          <a:cs typeface="+mn-cs"/>
        </a:defRPr>
      </a:lvl3pPr>
      <a:lvl4pPr marL="1371007" algn="l" defTabSz="914004" rtl="0" eaLnBrk="1" latinLnBrk="0" hangingPunct="1">
        <a:defRPr sz="1764" kern="1200">
          <a:solidFill>
            <a:schemeClr val="tx1"/>
          </a:solidFill>
          <a:latin typeface="+mn-lt"/>
          <a:ea typeface="+mn-ea"/>
          <a:cs typeface="+mn-cs"/>
        </a:defRPr>
      </a:lvl4pPr>
      <a:lvl5pPr marL="1828010" algn="l" defTabSz="914004" rtl="0" eaLnBrk="1" latinLnBrk="0" hangingPunct="1">
        <a:defRPr sz="1764" kern="1200">
          <a:solidFill>
            <a:schemeClr val="tx1"/>
          </a:solidFill>
          <a:latin typeface="+mn-lt"/>
          <a:ea typeface="+mn-ea"/>
          <a:cs typeface="+mn-cs"/>
        </a:defRPr>
      </a:lvl5pPr>
      <a:lvl6pPr marL="2285013" algn="l" defTabSz="914004" rtl="0" eaLnBrk="1" latinLnBrk="0" hangingPunct="1">
        <a:defRPr sz="1764" kern="1200">
          <a:solidFill>
            <a:schemeClr val="tx1"/>
          </a:solidFill>
          <a:latin typeface="+mn-lt"/>
          <a:ea typeface="+mn-ea"/>
          <a:cs typeface="+mn-cs"/>
        </a:defRPr>
      </a:lvl6pPr>
      <a:lvl7pPr marL="2742015" algn="l" defTabSz="914004" rtl="0" eaLnBrk="1" latinLnBrk="0" hangingPunct="1">
        <a:defRPr sz="1764" kern="1200">
          <a:solidFill>
            <a:schemeClr val="tx1"/>
          </a:solidFill>
          <a:latin typeface="+mn-lt"/>
          <a:ea typeface="+mn-ea"/>
          <a:cs typeface="+mn-cs"/>
        </a:defRPr>
      </a:lvl7pPr>
      <a:lvl8pPr marL="3199018" algn="l" defTabSz="914004" rtl="0" eaLnBrk="1" latinLnBrk="0" hangingPunct="1">
        <a:defRPr sz="1764" kern="1200">
          <a:solidFill>
            <a:schemeClr val="tx1"/>
          </a:solidFill>
          <a:latin typeface="+mn-lt"/>
          <a:ea typeface="+mn-ea"/>
          <a:cs typeface="+mn-cs"/>
        </a:defRPr>
      </a:lvl8pPr>
      <a:lvl9pPr marL="3656021" algn="l" defTabSz="914004"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288">
          <p15:clr>
            <a:srgbClr val="C35EA4"/>
          </p15:clr>
        </p15:guide>
        <p15:guide id="17" pos="7546">
          <p15:clr>
            <a:srgbClr val="C35EA4"/>
          </p15:clr>
        </p15:guide>
        <p15:guide id="25" orient="horz" pos="179">
          <p15:clr>
            <a:srgbClr val="C35EA4"/>
          </p15:clr>
        </p15:guide>
        <p15:guide id="26" orient="horz" pos="4104">
          <p15:clr>
            <a:srgbClr val="C35EA4"/>
          </p15:clr>
        </p15:guide>
        <p15:guide id="27" orient="horz" pos="772">
          <p15:clr>
            <a:srgbClr val="C35EA4"/>
          </p15:clr>
        </p15:guide>
        <p15:guide id="28" orient="horz" pos="828">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2" y="28951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3731">
              <a:defRPr/>
            </a:pPr>
            <a:endParaRPr lang="en-US" dirty="0"/>
          </a:p>
        </p:txBody>
      </p:sp>
      <p:sp>
        <p:nvSpPr>
          <p:cNvPr id="9"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3731">
              <a:defRPr/>
            </a:pPr>
            <a:fld id="{7EFC24D6-DB8F-6B44-BA5A-9BEC68C15CAA}" type="slidenum">
              <a:rPr lang="en-US" smtClean="0"/>
              <a:pPr defTabSz="913731">
                <a:defRPr/>
              </a:pPr>
              <a:t>‹#›</a:t>
            </a:fld>
            <a:endParaRPr lang="en-US" dirty="0"/>
          </a:p>
        </p:txBody>
      </p:sp>
    </p:spTree>
    <p:extLst>
      <p:ext uri="{BB962C8B-B14F-4D97-AF65-F5344CB8AC3E}">
        <p14:creationId xmlns:p14="http://schemas.microsoft.com/office/powerpoint/2010/main" val="811143231"/>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19" r:id="rId40"/>
    <p:sldLayoutId id="2147483720" r:id="rId41"/>
    <p:sldLayoutId id="2147483721" r:id="rId42"/>
  </p:sldLayoutIdLst>
  <p:transition>
    <p:fade/>
  </p:transition>
  <p:txStyles>
    <p:titleStyle>
      <a:lvl1pPr algn="l" defTabSz="913731" rtl="0" eaLnBrk="1" latinLnBrk="0" hangingPunct="1">
        <a:lnSpc>
          <a:spcPct val="90000"/>
        </a:lnSpc>
        <a:spcBef>
          <a:spcPct val="0"/>
        </a:spcBef>
        <a:buNone/>
        <a:defRPr lang="en-US" sz="5290" b="0" kern="1200" cap="none" spc="-100" baseline="0" dirty="0" smtClean="0">
          <a:ln w="3175">
            <a:noFill/>
          </a:ln>
          <a:solidFill>
            <a:srgbClr val="000000"/>
          </a:solidFill>
          <a:effectLst/>
          <a:latin typeface="+mj-lt"/>
          <a:ea typeface="+mn-ea"/>
          <a:cs typeface="Segoe UI" pitchFamily="34" charset="0"/>
        </a:defRPr>
      </a:lvl1pPr>
    </p:titleStyle>
    <p:bodyStyle>
      <a:lvl1pPr marL="335911" marR="0" indent="-335911" algn="l" defTabSz="913731" rtl="0" eaLnBrk="1" fontAlgn="auto" latinLnBrk="0" hangingPunct="1">
        <a:lnSpc>
          <a:spcPct val="90000"/>
        </a:lnSpc>
        <a:spcBef>
          <a:spcPct val="20000"/>
        </a:spcBef>
        <a:spcAft>
          <a:spcPts val="0"/>
        </a:spcAft>
        <a:buClrTx/>
        <a:buSzPct val="90000"/>
        <a:buFont typeface="Arial" pitchFamily="34" charset="0"/>
        <a:buChar char="•"/>
        <a:tabLst/>
        <a:defRPr sz="3918" kern="1200" spc="0" baseline="0">
          <a:solidFill>
            <a:srgbClr val="000000"/>
          </a:solidFill>
          <a:latin typeface="+mj-lt"/>
          <a:ea typeface="+mn-ea"/>
          <a:cs typeface="+mn-cs"/>
        </a:defRPr>
      </a:lvl1pPr>
      <a:lvl2pPr marL="572292" marR="0" indent="-236382" algn="l" defTabSz="913731" rtl="0" eaLnBrk="1" fontAlgn="auto" latinLnBrk="0" hangingPunct="1">
        <a:lnSpc>
          <a:spcPct val="90000"/>
        </a:lnSpc>
        <a:spcBef>
          <a:spcPct val="20000"/>
        </a:spcBef>
        <a:spcAft>
          <a:spcPts val="0"/>
        </a:spcAft>
        <a:buClrTx/>
        <a:buSzPct val="90000"/>
        <a:buFont typeface="Arial" pitchFamily="34" charset="0"/>
        <a:buChar char="•"/>
        <a:tabLst/>
        <a:defRPr sz="2351" kern="1200" spc="0" baseline="0">
          <a:solidFill>
            <a:srgbClr val="000000"/>
          </a:solidFill>
          <a:latin typeface="+mn-lt"/>
          <a:ea typeface="+mn-ea"/>
          <a:cs typeface="+mn-cs"/>
        </a:defRPr>
      </a:lvl2pPr>
      <a:lvl3pPr marL="783792" marR="0" indent="-223941" algn="l" defTabSz="913731" rtl="0" eaLnBrk="1" fontAlgn="auto" latinLnBrk="0" hangingPunct="1">
        <a:lnSpc>
          <a:spcPct val="90000"/>
        </a:lnSpc>
        <a:spcBef>
          <a:spcPct val="20000"/>
        </a:spcBef>
        <a:spcAft>
          <a:spcPts val="0"/>
        </a:spcAft>
        <a:buClrTx/>
        <a:buSzPct val="90000"/>
        <a:buFont typeface="Arial" pitchFamily="34" charset="0"/>
        <a:buChar char="•"/>
        <a:tabLst/>
        <a:defRPr sz="1959" kern="1200" spc="0" baseline="0">
          <a:solidFill>
            <a:srgbClr val="000000"/>
          </a:solidFill>
          <a:latin typeface="+mn-lt"/>
          <a:ea typeface="+mn-ea"/>
          <a:cs typeface="+mn-cs"/>
        </a:defRPr>
      </a:lvl3pPr>
      <a:lvl4pPr marL="1007734" marR="0" indent="-223941" algn="l" defTabSz="913731" rtl="0" eaLnBrk="1" fontAlgn="auto" latinLnBrk="0" hangingPunct="1">
        <a:lnSpc>
          <a:spcPct val="90000"/>
        </a:lnSpc>
        <a:spcBef>
          <a:spcPct val="20000"/>
        </a:spcBef>
        <a:spcAft>
          <a:spcPts val="0"/>
        </a:spcAft>
        <a:buClrTx/>
        <a:buSzPct val="90000"/>
        <a:buFont typeface="Arial" pitchFamily="34" charset="0"/>
        <a:buChar char="•"/>
        <a:tabLst/>
        <a:defRPr sz="1763" kern="1200" spc="0" baseline="0">
          <a:solidFill>
            <a:srgbClr val="000000"/>
          </a:solidFill>
          <a:latin typeface="+mn-lt"/>
          <a:ea typeface="+mn-ea"/>
          <a:cs typeface="+mn-cs"/>
        </a:defRPr>
      </a:lvl4pPr>
      <a:lvl5pPr marL="1231673" marR="0" indent="-223941" algn="l" defTabSz="913731" rtl="0" eaLnBrk="1" fontAlgn="auto" latinLnBrk="0" hangingPunct="1">
        <a:lnSpc>
          <a:spcPct val="90000"/>
        </a:lnSpc>
        <a:spcBef>
          <a:spcPct val="20000"/>
        </a:spcBef>
        <a:spcAft>
          <a:spcPts val="0"/>
        </a:spcAft>
        <a:buClrTx/>
        <a:buSzPct val="90000"/>
        <a:buFont typeface="Arial" pitchFamily="34" charset="0"/>
        <a:buChar char="•"/>
        <a:tabLst/>
        <a:defRPr sz="1763" kern="1200" spc="0" baseline="0">
          <a:solidFill>
            <a:srgbClr val="000000"/>
          </a:solidFill>
          <a:latin typeface="+mn-lt"/>
          <a:ea typeface="+mn-ea"/>
          <a:cs typeface="+mn-cs"/>
        </a:defRPr>
      </a:lvl5pPr>
      <a:lvl6pPr marL="2512760" indent="-228433" algn="l" defTabSz="913731"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69626" indent="-228433" algn="l" defTabSz="913731"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426491" indent="-228433" algn="l" defTabSz="913731"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83356" indent="-228433" algn="l" defTabSz="913731" rtl="0" eaLnBrk="1" latinLnBrk="0" hangingPunct="1">
        <a:spcBef>
          <a:spcPct val="20000"/>
        </a:spcBef>
        <a:buFont typeface="Arial" pitchFamily="34" charset="0"/>
        <a:buChar char="•"/>
        <a:defRPr sz="1959" kern="1200">
          <a:solidFill>
            <a:schemeClr val="tx1"/>
          </a:solidFill>
          <a:latin typeface="+mn-lt"/>
          <a:ea typeface="+mn-ea"/>
          <a:cs typeface="+mn-cs"/>
        </a:defRPr>
      </a:lvl9pPr>
    </p:bodyStyle>
    <p:otherStyle>
      <a:defPPr>
        <a:defRPr lang="en-US"/>
      </a:defPPr>
      <a:lvl1pPr marL="0" algn="l" defTabSz="913731" rtl="0" eaLnBrk="1" latinLnBrk="0" hangingPunct="1">
        <a:defRPr sz="1763" kern="1200">
          <a:solidFill>
            <a:schemeClr val="tx1"/>
          </a:solidFill>
          <a:latin typeface="+mn-lt"/>
          <a:ea typeface="+mn-ea"/>
          <a:cs typeface="+mn-cs"/>
        </a:defRPr>
      </a:lvl1pPr>
      <a:lvl2pPr marL="456865" algn="l" defTabSz="913731" rtl="0" eaLnBrk="1" latinLnBrk="0" hangingPunct="1">
        <a:defRPr sz="1763" kern="1200">
          <a:solidFill>
            <a:schemeClr val="tx1"/>
          </a:solidFill>
          <a:latin typeface="+mn-lt"/>
          <a:ea typeface="+mn-ea"/>
          <a:cs typeface="+mn-cs"/>
        </a:defRPr>
      </a:lvl2pPr>
      <a:lvl3pPr marL="913731" algn="l" defTabSz="913731" rtl="0" eaLnBrk="1" latinLnBrk="0" hangingPunct="1">
        <a:defRPr sz="1763" kern="1200">
          <a:solidFill>
            <a:schemeClr val="tx1"/>
          </a:solidFill>
          <a:latin typeface="+mn-lt"/>
          <a:ea typeface="+mn-ea"/>
          <a:cs typeface="+mn-cs"/>
        </a:defRPr>
      </a:lvl3pPr>
      <a:lvl4pPr marL="1370597" algn="l" defTabSz="913731" rtl="0" eaLnBrk="1" latinLnBrk="0" hangingPunct="1">
        <a:defRPr sz="1763" kern="1200">
          <a:solidFill>
            <a:schemeClr val="tx1"/>
          </a:solidFill>
          <a:latin typeface="+mn-lt"/>
          <a:ea typeface="+mn-ea"/>
          <a:cs typeface="+mn-cs"/>
        </a:defRPr>
      </a:lvl4pPr>
      <a:lvl5pPr marL="1827461" algn="l" defTabSz="913731" rtl="0" eaLnBrk="1" latinLnBrk="0" hangingPunct="1">
        <a:defRPr sz="1763" kern="1200">
          <a:solidFill>
            <a:schemeClr val="tx1"/>
          </a:solidFill>
          <a:latin typeface="+mn-lt"/>
          <a:ea typeface="+mn-ea"/>
          <a:cs typeface="+mn-cs"/>
        </a:defRPr>
      </a:lvl5pPr>
      <a:lvl6pPr marL="2284327" algn="l" defTabSz="913731" rtl="0" eaLnBrk="1" latinLnBrk="0" hangingPunct="1">
        <a:defRPr sz="1763" kern="1200">
          <a:solidFill>
            <a:schemeClr val="tx1"/>
          </a:solidFill>
          <a:latin typeface="+mn-lt"/>
          <a:ea typeface="+mn-ea"/>
          <a:cs typeface="+mn-cs"/>
        </a:defRPr>
      </a:lvl6pPr>
      <a:lvl7pPr marL="2741191" algn="l" defTabSz="913731" rtl="0" eaLnBrk="1" latinLnBrk="0" hangingPunct="1">
        <a:defRPr sz="1763" kern="1200">
          <a:solidFill>
            <a:schemeClr val="tx1"/>
          </a:solidFill>
          <a:latin typeface="+mn-lt"/>
          <a:ea typeface="+mn-ea"/>
          <a:cs typeface="+mn-cs"/>
        </a:defRPr>
      </a:lvl7pPr>
      <a:lvl8pPr marL="3198058" algn="l" defTabSz="913731" rtl="0" eaLnBrk="1" latinLnBrk="0" hangingPunct="1">
        <a:defRPr sz="1763" kern="1200">
          <a:solidFill>
            <a:schemeClr val="tx1"/>
          </a:solidFill>
          <a:latin typeface="+mn-lt"/>
          <a:ea typeface="+mn-ea"/>
          <a:cs typeface="+mn-cs"/>
        </a:defRPr>
      </a:lvl8pPr>
      <a:lvl9pPr marL="3654924" algn="l" defTabSz="913731" rtl="0" eaLnBrk="1" latinLnBrk="0" hangingPunct="1">
        <a:defRPr sz="17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2" y="28951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3731">
              <a:defRPr/>
            </a:pPr>
            <a:endParaRPr lang="en-US" dirty="0"/>
          </a:p>
        </p:txBody>
      </p:sp>
      <p:sp>
        <p:nvSpPr>
          <p:cNvPr id="9"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3731">
              <a:defRPr/>
            </a:pPr>
            <a:fld id="{7EFC24D6-DB8F-6B44-BA5A-9BEC68C15CAA}" type="slidenum">
              <a:rPr lang="en-US" smtClean="0"/>
              <a:pPr defTabSz="913731">
                <a:defRPr/>
              </a:pPr>
              <a:t>‹#›</a:t>
            </a:fld>
            <a:endParaRPr lang="en-US" dirty="0"/>
          </a:p>
        </p:txBody>
      </p:sp>
    </p:spTree>
    <p:extLst>
      <p:ext uri="{BB962C8B-B14F-4D97-AF65-F5344CB8AC3E}">
        <p14:creationId xmlns:p14="http://schemas.microsoft.com/office/powerpoint/2010/main" val="2199527209"/>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 id="2147483762" r:id="rId40"/>
    <p:sldLayoutId id="2147483763" r:id="rId41"/>
  </p:sldLayoutIdLst>
  <p:transition>
    <p:fade/>
  </p:transition>
  <p:txStyles>
    <p:titleStyle>
      <a:lvl1pPr algn="l" defTabSz="913731" rtl="0" eaLnBrk="1" latinLnBrk="0" hangingPunct="1">
        <a:lnSpc>
          <a:spcPct val="90000"/>
        </a:lnSpc>
        <a:spcBef>
          <a:spcPct val="0"/>
        </a:spcBef>
        <a:buNone/>
        <a:defRPr lang="en-US" sz="5290" b="0" kern="1200" cap="none" spc="-100" baseline="0" dirty="0" smtClean="0">
          <a:ln w="3175">
            <a:noFill/>
          </a:ln>
          <a:solidFill>
            <a:srgbClr val="000000"/>
          </a:solidFill>
          <a:effectLst/>
          <a:latin typeface="+mj-lt"/>
          <a:ea typeface="+mn-ea"/>
          <a:cs typeface="Segoe UI" pitchFamily="34" charset="0"/>
        </a:defRPr>
      </a:lvl1pPr>
    </p:titleStyle>
    <p:bodyStyle>
      <a:lvl1pPr marL="335911" marR="0" indent="-335911" algn="l" defTabSz="913731" rtl="0" eaLnBrk="1" fontAlgn="auto" latinLnBrk="0" hangingPunct="1">
        <a:lnSpc>
          <a:spcPct val="90000"/>
        </a:lnSpc>
        <a:spcBef>
          <a:spcPct val="20000"/>
        </a:spcBef>
        <a:spcAft>
          <a:spcPts val="0"/>
        </a:spcAft>
        <a:buClrTx/>
        <a:buSzPct val="90000"/>
        <a:buFont typeface="Arial" pitchFamily="34" charset="0"/>
        <a:buChar char="•"/>
        <a:tabLst/>
        <a:defRPr sz="3918" kern="1200" spc="0" baseline="0">
          <a:solidFill>
            <a:srgbClr val="000000"/>
          </a:solidFill>
          <a:latin typeface="+mj-lt"/>
          <a:ea typeface="+mn-ea"/>
          <a:cs typeface="+mn-cs"/>
        </a:defRPr>
      </a:lvl1pPr>
      <a:lvl2pPr marL="572292" marR="0" indent="-236382" algn="l" defTabSz="913731" rtl="0" eaLnBrk="1" fontAlgn="auto" latinLnBrk="0" hangingPunct="1">
        <a:lnSpc>
          <a:spcPct val="90000"/>
        </a:lnSpc>
        <a:spcBef>
          <a:spcPct val="20000"/>
        </a:spcBef>
        <a:spcAft>
          <a:spcPts val="0"/>
        </a:spcAft>
        <a:buClrTx/>
        <a:buSzPct val="90000"/>
        <a:buFont typeface="Arial" pitchFamily="34" charset="0"/>
        <a:buChar char="•"/>
        <a:tabLst/>
        <a:defRPr sz="2351" kern="1200" spc="0" baseline="0">
          <a:solidFill>
            <a:srgbClr val="000000"/>
          </a:solidFill>
          <a:latin typeface="+mn-lt"/>
          <a:ea typeface="+mn-ea"/>
          <a:cs typeface="+mn-cs"/>
        </a:defRPr>
      </a:lvl2pPr>
      <a:lvl3pPr marL="783792" marR="0" indent="-223941" algn="l" defTabSz="913731" rtl="0" eaLnBrk="1" fontAlgn="auto" latinLnBrk="0" hangingPunct="1">
        <a:lnSpc>
          <a:spcPct val="90000"/>
        </a:lnSpc>
        <a:spcBef>
          <a:spcPct val="20000"/>
        </a:spcBef>
        <a:spcAft>
          <a:spcPts val="0"/>
        </a:spcAft>
        <a:buClrTx/>
        <a:buSzPct val="90000"/>
        <a:buFont typeface="Arial" pitchFamily="34" charset="0"/>
        <a:buChar char="•"/>
        <a:tabLst/>
        <a:defRPr sz="1959" kern="1200" spc="0" baseline="0">
          <a:solidFill>
            <a:srgbClr val="000000"/>
          </a:solidFill>
          <a:latin typeface="+mn-lt"/>
          <a:ea typeface="+mn-ea"/>
          <a:cs typeface="+mn-cs"/>
        </a:defRPr>
      </a:lvl3pPr>
      <a:lvl4pPr marL="1007734" marR="0" indent="-223941" algn="l" defTabSz="913731" rtl="0" eaLnBrk="1" fontAlgn="auto" latinLnBrk="0" hangingPunct="1">
        <a:lnSpc>
          <a:spcPct val="90000"/>
        </a:lnSpc>
        <a:spcBef>
          <a:spcPct val="20000"/>
        </a:spcBef>
        <a:spcAft>
          <a:spcPts val="0"/>
        </a:spcAft>
        <a:buClrTx/>
        <a:buSzPct val="90000"/>
        <a:buFont typeface="Arial" pitchFamily="34" charset="0"/>
        <a:buChar char="•"/>
        <a:tabLst/>
        <a:defRPr sz="1763" kern="1200" spc="0" baseline="0">
          <a:solidFill>
            <a:srgbClr val="000000"/>
          </a:solidFill>
          <a:latin typeface="+mn-lt"/>
          <a:ea typeface="+mn-ea"/>
          <a:cs typeface="+mn-cs"/>
        </a:defRPr>
      </a:lvl4pPr>
      <a:lvl5pPr marL="1231673" marR="0" indent="-223941" algn="l" defTabSz="913731" rtl="0" eaLnBrk="1" fontAlgn="auto" latinLnBrk="0" hangingPunct="1">
        <a:lnSpc>
          <a:spcPct val="90000"/>
        </a:lnSpc>
        <a:spcBef>
          <a:spcPct val="20000"/>
        </a:spcBef>
        <a:spcAft>
          <a:spcPts val="0"/>
        </a:spcAft>
        <a:buClrTx/>
        <a:buSzPct val="90000"/>
        <a:buFont typeface="Arial" pitchFamily="34" charset="0"/>
        <a:buChar char="•"/>
        <a:tabLst/>
        <a:defRPr sz="1763" kern="1200" spc="0" baseline="0">
          <a:solidFill>
            <a:srgbClr val="000000"/>
          </a:solidFill>
          <a:latin typeface="+mn-lt"/>
          <a:ea typeface="+mn-ea"/>
          <a:cs typeface="+mn-cs"/>
        </a:defRPr>
      </a:lvl5pPr>
      <a:lvl6pPr marL="2512760" indent="-228433" algn="l" defTabSz="913731"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69626" indent="-228433" algn="l" defTabSz="913731"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426491" indent="-228433" algn="l" defTabSz="913731"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83356" indent="-228433" algn="l" defTabSz="913731" rtl="0" eaLnBrk="1" latinLnBrk="0" hangingPunct="1">
        <a:spcBef>
          <a:spcPct val="20000"/>
        </a:spcBef>
        <a:buFont typeface="Arial" pitchFamily="34" charset="0"/>
        <a:buChar char="•"/>
        <a:defRPr sz="1959" kern="1200">
          <a:solidFill>
            <a:schemeClr val="tx1"/>
          </a:solidFill>
          <a:latin typeface="+mn-lt"/>
          <a:ea typeface="+mn-ea"/>
          <a:cs typeface="+mn-cs"/>
        </a:defRPr>
      </a:lvl9pPr>
    </p:bodyStyle>
    <p:otherStyle>
      <a:defPPr>
        <a:defRPr lang="en-US"/>
      </a:defPPr>
      <a:lvl1pPr marL="0" algn="l" defTabSz="913731" rtl="0" eaLnBrk="1" latinLnBrk="0" hangingPunct="1">
        <a:defRPr sz="1763" kern="1200">
          <a:solidFill>
            <a:schemeClr val="tx1"/>
          </a:solidFill>
          <a:latin typeface="+mn-lt"/>
          <a:ea typeface="+mn-ea"/>
          <a:cs typeface="+mn-cs"/>
        </a:defRPr>
      </a:lvl1pPr>
      <a:lvl2pPr marL="456865" algn="l" defTabSz="913731" rtl="0" eaLnBrk="1" latinLnBrk="0" hangingPunct="1">
        <a:defRPr sz="1763" kern="1200">
          <a:solidFill>
            <a:schemeClr val="tx1"/>
          </a:solidFill>
          <a:latin typeface="+mn-lt"/>
          <a:ea typeface="+mn-ea"/>
          <a:cs typeface="+mn-cs"/>
        </a:defRPr>
      </a:lvl2pPr>
      <a:lvl3pPr marL="913731" algn="l" defTabSz="913731" rtl="0" eaLnBrk="1" latinLnBrk="0" hangingPunct="1">
        <a:defRPr sz="1763" kern="1200">
          <a:solidFill>
            <a:schemeClr val="tx1"/>
          </a:solidFill>
          <a:latin typeface="+mn-lt"/>
          <a:ea typeface="+mn-ea"/>
          <a:cs typeface="+mn-cs"/>
        </a:defRPr>
      </a:lvl3pPr>
      <a:lvl4pPr marL="1370597" algn="l" defTabSz="913731" rtl="0" eaLnBrk="1" latinLnBrk="0" hangingPunct="1">
        <a:defRPr sz="1763" kern="1200">
          <a:solidFill>
            <a:schemeClr val="tx1"/>
          </a:solidFill>
          <a:latin typeface="+mn-lt"/>
          <a:ea typeface="+mn-ea"/>
          <a:cs typeface="+mn-cs"/>
        </a:defRPr>
      </a:lvl4pPr>
      <a:lvl5pPr marL="1827461" algn="l" defTabSz="913731" rtl="0" eaLnBrk="1" latinLnBrk="0" hangingPunct="1">
        <a:defRPr sz="1763" kern="1200">
          <a:solidFill>
            <a:schemeClr val="tx1"/>
          </a:solidFill>
          <a:latin typeface="+mn-lt"/>
          <a:ea typeface="+mn-ea"/>
          <a:cs typeface="+mn-cs"/>
        </a:defRPr>
      </a:lvl5pPr>
      <a:lvl6pPr marL="2284327" algn="l" defTabSz="913731" rtl="0" eaLnBrk="1" latinLnBrk="0" hangingPunct="1">
        <a:defRPr sz="1763" kern="1200">
          <a:solidFill>
            <a:schemeClr val="tx1"/>
          </a:solidFill>
          <a:latin typeface="+mn-lt"/>
          <a:ea typeface="+mn-ea"/>
          <a:cs typeface="+mn-cs"/>
        </a:defRPr>
      </a:lvl6pPr>
      <a:lvl7pPr marL="2741191" algn="l" defTabSz="913731" rtl="0" eaLnBrk="1" latinLnBrk="0" hangingPunct="1">
        <a:defRPr sz="1763" kern="1200">
          <a:solidFill>
            <a:schemeClr val="tx1"/>
          </a:solidFill>
          <a:latin typeface="+mn-lt"/>
          <a:ea typeface="+mn-ea"/>
          <a:cs typeface="+mn-cs"/>
        </a:defRPr>
      </a:lvl7pPr>
      <a:lvl8pPr marL="3198058" algn="l" defTabSz="913731" rtl="0" eaLnBrk="1" latinLnBrk="0" hangingPunct="1">
        <a:defRPr sz="1763" kern="1200">
          <a:solidFill>
            <a:schemeClr val="tx1"/>
          </a:solidFill>
          <a:latin typeface="+mn-lt"/>
          <a:ea typeface="+mn-ea"/>
          <a:cs typeface="+mn-cs"/>
        </a:defRPr>
      </a:lvl8pPr>
      <a:lvl9pPr marL="3654924" algn="l" defTabSz="913731" rtl="0" eaLnBrk="1" latinLnBrk="0" hangingPunct="1">
        <a:defRPr sz="17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69239" y="6558796"/>
            <a:ext cx="3859607" cy="134483"/>
          </a:xfrm>
          <a:prstGeom prst="rect">
            <a:avLst/>
          </a:prstGeom>
        </p:spPr>
        <p:txBody>
          <a:bodyPr vert="horz" lIns="0" tIns="0" rIns="91440" bIns="0" rtlCol="0" anchor="ctr"/>
          <a:lstStyle>
            <a:lvl1pPr marL="0" algn="l" defTabSz="914367" rtl="0" eaLnBrk="1" latinLnBrk="0" hangingPunct="1">
              <a:defRPr lang="en-US" sz="882" kern="1200">
                <a:gradFill>
                  <a:gsLst>
                    <a:gs pos="2239">
                      <a:schemeClr val="tx1"/>
                    </a:gs>
                    <a:gs pos="11940">
                      <a:schemeClr val="tx1"/>
                    </a:gs>
                  </a:gsLst>
                  <a:lin ang="5400000" scaled="0"/>
                </a:gradFill>
                <a:latin typeface="+mn-lt"/>
                <a:ea typeface="+mn-ea"/>
                <a:cs typeface="+mn-cs"/>
              </a:defRPr>
            </a:lvl1pPr>
          </a:lstStyle>
          <a:p>
            <a:pPr>
              <a:defRPr/>
            </a:pPr>
            <a:r>
              <a:rPr lang="en-US">
                <a:gradFill>
                  <a:gsLst>
                    <a:gs pos="2239">
                      <a:srgbClr val="505050"/>
                    </a:gs>
                    <a:gs pos="11940">
                      <a:srgbClr val="505050"/>
                    </a:gs>
                  </a:gsLst>
                  <a:lin ang="5400000" scaled="0"/>
                </a:gradFill>
              </a:rPr>
              <a:t>Microsoft Confidential</a:t>
            </a:r>
          </a:p>
        </p:txBody>
      </p:sp>
      <p:sp>
        <p:nvSpPr>
          <p:cNvPr id="6" name="Slide Number Placeholder 4"/>
          <p:cNvSpPr>
            <a:spLocks noGrp="1"/>
          </p:cNvSpPr>
          <p:nvPr>
            <p:ph type="sldNum" sz="quarter" idx="4"/>
          </p:nvPr>
        </p:nvSpPr>
        <p:spPr>
          <a:xfrm>
            <a:off x="11367166" y="6558796"/>
            <a:ext cx="555596" cy="134483"/>
          </a:xfrm>
          <a:prstGeom prst="rect">
            <a:avLst/>
          </a:prstGeom>
        </p:spPr>
        <p:txBody>
          <a:bodyPr vert="horz" lIns="91440" tIns="0" rIns="0" bIns="0" rtlCol="0" anchor="ctr"/>
          <a:lstStyle>
            <a:lvl1pPr algn="r">
              <a:defRPr lang="en-US" sz="882" b="0" kern="1200" smtClean="0">
                <a:gradFill>
                  <a:gsLst>
                    <a:gs pos="2239">
                      <a:schemeClr val="tx1"/>
                    </a:gs>
                    <a:gs pos="11940">
                      <a:schemeClr val="tx1"/>
                    </a:gs>
                  </a:gsLst>
                  <a:lin ang="5400000" scaled="0"/>
                </a:gradFill>
                <a:latin typeface="+mn-lt"/>
                <a:ea typeface="+mn-ea"/>
                <a:cs typeface="+mn-cs"/>
              </a:defRPr>
            </a:lvl1pPr>
          </a:lstStyle>
          <a:p>
            <a:pPr defTabSz="914367">
              <a:defRPr/>
            </a:pPr>
            <a:fld id="{27258FFF-F925-446B-8502-81C933981705}" type="slidenum">
              <a:rPr lang="en-US" smtClean="0">
                <a:gradFill>
                  <a:gsLst>
                    <a:gs pos="2239">
                      <a:srgbClr val="505050"/>
                    </a:gs>
                    <a:gs pos="11940">
                      <a:srgbClr val="505050"/>
                    </a:gs>
                  </a:gsLst>
                  <a:lin ang="5400000" scaled="0"/>
                </a:gradFill>
              </a:rPr>
              <a:pPr defTabSz="914367">
                <a:defRPr/>
              </a:pPr>
              <a:t>‹#›</a:t>
            </a:fld>
            <a:endParaRPr lang="en-US">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254211605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Lst>
  <p:transition>
    <p:fade/>
  </p:transition>
  <p:hf sldNum="0" hd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4180"/>
            <a:endParaRPr lang="en-US" dirty="0"/>
          </a:p>
        </p:txBody>
      </p:sp>
      <p:sp>
        <p:nvSpPr>
          <p:cNvPr id="9" name="Slide Number Placeholder 8"/>
          <p:cNvSpPr>
            <a:spLocks noGrp="1"/>
          </p:cNvSpPr>
          <p:nvPr>
            <p:ph type="sldNum" sz="quarter" idx="4"/>
          </p:nvPr>
        </p:nvSpPr>
        <p:spPr>
          <a:xfrm>
            <a:off x="9143811"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4180"/>
            <a:fld id="{7EFC24D6-DB8F-6B44-BA5A-9BEC68C15CAA}" type="slidenum">
              <a:rPr lang="en-US" smtClean="0"/>
              <a:pPr defTabSz="914180"/>
              <a:t>‹#›</a:t>
            </a:fld>
            <a:endParaRPr lang="en-US" dirty="0"/>
          </a:p>
        </p:txBody>
      </p:sp>
    </p:spTree>
    <p:extLst>
      <p:ext uri="{BB962C8B-B14F-4D97-AF65-F5344CB8AC3E}">
        <p14:creationId xmlns:p14="http://schemas.microsoft.com/office/powerpoint/2010/main" val="2924194146"/>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solidFill>
            <a:srgbClr val="000000"/>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solidFill>
            <a:srgbClr val="000000"/>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solidFill>
            <a:srgbClr val="000000"/>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solidFill>
            <a:srgbClr val="000000"/>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solidFill>
            <a:srgbClr val="000000"/>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solidFill>
            <a:srgbClr val="000000"/>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99" y="228683"/>
            <a:ext cx="11151917" cy="7478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519248" y="1447800"/>
            <a:ext cx="11151916" cy="2000548"/>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1426257"/>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fade/>
  </p:transition>
  <p:txStyles>
    <p:titleStyle>
      <a:lvl1pPr algn="l" defTabSz="914001" rtl="0" eaLnBrk="1" latinLnBrk="0" hangingPunct="1">
        <a:lnSpc>
          <a:spcPct val="90000"/>
        </a:lnSpc>
        <a:spcBef>
          <a:spcPct val="0"/>
        </a:spcBef>
        <a:buNone/>
        <a:defRPr lang="en-US" sz="5397" b="0" kern="1200" cap="none" spc="-100"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345938" indent="-345938" algn="l" defTabSz="914001" rtl="0" eaLnBrk="1" latinLnBrk="0" hangingPunct="1">
        <a:lnSpc>
          <a:spcPct val="90000"/>
        </a:lnSpc>
        <a:spcBef>
          <a:spcPct val="20000"/>
        </a:spcBef>
        <a:buSzPct val="90000"/>
        <a:buFont typeface="Arial" pitchFamily="34" charset="0"/>
        <a:buChar char="•"/>
        <a:defRPr sz="3199"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629989" indent="-284051" algn="l" defTabSz="914001" rtl="0" eaLnBrk="1" latinLnBrk="0" hangingPunct="1">
        <a:lnSpc>
          <a:spcPct val="90000"/>
        </a:lnSpc>
        <a:spcBef>
          <a:spcPct val="20000"/>
        </a:spcBef>
        <a:buSzPct val="90000"/>
        <a:buFont typeface="Arial" pitchFamily="34" charset="0"/>
        <a:buChar char="•"/>
        <a:tabLst>
          <a:tab pos="629989" algn="l"/>
        </a:tabLst>
        <a:defRPr sz="2799"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038" indent="-284051" algn="l" defTabSz="914001" rtl="0" eaLnBrk="1" latinLnBrk="0" hangingPunct="1">
        <a:lnSpc>
          <a:spcPct val="90000"/>
        </a:lnSpc>
        <a:spcBef>
          <a:spcPct val="20000"/>
        </a:spcBef>
        <a:buSzPct val="90000"/>
        <a:buFont typeface="Arial" pitchFamily="34" charset="0"/>
        <a:buChar char="•"/>
        <a:defRPr sz="2399"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138" indent="-223749" algn="l" defTabSz="914001" rtl="0" eaLnBrk="1" latinLnBrk="0" hangingPunct="1">
        <a:lnSpc>
          <a:spcPct val="90000"/>
        </a:lnSpc>
        <a:spcBef>
          <a:spcPct val="20000"/>
        </a:spcBef>
        <a:buSzPct val="90000"/>
        <a:buFont typeface="Arial" pitchFamily="34" charset="0"/>
        <a:buChar char="•"/>
        <a:tabLst>
          <a:tab pos="914038" algn="l"/>
        </a:tabLst>
        <a:defRPr sz="1999"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235" indent="-230097" algn="l" defTabSz="914001" rtl="0" eaLnBrk="1" latinLnBrk="0" hangingPunct="1">
        <a:lnSpc>
          <a:spcPct val="90000"/>
        </a:lnSpc>
        <a:spcBef>
          <a:spcPct val="20000"/>
        </a:spcBef>
        <a:buSzPct val="90000"/>
        <a:buFont typeface="Arial" pitchFamily="34" charset="0"/>
        <a:buChar char="•"/>
        <a:defRPr sz="1999"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3504" indent="-228501" algn="l" defTabSz="914001"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504" indent="-228501" algn="l" defTabSz="914001"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505" indent="-228501" algn="l" defTabSz="914001"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506" indent="-228501" algn="l" defTabSz="914001"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001" rtl="0" eaLnBrk="1" latinLnBrk="0" hangingPunct="1">
        <a:defRPr sz="1799" kern="1200">
          <a:solidFill>
            <a:schemeClr val="tx1"/>
          </a:solidFill>
          <a:latin typeface="+mn-lt"/>
          <a:ea typeface="+mn-ea"/>
          <a:cs typeface="+mn-cs"/>
        </a:defRPr>
      </a:lvl1pPr>
      <a:lvl2pPr marL="457001" algn="l" defTabSz="914001" rtl="0" eaLnBrk="1" latinLnBrk="0" hangingPunct="1">
        <a:defRPr sz="1799" kern="1200">
          <a:solidFill>
            <a:schemeClr val="tx1"/>
          </a:solidFill>
          <a:latin typeface="+mn-lt"/>
          <a:ea typeface="+mn-ea"/>
          <a:cs typeface="+mn-cs"/>
        </a:defRPr>
      </a:lvl2pPr>
      <a:lvl3pPr marL="914001" algn="l" defTabSz="914001" rtl="0" eaLnBrk="1" latinLnBrk="0" hangingPunct="1">
        <a:defRPr sz="1799" kern="1200">
          <a:solidFill>
            <a:schemeClr val="tx1"/>
          </a:solidFill>
          <a:latin typeface="+mn-lt"/>
          <a:ea typeface="+mn-ea"/>
          <a:cs typeface="+mn-cs"/>
        </a:defRPr>
      </a:lvl3pPr>
      <a:lvl4pPr marL="1371002" algn="l" defTabSz="914001" rtl="0" eaLnBrk="1" latinLnBrk="0" hangingPunct="1">
        <a:defRPr sz="1799" kern="1200">
          <a:solidFill>
            <a:schemeClr val="tx1"/>
          </a:solidFill>
          <a:latin typeface="+mn-lt"/>
          <a:ea typeface="+mn-ea"/>
          <a:cs typeface="+mn-cs"/>
        </a:defRPr>
      </a:lvl4pPr>
      <a:lvl5pPr marL="1828003" algn="l" defTabSz="914001" rtl="0" eaLnBrk="1" latinLnBrk="0" hangingPunct="1">
        <a:defRPr sz="1799" kern="1200">
          <a:solidFill>
            <a:schemeClr val="tx1"/>
          </a:solidFill>
          <a:latin typeface="+mn-lt"/>
          <a:ea typeface="+mn-ea"/>
          <a:cs typeface="+mn-cs"/>
        </a:defRPr>
      </a:lvl5pPr>
      <a:lvl6pPr marL="2285004" algn="l" defTabSz="914001" rtl="0" eaLnBrk="1" latinLnBrk="0" hangingPunct="1">
        <a:defRPr sz="1799" kern="1200">
          <a:solidFill>
            <a:schemeClr val="tx1"/>
          </a:solidFill>
          <a:latin typeface="+mn-lt"/>
          <a:ea typeface="+mn-ea"/>
          <a:cs typeface="+mn-cs"/>
        </a:defRPr>
      </a:lvl6pPr>
      <a:lvl7pPr marL="2742003" algn="l" defTabSz="914001" rtl="0" eaLnBrk="1" latinLnBrk="0" hangingPunct="1">
        <a:defRPr sz="1799" kern="1200">
          <a:solidFill>
            <a:schemeClr val="tx1"/>
          </a:solidFill>
          <a:latin typeface="+mn-lt"/>
          <a:ea typeface="+mn-ea"/>
          <a:cs typeface="+mn-cs"/>
        </a:defRPr>
      </a:lvl7pPr>
      <a:lvl8pPr marL="3199004" algn="l" defTabSz="914001" rtl="0" eaLnBrk="1" latinLnBrk="0" hangingPunct="1">
        <a:defRPr sz="1799" kern="1200">
          <a:solidFill>
            <a:schemeClr val="tx1"/>
          </a:solidFill>
          <a:latin typeface="+mn-lt"/>
          <a:ea typeface="+mn-ea"/>
          <a:cs typeface="+mn-cs"/>
        </a:defRPr>
      </a:lvl8pPr>
      <a:lvl9pPr marL="3656005" algn="l" defTabSz="914001"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1"/>
          <a:stretch>
            <a:fillRect/>
          </a:stretch>
        </p:blipFill>
        <p:spPr>
          <a:xfrm rot="5400000">
            <a:off x="9208749" y="2991034"/>
            <a:ext cx="6858623" cy="876557"/>
          </a:xfrm>
          <a:prstGeom prst="rect">
            <a:avLst/>
          </a:prstGeom>
        </p:spPr>
      </p:pic>
    </p:spTree>
    <p:extLst>
      <p:ext uri="{BB962C8B-B14F-4D97-AF65-F5344CB8AC3E}">
        <p14:creationId xmlns:p14="http://schemas.microsoft.com/office/powerpoint/2010/main" val="422338092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Lst>
  <p:transition>
    <p:fade/>
  </p:transition>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12366230" y="-216"/>
            <a:ext cx="940152" cy="5639455"/>
            <a:chOff x="12614198" y="-221"/>
            <a:chExt cx="959004" cy="5751722"/>
          </a:xfrm>
        </p:grpSpPr>
        <p:grpSp>
          <p:nvGrpSpPr>
            <p:cNvPr id="7" name="Group 6"/>
            <p:cNvGrpSpPr/>
            <p:nvPr userDrawn="1"/>
          </p:nvGrpSpPr>
          <p:grpSpPr>
            <a:xfrm>
              <a:off x="12614198" y="-221"/>
              <a:ext cx="959004" cy="5716010"/>
              <a:chOff x="12614198" y="-221"/>
              <a:chExt cx="959004" cy="5716010"/>
            </a:xfrm>
          </p:grpSpPr>
          <p:grpSp>
            <p:nvGrpSpPr>
              <p:cNvPr id="37" name="Group 36"/>
              <p:cNvGrpSpPr/>
              <p:nvPr userDrawn="1"/>
            </p:nvGrpSpPr>
            <p:grpSpPr>
              <a:xfrm>
                <a:off x="12614198" y="-221"/>
                <a:ext cx="959004" cy="5716010"/>
                <a:chOff x="12614198" y="-221"/>
                <a:chExt cx="959004" cy="5716010"/>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1775">
                              <a:schemeClr val="bg1"/>
                            </a:gs>
                            <a:gs pos="14000">
                              <a:schemeClr val="bg1"/>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a:gradFill>
                          <a:gsLst>
                            <a:gs pos="1775">
                              <a:schemeClr val="bg1"/>
                            </a:gs>
                            <a:gs pos="14000">
                              <a:schemeClr val="bg1"/>
                            </a:gs>
                          </a:gsLst>
                          <a:lin ang="5400000" scaled="0"/>
                        </a:gradFill>
                        <a:ea typeface="Segoe UI" pitchFamily="34" charset="0"/>
                        <a:cs typeface="Segoe UI" pitchFamily="34" charset="0"/>
                      </a:rPr>
                      <a:t>R:</a:t>
                    </a:r>
                    <a:r>
                      <a:rPr lang="en-US" sz="490" baseline="0" dirty="0">
                        <a:gradFill>
                          <a:gsLst>
                            <a:gs pos="1775">
                              <a:schemeClr val="bg1"/>
                            </a:gs>
                            <a:gs pos="14000">
                              <a:schemeClr val="bg1"/>
                            </a:gs>
                          </a:gsLst>
                          <a:lin ang="5400000" scaled="0"/>
                        </a:gradFill>
                        <a:ea typeface="Segoe UI" pitchFamily="34" charset="0"/>
                        <a:cs typeface="Segoe UI" pitchFamily="34" charset="0"/>
                      </a:rPr>
                      <a:t>0 G:32 B:80</a:t>
                    </a:r>
                    <a:endParaRPr lang="en-US" sz="490" dirty="0">
                      <a:gradFill>
                        <a:gsLst>
                          <a:gs pos="1775">
                            <a:schemeClr val="bg1"/>
                          </a:gs>
                          <a:gs pos="14000">
                            <a:schemeClr val="bg1"/>
                          </a:gs>
                        </a:gsLst>
                        <a:lin ang="5400000" scaled="0"/>
                      </a:gradFill>
                      <a:ea typeface="Segoe UI" pitchFamily="34" charset="0"/>
                      <a:cs typeface="Segoe UI" pitchFamily="34" charset="0"/>
                    </a:endParaRP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18584">
                              <a:srgbClr val="FFFFFF"/>
                            </a:gs>
                            <a:gs pos="52000">
                              <a:srgbClr val="FFFFFF"/>
                            </a:gs>
                          </a:gsLst>
                          <a:lin ang="5400000" scaled="0"/>
                        </a:gradFill>
                        <a:latin typeface="+mn-lt"/>
                        <a:ea typeface="Segoe UI" pitchFamily="34" charset="0"/>
                        <a:cs typeface="Segoe UI" pitchFamily="34" charset="0"/>
                      </a:rPr>
                      <a:t>Mid Blue</a:t>
                    </a:r>
                  </a:p>
                  <a:p>
                    <a:pPr algn="l" defTabSz="914102" fontAlgn="base">
                      <a:lnSpc>
                        <a:spcPct val="100000"/>
                      </a:lnSpc>
                      <a:spcBef>
                        <a:spcPct val="0"/>
                      </a:spcBef>
                      <a:spcAft>
                        <a:spcPct val="0"/>
                      </a:spcAft>
                    </a:pPr>
                    <a:r>
                      <a:rPr lang="en-US" sz="490" dirty="0">
                        <a:gradFill>
                          <a:gsLst>
                            <a:gs pos="18584">
                              <a:srgbClr val="FFFFFF"/>
                            </a:gs>
                            <a:gs pos="52000">
                              <a:srgbClr val="FFFFFF"/>
                            </a:gs>
                          </a:gsLst>
                          <a:lin ang="5400000" scaled="0"/>
                        </a:gradFill>
                        <a:ea typeface="Segoe UI" pitchFamily="34" charset="0"/>
                        <a:cs typeface="Segoe UI" pitchFamily="34" charset="0"/>
                      </a:rPr>
                      <a:t>R:0</a:t>
                    </a:r>
                    <a:r>
                      <a:rPr lang="en-US" sz="490" baseline="0" dirty="0">
                        <a:gradFill>
                          <a:gsLst>
                            <a:gs pos="18584">
                              <a:srgbClr val="FFFFFF"/>
                            </a:gs>
                            <a:gs pos="52000">
                              <a:srgbClr val="FFFFFF"/>
                            </a:gs>
                          </a:gsLst>
                          <a:lin ang="5400000" scaled="0"/>
                        </a:gradFill>
                        <a:ea typeface="Segoe UI" pitchFamily="34" charset="0"/>
                        <a:cs typeface="Segoe UI" pitchFamily="34" charset="0"/>
                      </a:rPr>
                      <a:t> G:24 B:143</a:t>
                    </a:r>
                    <a:endParaRPr lang="en-US" sz="490" dirty="0">
                      <a:gradFill>
                        <a:gsLst>
                          <a:gs pos="18584">
                            <a:srgbClr val="FFFFFF"/>
                          </a:gs>
                          <a:gs pos="52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16 G:124 B:16</a:t>
                    </a: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0 G:45 B:145</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Magenta</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227 G:0 B:140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34" name="TextBox 33"/>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Main colors</a:t>
                  </a:r>
                </a:p>
              </p:txBody>
            </p:sp>
            <p:sp>
              <p:nvSpPr>
                <p:cNvPr id="35" name="TextBox 34"/>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Secondary colors (use only when</a:t>
                  </a:r>
                  <a:r>
                    <a:rPr lang="en-US" sz="980" baseline="0" dirty="0">
                      <a:gradFill>
                        <a:gsLst>
                          <a:gs pos="2917">
                            <a:schemeClr val="tx1"/>
                          </a:gs>
                          <a:gs pos="30000">
                            <a:schemeClr val="tx1"/>
                          </a:gs>
                        </a:gsLst>
                        <a:lin ang="5400000" scaled="0"/>
                      </a:gradFill>
                    </a:rPr>
                    <a:t> necessary)</a:t>
                  </a:r>
                  <a:endParaRPr lang="en-US" sz="980" dirty="0">
                    <a:gradFill>
                      <a:gsLst>
                        <a:gs pos="2917">
                          <a:schemeClr val="tx1"/>
                        </a:gs>
                        <a:gs pos="30000">
                          <a:schemeClr val="tx1"/>
                        </a:gs>
                      </a:gsLst>
                      <a:lin ang="5400000" scaled="0"/>
                    </a:gradFill>
                  </a:endParaRPr>
                </a:p>
              </p:txBody>
            </p:sp>
          </p:grpSp>
          <p:sp>
            <p:nvSpPr>
              <p:cNvPr id="19" name="Rectangle 18"/>
              <p:cNvSpPr/>
              <p:nvPr userDrawn="1"/>
            </p:nvSpPr>
            <p:spPr bwMode="auto">
              <a:xfrm rot="5400000">
                <a:off x="12328887"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66272">
                          <a:srgbClr val="000000"/>
                        </a:gs>
                        <a:gs pos="44000">
                          <a:srgbClr val="000000"/>
                        </a:gs>
                      </a:gsLst>
                      <a:lin ang="5400000" scaled="1"/>
                    </a:gradFill>
                    <a:latin typeface="+mn-lt"/>
                    <a:ea typeface="Segoe UI" pitchFamily="34" charset="0"/>
                    <a:cs typeface="Segoe UI" pitchFamily="34" charset="0"/>
                  </a:rPr>
                  <a:t>Light Blue</a:t>
                </a:r>
              </a:p>
              <a:p>
                <a:pPr algn="l" defTabSz="914102" fontAlgn="base">
                  <a:lnSpc>
                    <a:spcPct val="100000"/>
                  </a:lnSpc>
                  <a:spcBef>
                    <a:spcPct val="0"/>
                  </a:spcBef>
                  <a:spcAft>
                    <a:spcPct val="0"/>
                  </a:spcAft>
                </a:pPr>
                <a:r>
                  <a:rPr lang="en-US" sz="490" dirty="0">
                    <a:gradFill>
                      <a:gsLst>
                        <a:gs pos="66272">
                          <a:srgbClr val="000000"/>
                        </a:gs>
                        <a:gs pos="44000">
                          <a:srgbClr val="000000"/>
                        </a:gs>
                      </a:gsLst>
                      <a:lin ang="5400000" scaled="1"/>
                    </a:gradFill>
                    <a:ea typeface="Segoe UI" pitchFamily="34" charset="0"/>
                    <a:cs typeface="Segoe UI" pitchFamily="34" charset="0"/>
                  </a:rPr>
                  <a:t>R:0</a:t>
                </a:r>
                <a:r>
                  <a:rPr lang="en-US" sz="490" baseline="0" dirty="0">
                    <a:gradFill>
                      <a:gsLst>
                        <a:gs pos="66272">
                          <a:srgbClr val="000000"/>
                        </a:gs>
                        <a:gs pos="44000">
                          <a:srgbClr val="000000"/>
                        </a:gs>
                      </a:gsLst>
                      <a:lin ang="5400000" scaled="1"/>
                    </a:gradFill>
                    <a:ea typeface="Segoe UI" pitchFamily="34" charset="0"/>
                    <a:cs typeface="Segoe UI" pitchFamily="34" charset="0"/>
                  </a:rPr>
                  <a:t> G:188 B:242</a:t>
                </a:r>
                <a:endParaRPr lang="en-US" sz="490" dirty="0">
                  <a:gradFill>
                    <a:gsLst>
                      <a:gs pos="66272">
                        <a:srgbClr val="000000"/>
                      </a:gs>
                      <a:gs pos="44000">
                        <a:srgbClr val="000000"/>
                      </a:gs>
                    </a:gsLst>
                    <a:lin ang="5400000" scaled="1"/>
                  </a:gradFill>
                  <a:ea typeface="Segoe UI" pitchFamily="34" charset="0"/>
                  <a:cs typeface="Segoe UI" pitchFamily="34" charset="0"/>
                </a:endParaRPr>
              </a:p>
            </p:txBody>
          </p:sp>
          <p:sp>
            <p:nvSpPr>
              <p:cNvPr id="21" name="Rectangle 20"/>
              <p:cNvSpPr/>
              <p:nvPr userDrawn="1"/>
            </p:nvSpPr>
            <p:spPr bwMode="auto">
              <a:xfrm rot="5400000">
                <a:off x="12328886" y="4270557"/>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14102" fontAlgn="base">
                  <a:lnSpc>
                    <a:spcPct val="100000"/>
                  </a:lnSpc>
                  <a:spcBef>
                    <a:spcPct val="0"/>
                  </a:spcBef>
                  <a:spcAft>
                    <a:spcPct val="0"/>
                  </a:spcAft>
                </a:pPr>
                <a:r>
                  <a:rPr lang="en-US" sz="490" kern="1200" baseline="0" dirty="0">
                    <a:gradFill>
                      <a:gsLst>
                        <a:gs pos="2092">
                          <a:srgbClr val="F8F8F8"/>
                        </a:gs>
                        <a:gs pos="10042">
                          <a:srgbClr val="F8F8F8"/>
                        </a:gs>
                      </a:gsLst>
                      <a:lin ang="5400000" scaled="0"/>
                    </a:gradFill>
                    <a:latin typeface="+mn-lt"/>
                    <a:ea typeface="Segoe UI" pitchFamily="34" charset="0"/>
                    <a:cs typeface="Segoe UI" pitchFamily="34" charset="0"/>
                  </a:rPr>
                  <a:t>R:216 G:159 B:1</a:t>
                </a:r>
              </a:p>
            </p:txBody>
          </p:sp>
        </p:grpSp>
        <p:sp>
          <p:nvSpPr>
            <p:cNvPr id="23" name="Rectangle 22"/>
            <p:cNvSpPr/>
            <p:nvPr userDrawn="1"/>
          </p:nvSpPr>
          <p:spPr bwMode="auto">
            <a:xfrm rot="5400000">
              <a:off x="12328886" y="5171653"/>
              <a:ext cx="869930" cy="289766"/>
            </a:xfrm>
            <a:prstGeom prst="rect">
              <a:avLst/>
            </a:prstGeom>
            <a:solidFill>
              <a:srgbClr val="505050"/>
            </a:solidFill>
            <a:ln w="9525" cap="flat" cmpd="sng" algn="ctr">
              <a:solidFill>
                <a:srgbClr val="505050">
                  <a:alpha val="25000"/>
                </a:srgbClr>
              </a:solid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14102" eaLnBrk="1" fontAlgn="base" latinLnBrk="0" hangingPunct="1">
                <a:lnSpc>
                  <a:spcPct val="100000"/>
                </a:lnSpc>
                <a:spcBef>
                  <a:spcPct val="0"/>
                </a:spcBef>
                <a:spcAft>
                  <a:spcPct val="0"/>
                </a:spcAft>
                <a:buClrTx/>
                <a:buSzTx/>
                <a:buFontTx/>
                <a:buNone/>
                <a:tabLst/>
                <a:defRPr/>
              </a:pPr>
              <a:r>
                <a:rPr kumimoji="0" lang="en-US" sz="490" b="1" i="0" u="none" strike="noStrike" kern="0" cap="none" spc="0" normalizeH="0" baseline="0" noProof="0" dirty="0">
                  <a:ln>
                    <a:noFill/>
                  </a:ln>
                  <a:gradFill>
                    <a:gsLst>
                      <a:gs pos="90265">
                        <a:srgbClr val="FFFFFF"/>
                      </a:gs>
                      <a:gs pos="66272">
                        <a:srgbClr val="FFFFFF"/>
                      </a:gs>
                    </a:gsLst>
                    <a:lin ang="5400000" scaled="1"/>
                  </a:gradFill>
                  <a:effectLst/>
                  <a:uLnTx/>
                  <a:uFillTx/>
                  <a:latin typeface="Segoe UI"/>
                  <a:ea typeface="Segoe UI" pitchFamily="34" charset="0"/>
                  <a:cs typeface="Segoe UI" pitchFamily="34" charset="0"/>
                </a:rPr>
                <a:t>Dark Gray</a:t>
              </a:r>
            </a:p>
            <a:p>
              <a:pPr marL="0" marR="0" lvl="0" indent="0"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90265">
                        <a:srgbClr val="FFFFFF"/>
                      </a:gs>
                      <a:gs pos="66272">
                        <a:srgbClr val="FFFFFF"/>
                      </a:gs>
                    </a:gsLst>
                    <a:lin ang="5400000" scaled="1"/>
                  </a:gradFill>
                  <a:effectLst/>
                  <a:uLnTx/>
                  <a:uFillTx/>
                  <a:latin typeface="Segoe UI"/>
                  <a:ea typeface="Segoe UI" pitchFamily="34" charset="0"/>
                  <a:cs typeface="Segoe UI" pitchFamily="34" charset="0"/>
                </a:rPr>
                <a:t>R:80 G:80 B:</a:t>
              </a:r>
            </a:p>
          </p:txBody>
        </p:sp>
      </p:grpSp>
    </p:spTree>
    <p:extLst>
      <p:ext uri="{BB962C8B-B14F-4D97-AF65-F5344CB8AC3E}">
        <p14:creationId xmlns:p14="http://schemas.microsoft.com/office/powerpoint/2010/main" val="2600086040"/>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3" y="289515"/>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3"/>
          </p:nvPr>
        </p:nvSpPr>
        <p:spPr>
          <a:xfrm>
            <a:off x="269302" y="6356803"/>
            <a:ext cx="3859607" cy="364224"/>
          </a:xfrm>
          <a:prstGeom prst="rect">
            <a:avLst/>
          </a:prstGeom>
        </p:spPr>
        <p:txBody>
          <a:bodyPr vert="horz" lIns="91440" tIns="45720" rIns="91440" bIns="45720" rtlCol="0" anchor="ctr"/>
          <a:lstStyle>
            <a:lvl1pPr algn="l">
              <a:defRPr sz="980">
                <a:solidFill>
                  <a:srgbClr val="000000"/>
                </a:solidFill>
              </a:defRPr>
            </a:lvl1pPr>
          </a:lstStyle>
          <a:p>
            <a:pPr defTabSz="913544">
              <a:defRPr/>
            </a:pPr>
            <a:endParaRPr lang="en-US" dirty="0"/>
          </a:p>
        </p:txBody>
      </p:sp>
      <p:sp>
        <p:nvSpPr>
          <p:cNvPr id="9" name="Slide Number Placeholder 8"/>
          <p:cNvSpPr>
            <a:spLocks noGrp="1"/>
          </p:cNvSpPr>
          <p:nvPr>
            <p:ph type="sldNum" sz="quarter" idx="4"/>
          </p:nvPr>
        </p:nvSpPr>
        <p:spPr>
          <a:xfrm>
            <a:off x="9143812" y="6356803"/>
            <a:ext cx="2844904" cy="364224"/>
          </a:xfrm>
          <a:prstGeom prst="rect">
            <a:avLst/>
          </a:prstGeom>
        </p:spPr>
        <p:txBody>
          <a:bodyPr vert="horz" lIns="91440" tIns="45720" rIns="91440" bIns="45720" rtlCol="0" anchor="ctr"/>
          <a:lstStyle>
            <a:lvl1pPr algn="r">
              <a:defRPr sz="980">
                <a:solidFill>
                  <a:srgbClr val="000000"/>
                </a:solidFill>
              </a:defRPr>
            </a:lvl1pPr>
          </a:lstStyle>
          <a:p>
            <a:pPr defTabSz="913544">
              <a:defRPr/>
            </a:pPr>
            <a:fld id="{7EFC24D6-DB8F-6B44-BA5A-9BEC68C15CAA}" type="slidenum">
              <a:rPr lang="en-US" smtClean="0"/>
              <a:pPr defTabSz="913544">
                <a:defRPr/>
              </a:pPr>
              <a:t>‹#›</a:t>
            </a:fld>
            <a:endParaRPr lang="en-US" dirty="0"/>
          </a:p>
        </p:txBody>
      </p:sp>
    </p:spTree>
    <p:extLst>
      <p:ext uri="{BB962C8B-B14F-4D97-AF65-F5344CB8AC3E}">
        <p14:creationId xmlns:p14="http://schemas.microsoft.com/office/powerpoint/2010/main" val="2354951700"/>
      </p:ext>
    </p:extLst>
  </p:cSld>
  <p:clrMap bg1="dk1" tx1="lt1" bg2="dk2" tx2="lt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 id="2147483954" r:id="rId25"/>
    <p:sldLayoutId id="2147483955" r:id="rId26"/>
    <p:sldLayoutId id="2147483956" r:id="rId27"/>
    <p:sldLayoutId id="2147483957" r:id="rId28"/>
    <p:sldLayoutId id="2147483958" r:id="rId29"/>
    <p:sldLayoutId id="2147483959" r:id="rId30"/>
    <p:sldLayoutId id="2147483960" r:id="rId31"/>
    <p:sldLayoutId id="2147483961" r:id="rId32"/>
    <p:sldLayoutId id="2147483962" r:id="rId33"/>
    <p:sldLayoutId id="2147483963" r:id="rId34"/>
    <p:sldLayoutId id="2147483964" r:id="rId35"/>
    <p:sldLayoutId id="2147483965" r:id="rId36"/>
    <p:sldLayoutId id="2147483966" r:id="rId37"/>
    <p:sldLayoutId id="2147483967" r:id="rId38"/>
    <p:sldLayoutId id="2147483968" r:id="rId39"/>
    <p:sldLayoutId id="2147483969" r:id="rId40"/>
    <p:sldLayoutId id="2147483970" r:id="rId41"/>
  </p:sldLayoutIdLst>
  <p:transition>
    <p:fade/>
  </p:transition>
  <p:txStyles>
    <p:titleStyle>
      <a:lvl1pPr algn="l" defTabSz="913544" rtl="0" eaLnBrk="1" latinLnBrk="0" hangingPunct="1">
        <a:lnSpc>
          <a:spcPct val="90000"/>
        </a:lnSpc>
        <a:spcBef>
          <a:spcPct val="0"/>
        </a:spcBef>
        <a:buNone/>
        <a:defRPr lang="en-US" sz="5289" b="0" kern="1200" cap="none" spc="-100" baseline="0" dirty="0" smtClean="0">
          <a:ln w="3175">
            <a:noFill/>
          </a:ln>
          <a:solidFill>
            <a:srgbClr val="000000"/>
          </a:solidFill>
          <a:effectLst/>
          <a:latin typeface="+mj-lt"/>
          <a:ea typeface="+mn-ea"/>
          <a:cs typeface="Segoe UI" pitchFamily="34" charset="0"/>
        </a:defRPr>
      </a:lvl1pPr>
    </p:titleStyle>
    <p:bodyStyle>
      <a:lvl1pPr marL="335842" marR="0" indent="-335842" algn="l" defTabSz="913544" rtl="0" eaLnBrk="1" fontAlgn="auto" latinLnBrk="0" hangingPunct="1">
        <a:lnSpc>
          <a:spcPct val="90000"/>
        </a:lnSpc>
        <a:spcBef>
          <a:spcPct val="20000"/>
        </a:spcBef>
        <a:spcAft>
          <a:spcPts val="0"/>
        </a:spcAft>
        <a:buClrTx/>
        <a:buSzPct val="90000"/>
        <a:buFont typeface="Arial" pitchFamily="34" charset="0"/>
        <a:buChar char="•"/>
        <a:tabLst/>
        <a:defRPr sz="3917" kern="1200" spc="0" baseline="0">
          <a:solidFill>
            <a:srgbClr val="000000"/>
          </a:solidFill>
          <a:latin typeface="+mj-lt"/>
          <a:ea typeface="+mn-ea"/>
          <a:cs typeface="+mn-cs"/>
        </a:defRPr>
      </a:lvl1pPr>
      <a:lvl2pPr marL="572176" marR="0" indent="-236333" algn="l" defTabSz="913544" rtl="0" eaLnBrk="1" fontAlgn="auto" latinLnBrk="0" hangingPunct="1">
        <a:lnSpc>
          <a:spcPct val="90000"/>
        </a:lnSpc>
        <a:spcBef>
          <a:spcPct val="20000"/>
        </a:spcBef>
        <a:spcAft>
          <a:spcPts val="0"/>
        </a:spcAft>
        <a:buClrTx/>
        <a:buSzPct val="90000"/>
        <a:buFont typeface="Arial" pitchFamily="34" charset="0"/>
        <a:buChar char="•"/>
        <a:tabLst/>
        <a:defRPr sz="2350" kern="1200" spc="0" baseline="0">
          <a:solidFill>
            <a:srgbClr val="000000"/>
          </a:solidFill>
          <a:latin typeface="+mn-lt"/>
          <a:ea typeface="+mn-ea"/>
          <a:cs typeface="+mn-cs"/>
        </a:defRPr>
      </a:lvl2pPr>
      <a:lvl3pPr marL="783632" marR="0" indent="-223895" algn="l" defTabSz="913544" rtl="0" eaLnBrk="1" fontAlgn="auto" latinLnBrk="0" hangingPunct="1">
        <a:lnSpc>
          <a:spcPct val="90000"/>
        </a:lnSpc>
        <a:spcBef>
          <a:spcPct val="20000"/>
        </a:spcBef>
        <a:spcAft>
          <a:spcPts val="0"/>
        </a:spcAft>
        <a:buClrTx/>
        <a:buSzPct val="90000"/>
        <a:buFont typeface="Arial" pitchFamily="34" charset="0"/>
        <a:buChar char="•"/>
        <a:tabLst/>
        <a:defRPr sz="1958" kern="1200" spc="0" baseline="0">
          <a:solidFill>
            <a:srgbClr val="000000"/>
          </a:solidFill>
          <a:latin typeface="+mn-lt"/>
          <a:ea typeface="+mn-ea"/>
          <a:cs typeface="+mn-cs"/>
        </a:defRPr>
      </a:lvl3pPr>
      <a:lvl4pPr marL="1007528" marR="0" indent="-223895" algn="l" defTabSz="913544" rtl="0" eaLnBrk="1" fontAlgn="auto" latinLnBrk="0" hangingPunct="1">
        <a:lnSpc>
          <a:spcPct val="90000"/>
        </a:lnSpc>
        <a:spcBef>
          <a:spcPct val="20000"/>
        </a:spcBef>
        <a:spcAft>
          <a:spcPts val="0"/>
        </a:spcAft>
        <a:buClrTx/>
        <a:buSzPct val="90000"/>
        <a:buFont typeface="Arial" pitchFamily="34" charset="0"/>
        <a:buChar char="•"/>
        <a:tabLst/>
        <a:defRPr sz="1762" kern="1200" spc="0" baseline="0">
          <a:solidFill>
            <a:srgbClr val="000000"/>
          </a:solidFill>
          <a:latin typeface="+mn-lt"/>
          <a:ea typeface="+mn-ea"/>
          <a:cs typeface="+mn-cs"/>
        </a:defRPr>
      </a:lvl4pPr>
      <a:lvl5pPr marL="1231422" marR="0" indent="-223895" algn="l" defTabSz="913544" rtl="0" eaLnBrk="1" fontAlgn="auto" latinLnBrk="0" hangingPunct="1">
        <a:lnSpc>
          <a:spcPct val="90000"/>
        </a:lnSpc>
        <a:spcBef>
          <a:spcPct val="20000"/>
        </a:spcBef>
        <a:spcAft>
          <a:spcPts val="0"/>
        </a:spcAft>
        <a:buClrTx/>
        <a:buSzPct val="90000"/>
        <a:buFont typeface="Arial" pitchFamily="34" charset="0"/>
        <a:buChar char="•"/>
        <a:tabLst/>
        <a:defRPr sz="1762" kern="1200" spc="0" baseline="0">
          <a:solidFill>
            <a:srgbClr val="000000"/>
          </a:solidFill>
          <a:latin typeface="+mn-lt"/>
          <a:ea typeface="+mn-ea"/>
          <a:cs typeface="+mn-cs"/>
        </a:defRPr>
      </a:lvl5pPr>
      <a:lvl6pPr marL="2512247" indent="-228387" algn="l" defTabSz="913544" rtl="0" eaLnBrk="1" latinLnBrk="0" hangingPunct="1">
        <a:spcBef>
          <a:spcPct val="20000"/>
        </a:spcBef>
        <a:buFont typeface="Arial" pitchFamily="34" charset="0"/>
        <a:buChar char="•"/>
        <a:defRPr sz="1958" kern="1200">
          <a:solidFill>
            <a:schemeClr val="tx1"/>
          </a:solidFill>
          <a:latin typeface="+mn-lt"/>
          <a:ea typeface="+mn-ea"/>
          <a:cs typeface="+mn-cs"/>
        </a:defRPr>
      </a:lvl6pPr>
      <a:lvl7pPr marL="2969020" indent="-228387" algn="l" defTabSz="913544" rtl="0" eaLnBrk="1" latinLnBrk="0" hangingPunct="1">
        <a:spcBef>
          <a:spcPct val="20000"/>
        </a:spcBef>
        <a:buFont typeface="Arial" pitchFamily="34" charset="0"/>
        <a:buChar char="•"/>
        <a:defRPr sz="1958" kern="1200">
          <a:solidFill>
            <a:schemeClr val="tx1"/>
          </a:solidFill>
          <a:latin typeface="+mn-lt"/>
          <a:ea typeface="+mn-ea"/>
          <a:cs typeface="+mn-cs"/>
        </a:defRPr>
      </a:lvl7pPr>
      <a:lvl8pPr marL="3425792" indent="-228387" algn="l" defTabSz="913544" rtl="0" eaLnBrk="1" latinLnBrk="0" hangingPunct="1">
        <a:spcBef>
          <a:spcPct val="20000"/>
        </a:spcBef>
        <a:buFont typeface="Arial" pitchFamily="34" charset="0"/>
        <a:buChar char="•"/>
        <a:defRPr sz="1958" kern="1200">
          <a:solidFill>
            <a:schemeClr val="tx1"/>
          </a:solidFill>
          <a:latin typeface="+mn-lt"/>
          <a:ea typeface="+mn-ea"/>
          <a:cs typeface="+mn-cs"/>
        </a:defRPr>
      </a:lvl8pPr>
      <a:lvl9pPr marL="3882564" indent="-228387" algn="l" defTabSz="913544" rtl="0" eaLnBrk="1" latinLnBrk="0" hangingPunct="1">
        <a:spcBef>
          <a:spcPct val="20000"/>
        </a:spcBef>
        <a:buFont typeface="Arial" pitchFamily="34" charset="0"/>
        <a:buChar char="•"/>
        <a:defRPr sz="1958" kern="1200">
          <a:solidFill>
            <a:schemeClr val="tx1"/>
          </a:solidFill>
          <a:latin typeface="+mn-lt"/>
          <a:ea typeface="+mn-ea"/>
          <a:cs typeface="+mn-cs"/>
        </a:defRPr>
      </a:lvl9pPr>
    </p:bodyStyle>
    <p:otherStyle>
      <a:defPPr>
        <a:defRPr lang="en-US"/>
      </a:defPPr>
      <a:lvl1pPr marL="0" algn="l" defTabSz="913544" rtl="0" eaLnBrk="1" latinLnBrk="0" hangingPunct="1">
        <a:defRPr sz="1762" kern="1200">
          <a:solidFill>
            <a:schemeClr val="tx1"/>
          </a:solidFill>
          <a:latin typeface="+mn-lt"/>
          <a:ea typeface="+mn-ea"/>
          <a:cs typeface="+mn-cs"/>
        </a:defRPr>
      </a:lvl1pPr>
      <a:lvl2pPr marL="456772" algn="l" defTabSz="913544" rtl="0" eaLnBrk="1" latinLnBrk="0" hangingPunct="1">
        <a:defRPr sz="1762" kern="1200">
          <a:solidFill>
            <a:schemeClr val="tx1"/>
          </a:solidFill>
          <a:latin typeface="+mn-lt"/>
          <a:ea typeface="+mn-ea"/>
          <a:cs typeface="+mn-cs"/>
        </a:defRPr>
      </a:lvl2pPr>
      <a:lvl3pPr marL="913544" algn="l" defTabSz="913544" rtl="0" eaLnBrk="1" latinLnBrk="0" hangingPunct="1">
        <a:defRPr sz="1762" kern="1200">
          <a:solidFill>
            <a:schemeClr val="tx1"/>
          </a:solidFill>
          <a:latin typeface="+mn-lt"/>
          <a:ea typeface="+mn-ea"/>
          <a:cs typeface="+mn-cs"/>
        </a:defRPr>
      </a:lvl3pPr>
      <a:lvl4pPr marL="1370317" algn="l" defTabSz="913544" rtl="0" eaLnBrk="1" latinLnBrk="0" hangingPunct="1">
        <a:defRPr sz="1762" kern="1200">
          <a:solidFill>
            <a:schemeClr val="tx1"/>
          </a:solidFill>
          <a:latin typeface="+mn-lt"/>
          <a:ea typeface="+mn-ea"/>
          <a:cs typeface="+mn-cs"/>
        </a:defRPr>
      </a:lvl4pPr>
      <a:lvl5pPr marL="1827088" algn="l" defTabSz="913544" rtl="0" eaLnBrk="1" latinLnBrk="0" hangingPunct="1">
        <a:defRPr sz="1762" kern="1200">
          <a:solidFill>
            <a:schemeClr val="tx1"/>
          </a:solidFill>
          <a:latin typeface="+mn-lt"/>
          <a:ea typeface="+mn-ea"/>
          <a:cs typeface="+mn-cs"/>
        </a:defRPr>
      </a:lvl5pPr>
      <a:lvl6pPr marL="2283861" algn="l" defTabSz="913544" rtl="0" eaLnBrk="1" latinLnBrk="0" hangingPunct="1">
        <a:defRPr sz="1762" kern="1200">
          <a:solidFill>
            <a:schemeClr val="tx1"/>
          </a:solidFill>
          <a:latin typeface="+mn-lt"/>
          <a:ea typeface="+mn-ea"/>
          <a:cs typeface="+mn-cs"/>
        </a:defRPr>
      </a:lvl6pPr>
      <a:lvl7pPr marL="2740632" algn="l" defTabSz="913544" rtl="0" eaLnBrk="1" latinLnBrk="0" hangingPunct="1">
        <a:defRPr sz="1762" kern="1200">
          <a:solidFill>
            <a:schemeClr val="tx1"/>
          </a:solidFill>
          <a:latin typeface="+mn-lt"/>
          <a:ea typeface="+mn-ea"/>
          <a:cs typeface="+mn-cs"/>
        </a:defRPr>
      </a:lvl7pPr>
      <a:lvl8pPr marL="3197406" algn="l" defTabSz="913544" rtl="0" eaLnBrk="1" latinLnBrk="0" hangingPunct="1">
        <a:defRPr sz="1762" kern="1200">
          <a:solidFill>
            <a:schemeClr val="tx1"/>
          </a:solidFill>
          <a:latin typeface="+mn-lt"/>
          <a:ea typeface="+mn-ea"/>
          <a:cs typeface="+mn-cs"/>
        </a:defRPr>
      </a:lvl8pPr>
      <a:lvl9pPr marL="3654178" algn="l" defTabSz="913544" rtl="0" eaLnBrk="1" latinLnBrk="0" hangingPunct="1">
        <a:defRPr sz="17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2.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emf"/><Relationship Id="rId7" Type="http://schemas.openxmlformats.org/officeDocument/2006/relationships/image" Target="../media/image52.png"/><Relationship Id="rId12" Type="http://schemas.openxmlformats.org/officeDocument/2006/relationships/image" Target="../media/image57.emf"/><Relationship Id="rId17" Type="http://schemas.openxmlformats.org/officeDocument/2006/relationships/image" Target="../media/image62.png"/><Relationship Id="rId2" Type="http://schemas.openxmlformats.org/officeDocument/2006/relationships/notesSlide" Target="../notesSlides/notesSlide9.xml"/><Relationship Id="rId16" Type="http://schemas.openxmlformats.org/officeDocument/2006/relationships/image" Target="../media/image61.png"/><Relationship Id="rId1" Type="http://schemas.openxmlformats.org/officeDocument/2006/relationships/slideLayout" Target="../slideLayouts/slideLayout411.xml"/><Relationship Id="rId6" Type="http://schemas.openxmlformats.org/officeDocument/2006/relationships/image" Target="../media/image51.png"/><Relationship Id="rId11" Type="http://schemas.openxmlformats.org/officeDocument/2006/relationships/image" Target="../media/image56.emf"/><Relationship Id="rId5" Type="http://schemas.openxmlformats.org/officeDocument/2006/relationships/image" Target="../media/image50.emf"/><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emf"/><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3.xml"/></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diagramDrawing" Target="../diagrams/drawing1.xml"/><Relationship Id="rId3" Type="http://schemas.openxmlformats.org/officeDocument/2006/relationships/image" Target="../media/image64.emf"/><Relationship Id="rId7" Type="http://schemas.openxmlformats.org/officeDocument/2006/relationships/hyperlink" Target="http://aka.ms/CyberPAW" TargetMode="External"/><Relationship Id="rId12"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418.xml"/><Relationship Id="rId6" Type="http://schemas.openxmlformats.org/officeDocument/2006/relationships/hyperlink" Target="http://aka.ms/LAPS" TargetMode="External"/><Relationship Id="rId11" Type="http://schemas.openxmlformats.org/officeDocument/2006/relationships/diagramQuickStyle" Target="../diagrams/quickStyle1.xml"/><Relationship Id="rId5" Type="http://schemas.openxmlformats.org/officeDocument/2006/relationships/image" Target="../media/image61.png"/><Relationship Id="rId10" Type="http://schemas.openxmlformats.org/officeDocument/2006/relationships/diagramLayout" Target="../diagrams/layout1.xml"/><Relationship Id="rId4" Type="http://schemas.openxmlformats.org/officeDocument/2006/relationships/image" Target="../media/image65.emf"/><Relationship Id="rId9"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03.xml"/></Relationships>
</file>

<file path=ppt/slides/_rels/slide15.xml.rels><?xml version="1.0" encoding="UTF-8" standalone="yes"?>
<Relationships xmlns="http://schemas.openxmlformats.org/package/2006/relationships"><Relationship Id="rId8" Type="http://schemas.openxmlformats.org/officeDocument/2006/relationships/hyperlink" Target="http://aka.ms/AzurePIM" TargetMode="External"/><Relationship Id="rId13" Type="http://schemas.openxmlformats.org/officeDocument/2006/relationships/hyperlink" Target="http://aka.ms/HardenAD" TargetMode="External"/><Relationship Id="rId18" Type="http://schemas.microsoft.com/office/2007/relationships/diagramDrawing" Target="../diagrams/drawing2.xml"/><Relationship Id="rId3" Type="http://schemas.openxmlformats.org/officeDocument/2006/relationships/image" Target="../media/image64.emf"/><Relationship Id="rId21" Type="http://schemas.openxmlformats.org/officeDocument/2006/relationships/image" Target="../media/image71.png"/><Relationship Id="rId7" Type="http://schemas.openxmlformats.org/officeDocument/2006/relationships/hyperlink" Target="http://aka.ms/PAM" TargetMode="External"/><Relationship Id="rId12" Type="http://schemas.openxmlformats.org/officeDocument/2006/relationships/hyperlink" Target="http://aka.ms/ata" TargetMode="External"/><Relationship Id="rId17" Type="http://schemas.openxmlformats.org/officeDocument/2006/relationships/diagramColors" Target="../diagrams/colors2.xml"/><Relationship Id="rId2" Type="http://schemas.openxmlformats.org/officeDocument/2006/relationships/notesSlide" Target="../notesSlides/notesSlide12.xml"/><Relationship Id="rId16" Type="http://schemas.openxmlformats.org/officeDocument/2006/relationships/diagramQuickStyle" Target="../diagrams/quickStyle2.xml"/><Relationship Id="rId20" Type="http://schemas.openxmlformats.org/officeDocument/2006/relationships/image" Target="../media/image70.png"/><Relationship Id="rId1" Type="http://schemas.openxmlformats.org/officeDocument/2006/relationships/slideLayout" Target="../slideLayouts/slideLayout418.xml"/><Relationship Id="rId6" Type="http://schemas.openxmlformats.org/officeDocument/2006/relationships/image" Target="../media/image61.png"/><Relationship Id="rId11" Type="http://schemas.openxmlformats.org/officeDocument/2006/relationships/image" Target="../media/image68.emf"/><Relationship Id="rId5" Type="http://schemas.openxmlformats.org/officeDocument/2006/relationships/image" Target="../media/image66.png"/><Relationship Id="rId15" Type="http://schemas.openxmlformats.org/officeDocument/2006/relationships/diagramLayout" Target="../diagrams/layout2.xml"/><Relationship Id="rId10" Type="http://schemas.openxmlformats.org/officeDocument/2006/relationships/hyperlink" Target="http://aka.ms/JEA" TargetMode="External"/><Relationship Id="rId19" Type="http://schemas.openxmlformats.org/officeDocument/2006/relationships/image" Target="../media/image69.emf"/><Relationship Id="rId4" Type="http://schemas.openxmlformats.org/officeDocument/2006/relationships/image" Target="../media/image65.emf"/><Relationship Id="rId9" Type="http://schemas.openxmlformats.org/officeDocument/2006/relationships/hyperlink" Target="http://aka.ms/CyberPAW" TargetMode="External"/><Relationship Id="rId14" Type="http://schemas.openxmlformats.org/officeDocument/2006/relationships/diagramData" Target="../diagrams/data2.xml"/><Relationship Id="rId22"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75.emf"/><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oleObject" Target="../embeddings/oleObject24.bin"/><Relationship Id="rId2" Type="http://schemas.openxmlformats.org/officeDocument/2006/relationships/slideLayout" Target="../slideLayouts/slideLayout403.xml"/><Relationship Id="rId1" Type="http://schemas.openxmlformats.org/officeDocument/2006/relationships/vmlDrawing" Target="../drawings/vmlDrawing22.vml"/><Relationship Id="rId6" Type="http://schemas.openxmlformats.org/officeDocument/2006/relationships/image" Target="../media/image73.emf"/><Relationship Id="rId11" Type="http://schemas.openxmlformats.org/officeDocument/2006/relationships/image" Target="../media/image74.emf"/><Relationship Id="rId5" Type="http://schemas.openxmlformats.org/officeDocument/2006/relationships/oleObject" Target="../embeddings/oleObject22.bin"/><Relationship Id="rId15" Type="http://schemas.openxmlformats.org/officeDocument/2006/relationships/image" Target="../media/image81.png"/><Relationship Id="rId10" Type="http://schemas.openxmlformats.org/officeDocument/2006/relationships/oleObject" Target="../embeddings/oleObject23.bin"/><Relationship Id="rId4" Type="http://schemas.openxmlformats.org/officeDocument/2006/relationships/image" Target="../media/image77.gif"/><Relationship Id="rId9" Type="http://schemas.openxmlformats.org/officeDocument/2006/relationships/image" Target="../media/image80.png"/><Relationship Id="rId14" Type="http://schemas.openxmlformats.org/officeDocument/2006/relationships/oleObject" Target="../embeddings/oleObject25.bin"/></Relationships>
</file>

<file path=ppt/slides/_rels/slide17.xml.rels><?xml version="1.0" encoding="UTF-8" standalone="yes"?>
<Relationships xmlns="http://schemas.openxmlformats.org/package/2006/relationships"><Relationship Id="rId8" Type="http://schemas.openxmlformats.org/officeDocument/2006/relationships/hyperlink" Target="https://www.microsoft.com/security" TargetMode="External"/><Relationship Id="rId13" Type="http://schemas.openxmlformats.org/officeDocument/2006/relationships/diagramLayout" Target="../diagrams/layout3.xml"/><Relationship Id="rId18"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hyperlink" Target="http://aka.ms/Passport" TargetMode="External"/><Relationship Id="rId12" Type="http://schemas.openxmlformats.org/officeDocument/2006/relationships/diagramData" Target="../diagrams/data3.xml"/><Relationship Id="rId17" Type="http://schemas.openxmlformats.org/officeDocument/2006/relationships/image" Target="../media/image70.png"/><Relationship Id="rId2" Type="http://schemas.openxmlformats.org/officeDocument/2006/relationships/notesSlide" Target="../notesSlides/notesSlide13.xml"/><Relationship Id="rId16" Type="http://schemas.microsoft.com/office/2007/relationships/diagramDrawing" Target="../diagrams/drawing3.xml"/><Relationship Id="rId20" Type="http://schemas.openxmlformats.org/officeDocument/2006/relationships/image" Target="../media/image69.emf"/><Relationship Id="rId1" Type="http://schemas.openxmlformats.org/officeDocument/2006/relationships/slideLayout" Target="../slideLayouts/slideLayout418.xml"/><Relationship Id="rId6" Type="http://schemas.openxmlformats.org/officeDocument/2006/relationships/image" Target="../media/image66.png"/><Relationship Id="rId11" Type="http://schemas.openxmlformats.org/officeDocument/2006/relationships/image" Target="../media/image68.emf"/><Relationship Id="rId5" Type="http://schemas.openxmlformats.org/officeDocument/2006/relationships/image" Target="../media/image65.emf"/><Relationship Id="rId15" Type="http://schemas.openxmlformats.org/officeDocument/2006/relationships/diagramColors" Target="../diagrams/colors3.xml"/><Relationship Id="rId10" Type="http://schemas.openxmlformats.org/officeDocument/2006/relationships/hyperlink" Target="http://aka.ms/shieldedvms" TargetMode="External"/><Relationship Id="rId19" Type="http://schemas.openxmlformats.org/officeDocument/2006/relationships/image" Target="../media/image72.png"/><Relationship Id="rId4" Type="http://schemas.openxmlformats.org/officeDocument/2006/relationships/image" Target="../media/image64.emf"/><Relationship Id="rId9" Type="http://schemas.openxmlformats.org/officeDocument/2006/relationships/hyperlink" Target="http://aka.ms/ESAE" TargetMode="External"/><Relationship Id="rId1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3.emf"/><Relationship Id="rId7" Type="http://schemas.openxmlformats.org/officeDocument/2006/relationships/image" Target="../media/image87.emf"/><Relationship Id="rId12" Type="http://schemas.openxmlformats.org/officeDocument/2006/relationships/image" Target="../media/image92.png"/><Relationship Id="rId2" Type="http://schemas.openxmlformats.org/officeDocument/2006/relationships/image" Target="../media/image82.emf"/><Relationship Id="rId1" Type="http://schemas.openxmlformats.org/officeDocument/2006/relationships/slideLayout" Target="../slideLayouts/slideLayout403.xml"/><Relationship Id="rId6" Type="http://schemas.openxmlformats.org/officeDocument/2006/relationships/image" Target="../media/image86.emf"/><Relationship Id="rId11" Type="http://schemas.openxmlformats.org/officeDocument/2006/relationships/image" Target="../media/image91.png"/><Relationship Id="rId5" Type="http://schemas.openxmlformats.org/officeDocument/2006/relationships/image" Target="../media/image85.emf"/><Relationship Id="rId10" Type="http://schemas.openxmlformats.org/officeDocument/2006/relationships/image" Target="../media/image90.emf"/><Relationship Id="rId4" Type="http://schemas.openxmlformats.org/officeDocument/2006/relationships/image" Target="../media/image84.emf"/><Relationship Id="rId9" Type="http://schemas.openxmlformats.org/officeDocument/2006/relationships/image" Target="../media/image89.emf"/></Relationships>
</file>

<file path=ppt/slides/_rels/slide19.xml.rels><?xml version="1.0" encoding="UTF-8" standalone="yes"?>
<Relationships xmlns="http://schemas.openxmlformats.org/package/2006/relationships"><Relationship Id="rId8" Type="http://schemas.openxmlformats.org/officeDocument/2006/relationships/image" Target="../media/image85.emf"/><Relationship Id="rId13" Type="http://schemas.openxmlformats.org/officeDocument/2006/relationships/image" Target="../media/image99.png"/><Relationship Id="rId3" Type="http://schemas.openxmlformats.org/officeDocument/2006/relationships/image" Target="../media/image87.emf"/><Relationship Id="rId7" Type="http://schemas.openxmlformats.org/officeDocument/2006/relationships/image" Target="../media/image83.emf"/><Relationship Id="rId12" Type="http://schemas.openxmlformats.org/officeDocument/2006/relationships/image" Target="../media/image98.png"/><Relationship Id="rId2" Type="http://schemas.openxmlformats.org/officeDocument/2006/relationships/image" Target="../media/image82.emf"/><Relationship Id="rId1" Type="http://schemas.openxmlformats.org/officeDocument/2006/relationships/slideLayout" Target="../slideLayouts/slideLayout394.xml"/><Relationship Id="rId6" Type="http://schemas.openxmlformats.org/officeDocument/2006/relationships/image" Target="../media/image94.png"/><Relationship Id="rId11" Type="http://schemas.openxmlformats.org/officeDocument/2006/relationships/image" Target="../media/image97.png"/><Relationship Id="rId5" Type="http://schemas.openxmlformats.org/officeDocument/2006/relationships/image" Target="../media/image93.png"/><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9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2.xml"/></Relationships>
</file>

<file path=ppt/slides/_rels/slide23.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454.xml"/></Relationships>
</file>

<file path=ppt/slides/_rels/slide2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7.xml"/><Relationship Id="rId1" Type="http://schemas.openxmlformats.org/officeDocument/2006/relationships/slideLayout" Target="../slideLayouts/slideLayout446.xml"/></Relationships>
</file>

<file path=ppt/slides/_rels/slide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7.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11.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4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7773"/>
          <a:stretch/>
        </p:blipFill>
        <p:spPr>
          <a:xfrm>
            <a:off x="1" y="488"/>
            <a:ext cx="12192000" cy="5639138"/>
          </a:xfrm>
          <a:prstGeom prst="rect">
            <a:avLst/>
          </a:prstGeom>
        </p:spPr>
      </p:pic>
      <p:sp>
        <p:nvSpPr>
          <p:cNvPr id="19" name="Rectangle 18"/>
          <p:cNvSpPr/>
          <p:nvPr/>
        </p:nvSpPr>
        <p:spPr bwMode="auto">
          <a:xfrm>
            <a:off x="-3222" y="967"/>
            <a:ext cx="12195222" cy="5638659"/>
          </a:xfrm>
          <a:prstGeom prst="rect">
            <a:avLst/>
          </a:prstGeom>
          <a:solidFill>
            <a:srgbClr val="0078D7">
              <a:alpha val="74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Title 1"/>
          <p:cNvSpPr txBox="1">
            <a:spLocks/>
          </p:cNvSpPr>
          <p:nvPr/>
        </p:nvSpPr>
        <p:spPr>
          <a:xfrm>
            <a:off x="286229" y="1837906"/>
            <a:ext cx="8325289" cy="732617"/>
          </a:xfrm>
          <a:prstGeom prst="rect">
            <a:avLst/>
          </a:prstGeom>
        </p:spPr>
        <p:txBody>
          <a:bodyPr vert="horz" lIns="89642" tIns="44821" rIns="89642" bIns="44821" rtlCol="0" anchor="ctr">
            <a:noAutofit/>
          </a:bodyPr>
          <a:lstStyle>
            <a:lvl1pPr algn="l" defTabSz="913950" rtl="0" eaLnBrk="1" latinLnBrk="0" hangingPunct="1">
              <a:lnSpc>
                <a:spcPct val="90000"/>
              </a:lnSpc>
              <a:spcBef>
                <a:spcPct val="0"/>
              </a:spcBef>
              <a:buNone/>
              <a:defRPr sz="4399" kern="1200">
                <a:solidFill>
                  <a:schemeClr val="tx1"/>
                </a:solidFill>
                <a:latin typeface="+mj-lt"/>
                <a:ea typeface="+mj-ea"/>
                <a:cs typeface="+mj-cs"/>
              </a:defRPr>
            </a:lvl1pPr>
          </a:lstStyle>
          <a:p>
            <a:r>
              <a:rPr lang="en-US" sz="4803" dirty="0">
                <a:solidFill>
                  <a:schemeClr val="bg1"/>
                </a:solidFill>
                <a:latin typeface="Segoe Pro Light" panose="020B0302040504020203" pitchFamily="34" charset="0"/>
              </a:rPr>
              <a:t>Secure Modern Enterprise</a:t>
            </a:r>
          </a:p>
          <a:p>
            <a:r>
              <a:rPr lang="en-US" sz="3600" dirty="0">
                <a:solidFill>
                  <a:schemeClr val="bg1"/>
                </a:solidFill>
                <a:latin typeface="Segoe Pro Light" panose="020B0302040504020203" pitchFamily="34" charset="0"/>
              </a:rPr>
              <a:t>Chris Jackson</a:t>
            </a:r>
          </a:p>
          <a:p>
            <a:r>
              <a:rPr lang="en-US" sz="3600" dirty="0">
                <a:solidFill>
                  <a:schemeClr val="bg1"/>
                </a:solidFill>
                <a:latin typeface="Segoe Pro Light" panose="020B0302040504020203" pitchFamily="34" charset="0"/>
              </a:rPr>
              <a:t>Sr. Architect, Cybersecurity </a:t>
            </a:r>
            <a:endParaRPr lang="en-US" sz="4803" dirty="0">
              <a:solidFill>
                <a:schemeClr val="bg1"/>
              </a:solidFill>
              <a:latin typeface="Segoe Pro Light" panose="020B0302040504020203" pitchFamily="34" charset="0"/>
            </a:endParaRPr>
          </a:p>
        </p:txBody>
      </p:sp>
      <p:sp>
        <p:nvSpPr>
          <p:cNvPr id="3" name="Rectangle 2"/>
          <p:cNvSpPr/>
          <p:nvPr/>
        </p:nvSpPr>
        <p:spPr>
          <a:xfrm>
            <a:off x="202463" y="5161677"/>
            <a:ext cx="11783851" cy="415498"/>
          </a:xfrm>
          <a:prstGeom prst="rect">
            <a:avLst/>
          </a:prstGeom>
          <a:solidFill>
            <a:srgbClr val="015BA1">
              <a:alpha val="69804"/>
            </a:srgbClr>
          </a:solidFill>
          <a:effectLst>
            <a:softEdge rad="31750"/>
          </a:effectLst>
        </p:spPr>
        <p:txBody>
          <a:bodyPr wrap="square">
            <a:spAutoFit/>
          </a:bodyPr>
          <a:lstStyle/>
          <a:p>
            <a:pPr algn="ctr"/>
            <a:r>
              <a:rPr lang="en-US" sz="2100" dirty="0">
                <a:ln w="3175">
                  <a:noFill/>
                </a:ln>
                <a:solidFill>
                  <a:schemeClr val="bg1"/>
                </a:solidFill>
                <a:latin typeface="Segoe UI" panose="020B0502040204020203" pitchFamily="34" charset="0"/>
                <a:cs typeface="Segoe UI" panose="020B0502040204020203" pitchFamily="34" charset="0"/>
              </a:rPr>
              <a:t>Critical security assurances | Cloud-powered Threat Detection | Major Incident Management</a:t>
            </a:r>
            <a:endParaRPr lang="en-US" sz="2100" dirty="0">
              <a:solidFill>
                <a:schemeClr val="bg1"/>
              </a:solidFill>
              <a:latin typeface="Segoe UI" panose="020B0502040204020203" pitchFamily="34" charset="0"/>
              <a:cs typeface="Segoe UI" panose="020B0502040204020203" pitchFamily="34" charset="0"/>
            </a:endParaRPr>
          </a:p>
        </p:txBody>
      </p:sp>
      <p:sp>
        <p:nvSpPr>
          <p:cNvPr id="22" name="Text Placeholder 4"/>
          <p:cNvSpPr txBox="1">
            <a:spLocks/>
          </p:cNvSpPr>
          <p:nvPr/>
        </p:nvSpPr>
        <p:spPr>
          <a:xfrm>
            <a:off x="286229" y="4077080"/>
            <a:ext cx="9835278" cy="839389"/>
          </a:xfrm>
          <a:prstGeom prst="rect">
            <a:avLst/>
          </a:prstGeom>
        </p:spPr>
        <p:txBody>
          <a:bodyPr anchor="t"/>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3652" fontAlgn="base">
              <a:spcBef>
                <a:spcPct val="0"/>
              </a:spcBef>
              <a:spcAft>
                <a:spcPct val="0"/>
              </a:spcAft>
              <a:buNone/>
            </a:pPr>
            <a:r>
              <a:rPr lang="en-US" sz="2353" dirty="0">
                <a:ln w="3175">
                  <a:noFill/>
                </a:ln>
                <a:solidFill>
                  <a:schemeClr val="bg1"/>
                </a:solidFill>
                <a:latin typeface="Segoe UI Light"/>
                <a:cs typeface="Segoe UI" pitchFamily="34" charset="0"/>
              </a:rPr>
              <a:t> </a:t>
            </a:r>
          </a:p>
        </p:txBody>
      </p:sp>
      <p:pic>
        <p:nvPicPr>
          <p:cNvPr id="23" name="Picture 2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invGray">
          <a:xfrm>
            <a:off x="414670" y="6092583"/>
            <a:ext cx="1552353" cy="332535"/>
          </a:xfrm>
          <a:prstGeom prst="rect">
            <a:avLst/>
          </a:prstGeom>
        </p:spPr>
      </p:pic>
    </p:spTree>
    <p:extLst>
      <p:ext uri="{BB962C8B-B14F-4D97-AF65-F5344CB8AC3E}">
        <p14:creationId xmlns:p14="http://schemas.microsoft.com/office/powerpoint/2010/main" val="2460331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5630669" y="2138833"/>
            <a:ext cx="6561333" cy="471868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txBox="1">
            <a:spLocks/>
          </p:cNvSpPr>
          <p:nvPr/>
        </p:nvSpPr>
        <p:spPr>
          <a:xfrm>
            <a:off x="1077473" y="300838"/>
            <a:ext cx="7375078" cy="732617"/>
          </a:xfrm>
          <a:prstGeom prst="rect">
            <a:avLst/>
          </a:prstGeom>
        </p:spPr>
        <p:txBody>
          <a:bodyP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400" dirty="0">
                <a:solidFill>
                  <a:srgbClr val="505050"/>
                </a:solidFill>
              </a:rPr>
              <a:t>Identity Pillar</a:t>
            </a:r>
          </a:p>
        </p:txBody>
      </p:sp>
      <p:sp>
        <p:nvSpPr>
          <p:cNvPr id="215" name="Text Placeholder 22"/>
          <p:cNvSpPr txBox="1">
            <a:spLocks/>
          </p:cNvSpPr>
          <p:nvPr/>
        </p:nvSpPr>
        <p:spPr>
          <a:xfrm>
            <a:off x="5770735" y="3461223"/>
            <a:ext cx="6327889" cy="1621300"/>
          </a:xfrm>
          <a:prstGeom prst="rect">
            <a:avLst/>
          </a:prstGeom>
          <a:solidFill>
            <a:schemeClr val="tx2"/>
          </a:solidFill>
        </p:spPr>
        <p:txBody>
          <a:bodyPr vert="horz" wrap="square" lIns="179238" tIns="143391" rIns="179238" bIns="143391"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2655">
                      <a:schemeClr val="bg1"/>
                    </a:gs>
                    <a:gs pos="29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8076">
              <a:spcBef>
                <a:spcPts val="600"/>
              </a:spcBef>
              <a:defRPr/>
            </a:pPr>
            <a:r>
              <a:rPr lang="en-US" sz="1765" b="1" kern="0" dirty="0">
                <a:gradFill>
                  <a:gsLst>
                    <a:gs pos="2655">
                      <a:srgbClr val="FFFFFF"/>
                    </a:gs>
                    <a:gs pos="29000">
                      <a:srgbClr val="FFFFFF"/>
                    </a:gs>
                  </a:gsLst>
                  <a:lin ang="5400000" scaled="0"/>
                </a:gradFill>
              </a:rPr>
              <a:t>Elevated protection for privileged access &amp; identity systems</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Strongest protections for identity admins based on top attacks and leading edge hardware rooted protections</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Advanced detection for identity and credential theft attacks</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Expert analysts to help detect and respond to identity attacks</a:t>
            </a:r>
          </a:p>
        </p:txBody>
      </p:sp>
      <p:sp>
        <p:nvSpPr>
          <p:cNvPr id="219" name="Text Placeholder 24"/>
          <p:cNvSpPr txBox="1">
            <a:spLocks/>
          </p:cNvSpPr>
          <p:nvPr/>
        </p:nvSpPr>
        <p:spPr>
          <a:xfrm>
            <a:off x="5770735" y="2237550"/>
            <a:ext cx="6327889" cy="1174611"/>
          </a:xfrm>
          <a:prstGeom prst="rect">
            <a:avLst/>
          </a:prstGeom>
          <a:solidFill>
            <a:schemeClr val="bg1">
              <a:lumMod val="95000"/>
            </a:schemeClr>
          </a:solidFill>
        </p:spPr>
        <p:txBody>
          <a:bodyPr vert="horz" wrap="square" lIns="179285" tIns="143428" rIns="179285" bIns="143428"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2655">
                      <a:schemeClr val="bg1"/>
                    </a:gs>
                    <a:gs pos="29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8076">
              <a:spcBef>
                <a:spcPts val="600"/>
              </a:spcBef>
              <a:defRPr/>
            </a:pPr>
            <a:r>
              <a:rPr lang="en-US" sz="2353" b="1" kern="0" dirty="0">
                <a:solidFill>
                  <a:srgbClr val="505050">
                    <a:lumMod val="75000"/>
                  </a:srgbClr>
                </a:solidFill>
              </a:rPr>
              <a:t>Phase 2: Identity</a:t>
            </a:r>
          </a:p>
          <a:p>
            <a:pPr defTabSz="1218076">
              <a:spcBef>
                <a:spcPts val="600"/>
              </a:spcBef>
              <a:defRPr/>
            </a:pPr>
            <a:r>
              <a:rPr lang="en-US" sz="1372" kern="0" dirty="0">
                <a:solidFill>
                  <a:srgbClr val="505050">
                    <a:lumMod val="75000"/>
                  </a:srgbClr>
                </a:solidFill>
              </a:rPr>
              <a:t>Embraces identity as primary security perimeter and protects identity systems, admins, and credentials as top priorities</a:t>
            </a:r>
          </a:p>
        </p:txBody>
      </p:sp>
      <p:sp>
        <p:nvSpPr>
          <p:cNvPr id="2" name="Rectangle 1"/>
          <p:cNvSpPr/>
          <p:nvPr/>
        </p:nvSpPr>
        <p:spPr bwMode="auto">
          <a:xfrm>
            <a:off x="10224510" y="649275"/>
            <a:ext cx="218071" cy="5521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3" name="Rectangle 222"/>
          <p:cNvSpPr/>
          <p:nvPr/>
        </p:nvSpPr>
        <p:spPr bwMode="auto">
          <a:xfrm>
            <a:off x="10226006" y="1228098"/>
            <a:ext cx="941091" cy="852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6" name="Rectangle 225"/>
          <p:cNvSpPr/>
          <p:nvPr/>
        </p:nvSpPr>
        <p:spPr bwMode="auto">
          <a:xfrm>
            <a:off x="10466015" y="649274"/>
            <a:ext cx="218071" cy="552101"/>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7" name="Rectangle 226"/>
          <p:cNvSpPr/>
          <p:nvPr/>
        </p:nvSpPr>
        <p:spPr bwMode="auto">
          <a:xfrm>
            <a:off x="10707521" y="649274"/>
            <a:ext cx="218071" cy="552101"/>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8" name="Rectangle 227"/>
          <p:cNvSpPr/>
          <p:nvPr/>
        </p:nvSpPr>
        <p:spPr bwMode="auto">
          <a:xfrm>
            <a:off x="10949026" y="649274"/>
            <a:ext cx="218071" cy="552101"/>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Isosceles Triangle 2"/>
          <p:cNvSpPr/>
          <p:nvPr/>
        </p:nvSpPr>
        <p:spPr bwMode="auto">
          <a:xfrm>
            <a:off x="10178688" y="376069"/>
            <a:ext cx="1018412" cy="246902"/>
          </a:xfrm>
          <a:prstGeom prst="triangle">
            <a:avLst>
              <a:gd name="adj" fmla="val 50445"/>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  </a:t>
            </a:r>
          </a:p>
        </p:txBody>
      </p:sp>
      <p:sp>
        <p:nvSpPr>
          <p:cNvPr id="230" name="Rectangle 229"/>
          <p:cNvSpPr/>
          <p:nvPr/>
        </p:nvSpPr>
        <p:spPr bwMode="auto">
          <a:xfrm>
            <a:off x="10226006" y="1336523"/>
            <a:ext cx="941091" cy="85232"/>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p:cNvCxnSpPr/>
          <p:nvPr/>
        </p:nvCxnSpPr>
        <p:spPr>
          <a:xfrm flipV="1">
            <a:off x="10096797" y="327221"/>
            <a:ext cx="595005" cy="290776"/>
          </a:xfrm>
          <a:prstGeom prst="line">
            <a:avLst/>
          </a:prstGeom>
          <a:ln w="254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10686216" y="321721"/>
            <a:ext cx="595422" cy="300174"/>
          </a:xfrm>
          <a:prstGeom prst="line">
            <a:avLst/>
          </a:prstGeom>
          <a:ln w="254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Freeform 5"/>
          <p:cNvSpPr>
            <a:spLocks noEditPoints="1"/>
          </p:cNvSpPr>
          <p:nvPr/>
        </p:nvSpPr>
        <p:spPr bwMode="auto">
          <a:xfrm>
            <a:off x="444152" y="377599"/>
            <a:ext cx="523417" cy="525220"/>
          </a:xfrm>
          <a:custGeom>
            <a:avLst/>
            <a:gdLst>
              <a:gd name="T0" fmla="*/ 120 w 120"/>
              <a:gd name="T1" fmla="*/ 120 h 120"/>
              <a:gd name="T2" fmla="*/ 120 w 120"/>
              <a:gd name="T3" fmla="*/ 0 h 120"/>
              <a:gd name="T4" fmla="*/ 0 w 120"/>
              <a:gd name="T5" fmla="*/ 0 h 120"/>
              <a:gd name="T6" fmla="*/ 0 w 120"/>
              <a:gd name="T7" fmla="*/ 120 h 120"/>
              <a:gd name="T8" fmla="*/ 24 w 120"/>
              <a:gd name="T9" fmla="*/ 120 h 120"/>
              <a:gd name="T10" fmla="*/ 24 w 120"/>
              <a:gd name="T11" fmla="*/ 116 h 120"/>
              <a:gd name="T12" fmla="*/ 60 w 120"/>
              <a:gd name="T13" fmla="*/ 80 h 120"/>
              <a:gd name="T14" fmla="*/ 96 w 120"/>
              <a:gd name="T15" fmla="*/ 116 h 120"/>
              <a:gd name="T16" fmla="*/ 96 w 120"/>
              <a:gd name="T17" fmla="*/ 120 h 120"/>
              <a:gd name="T18" fmla="*/ 120 w 120"/>
              <a:gd name="T19" fmla="*/ 120 h 120"/>
              <a:gd name="T20" fmla="*/ 77 w 120"/>
              <a:gd name="T21" fmla="*/ 75 h 120"/>
              <a:gd name="T22" fmla="*/ 92 w 120"/>
              <a:gd name="T23" fmla="*/ 48 h 120"/>
              <a:gd name="T24" fmla="*/ 60 w 120"/>
              <a:gd name="T25" fmla="*/ 16 h 120"/>
              <a:gd name="T26" fmla="*/ 28 w 120"/>
              <a:gd name="T27" fmla="*/ 48 h 120"/>
              <a:gd name="T28" fmla="*/ 43 w 120"/>
              <a:gd name="T29" fmla="*/ 75 h 120"/>
              <a:gd name="T30" fmla="*/ 16 w 120"/>
              <a:gd name="T31" fmla="*/ 112 h 120"/>
              <a:gd name="T32" fmla="*/ 8 w 120"/>
              <a:gd name="T33" fmla="*/ 112 h 120"/>
              <a:gd name="T34" fmla="*/ 8 w 120"/>
              <a:gd name="T35" fmla="*/ 8 h 120"/>
              <a:gd name="T36" fmla="*/ 112 w 120"/>
              <a:gd name="T37" fmla="*/ 8 h 120"/>
              <a:gd name="T38" fmla="*/ 112 w 120"/>
              <a:gd name="T39" fmla="*/ 112 h 120"/>
              <a:gd name="T40" fmla="*/ 104 w 120"/>
              <a:gd name="T41" fmla="*/ 112 h 120"/>
              <a:gd name="T42" fmla="*/ 77 w 120"/>
              <a:gd name="T43" fmla="*/ 75 h 120"/>
              <a:gd name="T44" fmla="*/ 60 w 120"/>
              <a:gd name="T45" fmla="*/ 72 h 120"/>
              <a:gd name="T46" fmla="*/ 36 w 120"/>
              <a:gd name="T47" fmla="*/ 48 h 120"/>
              <a:gd name="T48" fmla="*/ 60 w 120"/>
              <a:gd name="T49" fmla="*/ 24 h 120"/>
              <a:gd name="T50" fmla="*/ 84 w 120"/>
              <a:gd name="T51" fmla="*/ 48 h 120"/>
              <a:gd name="T52" fmla="*/ 60 w 120"/>
              <a:gd name="T53"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0">
                <a:moveTo>
                  <a:pt x="120" y="120"/>
                </a:moveTo>
                <a:cubicBezTo>
                  <a:pt x="120" y="0"/>
                  <a:pt x="120" y="0"/>
                  <a:pt x="120" y="0"/>
                </a:cubicBezTo>
                <a:cubicBezTo>
                  <a:pt x="0" y="0"/>
                  <a:pt x="0" y="0"/>
                  <a:pt x="0" y="0"/>
                </a:cubicBezTo>
                <a:cubicBezTo>
                  <a:pt x="0" y="120"/>
                  <a:pt x="0" y="120"/>
                  <a:pt x="0" y="120"/>
                </a:cubicBezTo>
                <a:cubicBezTo>
                  <a:pt x="24" y="120"/>
                  <a:pt x="24" y="120"/>
                  <a:pt x="24" y="120"/>
                </a:cubicBezTo>
                <a:cubicBezTo>
                  <a:pt x="24" y="116"/>
                  <a:pt x="24" y="116"/>
                  <a:pt x="24" y="116"/>
                </a:cubicBezTo>
                <a:cubicBezTo>
                  <a:pt x="24" y="96"/>
                  <a:pt x="40" y="80"/>
                  <a:pt x="60" y="80"/>
                </a:cubicBezTo>
                <a:cubicBezTo>
                  <a:pt x="80" y="80"/>
                  <a:pt x="96" y="96"/>
                  <a:pt x="96" y="116"/>
                </a:cubicBezTo>
                <a:cubicBezTo>
                  <a:pt x="96" y="120"/>
                  <a:pt x="96" y="120"/>
                  <a:pt x="96" y="120"/>
                </a:cubicBezTo>
                <a:lnTo>
                  <a:pt x="120" y="120"/>
                </a:lnTo>
                <a:close/>
                <a:moveTo>
                  <a:pt x="77" y="75"/>
                </a:moveTo>
                <a:cubicBezTo>
                  <a:pt x="86" y="70"/>
                  <a:pt x="92" y="60"/>
                  <a:pt x="92" y="48"/>
                </a:cubicBezTo>
                <a:cubicBezTo>
                  <a:pt x="92" y="30"/>
                  <a:pt x="78" y="16"/>
                  <a:pt x="60" y="16"/>
                </a:cubicBezTo>
                <a:cubicBezTo>
                  <a:pt x="42" y="16"/>
                  <a:pt x="28" y="30"/>
                  <a:pt x="28" y="48"/>
                </a:cubicBezTo>
                <a:cubicBezTo>
                  <a:pt x="28" y="60"/>
                  <a:pt x="34" y="70"/>
                  <a:pt x="43" y="75"/>
                </a:cubicBezTo>
                <a:cubicBezTo>
                  <a:pt x="29" y="81"/>
                  <a:pt x="18" y="95"/>
                  <a:pt x="16" y="112"/>
                </a:cubicBezTo>
                <a:cubicBezTo>
                  <a:pt x="8" y="112"/>
                  <a:pt x="8" y="112"/>
                  <a:pt x="8" y="112"/>
                </a:cubicBezTo>
                <a:cubicBezTo>
                  <a:pt x="8" y="8"/>
                  <a:pt x="8" y="8"/>
                  <a:pt x="8" y="8"/>
                </a:cubicBezTo>
                <a:cubicBezTo>
                  <a:pt x="112" y="8"/>
                  <a:pt x="112" y="8"/>
                  <a:pt x="112" y="8"/>
                </a:cubicBezTo>
                <a:cubicBezTo>
                  <a:pt x="112" y="112"/>
                  <a:pt x="112" y="112"/>
                  <a:pt x="112" y="112"/>
                </a:cubicBezTo>
                <a:cubicBezTo>
                  <a:pt x="104" y="112"/>
                  <a:pt x="104" y="112"/>
                  <a:pt x="104" y="112"/>
                </a:cubicBezTo>
                <a:cubicBezTo>
                  <a:pt x="102" y="95"/>
                  <a:pt x="91" y="81"/>
                  <a:pt x="77" y="75"/>
                </a:cubicBezTo>
                <a:moveTo>
                  <a:pt x="60" y="72"/>
                </a:moveTo>
                <a:cubicBezTo>
                  <a:pt x="47" y="72"/>
                  <a:pt x="36" y="61"/>
                  <a:pt x="36" y="48"/>
                </a:cubicBezTo>
                <a:cubicBezTo>
                  <a:pt x="36" y="35"/>
                  <a:pt x="47" y="24"/>
                  <a:pt x="60" y="24"/>
                </a:cubicBezTo>
                <a:cubicBezTo>
                  <a:pt x="73" y="24"/>
                  <a:pt x="84" y="35"/>
                  <a:pt x="84" y="48"/>
                </a:cubicBezTo>
                <a:cubicBezTo>
                  <a:pt x="84" y="61"/>
                  <a:pt x="73" y="72"/>
                  <a:pt x="60" y="72"/>
                </a:cubicBezTo>
              </a:path>
            </a:pathLst>
          </a:custGeom>
          <a:solidFill>
            <a:schemeClr val="tx1"/>
          </a:solidFill>
          <a:ln>
            <a:noFill/>
          </a:ln>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sp>
        <p:nvSpPr>
          <p:cNvPr id="20" name="Text Placeholder 22"/>
          <p:cNvSpPr txBox="1">
            <a:spLocks/>
          </p:cNvSpPr>
          <p:nvPr/>
        </p:nvSpPr>
        <p:spPr>
          <a:xfrm>
            <a:off x="5770735" y="5140922"/>
            <a:ext cx="6327889" cy="1621300"/>
          </a:xfrm>
          <a:prstGeom prst="rect">
            <a:avLst/>
          </a:prstGeom>
          <a:solidFill>
            <a:schemeClr val="tx2"/>
          </a:solidFill>
        </p:spPr>
        <p:txBody>
          <a:bodyPr vert="horz" wrap="square" lIns="179238" tIns="143391" rIns="179238" bIns="143391"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2655">
                      <a:schemeClr val="bg1"/>
                    </a:gs>
                    <a:gs pos="29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8076">
              <a:spcBef>
                <a:spcPts val="600"/>
              </a:spcBef>
              <a:defRPr/>
            </a:pPr>
            <a:r>
              <a:rPr lang="en-US" sz="1765" b="1" kern="0" dirty="0">
                <a:gradFill>
                  <a:gsLst>
                    <a:gs pos="2655">
                      <a:srgbClr val="FFFFFF"/>
                    </a:gs>
                    <a:gs pos="29000">
                      <a:srgbClr val="FFFFFF"/>
                    </a:gs>
                  </a:gsLst>
                  <a:lin ang="5400000" scaled="0"/>
                </a:gradFill>
              </a:rPr>
              <a:t>Industrial Grade Protections for all users</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Hardware protection for credentials on devices</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Leading edge biometrics authentication combining ease of use and high security</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Integration of real time cloud intelligence into identity risk management </a:t>
            </a:r>
          </a:p>
        </p:txBody>
      </p:sp>
      <p:sp>
        <p:nvSpPr>
          <p:cNvPr id="4" name="TextBox 3"/>
          <p:cNvSpPr txBox="1"/>
          <p:nvPr/>
        </p:nvSpPr>
        <p:spPr>
          <a:xfrm>
            <a:off x="494903" y="2293577"/>
            <a:ext cx="4631528" cy="3267696"/>
          </a:xfrm>
          <a:prstGeom prst="rect">
            <a:avLst/>
          </a:prstGeom>
          <a:noFill/>
        </p:spPr>
        <p:txBody>
          <a:bodyPr wrap="square" lIns="179285" tIns="143428" rIns="179285" bIns="143428" rtlCol="0">
            <a:spAutoFit/>
          </a:bodyPr>
          <a:lstStyle/>
          <a:p>
            <a:pPr defTabSz="914367">
              <a:lnSpc>
                <a:spcPct val="90000"/>
              </a:lnSpc>
              <a:spcAft>
                <a:spcPts val="1176"/>
              </a:spcAft>
            </a:pPr>
            <a:r>
              <a:rPr lang="en-US" sz="2353" dirty="0">
                <a:gradFill>
                  <a:gsLst>
                    <a:gs pos="2917">
                      <a:srgbClr val="505050"/>
                    </a:gs>
                    <a:gs pos="30000">
                      <a:srgbClr val="505050"/>
                    </a:gs>
                  </a:gsLst>
                  <a:lin ang="5400000" scaled="0"/>
                </a:gradFill>
              </a:rPr>
              <a:t>Major Identity Challenges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Identity system security is critical to all security assurances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Attackers are actively targeting privileged access and identity systems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Identity systems are challenging to protect</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Identity attacks like credential theft are difficult to detect and investigate</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Individual accounts have large attack surface across devices and systems</a:t>
            </a:r>
          </a:p>
        </p:txBody>
      </p:sp>
    </p:spTree>
    <p:extLst>
      <p:ext uri="{BB962C8B-B14F-4D97-AF65-F5344CB8AC3E}">
        <p14:creationId xmlns:p14="http://schemas.microsoft.com/office/powerpoint/2010/main" val="359521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50"/>
                                        <p:tgtEl>
                                          <p:spTgt spid="2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9"/>
                                        </p:tgtEl>
                                        <p:attrNameLst>
                                          <p:attrName>style.visibility</p:attrName>
                                        </p:attrNameLst>
                                      </p:cBhvr>
                                      <p:to>
                                        <p:strVal val="visible"/>
                                      </p:to>
                                    </p:set>
                                    <p:animEffect transition="in" filter="fade">
                                      <p:cBhvr>
                                        <p:cTn id="15" dur="250"/>
                                        <p:tgtEl>
                                          <p:spTgt spid="21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15"/>
                                        </p:tgtEl>
                                        <p:attrNameLst>
                                          <p:attrName>style.visibility</p:attrName>
                                        </p:attrNameLst>
                                      </p:cBhvr>
                                      <p:to>
                                        <p:strVal val="visible"/>
                                      </p:to>
                                    </p:set>
                                    <p:animEffect transition="in" filter="fade">
                                      <p:cBhvr>
                                        <p:cTn id="19" dur="250"/>
                                        <p:tgtEl>
                                          <p:spTgt spid="21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5" grpId="0" animBg="1"/>
      <p:bldP spid="219" grpId="0" animBg="1"/>
      <p:bldP spid="20"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4"/>
          <p:cNvSpPr txBox="1">
            <a:spLocks/>
          </p:cNvSpPr>
          <p:nvPr/>
        </p:nvSpPr>
        <p:spPr>
          <a:xfrm>
            <a:off x="4527257" y="4957416"/>
            <a:ext cx="7172982" cy="1609071"/>
          </a:xfrm>
          <a:prstGeom prst="rect">
            <a:avLst/>
          </a:prstGeom>
          <a:solidFill>
            <a:srgbClr val="7F7F7F"/>
          </a:solidFill>
        </p:spPr>
        <p:txBody>
          <a:bodyPr vert="horz" lIns="182758" tIns="137068" rIns="91379" bIns="45690" rtlCol="0">
            <a:normAutofit/>
          </a:bodyPr>
          <a:lstStyle>
            <a:lvl1pPr eaLnBrk="1" hangingPunct="1">
              <a:lnSpc>
                <a:spcPct val="120000"/>
              </a:lnSpc>
              <a:defRPr sz="1400" kern="800">
                <a:solidFill>
                  <a:schemeClr val="tx1"/>
                </a:solidFill>
                <a:latin typeface="+mn-lt"/>
                <a:cs typeface="Segoe UI Light"/>
              </a:defRPr>
            </a:lvl1pPr>
            <a:lvl2pPr eaLnBrk="1" hangingPunct="1">
              <a:lnSpc>
                <a:spcPct val="120000"/>
              </a:lnSpc>
              <a:defRPr sz="1400" kern="800">
                <a:solidFill>
                  <a:schemeClr val="tx1"/>
                </a:solidFill>
                <a:latin typeface="+mn-lt"/>
                <a:cs typeface="Segoe UI Light"/>
              </a:defRPr>
            </a:lvl2pPr>
            <a:lvl3pPr eaLnBrk="1" hangingPunct="1">
              <a:lnSpc>
                <a:spcPct val="120000"/>
              </a:lnSpc>
              <a:defRPr sz="1400" kern="800">
                <a:solidFill>
                  <a:schemeClr val="tx1"/>
                </a:solidFill>
                <a:latin typeface="+mn-lt"/>
                <a:cs typeface="Segoe UI Light"/>
              </a:defRPr>
            </a:lvl3pPr>
            <a:lvl4pPr eaLnBrk="1" hangingPunct="1">
              <a:lnSpc>
                <a:spcPct val="120000"/>
              </a:lnSpc>
              <a:defRPr sz="1400" kern="800">
                <a:solidFill>
                  <a:schemeClr val="tx1"/>
                </a:solidFill>
                <a:latin typeface="+mn-lt"/>
                <a:cs typeface="Segoe UI Light"/>
              </a:defRPr>
            </a:lvl4pPr>
            <a:lvl5pPr eaLnBrk="1" hangingPunct="1">
              <a:lnSpc>
                <a:spcPct val="120000"/>
              </a:lnSpc>
              <a:defRPr sz="1400" kern="800">
                <a:solidFill>
                  <a:schemeClr val="tx1"/>
                </a:solidFill>
                <a:latin typeface="+mn-lt"/>
                <a:cs typeface="Segoe UI Light"/>
              </a:defRPr>
            </a:lvl5pPr>
          </a:lstStyle>
          <a:p>
            <a:pPr defTabSz="913913">
              <a:defRPr/>
            </a:pPr>
            <a:r>
              <a:rPr lang="en-US" sz="2398" dirty="0">
                <a:solidFill>
                  <a:srgbClr val="FFFFFF"/>
                </a:solidFill>
                <a:latin typeface="Segoe UI Semilight" panose="020B0402040204020203" pitchFamily="34" charset="0"/>
                <a:cs typeface="Segoe UI Semilight" panose="020B0402040204020203" pitchFamily="34" charset="0"/>
              </a:rPr>
              <a:t> Tier 2 </a:t>
            </a:r>
          </a:p>
          <a:p>
            <a:pPr defTabSz="913913">
              <a:defRPr/>
            </a:pPr>
            <a:r>
              <a:rPr lang="en-US" sz="1372" dirty="0">
                <a:solidFill>
                  <a:srgbClr val="FFFFFF"/>
                </a:solidFill>
                <a:latin typeface="Segoe UI Semilight" panose="020B0402040204020203" pitchFamily="34" charset="0"/>
                <a:cs typeface="Segoe UI Semilight" panose="020B0402040204020203" pitchFamily="34" charset="0"/>
              </a:rPr>
              <a:t>  Workstation </a:t>
            </a:r>
            <a:br>
              <a:rPr lang="en-US" sz="1372" dirty="0">
                <a:solidFill>
                  <a:srgbClr val="FFFFFF"/>
                </a:solidFill>
                <a:latin typeface="Segoe UI Semilight" panose="020B0402040204020203" pitchFamily="34" charset="0"/>
                <a:cs typeface="Segoe UI Semilight" panose="020B0402040204020203" pitchFamily="34" charset="0"/>
              </a:rPr>
            </a:br>
            <a:r>
              <a:rPr lang="en-US" sz="1372" dirty="0">
                <a:solidFill>
                  <a:srgbClr val="FFFFFF"/>
                </a:solidFill>
                <a:latin typeface="Segoe UI Semilight" panose="020B0402040204020203" pitchFamily="34" charset="0"/>
                <a:cs typeface="Segoe UI Semilight" panose="020B0402040204020203" pitchFamily="34" charset="0"/>
              </a:rPr>
              <a:t>  &amp; Device </a:t>
            </a:r>
            <a:br>
              <a:rPr lang="en-US" sz="1372" dirty="0">
                <a:solidFill>
                  <a:srgbClr val="FFFFFF"/>
                </a:solidFill>
                <a:latin typeface="Segoe UI Semilight" panose="020B0402040204020203" pitchFamily="34" charset="0"/>
                <a:cs typeface="Segoe UI Semilight" panose="020B0402040204020203" pitchFamily="34" charset="0"/>
              </a:rPr>
            </a:br>
            <a:r>
              <a:rPr lang="en-US" sz="1372" dirty="0">
                <a:solidFill>
                  <a:srgbClr val="FFFFFF"/>
                </a:solidFill>
                <a:latin typeface="Segoe UI Semilight" panose="020B0402040204020203" pitchFamily="34" charset="0"/>
                <a:cs typeface="Segoe UI Semilight" panose="020B0402040204020203" pitchFamily="34" charset="0"/>
              </a:rPr>
              <a:t>  Admins</a:t>
            </a:r>
          </a:p>
        </p:txBody>
      </p:sp>
      <p:sp>
        <p:nvSpPr>
          <p:cNvPr id="32" name="Text Placeholder 3"/>
          <p:cNvSpPr txBox="1">
            <a:spLocks/>
          </p:cNvSpPr>
          <p:nvPr/>
        </p:nvSpPr>
        <p:spPr>
          <a:xfrm>
            <a:off x="4527257" y="1412044"/>
            <a:ext cx="7169867" cy="1819232"/>
          </a:xfrm>
          <a:prstGeom prst="rect">
            <a:avLst/>
          </a:prstGeom>
          <a:solidFill>
            <a:srgbClr val="FDBC17"/>
          </a:solidFill>
        </p:spPr>
        <p:txBody>
          <a:bodyPr vert="horz" lIns="182758" tIns="137068" rIns="91379" bIns="45690" rtlCol="0">
            <a:normAutofit/>
          </a:bodyPr>
          <a:lstStyle>
            <a:lvl1pPr eaLnBrk="1" hangingPunct="1">
              <a:lnSpc>
                <a:spcPct val="120000"/>
              </a:lnSpc>
              <a:defRPr sz="1400" kern="800">
                <a:solidFill>
                  <a:schemeClr val="bg1"/>
                </a:solidFill>
                <a:latin typeface="+mn-lt"/>
                <a:cs typeface="Segoe UI Light"/>
              </a:defRPr>
            </a:lvl1pPr>
            <a:lvl2pPr eaLnBrk="1" hangingPunct="1">
              <a:lnSpc>
                <a:spcPct val="120000"/>
              </a:lnSpc>
              <a:defRPr sz="1400" kern="800">
                <a:solidFill>
                  <a:schemeClr val="bg1"/>
                </a:solidFill>
                <a:latin typeface="+mn-lt"/>
                <a:cs typeface="Segoe UI Light"/>
              </a:defRPr>
            </a:lvl2pPr>
            <a:lvl3pPr eaLnBrk="1" hangingPunct="1">
              <a:lnSpc>
                <a:spcPct val="120000"/>
              </a:lnSpc>
              <a:defRPr sz="1400" kern="800">
                <a:solidFill>
                  <a:schemeClr val="bg1"/>
                </a:solidFill>
                <a:latin typeface="+mn-lt"/>
                <a:cs typeface="Segoe UI Light"/>
              </a:defRPr>
            </a:lvl3pPr>
            <a:lvl4pPr eaLnBrk="1" hangingPunct="1">
              <a:lnSpc>
                <a:spcPct val="120000"/>
              </a:lnSpc>
              <a:defRPr sz="1400" kern="800">
                <a:solidFill>
                  <a:schemeClr val="bg1"/>
                </a:solidFill>
                <a:latin typeface="+mn-lt"/>
                <a:cs typeface="Segoe UI Light"/>
              </a:defRPr>
            </a:lvl4pPr>
            <a:lvl5pPr eaLnBrk="1" hangingPunct="1">
              <a:lnSpc>
                <a:spcPct val="120000"/>
              </a:lnSpc>
              <a:defRPr sz="1400" kern="800">
                <a:solidFill>
                  <a:schemeClr val="bg1"/>
                </a:solidFill>
                <a:latin typeface="+mn-lt"/>
                <a:cs typeface="Segoe UI Light"/>
              </a:defRPr>
            </a:lvl5pPr>
          </a:lstStyle>
          <a:p>
            <a:pPr defTabSz="913677">
              <a:spcBef>
                <a:spcPts val="588"/>
              </a:spcBef>
              <a:defRPr/>
            </a:pPr>
            <a:r>
              <a:rPr lang="en-US" sz="2353" dirty="0">
                <a:solidFill>
                  <a:schemeClr val="tx1"/>
                </a:solidFill>
                <a:latin typeface="Segoe UI Semilight" panose="020B0402040204020203" pitchFamily="34" charset="0"/>
                <a:cs typeface="Segoe UI Semilight" panose="020B0402040204020203" pitchFamily="34" charset="0"/>
              </a:rPr>
              <a:t> Tier 0</a:t>
            </a:r>
          </a:p>
          <a:p>
            <a:pPr defTabSz="913677">
              <a:defRPr/>
            </a:pPr>
            <a:r>
              <a:rPr lang="en-US" sz="1372" dirty="0">
                <a:solidFill>
                  <a:schemeClr val="tx1"/>
                </a:solidFill>
                <a:latin typeface="Segoe UI Semilight" panose="020B0402040204020203" pitchFamily="34" charset="0"/>
                <a:cs typeface="Segoe UI Semilight" panose="020B0402040204020203" pitchFamily="34" charset="0"/>
              </a:rPr>
              <a:t>  Domain &amp; </a:t>
            </a:r>
          </a:p>
          <a:p>
            <a:pPr defTabSz="913677">
              <a:defRPr/>
            </a:pPr>
            <a:r>
              <a:rPr lang="en-US" sz="1372" dirty="0">
                <a:solidFill>
                  <a:schemeClr val="tx1"/>
                </a:solidFill>
                <a:latin typeface="Segoe UI Semilight" panose="020B0402040204020203" pitchFamily="34" charset="0"/>
                <a:cs typeface="Segoe UI Semilight" panose="020B0402040204020203" pitchFamily="34" charset="0"/>
              </a:rPr>
              <a:t>  Enterprise </a:t>
            </a:r>
            <a:br>
              <a:rPr lang="en-US" sz="1372" dirty="0">
                <a:solidFill>
                  <a:schemeClr val="tx1"/>
                </a:solidFill>
                <a:latin typeface="Segoe UI Semilight" panose="020B0402040204020203" pitchFamily="34" charset="0"/>
                <a:cs typeface="Segoe UI Semilight" panose="020B0402040204020203" pitchFamily="34" charset="0"/>
              </a:rPr>
            </a:br>
            <a:r>
              <a:rPr lang="en-US" sz="1372" dirty="0">
                <a:solidFill>
                  <a:schemeClr val="tx1"/>
                </a:solidFill>
                <a:latin typeface="Segoe UI Semilight" panose="020B0402040204020203" pitchFamily="34" charset="0"/>
                <a:cs typeface="Segoe UI Semilight" panose="020B0402040204020203" pitchFamily="34" charset="0"/>
              </a:rPr>
              <a:t>  Admins</a:t>
            </a:r>
          </a:p>
        </p:txBody>
      </p:sp>
      <p:sp>
        <p:nvSpPr>
          <p:cNvPr id="33" name="Text Placeholder 5"/>
          <p:cNvSpPr txBox="1">
            <a:spLocks/>
          </p:cNvSpPr>
          <p:nvPr/>
        </p:nvSpPr>
        <p:spPr>
          <a:xfrm>
            <a:off x="4527366" y="3373265"/>
            <a:ext cx="7171399" cy="1471578"/>
          </a:xfrm>
          <a:prstGeom prst="rect">
            <a:avLst/>
          </a:prstGeom>
          <a:solidFill>
            <a:srgbClr val="025599"/>
          </a:solidFill>
        </p:spPr>
        <p:txBody>
          <a:bodyPr vert="horz" lIns="182758" tIns="137068" rIns="91379" bIns="45690" rtlCol="0">
            <a:normAutofit/>
          </a:bodyPr>
          <a:lstStyle>
            <a:lvl1pPr eaLnBrk="1" hangingPunct="1">
              <a:lnSpc>
                <a:spcPct val="120000"/>
              </a:lnSpc>
              <a:defRPr sz="1400" kern="800">
                <a:solidFill>
                  <a:schemeClr val="bg1"/>
                </a:solidFill>
                <a:latin typeface="+mn-lt"/>
                <a:cs typeface="Segoe UI Light"/>
              </a:defRPr>
            </a:lvl1pPr>
            <a:lvl2pPr eaLnBrk="1" hangingPunct="1">
              <a:lnSpc>
                <a:spcPct val="120000"/>
              </a:lnSpc>
              <a:defRPr sz="1400" kern="800">
                <a:solidFill>
                  <a:schemeClr val="bg1"/>
                </a:solidFill>
                <a:latin typeface="+mn-lt"/>
                <a:cs typeface="Segoe UI Light"/>
              </a:defRPr>
            </a:lvl2pPr>
            <a:lvl3pPr eaLnBrk="1" hangingPunct="1">
              <a:lnSpc>
                <a:spcPct val="120000"/>
              </a:lnSpc>
              <a:defRPr sz="1400" kern="800">
                <a:solidFill>
                  <a:schemeClr val="bg1"/>
                </a:solidFill>
                <a:latin typeface="+mn-lt"/>
                <a:cs typeface="Segoe UI Light"/>
              </a:defRPr>
            </a:lvl3pPr>
            <a:lvl4pPr eaLnBrk="1" hangingPunct="1">
              <a:lnSpc>
                <a:spcPct val="120000"/>
              </a:lnSpc>
              <a:defRPr sz="1400" kern="800">
                <a:solidFill>
                  <a:schemeClr val="bg1"/>
                </a:solidFill>
                <a:latin typeface="+mn-lt"/>
                <a:cs typeface="Segoe UI Light"/>
              </a:defRPr>
            </a:lvl4pPr>
            <a:lvl5pPr eaLnBrk="1" hangingPunct="1">
              <a:lnSpc>
                <a:spcPct val="120000"/>
              </a:lnSpc>
              <a:defRPr sz="1400" kern="800">
                <a:solidFill>
                  <a:schemeClr val="bg1"/>
                </a:solidFill>
                <a:latin typeface="+mn-lt"/>
                <a:cs typeface="Segoe UI Light"/>
              </a:defRPr>
            </a:lvl5pPr>
          </a:lstStyle>
          <a:p>
            <a:pPr defTabSz="913913">
              <a:defRPr/>
            </a:pPr>
            <a:r>
              <a:rPr lang="en-US" sz="2353" dirty="0">
                <a:solidFill>
                  <a:srgbClr val="FFFFFF"/>
                </a:solidFill>
                <a:latin typeface="Segoe UI Semilight" panose="020B0402040204020203" pitchFamily="34" charset="0"/>
                <a:cs typeface="Segoe UI Semilight" panose="020B0402040204020203" pitchFamily="34" charset="0"/>
              </a:rPr>
              <a:t> Tier 1</a:t>
            </a:r>
          </a:p>
          <a:p>
            <a:pPr defTabSz="913913">
              <a:defRPr/>
            </a:pPr>
            <a:r>
              <a:rPr lang="en-US" sz="1372" dirty="0">
                <a:solidFill>
                  <a:srgbClr val="FFFFFF"/>
                </a:solidFill>
                <a:latin typeface="Segoe UI Semilight" panose="020B0402040204020203" pitchFamily="34" charset="0"/>
                <a:cs typeface="Segoe UI Semilight" panose="020B0402040204020203" pitchFamily="34" charset="0"/>
              </a:rPr>
              <a:t>  Server </a:t>
            </a:r>
            <a:br>
              <a:rPr lang="en-US" sz="1372" dirty="0">
                <a:solidFill>
                  <a:srgbClr val="FFFFFF"/>
                </a:solidFill>
                <a:latin typeface="Segoe UI Semilight" panose="020B0402040204020203" pitchFamily="34" charset="0"/>
                <a:cs typeface="Segoe UI Semilight" panose="020B0402040204020203" pitchFamily="34" charset="0"/>
              </a:rPr>
            </a:br>
            <a:r>
              <a:rPr lang="en-US" sz="1372" dirty="0">
                <a:solidFill>
                  <a:srgbClr val="FFFFFF"/>
                </a:solidFill>
                <a:latin typeface="Segoe UI Semilight" panose="020B0402040204020203" pitchFamily="34" charset="0"/>
                <a:cs typeface="Segoe UI Semilight" panose="020B0402040204020203" pitchFamily="34" charset="0"/>
              </a:rPr>
              <a:t>  Admins </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2536" y="5064163"/>
            <a:ext cx="694876" cy="755303"/>
          </a:xfrm>
          <a:prstGeom prst="rect">
            <a:avLst/>
          </a:prstGeom>
        </p:spPr>
      </p:pic>
      <p:sp>
        <p:nvSpPr>
          <p:cNvPr id="35" name="Freeform 20"/>
          <p:cNvSpPr>
            <a:spLocks noChangeAspect="1" noEditPoints="1"/>
          </p:cNvSpPr>
          <p:nvPr/>
        </p:nvSpPr>
        <p:spPr bwMode="black">
          <a:xfrm>
            <a:off x="6837974" y="5221567"/>
            <a:ext cx="705926" cy="458078"/>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252" tIns="41125" rIns="82252" bIns="41125" numCol="1" anchor="t" anchorCtr="0" compatLnSpc="1">
            <a:prstTxWarp prst="textNoShape">
              <a:avLst/>
            </a:prstTxWarp>
          </a:bodyPr>
          <a:lstStyle/>
          <a:p>
            <a:pPr defTabSz="913913">
              <a:defRPr/>
            </a:pPr>
            <a:endParaRPr lang="en-US" sz="900" dirty="0">
              <a:solidFill>
                <a:srgbClr val="FFFFFF"/>
              </a:solidFill>
              <a:latin typeface="Segoe UI"/>
            </a:endParaRPr>
          </a:p>
        </p:txBody>
      </p:sp>
      <p:sp>
        <p:nvSpPr>
          <p:cNvPr id="36" name="Rounded Rectangle 6"/>
          <p:cNvSpPr/>
          <p:nvPr/>
        </p:nvSpPr>
        <p:spPr bwMode="auto">
          <a:xfrm>
            <a:off x="10184680" y="5891045"/>
            <a:ext cx="537842" cy="392966"/>
          </a:xfrm>
          <a:custGeom>
            <a:avLst/>
            <a:gdLst/>
            <a:ahLst/>
            <a:cxnLst/>
            <a:rect l="l" t="t" r="r" b="b"/>
            <a:pathLst>
              <a:path w="3480489" h="2350312">
                <a:moveTo>
                  <a:pt x="1740245" y="2181005"/>
                </a:moveTo>
                <a:cubicBezTo>
                  <a:pt x="1703518" y="2181005"/>
                  <a:pt x="1673744" y="2210779"/>
                  <a:pt x="1673744" y="2247506"/>
                </a:cubicBezTo>
                <a:cubicBezTo>
                  <a:pt x="1673744" y="2284233"/>
                  <a:pt x="1703518" y="2314007"/>
                  <a:pt x="1740245" y="2314007"/>
                </a:cubicBezTo>
                <a:cubicBezTo>
                  <a:pt x="1776972" y="2314007"/>
                  <a:pt x="1806746" y="2284233"/>
                  <a:pt x="1806746" y="2247506"/>
                </a:cubicBezTo>
                <a:cubicBezTo>
                  <a:pt x="1806746" y="2210779"/>
                  <a:pt x="1776972" y="2181005"/>
                  <a:pt x="1740245" y="2181005"/>
                </a:cubicBezTo>
                <a:close/>
                <a:moveTo>
                  <a:pt x="209763" y="132890"/>
                </a:moveTo>
                <a:cubicBezTo>
                  <a:pt x="155730" y="132890"/>
                  <a:pt x="111927" y="176693"/>
                  <a:pt x="111927" y="230726"/>
                </a:cubicBezTo>
                <a:lnTo>
                  <a:pt x="111927" y="2026019"/>
                </a:lnTo>
                <a:cubicBezTo>
                  <a:pt x="111927" y="2080052"/>
                  <a:pt x="155730" y="2123855"/>
                  <a:pt x="209763" y="2123855"/>
                </a:cubicBezTo>
                <a:lnTo>
                  <a:pt x="3281253" y="2123855"/>
                </a:lnTo>
                <a:cubicBezTo>
                  <a:pt x="3335286" y="2123855"/>
                  <a:pt x="3379089" y="2080052"/>
                  <a:pt x="3379089" y="2026019"/>
                </a:cubicBezTo>
                <a:lnTo>
                  <a:pt x="3379089" y="230726"/>
                </a:lnTo>
                <a:cubicBezTo>
                  <a:pt x="3379089" y="176693"/>
                  <a:pt x="3335286" y="132890"/>
                  <a:pt x="3281253" y="132890"/>
                </a:cubicBezTo>
                <a:close/>
                <a:moveTo>
                  <a:pt x="115494" y="0"/>
                </a:moveTo>
                <a:lnTo>
                  <a:pt x="3364995" y="0"/>
                </a:lnTo>
                <a:cubicBezTo>
                  <a:pt x="3428781" y="0"/>
                  <a:pt x="3480489" y="51708"/>
                  <a:pt x="3480489" y="115494"/>
                </a:cubicBezTo>
                <a:lnTo>
                  <a:pt x="3480489" y="2234818"/>
                </a:lnTo>
                <a:cubicBezTo>
                  <a:pt x="3480489" y="2298604"/>
                  <a:pt x="3428781" y="2350312"/>
                  <a:pt x="3364995" y="2350312"/>
                </a:cubicBezTo>
                <a:lnTo>
                  <a:pt x="115494" y="2350312"/>
                </a:lnTo>
                <a:cubicBezTo>
                  <a:pt x="51708" y="2350312"/>
                  <a:pt x="0" y="2298604"/>
                  <a:pt x="0" y="2234818"/>
                </a:cubicBezTo>
                <a:lnTo>
                  <a:pt x="0" y="115494"/>
                </a:lnTo>
                <a:cubicBezTo>
                  <a:pt x="0" y="51708"/>
                  <a:pt x="51708" y="0"/>
                  <a:pt x="11549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79" tIns="45690" rIns="45690" bIns="91379" numCol="1" spcCol="0" rtlCol="0" fromWordArt="0" anchor="b" anchorCtr="0" forceAA="0" compatLnSpc="1">
            <a:prstTxWarp prst="textNoShape">
              <a:avLst/>
            </a:prstTxWarp>
            <a:noAutofit/>
          </a:bodyPr>
          <a:lstStyle/>
          <a:p>
            <a:pPr algn="ctr" defTabSz="913376" fontAlgn="base">
              <a:spcBef>
                <a:spcPct val="0"/>
              </a:spcBef>
              <a:spcAft>
                <a:spcPct val="0"/>
              </a:spcAft>
              <a:defRPr/>
            </a:pPr>
            <a:endParaRPr lang="en-US" sz="1798" spc="-5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7" name="Group 36"/>
          <p:cNvGrpSpPr/>
          <p:nvPr/>
        </p:nvGrpSpPr>
        <p:grpSpPr>
          <a:xfrm>
            <a:off x="7693551" y="5217497"/>
            <a:ext cx="767432" cy="462147"/>
            <a:chOff x="7732893" y="2100395"/>
            <a:chExt cx="895245" cy="539115"/>
          </a:xfrm>
        </p:grpSpPr>
        <p:sp>
          <p:nvSpPr>
            <p:cNvPr id="38" name="Rectangle 37"/>
            <p:cNvSpPr/>
            <p:nvPr/>
          </p:nvSpPr>
          <p:spPr bwMode="black">
            <a:xfrm>
              <a:off x="7746424" y="2106731"/>
              <a:ext cx="603293" cy="444521"/>
            </a:xfrm>
            <a:prstGeom prst="rect">
              <a:avLst/>
            </a:prstGeom>
            <a:noFill/>
            <a:ln w="25400" cap="flat" cmpd="sng" algn="ctr">
              <a:noFill/>
              <a:prstDash val="solid"/>
              <a:headEnd type="none" w="med" len="med"/>
              <a:tailEnd type="none" w="med" len="med"/>
            </a:ln>
            <a:effectLst/>
          </p:spPr>
          <p:txBody>
            <a:bodyPr vert="horz" wrap="square" lIns="121802" tIns="60901" rIns="121802" bIns="60901" numCol="1" rtlCol="0" anchor="ctr" anchorCtr="0" compatLnSpc="1">
              <a:prstTxWarp prst="textNoShape">
                <a:avLst/>
              </a:prstTxWarp>
            </a:bodyPr>
            <a:lstStyle/>
            <a:p>
              <a:pPr algn="ctr" defTabSz="1095899" fontAlgn="base">
                <a:spcBef>
                  <a:spcPct val="0"/>
                </a:spcBef>
                <a:spcAft>
                  <a:spcPct val="0"/>
                </a:spcAft>
                <a:defRPr/>
              </a:pPr>
              <a:endParaRPr lang="en-US" sz="1600" kern="0" dirty="0">
                <a:gradFill>
                  <a:gsLst>
                    <a:gs pos="0">
                      <a:srgbClr val="FFFFFF"/>
                    </a:gs>
                    <a:gs pos="100000">
                      <a:srgbClr val="FFFFFF"/>
                    </a:gs>
                  </a:gsLst>
                  <a:lin ang="5400000" scaled="0"/>
                </a:gradFill>
                <a:latin typeface="Segoe UI"/>
              </a:endParaRPr>
            </a:p>
          </p:txBody>
        </p:sp>
        <p:sp>
          <p:nvSpPr>
            <p:cNvPr id="39" name="Freeform 38"/>
            <p:cNvSpPr>
              <a:spLocks noEditPoints="1"/>
            </p:cNvSpPr>
            <p:nvPr/>
          </p:nvSpPr>
          <p:spPr bwMode="black">
            <a:xfrm>
              <a:off x="8405457" y="2190455"/>
              <a:ext cx="222681" cy="449055"/>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w="25400" cap="flat" cmpd="sng" algn="ctr">
              <a:noFill/>
              <a:prstDash val="solid"/>
              <a:headEnd type="none" w="med" len="med"/>
              <a:tailEnd type="none" w="med" len="med"/>
            </a:ln>
            <a:effectLst/>
            <a:extLst/>
          </p:spPr>
          <p:txBody>
            <a:bodyPr vert="horz" wrap="square" lIns="121802" tIns="60901" rIns="121802" bIns="60901" numCol="1" rtlCol="0" anchor="ctr" anchorCtr="0" compatLnSpc="1">
              <a:prstTxWarp prst="textNoShape">
                <a:avLst/>
              </a:prstTxWarp>
            </a:bodyPr>
            <a:lstStyle/>
            <a:p>
              <a:pPr defTabSz="986625">
                <a:defRPr/>
              </a:pPr>
              <a:endParaRPr lang="en-US" sz="2397" kern="0" spc="-163" dirty="0">
                <a:solidFill>
                  <a:srgbClr val="FFFFFF">
                    <a:lumMod val="50000"/>
                  </a:srgbClr>
                </a:solidFill>
                <a:latin typeface="Segoe Light" pitchFamily="34" charset="0"/>
              </a:endParaRPr>
            </a:p>
          </p:txBody>
        </p:sp>
        <p:sp>
          <p:nvSpPr>
            <p:cNvPr id="40" name="Freeform 88"/>
            <p:cNvSpPr>
              <a:spLocks noEditPoints="1"/>
            </p:cNvSpPr>
            <p:nvPr/>
          </p:nvSpPr>
          <p:spPr bwMode="black">
            <a:xfrm>
              <a:off x="7732893" y="2100395"/>
              <a:ext cx="635754" cy="53911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w="25400" cap="flat" cmpd="sng" algn="ctr">
              <a:noFill/>
              <a:prstDash val="solid"/>
              <a:headEnd type="none" w="med" len="med"/>
              <a:tailEnd type="none" w="med" len="med"/>
            </a:ln>
            <a:effectLst/>
            <a:extLst/>
          </p:spPr>
          <p:txBody>
            <a:bodyPr vert="horz" wrap="square" lIns="121802" tIns="60901" rIns="121802" bIns="60901" numCol="1" rtlCol="0" anchor="ctr" anchorCtr="0" compatLnSpc="1">
              <a:prstTxWarp prst="textNoShape">
                <a:avLst/>
              </a:prstTxWarp>
            </a:bodyPr>
            <a:lstStyle/>
            <a:p>
              <a:pPr defTabSz="986625">
                <a:defRPr/>
              </a:pPr>
              <a:endParaRPr lang="en-US" sz="2397" kern="0" spc="-163" dirty="0">
                <a:solidFill>
                  <a:srgbClr val="FFFFFF">
                    <a:lumMod val="50000"/>
                  </a:srgbClr>
                </a:solidFill>
                <a:latin typeface="Segoe Light" pitchFamily="34" charset="0"/>
              </a:endParaRPr>
            </a:p>
          </p:txBody>
        </p:sp>
      </p:grpSp>
      <p:pic>
        <p:nvPicPr>
          <p:cNvPr id="41" name="Picture 2" descr="\\MAGNUM\Projects\Microsoft\Cloud Power FY12\Design\Icons\PNGs\Server_2.png"/>
          <p:cNvPicPr>
            <a:picLocks noChangeAspect="1" noChangeArrowheads="1"/>
          </p:cNvPicPr>
          <p:nvPr/>
        </p:nvPicPr>
        <p:blipFill>
          <a:blip r:embed="rId4" cstate="print">
            <a:lum bright="100000"/>
            <a:extLst>
              <a:ext uri="{28A0092B-C50C-407E-A947-70E740481C1C}">
                <a14:useLocalDpi xmlns:a14="http://schemas.microsoft.com/office/drawing/2010/main" val="0"/>
              </a:ext>
            </a:extLst>
          </a:blip>
          <a:srcRect/>
          <a:stretch>
            <a:fillRect/>
          </a:stretch>
        </p:blipFill>
        <p:spPr bwMode="auto">
          <a:xfrm>
            <a:off x="6006757" y="3559647"/>
            <a:ext cx="1154625" cy="1154625"/>
          </a:xfrm>
          <a:prstGeom prst="rect">
            <a:avLst/>
          </a:prstGeom>
          <a:noFill/>
        </p:spPr>
      </p:pic>
      <p:grpSp>
        <p:nvGrpSpPr>
          <p:cNvPr id="42" name="Group 41"/>
          <p:cNvGrpSpPr/>
          <p:nvPr/>
        </p:nvGrpSpPr>
        <p:grpSpPr>
          <a:xfrm>
            <a:off x="8078639" y="3544382"/>
            <a:ext cx="1468464" cy="1378659"/>
            <a:chOff x="7939569" y="3031682"/>
            <a:chExt cx="1256742" cy="1179885"/>
          </a:xfrm>
        </p:grpSpPr>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9569" y="3031682"/>
              <a:ext cx="1085494" cy="1179885"/>
            </a:xfrm>
            <a:prstGeom prst="rect">
              <a:avLst/>
            </a:prstGeom>
          </p:spPr>
        </p:pic>
        <p:grpSp>
          <p:nvGrpSpPr>
            <p:cNvPr id="44" name="Group 43"/>
            <p:cNvGrpSpPr/>
            <p:nvPr/>
          </p:nvGrpSpPr>
          <p:grpSpPr>
            <a:xfrm>
              <a:off x="8521795" y="3215650"/>
              <a:ext cx="621608" cy="552023"/>
              <a:chOff x="8717156" y="3285295"/>
              <a:chExt cx="2314907" cy="2055771"/>
            </a:xfrm>
          </p:grpSpPr>
          <p:sp>
            <p:nvSpPr>
              <p:cNvPr id="46" name="Rounded Rectangle 45"/>
              <p:cNvSpPr/>
              <p:nvPr/>
            </p:nvSpPr>
            <p:spPr bwMode="auto">
              <a:xfrm rot="19878325">
                <a:off x="9142331" y="4134798"/>
                <a:ext cx="1889732" cy="863934"/>
              </a:xfrm>
              <a:prstGeom prst="roundRect">
                <a:avLst>
                  <a:gd name="adj" fmla="val 3201"/>
                </a:avLst>
              </a:prstGeom>
              <a:solidFill>
                <a:srgbClr val="025599"/>
              </a:solidFill>
            </p:spPr>
            <p:txBody>
              <a:bodyPr vert="horz" lIns="182758" tIns="137068" rIns="91379" bIns="45690" rtlCol="0">
                <a:normAutofit fontScale="32500" lnSpcReduction="20000"/>
              </a:bodyPr>
              <a:lstStyle/>
              <a:p>
                <a:pPr defTabSz="913913">
                  <a:lnSpc>
                    <a:spcPct val="120000"/>
                  </a:lnSpc>
                  <a:defRPr/>
                </a:pPr>
                <a:endParaRPr lang="en-US" sz="1400" kern="800" dirty="0" err="1">
                  <a:solidFill>
                    <a:srgbClr val="000000"/>
                  </a:solidFill>
                  <a:latin typeface="Segoe UI"/>
                  <a:cs typeface="Segoe UI Light"/>
                </a:endParaRPr>
              </a:p>
            </p:txBody>
          </p:sp>
          <p:sp>
            <p:nvSpPr>
              <p:cNvPr id="47" name="Rounded Rectangle 46"/>
              <p:cNvSpPr/>
              <p:nvPr/>
            </p:nvSpPr>
            <p:spPr bwMode="auto">
              <a:xfrm rot="16889480">
                <a:off x="8320507" y="3970315"/>
                <a:ext cx="1959403" cy="782099"/>
              </a:xfrm>
              <a:prstGeom prst="roundRect">
                <a:avLst>
                  <a:gd name="adj" fmla="val 3201"/>
                </a:avLst>
              </a:prstGeom>
              <a:solidFill>
                <a:srgbClr val="025599"/>
              </a:solidFill>
            </p:spPr>
            <p:txBody>
              <a:bodyPr vert="horz" lIns="182758" tIns="137068" rIns="91379" bIns="45690" rtlCol="0">
                <a:normAutofit fontScale="25000" lnSpcReduction="20000"/>
              </a:bodyPr>
              <a:lstStyle/>
              <a:p>
                <a:pPr defTabSz="913913">
                  <a:lnSpc>
                    <a:spcPct val="120000"/>
                  </a:lnSpc>
                  <a:defRPr/>
                </a:pPr>
                <a:endParaRPr lang="en-US" sz="1400" kern="800" dirty="0" err="1">
                  <a:solidFill>
                    <a:srgbClr val="000000"/>
                  </a:solidFill>
                  <a:latin typeface="Segoe UI"/>
                  <a:cs typeface="Segoe UI Light"/>
                </a:endParaRPr>
              </a:p>
            </p:txBody>
          </p:sp>
          <p:sp>
            <p:nvSpPr>
              <p:cNvPr id="48" name="Rounded Rectangle 47"/>
              <p:cNvSpPr/>
              <p:nvPr/>
            </p:nvSpPr>
            <p:spPr bwMode="auto">
              <a:xfrm rot="5400000">
                <a:off x="8169421" y="3833030"/>
                <a:ext cx="1959403" cy="863934"/>
              </a:xfrm>
              <a:prstGeom prst="roundRect">
                <a:avLst>
                  <a:gd name="adj" fmla="val 3201"/>
                </a:avLst>
              </a:prstGeom>
              <a:solidFill>
                <a:srgbClr val="025599"/>
              </a:solidFill>
            </p:spPr>
            <p:txBody>
              <a:bodyPr vert="horz" lIns="182758" tIns="137068" rIns="91379" bIns="45690" rtlCol="0">
                <a:normAutofit fontScale="32500" lnSpcReduction="20000"/>
              </a:bodyPr>
              <a:lstStyle/>
              <a:p>
                <a:pPr defTabSz="913913">
                  <a:lnSpc>
                    <a:spcPct val="120000"/>
                  </a:lnSpc>
                  <a:defRPr/>
                </a:pPr>
                <a:endParaRPr lang="en-US" sz="1400" kern="800" dirty="0" err="1">
                  <a:solidFill>
                    <a:srgbClr val="000000"/>
                  </a:solidFill>
                  <a:latin typeface="Segoe UI"/>
                  <a:cs typeface="Segoe UI Light"/>
                </a:endParaRPr>
              </a:p>
            </p:txBody>
          </p:sp>
        </p:grpSp>
        <p:pic>
          <p:nvPicPr>
            <p:cNvPr id="45" name="Picture 2" descr="\\MAGNUM\Projects\Microsoft\Cloud Power FY12\Design\Icons\PNGs\Cloud_on_your_terms.png"/>
            <p:cNvPicPr>
              <a:picLocks noChangeAspect="1" noChangeArrowheads="1"/>
            </p:cNvPicPr>
            <p:nvPr/>
          </p:nvPicPr>
          <p:blipFill>
            <a:blip r:embed="rId6" cstate="print">
              <a:lum bright="100000"/>
              <a:extLst>
                <a:ext uri="{28A0092B-C50C-407E-A947-70E740481C1C}">
                  <a14:useLocalDpi xmlns:a14="http://schemas.microsoft.com/office/drawing/2010/main" val="0"/>
                </a:ext>
              </a:extLst>
            </a:blip>
            <a:stretch>
              <a:fillRect/>
            </a:stretch>
          </p:blipFill>
          <p:spPr bwMode="auto">
            <a:xfrm>
              <a:off x="8443687" y="3128288"/>
              <a:ext cx="752624" cy="752624"/>
            </a:xfrm>
            <a:prstGeom prst="rect">
              <a:avLst/>
            </a:prstGeom>
            <a:noFill/>
            <a:ln>
              <a:noFill/>
            </a:ln>
          </p:spPr>
        </p:pic>
      </p:grpSp>
      <p:pic>
        <p:nvPicPr>
          <p:cNvPr id="49" name="Picture 2" descr="\\MAGNUM\Projects\Microsoft\Cloud Power FY12\Design\Icons\PNGs\Server_2.png"/>
          <p:cNvPicPr>
            <a:picLocks noChangeAspect="1" noChangeArrowheads="1"/>
          </p:cNvPicPr>
          <p:nvPr/>
        </p:nvPicPr>
        <p:blipFill>
          <a:blip r:embed="rId4" cstate="print">
            <a:lum bright="100000"/>
            <a:extLst>
              <a:ext uri="{28A0092B-C50C-407E-A947-70E740481C1C}">
                <a14:useLocalDpi xmlns:a14="http://schemas.microsoft.com/office/drawing/2010/main" val="0"/>
              </a:ext>
            </a:extLst>
          </a:blip>
          <a:srcRect/>
          <a:stretch>
            <a:fillRect/>
          </a:stretch>
        </p:blipFill>
        <p:spPr bwMode="auto">
          <a:xfrm>
            <a:off x="6939078" y="3559647"/>
            <a:ext cx="1154625" cy="1154625"/>
          </a:xfrm>
          <a:prstGeom prst="rect">
            <a:avLst/>
          </a:prstGeom>
          <a:noFill/>
        </p:spPr>
      </p:pic>
      <p:grpSp>
        <p:nvGrpSpPr>
          <p:cNvPr id="50" name="Group 49"/>
          <p:cNvGrpSpPr/>
          <p:nvPr/>
        </p:nvGrpSpPr>
        <p:grpSpPr>
          <a:xfrm>
            <a:off x="7625004" y="3590668"/>
            <a:ext cx="628003" cy="557702"/>
            <a:chOff x="8717156" y="3285295"/>
            <a:chExt cx="2314907" cy="2055771"/>
          </a:xfrm>
          <a:solidFill>
            <a:srgbClr val="025599"/>
          </a:solidFill>
        </p:grpSpPr>
        <p:sp>
          <p:nvSpPr>
            <p:cNvPr id="51" name="Rounded Rectangle 50"/>
            <p:cNvSpPr/>
            <p:nvPr/>
          </p:nvSpPr>
          <p:spPr bwMode="auto">
            <a:xfrm rot="19878325">
              <a:off x="9142331" y="4134798"/>
              <a:ext cx="1889732" cy="863934"/>
            </a:xfrm>
            <a:prstGeom prst="roundRect">
              <a:avLst>
                <a:gd name="adj" fmla="val 3201"/>
              </a:avLst>
            </a:prstGeom>
            <a:grpFill/>
          </p:spPr>
          <p:txBody>
            <a:bodyPr vert="horz" lIns="182758" tIns="137068" rIns="91379" bIns="45690" rtlCol="0">
              <a:normAutofit fontScale="25000" lnSpcReduction="20000"/>
            </a:bodyPr>
            <a:lstStyle/>
            <a:p>
              <a:pPr defTabSz="913913">
                <a:lnSpc>
                  <a:spcPct val="120000"/>
                </a:lnSpc>
                <a:defRPr/>
              </a:pPr>
              <a:endParaRPr lang="en-US" sz="1400" kern="800" dirty="0" err="1">
                <a:solidFill>
                  <a:srgbClr val="000000"/>
                </a:solidFill>
                <a:latin typeface="Segoe UI"/>
                <a:cs typeface="Segoe UI Light"/>
              </a:endParaRPr>
            </a:p>
          </p:txBody>
        </p:sp>
        <p:sp>
          <p:nvSpPr>
            <p:cNvPr id="52" name="Rounded Rectangle 51"/>
            <p:cNvSpPr/>
            <p:nvPr/>
          </p:nvSpPr>
          <p:spPr bwMode="auto">
            <a:xfrm rot="16889480">
              <a:off x="8320507" y="3970315"/>
              <a:ext cx="1959403" cy="782099"/>
            </a:xfrm>
            <a:prstGeom prst="roundRect">
              <a:avLst>
                <a:gd name="adj" fmla="val 3201"/>
              </a:avLst>
            </a:prstGeom>
            <a:grpFill/>
          </p:spPr>
          <p:txBody>
            <a:bodyPr vert="horz" lIns="182758" tIns="137068" rIns="91379" bIns="45690" rtlCol="0">
              <a:normAutofit fontScale="25000" lnSpcReduction="20000"/>
            </a:bodyPr>
            <a:lstStyle/>
            <a:p>
              <a:pPr defTabSz="913913">
                <a:lnSpc>
                  <a:spcPct val="120000"/>
                </a:lnSpc>
                <a:defRPr/>
              </a:pPr>
              <a:endParaRPr lang="en-US" sz="1400" kern="800" dirty="0" err="1">
                <a:solidFill>
                  <a:srgbClr val="000000"/>
                </a:solidFill>
                <a:latin typeface="Segoe UI"/>
                <a:cs typeface="Segoe UI Light"/>
              </a:endParaRPr>
            </a:p>
          </p:txBody>
        </p:sp>
        <p:sp>
          <p:nvSpPr>
            <p:cNvPr id="53" name="Rounded Rectangle 52"/>
            <p:cNvSpPr/>
            <p:nvPr/>
          </p:nvSpPr>
          <p:spPr bwMode="auto">
            <a:xfrm rot="5400000">
              <a:off x="8169421" y="3833030"/>
              <a:ext cx="1959403" cy="863934"/>
            </a:xfrm>
            <a:prstGeom prst="roundRect">
              <a:avLst>
                <a:gd name="adj" fmla="val 3201"/>
              </a:avLst>
            </a:prstGeom>
            <a:grpFill/>
          </p:spPr>
          <p:txBody>
            <a:bodyPr vert="horz" lIns="182758" tIns="137068" rIns="91379" bIns="45690" rtlCol="0">
              <a:normAutofit fontScale="25000" lnSpcReduction="20000"/>
            </a:bodyPr>
            <a:lstStyle/>
            <a:p>
              <a:pPr defTabSz="913913">
                <a:lnSpc>
                  <a:spcPct val="120000"/>
                </a:lnSpc>
                <a:defRPr/>
              </a:pPr>
              <a:endParaRPr lang="en-US" sz="1400" kern="800" dirty="0" err="1">
                <a:solidFill>
                  <a:srgbClr val="000000"/>
                </a:solidFill>
                <a:latin typeface="Segoe UI"/>
                <a:cs typeface="Segoe UI Light"/>
              </a:endParaRPr>
            </a:p>
          </p:txBody>
        </p:sp>
      </p:grpSp>
      <p:grpSp>
        <p:nvGrpSpPr>
          <p:cNvPr id="54" name="Group 53"/>
          <p:cNvGrpSpPr/>
          <p:nvPr/>
        </p:nvGrpSpPr>
        <p:grpSpPr bwMode="black">
          <a:xfrm>
            <a:off x="10891872" y="5819467"/>
            <a:ext cx="598550" cy="588455"/>
            <a:chOff x="2057400" y="2063082"/>
            <a:chExt cx="1338263" cy="1316037"/>
          </a:xfrm>
          <a:solidFill>
            <a:srgbClr val="FFFFFF"/>
          </a:solidFill>
        </p:grpSpPr>
        <p:sp>
          <p:nvSpPr>
            <p:cNvPr id="55" name="Freeform 139"/>
            <p:cNvSpPr>
              <a:spLocks noEditPoints="1"/>
            </p:cNvSpPr>
            <p:nvPr/>
          </p:nvSpPr>
          <p:spPr bwMode="black">
            <a:xfrm>
              <a:off x="2057400" y="2434557"/>
              <a:ext cx="1338263" cy="633412"/>
            </a:xfrm>
            <a:custGeom>
              <a:avLst/>
              <a:gdLst>
                <a:gd name="T0" fmla="*/ 332 w 357"/>
                <a:gd name="T1" fmla="*/ 0 h 169"/>
                <a:gd name="T2" fmla="*/ 26 w 357"/>
                <a:gd name="T3" fmla="*/ 0 h 169"/>
                <a:gd name="T4" fmla="*/ 0 w 357"/>
                <a:gd name="T5" fmla="*/ 25 h 169"/>
                <a:gd name="T6" fmla="*/ 0 w 357"/>
                <a:gd name="T7" fmla="*/ 144 h 169"/>
                <a:gd name="T8" fmla="*/ 26 w 357"/>
                <a:gd name="T9" fmla="*/ 169 h 169"/>
                <a:gd name="T10" fmla="*/ 70 w 357"/>
                <a:gd name="T11" fmla="*/ 169 h 169"/>
                <a:gd name="T12" fmla="*/ 70 w 357"/>
                <a:gd name="T13" fmla="*/ 90 h 169"/>
                <a:gd name="T14" fmla="*/ 288 w 357"/>
                <a:gd name="T15" fmla="*/ 90 h 169"/>
                <a:gd name="T16" fmla="*/ 288 w 357"/>
                <a:gd name="T17" fmla="*/ 169 h 169"/>
                <a:gd name="T18" fmla="*/ 332 w 357"/>
                <a:gd name="T19" fmla="*/ 169 h 169"/>
                <a:gd name="T20" fmla="*/ 357 w 357"/>
                <a:gd name="T21" fmla="*/ 144 h 169"/>
                <a:gd name="T22" fmla="*/ 357 w 357"/>
                <a:gd name="T23" fmla="*/ 25 h 169"/>
                <a:gd name="T24" fmla="*/ 332 w 357"/>
                <a:gd name="T25" fmla="*/ 0 h 169"/>
                <a:gd name="T26" fmla="*/ 319 w 357"/>
                <a:gd name="T27" fmla="*/ 56 h 169"/>
                <a:gd name="T28" fmla="*/ 308 w 357"/>
                <a:gd name="T29" fmla="*/ 45 h 169"/>
                <a:gd name="T30" fmla="*/ 319 w 357"/>
                <a:gd name="T31" fmla="*/ 34 h 169"/>
                <a:gd name="T32" fmla="*/ 330 w 357"/>
                <a:gd name="T33" fmla="*/ 45 h 169"/>
                <a:gd name="T34" fmla="*/ 319 w 357"/>
                <a:gd name="T35" fmla="*/ 5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7" h="169">
                  <a:moveTo>
                    <a:pt x="332" y="0"/>
                  </a:moveTo>
                  <a:cubicBezTo>
                    <a:pt x="26" y="0"/>
                    <a:pt x="26" y="0"/>
                    <a:pt x="26" y="0"/>
                  </a:cubicBezTo>
                  <a:cubicBezTo>
                    <a:pt x="12" y="0"/>
                    <a:pt x="0" y="11"/>
                    <a:pt x="0" y="25"/>
                  </a:cubicBezTo>
                  <a:cubicBezTo>
                    <a:pt x="0" y="144"/>
                    <a:pt x="0" y="144"/>
                    <a:pt x="0" y="144"/>
                  </a:cubicBezTo>
                  <a:cubicBezTo>
                    <a:pt x="0" y="158"/>
                    <a:pt x="12" y="169"/>
                    <a:pt x="26" y="169"/>
                  </a:cubicBezTo>
                  <a:cubicBezTo>
                    <a:pt x="70" y="169"/>
                    <a:pt x="70" y="169"/>
                    <a:pt x="70" y="169"/>
                  </a:cubicBezTo>
                  <a:cubicBezTo>
                    <a:pt x="70" y="90"/>
                    <a:pt x="70" y="90"/>
                    <a:pt x="70" y="90"/>
                  </a:cubicBezTo>
                  <a:cubicBezTo>
                    <a:pt x="288" y="90"/>
                    <a:pt x="288" y="90"/>
                    <a:pt x="288" y="90"/>
                  </a:cubicBezTo>
                  <a:cubicBezTo>
                    <a:pt x="288" y="169"/>
                    <a:pt x="288" y="169"/>
                    <a:pt x="288" y="169"/>
                  </a:cubicBezTo>
                  <a:cubicBezTo>
                    <a:pt x="332" y="169"/>
                    <a:pt x="332" y="169"/>
                    <a:pt x="332" y="169"/>
                  </a:cubicBezTo>
                  <a:cubicBezTo>
                    <a:pt x="346" y="169"/>
                    <a:pt x="357" y="158"/>
                    <a:pt x="357" y="144"/>
                  </a:cubicBezTo>
                  <a:cubicBezTo>
                    <a:pt x="357" y="25"/>
                    <a:pt x="357" y="25"/>
                    <a:pt x="357" y="25"/>
                  </a:cubicBezTo>
                  <a:cubicBezTo>
                    <a:pt x="357" y="11"/>
                    <a:pt x="346" y="0"/>
                    <a:pt x="332" y="0"/>
                  </a:cubicBezTo>
                  <a:close/>
                  <a:moveTo>
                    <a:pt x="319" y="56"/>
                  </a:moveTo>
                  <a:cubicBezTo>
                    <a:pt x="313" y="56"/>
                    <a:pt x="308" y="51"/>
                    <a:pt x="308" y="45"/>
                  </a:cubicBezTo>
                  <a:cubicBezTo>
                    <a:pt x="308" y="39"/>
                    <a:pt x="313" y="34"/>
                    <a:pt x="319" y="34"/>
                  </a:cubicBezTo>
                  <a:cubicBezTo>
                    <a:pt x="325" y="34"/>
                    <a:pt x="330" y="39"/>
                    <a:pt x="330" y="45"/>
                  </a:cubicBezTo>
                  <a:cubicBezTo>
                    <a:pt x="330" y="51"/>
                    <a:pt x="325" y="56"/>
                    <a:pt x="319"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79" tIns="45690" rIns="91379" bIns="45690" numCol="1" anchor="t" anchorCtr="0" compatLnSpc="1">
              <a:prstTxWarp prst="textNoShape">
                <a:avLst/>
              </a:prstTxWarp>
            </a:bodyPr>
            <a:lstStyle/>
            <a:p>
              <a:pPr defTabSz="913913">
                <a:defRPr/>
              </a:pPr>
              <a:endParaRPr lang="en-US" sz="1050" dirty="0">
                <a:solidFill>
                  <a:srgbClr val="FFFFFF"/>
                </a:solidFill>
                <a:latin typeface="Segoe UI"/>
              </a:endParaRPr>
            </a:p>
          </p:txBody>
        </p:sp>
        <p:sp>
          <p:nvSpPr>
            <p:cNvPr id="56" name="Freeform 140"/>
            <p:cNvSpPr>
              <a:spLocks noEditPoints="1"/>
            </p:cNvSpPr>
            <p:nvPr/>
          </p:nvSpPr>
          <p:spPr bwMode="black">
            <a:xfrm>
              <a:off x="2379663" y="2756819"/>
              <a:ext cx="693738" cy="622300"/>
            </a:xfrm>
            <a:custGeom>
              <a:avLst/>
              <a:gdLst>
                <a:gd name="T0" fmla="*/ 0 w 185"/>
                <a:gd name="T1" fmla="*/ 0 h 166"/>
                <a:gd name="T2" fmla="*/ 0 w 185"/>
                <a:gd name="T3" fmla="*/ 126 h 166"/>
                <a:gd name="T4" fmla="*/ 41 w 185"/>
                <a:gd name="T5" fmla="*/ 166 h 166"/>
                <a:gd name="T6" fmla="*/ 185 w 185"/>
                <a:gd name="T7" fmla="*/ 166 h 166"/>
                <a:gd name="T8" fmla="*/ 185 w 185"/>
                <a:gd name="T9" fmla="*/ 0 h 166"/>
                <a:gd name="T10" fmla="*/ 0 w 185"/>
                <a:gd name="T11" fmla="*/ 0 h 166"/>
                <a:gd name="T12" fmla="*/ 162 w 185"/>
                <a:gd name="T13" fmla="*/ 144 h 166"/>
                <a:gd name="T14" fmla="*/ 69 w 185"/>
                <a:gd name="T15" fmla="*/ 144 h 166"/>
                <a:gd name="T16" fmla="*/ 69 w 185"/>
                <a:gd name="T17" fmla="*/ 116 h 166"/>
                <a:gd name="T18" fmla="*/ 51 w 185"/>
                <a:gd name="T19" fmla="*/ 98 h 166"/>
                <a:gd name="T20" fmla="*/ 23 w 185"/>
                <a:gd name="T21" fmla="*/ 98 h 166"/>
                <a:gd name="T22" fmla="*/ 23 w 185"/>
                <a:gd name="T23" fmla="*/ 4 h 166"/>
                <a:gd name="T24" fmla="*/ 162 w 185"/>
                <a:gd name="T25" fmla="*/ 4 h 166"/>
                <a:gd name="T26" fmla="*/ 162 w 185"/>
                <a:gd name="T27" fmla="*/ 14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166">
                  <a:moveTo>
                    <a:pt x="0" y="0"/>
                  </a:moveTo>
                  <a:cubicBezTo>
                    <a:pt x="0" y="126"/>
                    <a:pt x="0" y="126"/>
                    <a:pt x="0" y="126"/>
                  </a:cubicBezTo>
                  <a:cubicBezTo>
                    <a:pt x="41" y="166"/>
                    <a:pt x="41" y="166"/>
                    <a:pt x="41" y="166"/>
                  </a:cubicBezTo>
                  <a:cubicBezTo>
                    <a:pt x="185" y="166"/>
                    <a:pt x="185" y="166"/>
                    <a:pt x="185" y="166"/>
                  </a:cubicBezTo>
                  <a:cubicBezTo>
                    <a:pt x="185" y="0"/>
                    <a:pt x="185" y="0"/>
                    <a:pt x="185" y="0"/>
                  </a:cubicBezTo>
                  <a:lnTo>
                    <a:pt x="0" y="0"/>
                  </a:lnTo>
                  <a:close/>
                  <a:moveTo>
                    <a:pt x="162" y="144"/>
                  </a:moveTo>
                  <a:cubicBezTo>
                    <a:pt x="154" y="144"/>
                    <a:pt x="77" y="144"/>
                    <a:pt x="69" y="144"/>
                  </a:cubicBezTo>
                  <a:cubicBezTo>
                    <a:pt x="69" y="138"/>
                    <a:pt x="69" y="116"/>
                    <a:pt x="69" y="116"/>
                  </a:cubicBezTo>
                  <a:cubicBezTo>
                    <a:pt x="69" y="104"/>
                    <a:pt x="63" y="98"/>
                    <a:pt x="51" y="98"/>
                  </a:cubicBezTo>
                  <a:cubicBezTo>
                    <a:pt x="51" y="98"/>
                    <a:pt x="29" y="98"/>
                    <a:pt x="23" y="98"/>
                  </a:cubicBezTo>
                  <a:cubicBezTo>
                    <a:pt x="23" y="90"/>
                    <a:pt x="23" y="4"/>
                    <a:pt x="23" y="4"/>
                  </a:cubicBezTo>
                  <a:cubicBezTo>
                    <a:pt x="162" y="4"/>
                    <a:pt x="162" y="4"/>
                    <a:pt x="162" y="4"/>
                  </a:cubicBezTo>
                  <a:cubicBezTo>
                    <a:pt x="162" y="4"/>
                    <a:pt x="162" y="135"/>
                    <a:pt x="162"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79" tIns="45690" rIns="91379" bIns="45690" numCol="1" anchor="t" anchorCtr="0" compatLnSpc="1">
              <a:prstTxWarp prst="textNoShape">
                <a:avLst/>
              </a:prstTxWarp>
            </a:bodyPr>
            <a:lstStyle/>
            <a:p>
              <a:pPr defTabSz="913913">
                <a:defRPr/>
              </a:pPr>
              <a:endParaRPr lang="en-US" sz="1050" dirty="0">
                <a:solidFill>
                  <a:srgbClr val="FFFFFF"/>
                </a:solidFill>
                <a:latin typeface="Segoe UI"/>
              </a:endParaRPr>
            </a:p>
          </p:txBody>
        </p:sp>
        <p:sp>
          <p:nvSpPr>
            <p:cNvPr id="57" name="Rectangle 141"/>
            <p:cNvSpPr>
              <a:spLocks noChangeArrowheads="1"/>
            </p:cNvSpPr>
            <p:nvPr/>
          </p:nvSpPr>
          <p:spPr bwMode="black">
            <a:xfrm>
              <a:off x="2538413" y="2858419"/>
              <a:ext cx="396875" cy="523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9" tIns="45690" rIns="91379" bIns="45690" numCol="1" anchor="t" anchorCtr="0" compatLnSpc="1">
              <a:prstTxWarp prst="textNoShape">
                <a:avLst/>
              </a:prstTxWarp>
            </a:bodyPr>
            <a:lstStyle/>
            <a:p>
              <a:pPr defTabSz="913913">
                <a:defRPr/>
              </a:pPr>
              <a:endParaRPr lang="en-US" sz="1050" dirty="0">
                <a:solidFill>
                  <a:srgbClr val="FFFFFF"/>
                </a:solidFill>
                <a:latin typeface="Segoe UI"/>
              </a:endParaRPr>
            </a:p>
          </p:txBody>
        </p:sp>
        <p:sp>
          <p:nvSpPr>
            <p:cNvPr id="58" name="Rectangle 142"/>
            <p:cNvSpPr>
              <a:spLocks noChangeArrowheads="1"/>
            </p:cNvSpPr>
            <p:nvPr/>
          </p:nvSpPr>
          <p:spPr bwMode="black">
            <a:xfrm>
              <a:off x="2538413" y="2996532"/>
              <a:ext cx="396875" cy="523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9" tIns="45690" rIns="91379" bIns="45690" numCol="1" anchor="t" anchorCtr="0" compatLnSpc="1">
              <a:prstTxWarp prst="textNoShape">
                <a:avLst/>
              </a:prstTxWarp>
            </a:bodyPr>
            <a:lstStyle/>
            <a:p>
              <a:pPr defTabSz="913913">
                <a:defRPr/>
              </a:pPr>
              <a:endParaRPr lang="en-US" sz="1050" dirty="0">
                <a:solidFill>
                  <a:srgbClr val="FFFFFF"/>
                </a:solidFill>
                <a:latin typeface="Segoe UI"/>
              </a:endParaRPr>
            </a:p>
          </p:txBody>
        </p:sp>
        <p:sp>
          <p:nvSpPr>
            <p:cNvPr id="59" name="Freeform 143"/>
            <p:cNvSpPr>
              <a:spLocks/>
            </p:cNvSpPr>
            <p:nvPr/>
          </p:nvSpPr>
          <p:spPr bwMode="black">
            <a:xfrm>
              <a:off x="2320925" y="2063082"/>
              <a:ext cx="815975" cy="311150"/>
            </a:xfrm>
            <a:custGeom>
              <a:avLst/>
              <a:gdLst>
                <a:gd name="T0" fmla="*/ 0 w 218"/>
                <a:gd name="T1" fmla="*/ 83 h 83"/>
                <a:gd name="T2" fmla="*/ 0 w 218"/>
                <a:gd name="T3" fmla="*/ 13 h 83"/>
                <a:gd name="T4" fmla="*/ 12 w 218"/>
                <a:gd name="T5" fmla="*/ 0 h 83"/>
                <a:gd name="T6" fmla="*/ 205 w 218"/>
                <a:gd name="T7" fmla="*/ 0 h 83"/>
                <a:gd name="T8" fmla="*/ 218 w 218"/>
                <a:gd name="T9" fmla="*/ 13 h 83"/>
                <a:gd name="T10" fmla="*/ 218 w 218"/>
                <a:gd name="T11" fmla="*/ 83 h 83"/>
                <a:gd name="T12" fmla="*/ 0 w 2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218" h="83">
                  <a:moveTo>
                    <a:pt x="0" y="83"/>
                  </a:moveTo>
                  <a:cubicBezTo>
                    <a:pt x="0" y="13"/>
                    <a:pt x="0" y="13"/>
                    <a:pt x="0" y="13"/>
                  </a:cubicBezTo>
                  <a:cubicBezTo>
                    <a:pt x="0" y="6"/>
                    <a:pt x="5" y="0"/>
                    <a:pt x="12" y="0"/>
                  </a:cubicBezTo>
                  <a:cubicBezTo>
                    <a:pt x="205" y="0"/>
                    <a:pt x="205" y="0"/>
                    <a:pt x="205" y="0"/>
                  </a:cubicBezTo>
                  <a:cubicBezTo>
                    <a:pt x="212" y="0"/>
                    <a:pt x="218" y="6"/>
                    <a:pt x="218" y="13"/>
                  </a:cubicBezTo>
                  <a:cubicBezTo>
                    <a:pt x="218" y="83"/>
                    <a:pt x="218" y="83"/>
                    <a:pt x="218" y="83"/>
                  </a:cubicBezTo>
                  <a:lnTo>
                    <a:pt x="0"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79" tIns="45690" rIns="91379" bIns="45690" numCol="1" anchor="t" anchorCtr="0" compatLnSpc="1">
              <a:prstTxWarp prst="textNoShape">
                <a:avLst/>
              </a:prstTxWarp>
            </a:bodyPr>
            <a:lstStyle/>
            <a:p>
              <a:pPr defTabSz="913913">
                <a:defRPr/>
              </a:pPr>
              <a:endParaRPr lang="en-US" sz="1050" dirty="0">
                <a:solidFill>
                  <a:srgbClr val="FFFFFF"/>
                </a:solidFill>
                <a:latin typeface="Segoe UI"/>
              </a:endParaRPr>
            </a:p>
          </p:txBody>
        </p:sp>
      </p:grpSp>
      <p:grpSp>
        <p:nvGrpSpPr>
          <p:cNvPr id="60" name="Group 59"/>
          <p:cNvGrpSpPr/>
          <p:nvPr/>
        </p:nvGrpSpPr>
        <p:grpSpPr>
          <a:xfrm>
            <a:off x="9517186" y="1760064"/>
            <a:ext cx="1154625" cy="1154625"/>
            <a:chOff x="9829708" y="1938052"/>
            <a:chExt cx="1177778" cy="1177778"/>
          </a:xfrm>
        </p:grpSpPr>
        <p:pic>
          <p:nvPicPr>
            <p:cNvPr id="61" name="Picture 2" descr="\\MAGNUM\Projects\Microsoft\Cloud Power FY12\Design\Icons\PNGs\Server_2.png"/>
            <p:cNvPicPr>
              <a:picLocks noChangeAspect="1" noChangeArrowheads="1"/>
            </p:cNvPicPr>
            <p:nvPr/>
          </p:nvPicPr>
          <p:blipFill>
            <a:blip r:embed="rId4" cstate="print">
              <a:lum bright="100000"/>
              <a:extLst>
                <a:ext uri="{28A0092B-C50C-407E-A947-70E740481C1C}">
                  <a14:useLocalDpi xmlns:a14="http://schemas.microsoft.com/office/drawing/2010/main" val="0"/>
                </a:ext>
              </a:extLst>
            </a:blip>
            <a:srcRect/>
            <a:stretch>
              <a:fillRect/>
            </a:stretch>
          </p:blipFill>
          <p:spPr bwMode="auto">
            <a:xfrm>
              <a:off x="9829708" y="1938052"/>
              <a:ext cx="1177778" cy="1177778"/>
            </a:xfrm>
            <a:prstGeom prst="rect">
              <a:avLst/>
            </a:prstGeom>
            <a:noFill/>
          </p:spPr>
        </p:pic>
        <p:pic>
          <p:nvPicPr>
            <p:cNvPr id="62" name="Picture 3" descr="\\MAGNUM\Projects\Microsoft\Cloud Power FY12\Design\ICONS_PNG\Management.png"/>
            <p:cNvPicPr>
              <a:picLocks noChangeAspect="1" noChangeArrowheads="1"/>
            </p:cNvPicPr>
            <p:nvPr/>
          </p:nvPicPr>
          <p:blipFill>
            <a:blip r:embed="rId7" cstate="print">
              <a:lum bright="100000"/>
              <a:extLst>
                <a:ext uri="{28A0092B-C50C-407E-A947-70E740481C1C}">
                  <a14:useLocalDpi xmlns:a14="http://schemas.microsoft.com/office/drawing/2010/main" val="0"/>
                </a:ext>
              </a:extLst>
            </a:blip>
            <a:stretch>
              <a:fillRect/>
            </a:stretch>
          </p:blipFill>
          <p:spPr bwMode="auto">
            <a:xfrm>
              <a:off x="10635833" y="2640540"/>
              <a:ext cx="323335" cy="323335"/>
            </a:xfrm>
            <a:prstGeom prst="rect">
              <a:avLst/>
            </a:prstGeom>
            <a:noFill/>
          </p:spPr>
        </p:pic>
      </p:grpSp>
      <p:grpSp>
        <p:nvGrpSpPr>
          <p:cNvPr id="63" name="Group 62"/>
          <p:cNvGrpSpPr/>
          <p:nvPr/>
        </p:nvGrpSpPr>
        <p:grpSpPr>
          <a:xfrm>
            <a:off x="6483217" y="1821411"/>
            <a:ext cx="1213681" cy="1154625"/>
            <a:chOff x="3636089" y="1447576"/>
            <a:chExt cx="1214486" cy="1155391"/>
          </a:xfrm>
        </p:grpSpPr>
        <p:pic>
          <p:nvPicPr>
            <p:cNvPr id="64" name="Picture 2" descr="\\MAGNUM\Projects\Microsoft\Cloud Power FY12\Design\ICONS_PNG\Devices.png"/>
            <p:cNvPicPr>
              <a:picLocks noChangeAspect="1" noChangeArrowheads="1"/>
            </p:cNvPicPr>
            <p:nvPr/>
          </p:nvPicPr>
          <p:blipFill>
            <a:blip r:embed="rId8" cstate="print">
              <a:lum bright="100000" contrast="100000"/>
              <a:extLst>
                <a:ext uri="{28A0092B-C50C-407E-A947-70E740481C1C}">
                  <a14:useLocalDpi xmlns:a14="http://schemas.microsoft.com/office/drawing/2010/main" val="0"/>
                </a:ext>
              </a:extLst>
            </a:blip>
            <a:stretch>
              <a:fillRect/>
            </a:stretch>
          </p:blipFill>
          <p:spPr bwMode="auto">
            <a:xfrm flipH="1">
              <a:off x="4652869" y="2165304"/>
              <a:ext cx="197706" cy="197706"/>
            </a:xfrm>
            <a:prstGeom prst="rect">
              <a:avLst/>
            </a:prstGeom>
            <a:noFill/>
            <a:ln>
              <a:noFill/>
            </a:ln>
          </p:spPr>
        </p:pic>
        <p:sp>
          <p:nvSpPr>
            <p:cNvPr id="65" name="Rectangle 64"/>
            <p:cNvSpPr/>
            <p:nvPr/>
          </p:nvSpPr>
          <p:spPr bwMode="auto">
            <a:xfrm>
              <a:off x="4522070" y="2076450"/>
              <a:ext cx="298654" cy="203856"/>
            </a:xfrm>
            <a:prstGeom prst="rect">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58" tIns="146207" rIns="182758" bIns="146207" numCol="1" spcCol="0" rtlCol="0" fromWordArt="0" anchor="t" anchorCtr="0" forceAA="0" compatLnSpc="1">
              <a:prstTxWarp prst="textNoShape">
                <a:avLst/>
              </a:prstTxWarp>
              <a:noAutofit/>
            </a:bodyPr>
            <a:lstStyle/>
            <a:p>
              <a:pPr algn="ctr" defTabSz="931733" fontAlgn="base">
                <a:lnSpc>
                  <a:spcPct val="90000"/>
                </a:lnSpc>
                <a:spcBef>
                  <a:spcPct val="0"/>
                </a:spcBef>
                <a:spcAft>
                  <a:spcPct val="0"/>
                </a:spcAft>
                <a:defRPr/>
              </a:pPr>
              <a:endParaRPr lang="en-US" sz="2398"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66" name="Picture 2" descr="\\MAGNUM\Projects\Microsoft\Cloud Power FY12\Design\Icons\PNGs\Server_2.png"/>
            <p:cNvPicPr>
              <a:picLocks noChangeAspect="1" noChangeArrowheads="1"/>
            </p:cNvPicPr>
            <p:nvPr/>
          </p:nvPicPr>
          <p:blipFill>
            <a:blip r:embed="rId4" cstate="print">
              <a:lum bright="100000"/>
              <a:extLst>
                <a:ext uri="{28A0092B-C50C-407E-A947-70E740481C1C}">
                  <a14:useLocalDpi xmlns:a14="http://schemas.microsoft.com/office/drawing/2010/main" val="0"/>
                </a:ext>
              </a:extLst>
            </a:blip>
            <a:srcRect/>
            <a:stretch>
              <a:fillRect/>
            </a:stretch>
          </p:blipFill>
          <p:spPr bwMode="auto">
            <a:xfrm>
              <a:off x="3636089" y="1447576"/>
              <a:ext cx="1155391" cy="1155391"/>
            </a:xfrm>
            <a:prstGeom prst="rect">
              <a:avLst/>
            </a:prstGeom>
            <a:noFill/>
          </p:spPr>
        </p:pic>
      </p:grp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349" y="3501444"/>
            <a:ext cx="1268366" cy="1378659"/>
          </a:xfrm>
          <a:prstGeom prst="rect">
            <a:avLst/>
          </a:prstGeom>
        </p:spPr>
      </p:pic>
      <p:sp>
        <p:nvSpPr>
          <p:cNvPr id="68" name="Rounded Rectangle 67"/>
          <p:cNvSpPr/>
          <p:nvPr/>
        </p:nvSpPr>
        <p:spPr bwMode="auto">
          <a:xfrm>
            <a:off x="10358717" y="3816395"/>
            <a:ext cx="618803" cy="499542"/>
          </a:xfrm>
          <a:prstGeom prst="roundRect">
            <a:avLst>
              <a:gd name="adj" fmla="val 6065"/>
            </a:avLst>
          </a:prstGeom>
          <a:solidFill>
            <a:srgbClr val="0255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361" tIns="51183" rIns="51183" bIns="102361" numCol="1" spcCol="0" rtlCol="0" fromWordArt="0" anchor="b" anchorCtr="0" forceAA="0" compatLnSpc="1">
            <a:prstTxWarp prst="textNoShape">
              <a:avLst/>
            </a:prstTxWarp>
            <a:noAutofit/>
          </a:bodyPr>
          <a:lstStyle/>
          <a:p>
            <a:pPr defTabSz="1023196" fontAlgn="base">
              <a:spcBef>
                <a:spcPct val="0"/>
              </a:spcBef>
              <a:spcAft>
                <a:spcPct val="0"/>
              </a:spcAft>
              <a:defRPr/>
            </a:pPr>
            <a:endParaRPr lang="en-US" sz="1799" spc="-56"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69" name="Group 68"/>
          <p:cNvGrpSpPr/>
          <p:nvPr/>
        </p:nvGrpSpPr>
        <p:grpSpPr>
          <a:xfrm>
            <a:off x="9510814" y="5047185"/>
            <a:ext cx="949837" cy="861149"/>
            <a:chOff x="5877377" y="4386598"/>
            <a:chExt cx="1521255" cy="1379214"/>
          </a:xfrm>
        </p:grpSpPr>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7377" y="4386598"/>
              <a:ext cx="1268876" cy="1379214"/>
            </a:xfrm>
            <a:prstGeom prst="rect">
              <a:avLst/>
            </a:prstGeom>
          </p:spPr>
        </p:pic>
        <p:sp>
          <p:nvSpPr>
            <p:cNvPr id="71" name="Rounded Rectangle 70"/>
            <p:cNvSpPr/>
            <p:nvPr/>
          </p:nvSpPr>
          <p:spPr bwMode="auto">
            <a:xfrm>
              <a:off x="6628931" y="4673145"/>
              <a:ext cx="769701" cy="554288"/>
            </a:xfrm>
            <a:prstGeom prst="roundRect">
              <a:avLst>
                <a:gd name="adj" fmla="val 6065"/>
              </a:avLst>
            </a:prstGeom>
            <a:solidFill>
              <a:srgbClr val="7F7F7F"/>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361" tIns="51183" rIns="51183" bIns="102361" numCol="1" spcCol="0" rtlCol="0" fromWordArt="0" anchor="b" anchorCtr="0" forceAA="0" compatLnSpc="1">
              <a:prstTxWarp prst="textNoShape">
                <a:avLst/>
              </a:prstTxWarp>
              <a:noAutofit/>
            </a:bodyPr>
            <a:lstStyle/>
            <a:p>
              <a:pPr defTabSz="1023196" fontAlgn="base">
                <a:spcBef>
                  <a:spcPct val="0"/>
                </a:spcBef>
                <a:spcAft>
                  <a:spcPct val="0"/>
                </a:spcAft>
                <a:defRPr/>
              </a:pPr>
              <a:endParaRPr lang="en-US" sz="1799" spc="-56"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72" name="Group 71"/>
            <p:cNvGrpSpPr/>
            <p:nvPr/>
          </p:nvGrpSpPr>
          <p:grpSpPr>
            <a:xfrm>
              <a:off x="6707095" y="4748215"/>
              <a:ext cx="646452" cy="389293"/>
              <a:chOff x="7732893" y="2100395"/>
              <a:chExt cx="895245" cy="539115"/>
            </a:xfrm>
          </p:grpSpPr>
          <p:sp>
            <p:nvSpPr>
              <p:cNvPr id="73" name="Rectangle 72"/>
              <p:cNvSpPr/>
              <p:nvPr/>
            </p:nvSpPr>
            <p:spPr bwMode="black">
              <a:xfrm>
                <a:off x="7746424" y="2106731"/>
                <a:ext cx="603293" cy="444521"/>
              </a:xfrm>
              <a:prstGeom prst="rect">
                <a:avLst/>
              </a:prstGeom>
              <a:noFill/>
              <a:ln w="25400" cap="flat" cmpd="sng" algn="ctr">
                <a:noFill/>
                <a:prstDash val="solid"/>
                <a:headEnd type="none" w="med" len="med"/>
                <a:tailEnd type="none" w="med" len="med"/>
              </a:ln>
              <a:effectLst/>
            </p:spPr>
            <p:txBody>
              <a:bodyPr vert="horz" wrap="square" lIns="121802" tIns="60901" rIns="121802" bIns="60901" numCol="1" rtlCol="0" anchor="ctr" anchorCtr="0" compatLnSpc="1">
                <a:prstTxWarp prst="textNoShape">
                  <a:avLst/>
                </a:prstTxWarp>
              </a:bodyPr>
              <a:lstStyle/>
              <a:p>
                <a:pPr algn="ctr" defTabSz="1095899" fontAlgn="base">
                  <a:spcBef>
                    <a:spcPct val="0"/>
                  </a:spcBef>
                  <a:spcAft>
                    <a:spcPct val="0"/>
                  </a:spcAft>
                  <a:defRPr/>
                </a:pPr>
                <a:endParaRPr lang="en-US" sz="1600" kern="0" dirty="0">
                  <a:gradFill>
                    <a:gsLst>
                      <a:gs pos="0">
                        <a:srgbClr val="FFFFFF"/>
                      </a:gs>
                      <a:gs pos="100000">
                        <a:srgbClr val="FFFFFF"/>
                      </a:gs>
                    </a:gsLst>
                    <a:lin ang="5400000" scaled="0"/>
                  </a:gradFill>
                  <a:latin typeface="Segoe UI"/>
                </a:endParaRPr>
              </a:p>
            </p:txBody>
          </p:sp>
          <p:sp>
            <p:nvSpPr>
              <p:cNvPr id="74" name="Freeform 73"/>
              <p:cNvSpPr>
                <a:spLocks noEditPoints="1"/>
              </p:cNvSpPr>
              <p:nvPr/>
            </p:nvSpPr>
            <p:spPr bwMode="black">
              <a:xfrm>
                <a:off x="8405457" y="2190455"/>
                <a:ext cx="222681" cy="449055"/>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w="25400" cap="flat" cmpd="sng" algn="ctr">
                <a:noFill/>
                <a:prstDash val="solid"/>
                <a:headEnd type="none" w="med" len="med"/>
                <a:tailEnd type="none" w="med" len="med"/>
              </a:ln>
              <a:effectLst/>
              <a:extLst/>
            </p:spPr>
            <p:txBody>
              <a:bodyPr vert="horz" wrap="square" lIns="121802" tIns="60901" rIns="121802" bIns="60901" numCol="1" rtlCol="0" anchor="ctr" anchorCtr="0" compatLnSpc="1">
                <a:prstTxWarp prst="textNoShape">
                  <a:avLst/>
                </a:prstTxWarp>
              </a:bodyPr>
              <a:lstStyle/>
              <a:p>
                <a:pPr defTabSz="986625">
                  <a:defRPr/>
                </a:pPr>
                <a:endParaRPr lang="en-US" sz="2397" kern="0" spc="-163" dirty="0">
                  <a:solidFill>
                    <a:srgbClr val="FFFFFF">
                      <a:lumMod val="50000"/>
                    </a:srgbClr>
                  </a:solidFill>
                  <a:latin typeface="Segoe Light" pitchFamily="34" charset="0"/>
                </a:endParaRPr>
              </a:p>
            </p:txBody>
          </p:sp>
          <p:sp>
            <p:nvSpPr>
              <p:cNvPr id="75" name="Freeform 88"/>
              <p:cNvSpPr>
                <a:spLocks noEditPoints="1"/>
              </p:cNvSpPr>
              <p:nvPr/>
            </p:nvSpPr>
            <p:spPr bwMode="black">
              <a:xfrm>
                <a:off x="7732893" y="2100395"/>
                <a:ext cx="635754" cy="53911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w="25400" cap="flat" cmpd="sng" algn="ctr">
                <a:noFill/>
                <a:prstDash val="solid"/>
                <a:headEnd type="none" w="med" len="med"/>
                <a:tailEnd type="none" w="med" len="med"/>
              </a:ln>
              <a:effectLst/>
              <a:extLst/>
            </p:spPr>
            <p:txBody>
              <a:bodyPr vert="horz" wrap="square" lIns="121802" tIns="60901" rIns="121802" bIns="60901" numCol="1" rtlCol="0" anchor="ctr" anchorCtr="0" compatLnSpc="1">
                <a:prstTxWarp prst="textNoShape">
                  <a:avLst/>
                </a:prstTxWarp>
              </a:bodyPr>
              <a:lstStyle/>
              <a:p>
                <a:pPr defTabSz="986625">
                  <a:defRPr/>
                </a:pPr>
                <a:endParaRPr lang="en-US" sz="2397" kern="0" spc="-163" dirty="0">
                  <a:solidFill>
                    <a:srgbClr val="FFFFFF">
                      <a:lumMod val="50000"/>
                    </a:srgbClr>
                  </a:solidFill>
                  <a:latin typeface="Segoe Light" pitchFamily="34" charset="0"/>
                </a:endParaRPr>
              </a:p>
            </p:txBody>
          </p:sp>
        </p:grpSp>
      </p:grpSp>
      <p:grpSp>
        <p:nvGrpSpPr>
          <p:cNvPr id="76" name="Group 75"/>
          <p:cNvGrpSpPr/>
          <p:nvPr/>
        </p:nvGrpSpPr>
        <p:grpSpPr>
          <a:xfrm>
            <a:off x="8610636" y="5217497"/>
            <a:ext cx="767432" cy="462147"/>
            <a:chOff x="7732893" y="2100395"/>
            <a:chExt cx="895245" cy="539115"/>
          </a:xfrm>
        </p:grpSpPr>
        <p:sp>
          <p:nvSpPr>
            <p:cNvPr id="77" name="Rectangle 76"/>
            <p:cNvSpPr/>
            <p:nvPr/>
          </p:nvSpPr>
          <p:spPr bwMode="black">
            <a:xfrm>
              <a:off x="7746424" y="2106731"/>
              <a:ext cx="603293" cy="444521"/>
            </a:xfrm>
            <a:prstGeom prst="rect">
              <a:avLst/>
            </a:prstGeom>
            <a:noFill/>
            <a:ln w="25400" cap="flat" cmpd="sng" algn="ctr">
              <a:noFill/>
              <a:prstDash val="solid"/>
              <a:headEnd type="none" w="med" len="med"/>
              <a:tailEnd type="none" w="med" len="med"/>
            </a:ln>
            <a:effectLst/>
          </p:spPr>
          <p:txBody>
            <a:bodyPr vert="horz" wrap="square" lIns="121802" tIns="60901" rIns="121802" bIns="60901" numCol="1" rtlCol="0" anchor="ctr" anchorCtr="0" compatLnSpc="1">
              <a:prstTxWarp prst="textNoShape">
                <a:avLst/>
              </a:prstTxWarp>
            </a:bodyPr>
            <a:lstStyle/>
            <a:p>
              <a:pPr algn="ctr" defTabSz="1095899" fontAlgn="base">
                <a:spcBef>
                  <a:spcPct val="0"/>
                </a:spcBef>
                <a:spcAft>
                  <a:spcPct val="0"/>
                </a:spcAft>
                <a:defRPr/>
              </a:pPr>
              <a:endParaRPr lang="en-US" sz="1600" kern="0" dirty="0">
                <a:gradFill>
                  <a:gsLst>
                    <a:gs pos="0">
                      <a:srgbClr val="FFFFFF"/>
                    </a:gs>
                    <a:gs pos="100000">
                      <a:srgbClr val="FFFFFF"/>
                    </a:gs>
                  </a:gsLst>
                  <a:lin ang="5400000" scaled="0"/>
                </a:gradFill>
                <a:latin typeface="Segoe UI"/>
              </a:endParaRPr>
            </a:p>
          </p:txBody>
        </p:sp>
        <p:sp>
          <p:nvSpPr>
            <p:cNvPr id="78" name="Freeform 77"/>
            <p:cNvSpPr>
              <a:spLocks noEditPoints="1"/>
            </p:cNvSpPr>
            <p:nvPr/>
          </p:nvSpPr>
          <p:spPr bwMode="black">
            <a:xfrm>
              <a:off x="8405457" y="2190455"/>
              <a:ext cx="222681" cy="449055"/>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w="25400" cap="flat" cmpd="sng" algn="ctr">
              <a:noFill/>
              <a:prstDash val="solid"/>
              <a:headEnd type="none" w="med" len="med"/>
              <a:tailEnd type="none" w="med" len="med"/>
            </a:ln>
            <a:effectLst/>
            <a:extLst/>
          </p:spPr>
          <p:txBody>
            <a:bodyPr vert="horz" wrap="square" lIns="121802" tIns="60901" rIns="121802" bIns="60901" numCol="1" rtlCol="0" anchor="ctr" anchorCtr="0" compatLnSpc="1">
              <a:prstTxWarp prst="textNoShape">
                <a:avLst/>
              </a:prstTxWarp>
            </a:bodyPr>
            <a:lstStyle/>
            <a:p>
              <a:pPr defTabSz="986625">
                <a:defRPr/>
              </a:pPr>
              <a:endParaRPr lang="en-US" sz="2397" kern="0" spc="-163" dirty="0">
                <a:solidFill>
                  <a:srgbClr val="FFFFFF">
                    <a:lumMod val="50000"/>
                  </a:srgbClr>
                </a:solidFill>
                <a:latin typeface="Segoe Light" pitchFamily="34" charset="0"/>
              </a:endParaRPr>
            </a:p>
          </p:txBody>
        </p:sp>
        <p:sp>
          <p:nvSpPr>
            <p:cNvPr id="79" name="Freeform 88"/>
            <p:cNvSpPr>
              <a:spLocks noEditPoints="1"/>
            </p:cNvSpPr>
            <p:nvPr/>
          </p:nvSpPr>
          <p:spPr bwMode="black">
            <a:xfrm>
              <a:off x="7732893" y="2100395"/>
              <a:ext cx="635754" cy="53911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w="25400" cap="flat" cmpd="sng" algn="ctr">
              <a:noFill/>
              <a:prstDash val="solid"/>
              <a:headEnd type="none" w="med" len="med"/>
              <a:tailEnd type="none" w="med" len="med"/>
            </a:ln>
            <a:effectLst/>
            <a:extLst/>
          </p:spPr>
          <p:txBody>
            <a:bodyPr vert="horz" wrap="square" lIns="121802" tIns="60901" rIns="121802" bIns="60901" numCol="1" rtlCol="0" anchor="ctr" anchorCtr="0" compatLnSpc="1">
              <a:prstTxWarp prst="textNoShape">
                <a:avLst/>
              </a:prstTxWarp>
            </a:bodyPr>
            <a:lstStyle/>
            <a:p>
              <a:pPr defTabSz="986625">
                <a:defRPr/>
              </a:pPr>
              <a:endParaRPr lang="en-US" sz="2397" kern="0" spc="-163" dirty="0">
                <a:solidFill>
                  <a:srgbClr val="FFFFFF">
                    <a:lumMod val="50000"/>
                  </a:srgbClr>
                </a:solidFill>
                <a:latin typeface="Segoe Light" pitchFamily="34" charset="0"/>
              </a:endParaRPr>
            </a:p>
          </p:txBody>
        </p:sp>
      </p:grpSp>
      <p:grpSp>
        <p:nvGrpSpPr>
          <p:cNvPr id="80" name="Group 79"/>
          <p:cNvGrpSpPr/>
          <p:nvPr/>
        </p:nvGrpSpPr>
        <p:grpSpPr>
          <a:xfrm>
            <a:off x="9213076" y="5880234"/>
            <a:ext cx="767432" cy="462147"/>
            <a:chOff x="7732893" y="2100395"/>
            <a:chExt cx="895245" cy="539115"/>
          </a:xfrm>
        </p:grpSpPr>
        <p:sp>
          <p:nvSpPr>
            <p:cNvPr id="81" name="Rectangle 80"/>
            <p:cNvSpPr/>
            <p:nvPr/>
          </p:nvSpPr>
          <p:spPr bwMode="black">
            <a:xfrm>
              <a:off x="7746424" y="2106731"/>
              <a:ext cx="603293" cy="444521"/>
            </a:xfrm>
            <a:prstGeom prst="rect">
              <a:avLst/>
            </a:prstGeom>
            <a:noFill/>
            <a:ln w="25400" cap="flat" cmpd="sng" algn="ctr">
              <a:noFill/>
              <a:prstDash val="solid"/>
              <a:headEnd type="none" w="med" len="med"/>
              <a:tailEnd type="none" w="med" len="med"/>
            </a:ln>
            <a:effectLst/>
          </p:spPr>
          <p:txBody>
            <a:bodyPr vert="horz" wrap="square" lIns="121802" tIns="60901" rIns="121802" bIns="60901" numCol="1" rtlCol="0" anchor="ctr" anchorCtr="0" compatLnSpc="1">
              <a:prstTxWarp prst="textNoShape">
                <a:avLst/>
              </a:prstTxWarp>
            </a:bodyPr>
            <a:lstStyle/>
            <a:p>
              <a:pPr algn="ctr" defTabSz="1095899" fontAlgn="base">
                <a:spcBef>
                  <a:spcPct val="0"/>
                </a:spcBef>
                <a:spcAft>
                  <a:spcPct val="0"/>
                </a:spcAft>
                <a:defRPr/>
              </a:pPr>
              <a:endParaRPr lang="en-US" sz="1600" kern="0" dirty="0">
                <a:gradFill>
                  <a:gsLst>
                    <a:gs pos="0">
                      <a:srgbClr val="FFFFFF"/>
                    </a:gs>
                    <a:gs pos="100000">
                      <a:srgbClr val="FFFFFF"/>
                    </a:gs>
                  </a:gsLst>
                  <a:lin ang="5400000" scaled="0"/>
                </a:gradFill>
                <a:latin typeface="Segoe UI"/>
              </a:endParaRPr>
            </a:p>
          </p:txBody>
        </p:sp>
        <p:sp>
          <p:nvSpPr>
            <p:cNvPr id="82" name="Freeform 81"/>
            <p:cNvSpPr>
              <a:spLocks noEditPoints="1"/>
            </p:cNvSpPr>
            <p:nvPr/>
          </p:nvSpPr>
          <p:spPr bwMode="black">
            <a:xfrm>
              <a:off x="8405457" y="2190455"/>
              <a:ext cx="222681" cy="449055"/>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w="25400" cap="flat" cmpd="sng" algn="ctr">
              <a:noFill/>
              <a:prstDash val="solid"/>
              <a:headEnd type="none" w="med" len="med"/>
              <a:tailEnd type="none" w="med" len="med"/>
            </a:ln>
            <a:effectLst/>
            <a:extLst/>
          </p:spPr>
          <p:txBody>
            <a:bodyPr vert="horz" wrap="square" lIns="121802" tIns="60901" rIns="121802" bIns="60901" numCol="1" rtlCol="0" anchor="ctr" anchorCtr="0" compatLnSpc="1">
              <a:prstTxWarp prst="textNoShape">
                <a:avLst/>
              </a:prstTxWarp>
            </a:bodyPr>
            <a:lstStyle/>
            <a:p>
              <a:pPr defTabSz="986625">
                <a:defRPr/>
              </a:pPr>
              <a:endParaRPr lang="en-US" sz="2397" kern="0" spc="-163" dirty="0">
                <a:solidFill>
                  <a:srgbClr val="FFFFFF">
                    <a:lumMod val="50000"/>
                  </a:srgbClr>
                </a:solidFill>
                <a:latin typeface="Segoe Light" pitchFamily="34" charset="0"/>
              </a:endParaRPr>
            </a:p>
          </p:txBody>
        </p:sp>
        <p:sp>
          <p:nvSpPr>
            <p:cNvPr id="83" name="Freeform 88"/>
            <p:cNvSpPr>
              <a:spLocks noEditPoints="1"/>
            </p:cNvSpPr>
            <p:nvPr/>
          </p:nvSpPr>
          <p:spPr bwMode="black">
            <a:xfrm>
              <a:off x="7732893" y="2100395"/>
              <a:ext cx="635754" cy="53911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w="25400" cap="flat" cmpd="sng" algn="ctr">
              <a:noFill/>
              <a:prstDash val="solid"/>
              <a:headEnd type="none" w="med" len="med"/>
              <a:tailEnd type="none" w="med" len="med"/>
            </a:ln>
            <a:effectLst/>
            <a:extLst/>
          </p:spPr>
          <p:txBody>
            <a:bodyPr vert="horz" wrap="square" lIns="121802" tIns="60901" rIns="121802" bIns="60901" numCol="1" rtlCol="0" anchor="ctr" anchorCtr="0" compatLnSpc="1">
              <a:prstTxWarp prst="textNoShape">
                <a:avLst/>
              </a:prstTxWarp>
            </a:bodyPr>
            <a:lstStyle/>
            <a:p>
              <a:pPr defTabSz="986625">
                <a:defRPr/>
              </a:pPr>
              <a:endParaRPr lang="en-US" sz="2397" kern="0" spc="-163" dirty="0">
                <a:solidFill>
                  <a:srgbClr val="FFFFFF">
                    <a:lumMod val="50000"/>
                  </a:srgbClr>
                </a:solidFill>
                <a:latin typeface="Segoe Light" pitchFamily="34" charset="0"/>
              </a:endParaRPr>
            </a:p>
          </p:txBody>
        </p:sp>
      </p:grpSp>
      <p:grpSp>
        <p:nvGrpSpPr>
          <p:cNvPr id="84" name="Group 83"/>
          <p:cNvGrpSpPr/>
          <p:nvPr/>
        </p:nvGrpSpPr>
        <p:grpSpPr>
          <a:xfrm>
            <a:off x="8370555" y="5880234"/>
            <a:ext cx="767432" cy="462147"/>
            <a:chOff x="7732893" y="2100395"/>
            <a:chExt cx="895245" cy="539115"/>
          </a:xfrm>
        </p:grpSpPr>
        <p:sp>
          <p:nvSpPr>
            <p:cNvPr id="85" name="Rectangle 84"/>
            <p:cNvSpPr/>
            <p:nvPr/>
          </p:nvSpPr>
          <p:spPr bwMode="black">
            <a:xfrm>
              <a:off x="7746424" y="2106731"/>
              <a:ext cx="603293" cy="444521"/>
            </a:xfrm>
            <a:prstGeom prst="rect">
              <a:avLst/>
            </a:prstGeom>
            <a:noFill/>
            <a:ln w="25400" cap="flat" cmpd="sng" algn="ctr">
              <a:noFill/>
              <a:prstDash val="solid"/>
              <a:headEnd type="none" w="med" len="med"/>
              <a:tailEnd type="none" w="med" len="med"/>
            </a:ln>
            <a:effectLst/>
          </p:spPr>
          <p:txBody>
            <a:bodyPr vert="horz" wrap="square" lIns="121802" tIns="60901" rIns="121802" bIns="60901" numCol="1" rtlCol="0" anchor="ctr" anchorCtr="0" compatLnSpc="1">
              <a:prstTxWarp prst="textNoShape">
                <a:avLst/>
              </a:prstTxWarp>
            </a:bodyPr>
            <a:lstStyle/>
            <a:p>
              <a:pPr algn="ctr" defTabSz="1095899" fontAlgn="base">
                <a:spcBef>
                  <a:spcPct val="0"/>
                </a:spcBef>
                <a:spcAft>
                  <a:spcPct val="0"/>
                </a:spcAft>
                <a:defRPr/>
              </a:pPr>
              <a:endParaRPr lang="en-US" sz="1600" kern="0" dirty="0">
                <a:gradFill>
                  <a:gsLst>
                    <a:gs pos="0">
                      <a:srgbClr val="FFFFFF"/>
                    </a:gs>
                    <a:gs pos="100000">
                      <a:srgbClr val="FFFFFF"/>
                    </a:gs>
                  </a:gsLst>
                  <a:lin ang="5400000" scaled="0"/>
                </a:gradFill>
                <a:latin typeface="Segoe UI"/>
              </a:endParaRPr>
            </a:p>
          </p:txBody>
        </p:sp>
        <p:sp>
          <p:nvSpPr>
            <p:cNvPr id="86" name="Freeform 85"/>
            <p:cNvSpPr>
              <a:spLocks noEditPoints="1"/>
            </p:cNvSpPr>
            <p:nvPr/>
          </p:nvSpPr>
          <p:spPr bwMode="black">
            <a:xfrm>
              <a:off x="8405457" y="2190455"/>
              <a:ext cx="222681" cy="449055"/>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rgbClr val="FFFFFF"/>
            </a:solidFill>
            <a:ln w="25400" cap="flat" cmpd="sng" algn="ctr">
              <a:noFill/>
              <a:prstDash val="solid"/>
              <a:headEnd type="none" w="med" len="med"/>
              <a:tailEnd type="none" w="med" len="med"/>
            </a:ln>
            <a:effectLst/>
            <a:extLst/>
          </p:spPr>
          <p:txBody>
            <a:bodyPr vert="horz" wrap="square" lIns="121802" tIns="60901" rIns="121802" bIns="60901" numCol="1" rtlCol="0" anchor="ctr" anchorCtr="0" compatLnSpc="1">
              <a:prstTxWarp prst="textNoShape">
                <a:avLst/>
              </a:prstTxWarp>
            </a:bodyPr>
            <a:lstStyle/>
            <a:p>
              <a:pPr defTabSz="986625">
                <a:defRPr/>
              </a:pPr>
              <a:endParaRPr lang="en-US" sz="2397" kern="0" spc="-163" dirty="0">
                <a:solidFill>
                  <a:srgbClr val="FFFFFF">
                    <a:lumMod val="50000"/>
                  </a:srgbClr>
                </a:solidFill>
                <a:latin typeface="Segoe Light" pitchFamily="34" charset="0"/>
              </a:endParaRPr>
            </a:p>
          </p:txBody>
        </p:sp>
        <p:sp>
          <p:nvSpPr>
            <p:cNvPr id="87" name="Freeform 88"/>
            <p:cNvSpPr>
              <a:spLocks noEditPoints="1"/>
            </p:cNvSpPr>
            <p:nvPr/>
          </p:nvSpPr>
          <p:spPr bwMode="black">
            <a:xfrm>
              <a:off x="7732893" y="2100395"/>
              <a:ext cx="635754" cy="53911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FFFFFF"/>
            </a:solidFill>
            <a:ln w="25400" cap="flat" cmpd="sng" algn="ctr">
              <a:noFill/>
              <a:prstDash val="solid"/>
              <a:headEnd type="none" w="med" len="med"/>
              <a:tailEnd type="none" w="med" len="med"/>
            </a:ln>
            <a:effectLst/>
            <a:extLst/>
          </p:spPr>
          <p:txBody>
            <a:bodyPr vert="horz" wrap="square" lIns="121802" tIns="60901" rIns="121802" bIns="60901" numCol="1" rtlCol="0" anchor="ctr" anchorCtr="0" compatLnSpc="1">
              <a:prstTxWarp prst="textNoShape">
                <a:avLst/>
              </a:prstTxWarp>
            </a:bodyPr>
            <a:lstStyle/>
            <a:p>
              <a:pPr defTabSz="986625">
                <a:defRPr/>
              </a:pPr>
              <a:endParaRPr lang="en-US" sz="2397" kern="0" spc="-163" dirty="0">
                <a:solidFill>
                  <a:srgbClr val="FFFFFF">
                    <a:lumMod val="50000"/>
                  </a:srgbClr>
                </a:solidFill>
                <a:latin typeface="Segoe Light" pitchFamily="34" charset="0"/>
              </a:endParaRPr>
            </a:p>
          </p:txBody>
        </p:sp>
      </p:grpSp>
      <p:sp>
        <p:nvSpPr>
          <p:cNvPr id="88" name="Freeform 20"/>
          <p:cNvSpPr>
            <a:spLocks noChangeAspect="1" noEditPoints="1"/>
          </p:cNvSpPr>
          <p:nvPr/>
        </p:nvSpPr>
        <p:spPr bwMode="black">
          <a:xfrm>
            <a:off x="7590661" y="5880234"/>
            <a:ext cx="705926" cy="458078"/>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252" tIns="41125" rIns="82252" bIns="41125" numCol="1" anchor="t" anchorCtr="0" compatLnSpc="1">
            <a:prstTxWarp prst="textNoShape">
              <a:avLst/>
            </a:prstTxWarp>
          </a:bodyPr>
          <a:lstStyle/>
          <a:p>
            <a:pPr defTabSz="913913">
              <a:defRPr/>
            </a:pPr>
            <a:endParaRPr lang="en-US" sz="900" dirty="0">
              <a:solidFill>
                <a:srgbClr val="FFFFFF"/>
              </a:solidFill>
              <a:latin typeface="Segoe UI"/>
            </a:endParaRPr>
          </a:p>
        </p:txBody>
      </p:sp>
      <p:sp>
        <p:nvSpPr>
          <p:cNvPr id="89" name="Freeform 20"/>
          <p:cNvSpPr>
            <a:spLocks noChangeAspect="1" noEditPoints="1"/>
          </p:cNvSpPr>
          <p:nvPr/>
        </p:nvSpPr>
        <p:spPr bwMode="black">
          <a:xfrm>
            <a:off x="6810207" y="5880234"/>
            <a:ext cx="705926" cy="458078"/>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252" tIns="41125" rIns="82252" bIns="41125" numCol="1" anchor="t" anchorCtr="0" compatLnSpc="1">
            <a:prstTxWarp prst="textNoShape">
              <a:avLst/>
            </a:prstTxWarp>
          </a:bodyPr>
          <a:lstStyle/>
          <a:p>
            <a:pPr defTabSz="913913">
              <a:defRPr/>
            </a:pPr>
            <a:endParaRPr lang="en-US" sz="900" dirty="0">
              <a:solidFill>
                <a:srgbClr val="FFFFFF"/>
              </a:solidFill>
              <a:latin typeface="Segoe UI"/>
            </a:endParaRPr>
          </a:p>
        </p:txBody>
      </p:sp>
      <p:sp>
        <p:nvSpPr>
          <p:cNvPr id="90" name="Freeform 20"/>
          <p:cNvSpPr>
            <a:spLocks noChangeAspect="1" noEditPoints="1"/>
          </p:cNvSpPr>
          <p:nvPr/>
        </p:nvSpPr>
        <p:spPr bwMode="black">
          <a:xfrm>
            <a:off x="6029753" y="5880234"/>
            <a:ext cx="705926" cy="458078"/>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252" tIns="41125" rIns="82252" bIns="41125" numCol="1" anchor="t" anchorCtr="0" compatLnSpc="1">
            <a:prstTxWarp prst="textNoShape">
              <a:avLst/>
            </a:prstTxWarp>
          </a:bodyPr>
          <a:lstStyle/>
          <a:p>
            <a:pPr defTabSz="913913">
              <a:defRPr/>
            </a:pPr>
            <a:endParaRPr lang="en-US" sz="900" dirty="0">
              <a:solidFill>
                <a:srgbClr val="FFFFFF"/>
              </a:solidFill>
              <a:latin typeface="Segoe UI"/>
            </a:endParaRPr>
          </a:p>
        </p:txBody>
      </p:sp>
      <p:sp>
        <p:nvSpPr>
          <p:cNvPr id="91" name="Oval 90"/>
          <p:cNvSpPr/>
          <p:nvPr/>
        </p:nvSpPr>
        <p:spPr>
          <a:xfrm>
            <a:off x="7987828" y="1507045"/>
            <a:ext cx="1591056" cy="1588430"/>
          </a:xfrm>
          <a:prstGeom prst="ellipse">
            <a:avLst/>
          </a:prstGeom>
          <a:solidFill>
            <a:schemeClr val="accent3"/>
          </a:solidFill>
          <a:ln w="38100" cap="flat" cmpd="sng" algn="ctr">
            <a:solidFill>
              <a:schemeClr val="bg1"/>
            </a:solidFill>
            <a:prstDash val="solid"/>
          </a:ln>
          <a:effectLst/>
        </p:spPr>
        <p:txBody>
          <a:bodyPr rtlCol="0" anchor="ctr"/>
          <a:lstStyle/>
          <a:p>
            <a:pPr algn="ctr" defTabSz="1194703">
              <a:defRPr/>
            </a:pPr>
            <a:endParaRPr lang="en-US" sz="1568" kern="0" dirty="0">
              <a:solidFill>
                <a:srgbClr val="505050"/>
              </a:solidFill>
              <a:latin typeface="Segoe UI"/>
            </a:endParaRPr>
          </a:p>
        </p:txBody>
      </p:sp>
      <p:sp>
        <p:nvSpPr>
          <p:cNvPr id="92" name="TextBox 91"/>
          <p:cNvSpPr txBox="1"/>
          <p:nvPr/>
        </p:nvSpPr>
        <p:spPr>
          <a:xfrm>
            <a:off x="281469" y="2090109"/>
            <a:ext cx="4452877" cy="397014"/>
          </a:xfrm>
          <a:prstGeom prst="rect">
            <a:avLst/>
          </a:prstGeom>
          <a:noFill/>
        </p:spPr>
        <p:txBody>
          <a:bodyPr wrap="square" lIns="124241" tIns="62123" rIns="124241" bIns="62123" rtlCol="0">
            <a:spAutoFit/>
          </a:bodyPr>
          <a:lstStyle/>
          <a:p>
            <a:pPr marL="310600" indent="-310600" defTabSz="1242401">
              <a:buFont typeface="+mj-lt"/>
              <a:buAutoNum type="arabicPeriod"/>
              <a:defRPr/>
            </a:pPr>
            <a:r>
              <a:rPr lang="en-US" sz="1765" dirty="0">
                <a:solidFill>
                  <a:srgbClr val="000000">
                    <a:lumMod val="75000"/>
                    <a:lumOff val="25000"/>
                  </a:srgbClr>
                </a:solidFill>
                <a:latin typeface="Segoe UI"/>
              </a:rPr>
              <a:t>Beachhead (Phishing Attack, etc.)</a:t>
            </a:r>
          </a:p>
        </p:txBody>
      </p:sp>
      <p:sp>
        <p:nvSpPr>
          <p:cNvPr id="93" name="TextBox 92"/>
          <p:cNvSpPr txBox="1"/>
          <p:nvPr/>
        </p:nvSpPr>
        <p:spPr>
          <a:xfrm>
            <a:off x="281469" y="2490662"/>
            <a:ext cx="4452877" cy="638395"/>
          </a:xfrm>
          <a:prstGeom prst="rect">
            <a:avLst/>
          </a:prstGeom>
          <a:noFill/>
        </p:spPr>
        <p:txBody>
          <a:bodyPr wrap="square" lIns="124241" tIns="62123" rIns="124241" bIns="62123" rtlCol="0">
            <a:spAutoFit/>
          </a:bodyPr>
          <a:lstStyle/>
          <a:p>
            <a:pPr marL="310600" indent="-310600" defTabSz="1242401">
              <a:buFont typeface="+mj-lt"/>
              <a:buAutoNum type="arabicPeriod" startAt="2"/>
              <a:defRPr/>
            </a:pPr>
            <a:r>
              <a:rPr lang="en-US" sz="1765" dirty="0">
                <a:solidFill>
                  <a:srgbClr val="000000">
                    <a:lumMod val="75000"/>
                    <a:lumOff val="25000"/>
                  </a:srgbClr>
                </a:solidFill>
                <a:latin typeface="Segoe UI"/>
              </a:rPr>
              <a:t>Lateral Movement</a:t>
            </a:r>
          </a:p>
          <a:p>
            <a:pPr marL="793328" lvl="1" indent="-336145" defTabSz="1242401">
              <a:buFont typeface="+mj-lt"/>
              <a:buAutoNum type="alphaLcPeriod"/>
              <a:defRPr/>
            </a:pPr>
            <a:r>
              <a:rPr lang="en-US" sz="1568" dirty="0">
                <a:solidFill>
                  <a:srgbClr val="000000">
                    <a:lumMod val="75000"/>
                    <a:lumOff val="25000"/>
                  </a:srgbClr>
                </a:solidFill>
                <a:latin typeface="Segoe UI"/>
              </a:rPr>
              <a:t>Steal Credentials</a:t>
            </a:r>
          </a:p>
        </p:txBody>
      </p:sp>
      <p:sp>
        <p:nvSpPr>
          <p:cNvPr id="94" name="TextBox 93"/>
          <p:cNvSpPr txBox="1"/>
          <p:nvPr/>
        </p:nvSpPr>
        <p:spPr>
          <a:xfrm>
            <a:off x="281469" y="3067519"/>
            <a:ext cx="4214885" cy="608222"/>
          </a:xfrm>
          <a:prstGeom prst="rect">
            <a:avLst/>
          </a:prstGeom>
          <a:noFill/>
        </p:spPr>
        <p:txBody>
          <a:bodyPr wrap="square" lIns="124241" tIns="62123" rIns="124241" bIns="62123" rtlCol="0">
            <a:spAutoFit/>
          </a:bodyPr>
          <a:lstStyle/>
          <a:p>
            <a:pPr marL="793328" lvl="1" indent="-336145" defTabSz="1242401">
              <a:buFont typeface="+mj-lt"/>
              <a:buAutoNum type="alphaLcPeriod" startAt="2"/>
              <a:defRPr/>
            </a:pPr>
            <a:r>
              <a:rPr lang="en-US" sz="1568" dirty="0">
                <a:solidFill>
                  <a:srgbClr val="000000">
                    <a:lumMod val="75000"/>
                    <a:lumOff val="25000"/>
                  </a:srgbClr>
                </a:solidFill>
                <a:latin typeface="Segoe UI"/>
              </a:rPr>
              <a:t>Compromise more hosts &amp; credentials</a:t>
            </a:r>
          </a:p>
        </p:txBody>
      </p:sp>
      <p:sp>
        <p:nvSpPr>
          <p:cNvPr id="95" name="TextBox 94"/>
          <p:cNvSpPr txBox="1"/>
          <p:nvPr/>
        </p:nvSpPr>
        <p:spPr>
          <a:xfrm>
            <a:off x="281469" y="3578404"/>
            <a:ext cx="4452877" cy="638357"/>
          </a:xfrm>
          <a:prstGeom prst="rect">
            <a:avLst/>
          </a:prstGeom>
          <a:noFill/>
        </p:spPr>
        <p:txBody>
          <a:bodyPr wrap="square" lIns="124241" tIns="62123" rIns="124241" bIns="62123" rtlCol="0">
            <a:spAutoFit/>
          </a:bodyPr>
          <a:lstStyle/>
          <a:p>
            <a:pPr marL="336145" indent="-336145" defTabSz="1242401">
              <a:buFont typeface="+mj-lt"/>
              <a:buAutoNum type="arabicPeriod" startAt="3"/>
              <a:defRPr/>
            </a:pPr>
            <a:r>
              <a:rPr lang="en-US" sz="1765" dirty="0">
                <a:solidFill>
                  <a:srgbClr val="000000">
                    <a:lumMod val="75000"/>
                    <a:lumOff val="25000"/>
                  </a:srgbClr>
                </a:solidFill>
                <a:latin typeface="Segoe UI"/>
              </a:rPr>
              <a:t>Privilege Escalation</a:t>
            </a:r>
          </a:p>
          <a:p>
            <a:pPr marL="793328" lvl="1" indent="-336145" defTabSz="1242401">
              <a:buFont typeface="+mj-lt"/>
              <a:buAutoNum type="alphaLcPeriod"/>
              <a:defRPr/>
            </a:pPr>
            <a:r>
              <a:rPr lang="en-US" sz="1568" dirty="0">
                <a:solidFill>
                  <a:srgbClr val="000000">
                    <a:lumMod val="75000"/>
                    <a:lumOff val="25000"/>
                  </a:srgbClr>
                </a:solidFill>
                <a:latin typeface="Segoe UI"/>
              </a:rPr>
              <a:t>Get Domain Admin credentials</a:t>
            </a:r>
          </a:p>
        </p:txBody>
      </p:sp>
      <p:sp>
        <p:nvSpPr>
          <p:cNvPr id="96" name="TextBox 95"/>
          <p:cNvSpPr txBox="1"/>
          <p:nvPr/>
        </p:nvSpPr>
        <p:spPr>
          <a:xfrm>
            <a:off x="281469" y="4162091"/>
            <a:ext cx="3919080" cy="879776"/>
          </a:xfrm>
          <a:prstGeom prst="rect">
            <a:avLst/>
          </a:prstGeom>
          <a:noFill/>
        </p:spPr>
        <p:txBody>
          <a:bodyPr wrap="square" lIns="124241" tIns="62123" rIns="124241" bIns="62123" rtlCol="0">
            <a:spAutoFit/>
          </a:bodyPr>
          <a:lstStyle/>
          <a:p>
            <a:pPr marL="336145" indent="-336145" defTabSz="1242401">
              <a:buFont typeface="+mj-lt"/>
              <a:buAutoNum type="arabicPeriod" startAt="4"/>
              <a:defRPr/>
            </a:pPr>
            <a:r>
              <a:rPr lang="en-US" sz="1765" dirty="0">
                <a:solidFill>
                  <a:srgbClr val="000000">
                    <a:lumMod val="75000"/>
                    <a:lumOff val="25000"/>
                  </a:srgbClr>
                </a:solidFill>
                <a:latin typeface="Segoe UI"/>
              </a:rPr>
              <a:t>Execute Attacker Mission</a:t>
            </a:r>
          </a:p>
          <a:p>
            <a:pPr marL="793328" lvl="1" indent="-336145" defTabSz="1242401">
              <a:buFont typeface="+mj-lt"/>
              <a:buAutoNum type="alphaLcPeriod"/>
              <a:defRPr/>
            </a:pPr>
            <a:r>
              <a:rPr lang="en-US" sz="1568" dirty="0">
                <a:solidFill>
                  <a:srgbClr val="000000">
                    <a:lumMod val="75000"/>
                    <a:lumOff val="25000"/>
                  </a:srgbClr>
                </a:solidFill>
                <a:latin typeface="Segoe UI"/>
              </a:rPr>
              <a:t>Steal data, destroy systems, etc.</a:t>
            </a:r>
          </a:p>
          <a:p>
            <a:pPr marL="793328" lvl="1" indent="-336145" defTabSz="1242401">
              <a:buFont typeface="+mj-lt"/>
              <a:buAutoNum type="alphaLcPeriod"/>
              <a:defRPr/>
            </a:pPr>
            <a:r>
              <a:rPr lang="en-US" sz="1568" dirty="0">
                <a:solidFill>
                  <a:srgbClr val="000000">
                    <a:lumMod val="75000"/>
                    <a:lumOff val="25000"/>
                  </a:srgbClr>
                </a:solidFill>
                <a:latin typeface="Segoe UI"/>
              </a:rPr>
              <a:t>Persist Presence</a:t>
            </a:r>
          </a:p>
        </p:txBody>
      </p:sp>
      <p:sp>
        <p:nvSpPr>
          <p:cNvPr id="97" name="Freeform 20"/>
          <p:cNvSpPr>
            <a:spLocks noChangeAspect="1" noEditPoints="1"/>
          </p:cNvSpPr>
          <p:nvPr/>
        </p:nvSpPr>
        <p:spPr bwMode="black">
          <a:xfrm>
            <a:off x="6029753" y="5880234"/>
            <a:ext cx="705926" cy="458078"/>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bg2">
              <a:lumMod val="10000"/>
            </a:schemeClr>
          </a:solidFill>
          <a:extLst/>
        </p:spPr>
        <p:txBody>
          <a:bodyPr vert="horz" wrap="square" lIns="82252" tIns="41125" rIns="82252" bIns="41125" numCol="1" anchor="t" anchorCtr="0" compatLnSpc="1">
            <a:prstTxWarp prst="textNoShape">
              <a:avLst/>
            </a:prstTxWarp>
          </a:bodyPr>
          <a:lstStyle/>
          <a:p>
            <a:pPr defTabSz="913913">
              <a:defRPr/>
            </a:pPr>
            <a:endParaRPr lang="en-US" sz="900" dirty="0">
              <a:solidFill>
                <a:srgbClr val="FFFFFF"/>
              </a:solidFill>
              <a:latin typeface="Segoe UI"/>
            </a:endParaRPr>
          </a:p>
        </p:txBody>
      </p:sp>
      <p:sp>
        <p:nvSpPr>
          <p:cNvPr id="98" name="Freeform 20"/>
          <p:cNvSpPr>
            <a:spLocks noChangeAspect="1" noEditPoints="1"/>
          </p:cNvSpPr>
          <p:nvPr/>
        </p:nvSpPr>
        <p:spPr bwMode="black">
          <a:xfrm>
            <a:off x="6810207" y="5880233"/>
            <a:ext cx="705926" cy="458078"/>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bg2">
              <a:lumMod val="10000"/>
            </a:schemeClr>
          </a:solidFill>
          <a:extLst/>
        </p:spPr>
        <p:txBody>
          <a:bodyPr vert="horz" wrap="square" lIns="82252" tIns="41125" rIns="82252" bIns="41125" numCol="1" anchor="t" anchorCtr="0" compatLnSpc="1">
            <a:prstTxWarp prst="textNoShape">
              <a:avLst/>
            </a:prstTxWarp>
          </a:bodyPr>
          <a:lstStyle/>
          <a:p>
            <a:pPr defTabSz="913913">
              <a:defRPr/>
            </a:pPr>
            <a:endParaRPr lang="en-US" sz="900" dirty="0">
              <a:solidFill>
                <a:srgbClr val="FFFFFF"/>
              </a:solidFill>
              <a:latin typeface="Segoe UI"/>
            </a:endParaRPr>
          </a:p>
        </p:txBody>
      </p:sp>
      <p:grpSp>
        <p:nvGrpSpPr>
          <p:cNvPr id="99" name="Group 98"/>
          <p:cNvGrpSpPr/>
          <p:nvPr/>
        </p:nvGrpSpPr>
        <p:grpSpPr>
          <a:xfrm>
            <a:off x="8370556" y="5880234"/>
            <a:ext cx="767434" cy="462148"/>
            <a:chOff x="7732891" y="2100394"/>
            <a:chExt cx="895247" cy="539116"/>
          </a:xfrm>
          <a:solidFill>
            <a:schemeClr val="bg2">
              <a:lumMod val="10000"/>
            </a:schemeClr>
          </a:solidFill>
        </p:grpSpPr>
        <p:sp>
          <p:nvSpPr>
            <p:cNvPr id="101" name="Freeform 100"/>
            <p:cNvSpPr>
              <a:spLocks noEditPoints="1"/>
            </p:cNvSpPr>
            <p:nvPr/>
          </p:nvSpPr>
          <p:spPr bwMode="black">
            <a:xfrm>
              <a:off x="8405457" y="2190455"/>
              <a:ext cx="222681" cy="449055"/>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grpFill/>
            <a:ln w="25400" cap="flat" cmpd="sng" algn="ctr">
              <a:noFill/>
              <a:prstDash val="solid"/>
              <a:headEnd type="none" w="med" len="med"/>
              <a:tailEnd type="none" w="med" len="med"/>
            </a:ln>
            <a:effectLst/>
            <a:extLst/>
          </p:spPr>
          <p:txBody>
            <a:bodyPr vert="horz" wrap="square" lIns="121802" tIns="60901" rIns="121802" bIns="60901" numCol="1" rtlCol="0" anchor="ctr" anchorCtr="0" compatLnSpc="1">
              <a:prstTxWarp prst="textNoShape">
                <a:avLst/>
              </a:prstTxWarp>
            </a:bodyPr>
            <a:lstStyle/>
            <a:p>
              <a:pPr defTabSz="986625">
                <a:defRPr/>
              </a:pPr>
              <a:endParaRPr lang="en-US" sz="2397" kern="0" spc="-163" dirty="0">
                <a:solidFill>
                  <a:srgbClr val="FFFFFF">
                    <a:lumMod val="50000"/>
                  </a:srgbClr>
                </a:solidFill>
                <a:latin typeface="Segoe Light" pitchFamily="34" charset="0"/>
              </a:endParaRPr>
            </a:p>
          </p:txBody>
        </p:sp>
        <p:sp>
          <p:nvSpPr>
            <p:cNvPr id="102" name="Freeform 88"/>
            <p:cNvSpPr>
              <a:spLocks noEditPoints="1"/>
            </p:cNvSpPr>
            <p:nvPr/>
          </p:nvSpPr>
          <p:spPr bwMode="black">
            <a:xfrm>
              <a:off x="7732891" y="2100394"/>
              <a:ext cx="635754" cy="53911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grpFill/>
            <a:ln w="25400" cap="flat" cmpd="sng" algn="ctr">
              <a:noFill/>
              <a:prstDash val="solid"/>
              <a:headEnd type="none" w="med" len="med"/>
              <a:tailEnd type="none" w="med" len="med"/>
            </a:ln>
            <a:effectLst/>
            <a:extLst/>
          </p:spPr>
          <p:txBody>
            <a:bodyPr vert="horz" wrap="square" lIns="121802" tIns="60901" rIns="121802" bIns="60901" numCol="1" rtlCol="0" anchor="ctr" anchorCtr="0" compatLnSpc="1">
              <a:prstTxWarp prst="textNoShape">
                <a:avLst/>
              </a:prstTxWarp>
            </a:bodyPr>
            <a:lstStyle/>
            <a:p>
              <a:pPr defTabSz="986625">
                <a:defRPr/>
              </a:pPr>
              <a:endParaRPr lang="en-US" sz="2397" kern="0" spc="-163" dirty="0">
                <a:solidFill>
                  <a:srgbClr val="FFFFFF">
                    <a:lumMod val="50000"/>
                  </a:srgbClr>
                </a:solidFill>
                <a:latin typeface="Segoe Light" pitchFamily="34" charset="0"/>
              </a:endParaRPr>
            </a:p>
          </p:txBody>
        </p:sp>
      </p:grpSp>
      <p:sp>
        <p:nvSpPr>
          <p:cNvPr id="109" name="Title 6"/>
          <p:cNvSpPr txBox="1">
            <a:spLocks/>
          </p:cNvSpPr>
          <p:nvPr/>
        </p:nvSpPr>
        <p:spPr>
          <a:xfrm>
            <a:off x="281469" y="322420"/>
            <a:ext cx="11655840" cy="899665"/>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400" dirty="0"/>
              <a:t>Phase 1 Critical Mitigations: Typical Attack Chain</a:t>
            </a:r>
          </a:p>
        </p:txBody>
      </p:sp>
      <p:sp>
        <p:nvSpPr>
          <p:cNvPr id="110" name="Content Placeholder 3"/>
          <p:cNvSpPr txBox="1">
            <a:spLocks/>
          </p:cNvSpPr>
          <p:nvPr/>
        </p:nvSpPr>
        <p:spPr>
          <a:xfrm>
            <a:off x="269239" y="936047"/>
            <a:ext cx="11653523" cy="506901"/>
          </a:xfrm>
          <a:prstGeom prst="rect">
            <a:avLst/>
          </a:prstGeom>
        </p:spPr>
        <p:txBody>
          <a:bodyPr vert="horz" wrap="square" lIns="143428" tIns="89642" rIns="143428" bIns="89642"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67">
              <a:defRPr/>
            </a:pPr>
            <a:r>
              <a:rPr lang="en-US" sz="2353" dirty="0">
                <a:gradFill>
                  <a:gsLst>
                    <a:gs pos="1250">
                      <a:srgbClr val="505050"/>
                    </a:gs>
                    <a:gs pos="100000">
                      <a:srgbClr val="505050"/>
                    </a:gs>
                  </a:gsLst>
                  <a:lin ang="5400000" scaled="0"/>
                </a:gradFill>
                <a:latin typeface="Segoe UI Light"/>
              </a:rPr>
              <a:t>Compromises privileged access</a:t>
            </a:r>
          </a:p>
        </p:txBody>
      </p:sp>
      <p:grpSp>
        <p:nvGrpSpPr>
          <p:cNvPr id="111" name="Group 110"/>
          <p:cNvGrpSpPr/>
          <p:nvPr/>
        </p:nvGrpSpPr>
        <p:grpSpPr>
          <a:xfrm>
            <a:off x="482978" y="1630363"/>
            <a:ext cx="3675342" cy="272457"/>
            <a:chOff x="492663" y="1593134"/>
            <a:chExt cx="2554471" cy="277920"/>
          </a:xfrm>
        </p:grpSpPr>
        <p:sp>
          <p:nvSpPr>
            <p:cNvPr id="112" name="Rectangle 111"/>
            <p:cNvSpPr/>
            <p:nvPr/>
          </p:nvSpPr>
          <p:spPr bwMode="auto">
            <a:xfrm>
              <a:off x="838679" y="1593134"/>
              <a:ext cx="1689315" cy="277920"/>
            </a:xfrm>
            <a:prstGeom prst="rect">
              <a:avLst/>
            </a:prstGeom>
            <a:solidFill>
              <a:srgbClr val="FCD1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1" tIns="146225" rIns="182781" bIns="146225" numCol="1" spcCol="0" rtlCol="0" fromWordArt="0" anchor="t" anchorCtr="0" forceAA="0" compatLnSpc="1">
              <a:prstTxWarp prst="textNoShape">
                <a:avLst/>
              </a:prstTxWarp>
              <a:noAutofit/>
            </a:bodyPr>
            <a:lstStyle/>
            <a:p>
              <a:pPr algn="ctr" defTabSz="931924" fontAlgn="base">
                <a:lnSpc>
                  <a:spcPct val="90000"/>
                </a:lnSpc>
                <a:spcBef>
                  <a:spcPct val="0"/>
                </a:spcBef>
                <a:spcAft>
                  <a:spcPct val="0"/>
                </a:spcAft>
                <a:defRPr/>
              </a:pPr>
              <a:endParaRPr lang="en-US" sz="2399"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3" name="Rectangle 112"/>
            <p:cNvSpPr/>
            <p:nvPr/>
          </p:nvSpPr>
          <p:spPr bwMode="auto">
            <a:xfrm>
              <a:off x="2530168" y="1593134"/>
              <a:ext cx="516966" cy="277920"/>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1" tIns="146225" rIns="182781" bIns="146225" numCol="1" spcCol="0" rtlCol="0" fromWordArt="0" anchor="t" anchorCtr="0" forceAA="0" compatLnSpc="1">
              <a:noAutofit/>
            </a:bodyPr>
            <a:lstStyle/>
            <a:p>
              <a:pPr algn="ctr" defTabSz="931924" fontAlgn="base">
                <a:lnSpc>
                  <a:spcPct val="90000"/>
                </a:lnSpc>
                <a:spcBef>
                  <a:spcPct val="0"/>
                </a:spcBef>
                <a:spcAft>
                  <a:spcPct val="0"/>
                </a:spcAft>
                <a:defRPr/>
              </a:pPr>
              <a:endParaRPr lang="en-US" sz="2399" dirty="0">
                <a:solidFill>
                  <a:srgbClr val="FFFFFF"/>
                </a:solidFill>
                <a:latin typeface="Segoe UI"/>
                <a:ea typeface="Segoe UI" pitchFamily="34" charset="0"/>
                <a:cs typeface="Segoe UI" pitchFamily="34" charset="0"/>
              </a:endParaRPr>
            </a:p>
          </p:txBody>
        </p:sp>
        <p:sp>
          <p:nvSpPr>
            <p:cNvPr id="114" name="Rectangle 113"/>
            <p:cNvSpPr/>
            <p:nvPr/>
          </p:nvSpPr>
          <p:spPr bwMode="auto">
            <a:xfrm>
              <a:off x="492663" y="1593134"/>
              <a:ext cx="360359" cy="277920"/>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1" tIns="146225" rIns="182781" bIns="146225" numCol="1" spcCol="0" rtlCol="0" fromWordArt="0" anchor="ctr" anchorCtr="0" forceAA="0" compatLnSpc="1">
              <a:prstTxWarp prst="textNoShape">
                <a:avLst/>
              </a:prstTxWarp>
              <a:noAutofit/>
            </a:bodyPr>
            <a:lstStyle/>
            <a:p>
              <a:pPr algn="ctr" defTabSz="931924" fontAlgn="base">
                <a:lnSpc>
                  <a:spcPct val="90000"/>
                </a:lnSpc>
                <a:spcBef>
                  <a:spcPct val="0"/>
                </a:spcBef>
                <a:spcAft>
                  <a:spcPct val="0"/>
                </a:spcAft>
                <a:defRPr/>
              </a:pPr>
              <a:endParaRPr lang="en-US" sz="1999"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pic>
        <p:nvPicPr>
          <p:cNvPr id="115" name="Picture 114"/>
          <p:cNvPicPr>
            <a:picLocks noChangeAspect="1"/>
          </p:cNvPicPr>
          <p:nvPr/>
        </p:nvPicPr>
        <p:blipFill>
          <a:blip r:embed="rId9">
            <a:duotone>
              <a:schemeClr val="bg2">
                <a:shade val="45000"/>
                <a:satMod val="135000"/>
              </a:schemeClr>
              <a:prstClr val="white"/>
            </a:duotone>
          </a:blip>
          <a:stretch>
            <a:fillRect/>
          </a:stretch>
        </p:blipFill>
        <p:spPr>
          <a:xfrm>
            <a:off x="7004943" y="5934843"/>
            <a:ext cx="291302" cy="296389"/>
          </a:xfrm>
          <a:prstGeom prst="rect">
            <a:avLst/>
          </a:prstGeom>
        </p:spPr>
      </p:pic>
      <p:pic>
        <p:nvPicPr>
          <p:cNvPr id="116" name="Picture 1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76334" y="5883437"/>
            <a:ext cx="367236" cy="367236"/>
          </a:xfrm>
          <a:prstGeom prst="rect">
            <a:avLst/>
          </a:prstGeom>
        </p:spPr>
      </p:pic>
      <p:sp>
        <p:nvSpPr>
          <p:cNvPr id="117" name="Right Arrow 116"/>
          <p:cNvSpPr/>
          <p:nvPr/>
        </p:nvSpPr>
        <p:spPr>
          <a:xfrm rot="16200000">
            <a:off x="7287568" y="4235243"/>
            <a:ext cx="2965543" cy="324433"/>
          </a:xfrm>
          <a:prstGeom prst="rightArrow">
            <a:avLst>
              <a:gd name="adj1" fmla="val 35166"/>
              <a:gd name="adj2" fmla="val 72251"/>
            </a:avLst>
          </a:prstGeom>
          <a:solidFill>
            <a:schemeClr val="tx1">
              <a:lumMod val="50000"/>
            </a:schemeClr>
          </a:solidFill>
          <a:ln w="12700" cap="flat" cmpd="sng" algn="ctr">
            <a:noFill/>
            <a:prstDash val="solid"/>
          </a:ln>
          <a:effectLst/>
        </p:spPr>
        <p:txBody>
          <a:bodyPr lIns="124241" tIns="62123" rIns="124241" bIns="62123" rtlCol="0" anchor="ctr"/>
          <a:lstStyle/>
          <a:p>
            <a:pPr algn="ctr" defTabSz="1242398">
              <a:defRPr/>
            </a:pPr>
            <a:endParaRPr lang="en-US" sz="2447" kern="0" dirty="0">
              <a:solidFill>
                <a:srgbClr val="FFFFFF"/>
              </a:solidFill>
              <a:latin typeface="Calibri"/>
            </a:endParaRPr>
          </a:p>
        </p:txBody>
      </p:sp>
      <p:sp>
        <p:nvSpPr>
          <p:cNvPr id="118" name="Right Arrow 117"/>
          <p:cNvSpPr/>
          <p:nvPr/>
        </p:nvSpPr>
        <p:spPr>
          <a:xfrm>
            <a:off x="6584069" y="5953963"/>
            <a:ext cx="360415" cy="310617"/>
          </a:xfrm>
          <a:prstGeom prst="rightArrow">
            <a:avLst>
              <a:gd name="adj1" fmla="val 26760"/>
              <a:gd name="adj2" fmla="val 50000"/>
            </a:avLst>
          </a:prstGeom>
          <a:solidFill>
            <a:srgbClr val="282828"/>
          </a:solidFill>
          <a:ln w="12700" cap="flat" cmpd="sng" algn="ctr">
            <a:noFill/>
            <a:prstDash val="solid"/>
          </a:ln>
          <a:effectLst/>
        </p:spPr>
        <p:txBody>
          <a:bodyPr lIns="124241" tIns="62123" rIns="124241" bIns="62123" rtlCol="0" anchor="ctr"/>
          <a:lstStyle/>
          <a:p>
            <a:pPr algn="ctr" defTabSz="1242398">
              <a:defRPr/>
            </a:pPr>
            <a:endParaRPr lang="en-US" sz="2447" kern="0" dirty="0">
              <a:solidFill>
                <a:srgbClr val="FFFFFF"/>
              </a:solidFill>
              <a:latin typeface="Calibri"/>
            </a:endParaRPr>
          </a:p>
        </p:txBody>
      </p:sp>
      <p:sp>
        <p:nvSpPr>
          <p:cNvPr id="119" name="Right Arrow 118"/>
          <p:cNvSpPr/>
          <p:nvPr/>
        </p:nvSpPr>
        <p:spPr>
          <a:xfrm>
            <a:off x="7389364" y="5944624"/>
            <a:ext cx="1054451" cy="310617"/>
          </a:xfrm>
          <a:prstGeom prst="rightArrow">
            <a:avLst>
              <a:gd name="adj1" fmla="val 26759"/>
              <a:gd name="adj2" fmla="val 50000"/>
            </a:avLst>
          </a:prstGeom>
          <a:solidFill>
            <a:schemeClr val="bg2">
              <a:lumMod val="10000"/>
            </a:schemeClr>
          </a:solidFill>
          <a:ln w="12700" cap="flat" cmpd="sng" algn="ctr">
            <a:noFill/>
            <a:prstDash val="solid"/>
          </a:ln>
          <a:effectLst/>
        </p:spPr>
        <p:txBody>
          <a:bodyPr lIns="124241" tIns="62123" rIns="124241" bIns="62123" rtlCol="0" anchor="ctr"/>
          <a:lstStyle/>
          <a:p>
            <a:pPr algn="ctr" defTabSz="1242398">
              <a:defRPr/>
            </a:pPr>
            <a:endParaRPr lang="en-US" sz="2447" kern="0" dirty="0">
              <a:solidFill>
                <a:srgbClr val="FFFFFF"/>
              </a:solidFill>
              <a:latin typeface="Calibri"/>
            </a:endParaRPr>
          </a:p>
        </p:txBody>
      </p:sp>
      <p:sp>
        <p:nvSpPr>
          <p:cNvPr id="120" name="Bent Arrow 119"/>
          <p:cNvSpPr/>
          <p:nvPr/>
        </p:nvSpPr>
        <p:spPr bwMode="auto">
          <a:xfrm rot="5400000" flipH="1">
            <a:off x="4280046" y="4519938"/>
            <a:ext cx="415242" cy="3952527"/>
          </a:xfrm>
          <a:prstGeom prst="bentArrow">
            <a:avLst>
              <a:gd name="adj1" fmla="val 16307"/>
              <a:gd name="adj2" fmla="val 25000"/>
              <a:gd name="adj3" fmla="val 25000"/>
              <a:gd name="adj4" fmla="val 43750"/>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21" name="Picture 120"/>
          <p:cNvPicPr>
            <a:picLocks noChangeAspect="1"/>
          </p:cNvPicPr>
          <p:nvPr/>
        </p:nvPicPr>
        <p:blipFill>
          <a:blip r:embed="rId11"/>
          <a:stretch>
            <a:fillRect/>
          </a:stretch>
        </p:blipFill>
        <p:spPr>
          <a:xfrm>
            <a:off x="1833764" y="5357699"/>
            <a:ext cx="758079" cy="2441640"/>
          </a:xfrm>
          <a:prstGeom prst="rect">
            <a:avLst/>
          </a:prstGeom>
        </p:spPr>
      </p:pic>
      <p:sp>
        <p:nvSpPr>
          <p:cNvPr id="123" name="Rectangle 122"/>
          <p:cNvSpPr/>
          <p:nvPr/>
        </p:nvSpPr>
        <p:spPr bwMode="auto">
          <a:xfrm>
            <a:off x="883956" y="1561448"/>
            <a:ext cx="2820291" cy="519926"/>
          </a:xfrm>
          <a:prstGeom prst="rect">
            <a:avLst/>
          </a:prstGeom>
          <a:noFill/>
          <a:ln w="635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lvl="1" algn="ctr" defTabSz="914102" fontAlgn="base">
              <a:lnSpc>
                <a:spcPct val="90000"/>
              </a:lnSpc>
              <a:spcBef>
                <a:spcPct val="0"/>
              </a:spcBef>
              <a:spcAft>
                <a:spcPct val="0"/>
              </a:spcAft>
              <a:defRPr/>
            </a:pPr>
            <a:r>
              <a:rPr lang="en-US" sz="1372" dirty="0">
                <a:solidFill>
                  <a:srgbClr val="505050"/>
                </a:solidFill>
                <a:latin typeface="Segoe UI"/>
                <a:ea typeface="Segoe UI" pitchFamily="34" charset="0"/>
                <a:cs typeface="Segoe UI" pitchFamily="34" charset="0"/>
              </a:rPr>
              <a:t>24-48 Hours</a:t>
            </a:r>
          </a:p>
        </p:txBody>
      </p:sp>
      <p:pic>
        <p:nvPicPr>
          <p:cNvPr id="124" name="Picture 123"/>
          <p:cNvPicPr>
            <a:picLocks noChangeAspect="1"/>
          </p:cNvPicPr>
          <p:nvPr/>
        </p:nvPicPr>
        <p:blipFill>
          <a:blip r:embed="rId12"/>
          <a:stretch>
            <a:fillRect/>
          </a:stretch>
        </p:blipFill>
        <p:spPr>
          <a:xfrm>
            <a:off x="6286538" y="5942818"/>
            <a:ext cx="226880" cy="267427"/>
          </a:xfrm>
          <a:prstGeom prst="rect">
            <a:avLst/>
          </a:prstGeom>
        </p:spPr>
      </p:pic>
      <p:pic>
        <p:nvPicPr>
          <p:cNvPr id="125" name="Picture 124"/>
          <p:cNvPicPr>
            <a:picLocks noChangeAspect="1"/>
          </p:cNvPicPr>
          <p:nvPr/>
        </p:nvPicPr>
        <p:blipFill>
          <a:blip r:embed="rId9">
            <a:duotone>
              <a:schemeClr val="bg2">
                <a:shade val="45000"/>
                <a:satMod val="135000"/>
              </a:schemeClr>
              <a:prstClr val="white"/>
            </a:duotone>
          </a:blip>
          <a:stretch>
            <a:fillRect/>
          </a:stretch>
        </p:blipFill>
        <p:spPr>
          <a:xfrm>
            <a:off x="6245426" y="5934843"/>
            <a:ext cx="291302" cy="296389"/>
          </a:xfrm>
          <a:prstGeom prst="rect">
            <a:avLst/>
          </a:prstGeom>
        </p:spPr>
      </p:pic>
      <p:pic>
        <p:nvPicPr>
          <p:cNvPr id="126" name="Picture 2" descr="\\MAGNUM\Projects\Microsoft\Cloud Power FY12\Design\Icons\PNGs\Cloud_on_your_terms.png"/>
          <p:cNvPicPr>
            <a:picLocks noChangeAspect="1" noChangeArrowheads="1"/>
          </p:cNvPicPr>
          <p:nvPr/>
        </p:nvPicPr>
        <p:blipFill>
          <a:blip r:embed="rId13" cstate="print">
            <a:lum bright="100000"/>
            <a:extLst>
              <a:ext uri="{28A0092B-C50C-407E-A947-70E740481C1C}">
                <a14:useLocalDpi xmlns:a14="http://schemas.microsoft.com/office/drawing/2010/main" val="0"/>
              </a:ext>
            </a:extLst>
          </a:blip>
          <a:stretch>
            <a:fillRect/>
          </a:stretch>
        </p:blipFill>
        <p:spPr bwMode="auto">
          <a:xfrm>
            <a:off x="7544241" y="3502408"/>
            <a:ext cx="760367" cy="760367"/>
          </a:xfrm>
          <a:prstGeom prst="rect">
            <a:avLst/>
          </a:prstGeom>
          <a:noFill/>
          <a:ln>
            <a:noFill/>
          </a:ln>
        </p:spPr>
      </p:pic>
      <p:pic>
        <p:nvPicPr>
          <p:cNvPr id="127" name="Picture 8" descr="\\MAGNUM\Projects\Microsoft\Cloud Power FY12\Design\Icons\PNGs\Cross Platform.png"/>
          <p:cNvPicPr>
            <a:picLocks noChangeAspect="1" noChangeArrowheads="1"/>
          </p:cNvPicPr>
          <p:nvPr/>
        </p:nvPicPr>
        <p:blipFill>
          <a:blip r:embed="rId14" cstate="print">
            <a:lum bright="100000"/>
            <a:extLst>
              <a:ext uri="{28A0092B-C50C-407E-A947-70E740481C1C}">
                <a14:useLocalDpi xmlns:a14="http://schemas.microsoft.com/office/drawing/2010/main" val="0"/>
              </a:ext>
            </a:extLst>
          </a:blip>
          <a:stretch>
            <a:fillRect/>
          </a:stretch>
        </p:blipFill>
        <p:spPr bwMode="auto">
          <a:xfrm>
            <a:off x="10236070" y="3632434"/>
            <a:ext cx="866065" cy="866065"/>
          </a:xfrm>
          <a:prstGeom prst="rect">
            <a:avLst/>
          </a:prstGeom>
          <a:noFill/>
        </p:spPr>
      </p:pic>
      <p:pic>
        <p:nvPicPr>
          <p:cNvPr id="128" name="Picture 7" descr="\\MAGNUM\Projects\Microsoft\Cloud Power FY12\Design\ICONS_PNG\Gears.png"/>
          <p:cNvPicPr>
            <a:picLocks noChangeAspect="1" noChangeArrowheads="1"/>
          </p:cNvPicPr>
          <p:nvPr/>
        </p:nvPicPr>
        <p:blipFill>
          <a:blip r:embed="rId15" cstate="print">
            <a:lum bright="100000"/>
            <a:extLst>
              <a:ext uri="{28A0092B-C50C-407E-A947-70E740481C1C}">
                <a14:useLocalDpi xmlns:a14="http://schemas.microsoft.com/office/drawing/2010/main" val="0"/>
              </a:ext>
            </a:extLst>
          </a:blip>
          <a:srcRect/>
          <a:stretch>
            <a:fillRect/>
          </a:stretch>
        </p:blipFill>
        <p:spPr bwMode="auto">
          <a:xfrm>
            <a:off x="10443749" y="3876663"/>
            <a:ext cx="449804" cy="449804"/>
          </a:xfrm>
          <a:prstGeom prst="rect">
            <a:avLst/>
          </a:prstGeom>
          <a:noFill/>
        </p:spPr>
      </p:pic>
      <p:sp>
        <p:nvSpPr>
          <p:cNvPr id="129" name="Text Placeholder 3"/>
          <p:cNvSpPr txBox="1">
            <a:spLocks/>
          </p:cNvSpPr>
          <p:nvPr/>
        </p:nvSpPr>
        <p:spPr>
          <a:xfrm>
            <a:off x="5907505" y="1466971"/>
            <a:ext cx="5702969" cy="1705704"/>
          </a:xfrm>
          <a:prstGeom prst="rect">
            <a:avLst/>
          </a:prstGeom>
          <a:solidFill>
            <a:srgbClr val="000000">
              <a:alpha val="50196"/>
            </a:srgbClr>
          </a:solidFill>
        </p:spPr>
        <p:txBody>
          <a:bodyPr vert="horz" lIns="182758" tIns="137068" rIns="91379" bIns="45690" rtlCol="0">
            <a:normAutofit/>
          </a:bodyPr>
          <a:lstStyle>
            <a:lvl1pPr eaLnBrk="1" hangingPunct="1">
              <a:lnSpc>
                <a:spcPct val="120000"/>
              </a:lnSpc>
              <a:defRPr sz="1400" kern="800">
                <a:solidFill>
                  <a:schemeClr val="bg1"/>
                </a:solidFill>
                <a:latin typeface="+mn-lt"/>
                <a:cs typeface="Segoe UI Light"/>
              </a:defRPr>
            </a:lvl1pPr>
            <a:lvl2pPr eaLnBrk="1" hangingPunct="1">
              <a:lnSpc>
                <a:spcPct val="120000"/>
              </a:lnSpc>
              <a:defRPr sz="1400" kern="800">
                <a:solidFill>
                  <a:schemeClr val="bg1"/>
                </a:solidFill>
                <a:latin typeface="+mn-lt"/>
                <a:cs typeface="Segoe UI Light"/>
              </a:defRPr>
            </a:lvl2pPr>
            <a:lvl3pPr eaLnBrk="1" hangingPunct="1">
              <a:lnSpc>
                <a:spcPct val="120000"/>
              </a:lnSpc>
              <a:defRPr sz="1400" kern="800">
                <a:solidFill>
                  <a:schemeClr val="bg1"/>
                </a:solidFill>
                <a:latin typeface="+mn-lt"/>
                <a:cs typeface="Segoe UI Light"/>
              </a:defRPr>
            </a:lvl3pPr>
            <a:lvl4pPr eaLnBrk="1" hangingPunct="1">
              <a:lnSpc>
                <a:spcPct val="120000"/>
              </a:lnSpc>
              <a:defRPr sz="1400" kern="800">
                <a:solidFill>
                  <a:schemeClr val="bg1"/>
                </a:solidFill>
                <a:latin typeface="+mn-lt"/>
                <a:cs typeface="Segoe UI Light"/>
              </a:defRPr>
            </a:lvl4pPr>
            <a:lvl5pPr eaLnBrk="1" hangingPunct="1">
              <a:lnSpc>
                <a:spcPct val="120000"/>
              </a:lnSpc>
              <a:defRPr sz="1400" kern="800">
                <a:solidFill>
                  <a:schemeClr val="bg1"/>
                </a:solidFill>
                <a:latin typeface="+mn-lt"/>
                <a:cs typeface="Segoe UI Light"/>
              </a:defRPr>
            </a:lvl5pPr>
          </a:lstStyle>
          <a:p>
            <a:pPr defTabSz="913677">
              <a:defRPr/>
            </a:pPr>
            <a:r>
              <a:rPr lang="en-US" sz="2398" b="1" dirty="0">
                <a:solidFill>
                  <a:srgbClr val="FFFFFF"/>
                </a:solidFill>
                <a:latin typeface="Segoe UI Semilight" panose="020B0402040204020203" pitchFamily="34" charset="0"/>
                <a:cs typeface="Segoe UI Semilight" panose="020B0402040204020203" pitchFamily="34" charset="0"/>
              </a:rPr>
              <a:t> </a:t>
            </a:r>
            <a:endParaRPr lang="en-US" sz="1568" b="1" i="1" dirty="0">
              <a:solidFill>
                <a:srgbClr val="FFFFFF"/>
              </a:solidFill>
              <a:latin typeface="Segoe UI Semilight" panose="020B0402040204020203" pitchFamily="34" charset="0"/>
              <a:cs typeface="Segoe UI Semilight" panose="020B0402040204020203" pitchFamily="34" charset="0"/>
            </a:endParaRPr>
          </a:p>
        </p:txBody>
      </p:sp>
      <p:sp>
        <p:nvSpPr>
          <p:cNvPr id="130" name="Text Placeholder 3"/>
          <p:cNvSpPr txBox="1">
            <a:spLocks/>
          </p:cNvSpPr>
          <p:nvPr/>
        </p:nvSpPr>
        <p:spPr>
          <a:xfrm>
            <a:off x="5907505" y="3452181"/>
            <a:ext cx="5702969" cy="1339132"/>
          </a:xfrm>
          <a:prstGeom prst="rect">
            <a:avLst/>
          </a:prstGeom>
          <a:solidFill>
            <a:srgbClr val="000000">
              <a:alpha val="50196"/>
            </a:srgbClr>
          </a:solidFill>
        </p:spPr>
        <p:txBody>
          <a:bodyPr vert="horz" lIns="182758" tIns="137068" rIns="91379" bIns="45690" rtlCol="0">
            <a:normAutofit/>
          </a:bodyPr>
          <a:lstStyle>
            <a:lvl1pPr eaLnBrk="1" hangingPunct="1">
              <a:lnSpc>
                <a:spcPct val="120000"/>
              </a:lnSpc>
              <a:defRPr sz="1400" kern="800">
                <a:solidFill>
                  <a:schemeClr val="bg1"/>
                </a:solidFill>
                <a:latin typeface="+mn-lt"/>
                <a:cs typeface="Segoe UI Light"/>
              </a:defRPr>
            </a:lvl1pPr>
            <a:lvl2pPr eaLnBrk="1" hangingPunct="1">
              <a:lnSpc>
                <a:spcPct val="120000"/>
              </a:lnSpc>
              <a:defRPr sz="1400" kern="800">
                <a:solidFill>
                  <a:schemeClr val="bg1"/>
                </a:solidFill>
                <a:latin typeface="+mn-lt"/>
                <a:cs typeface="Segoe UI Light"/>
              </a:defRPr>
            </a:lvl2pPr>
            <a:lvl3pPr eaLnBrk="1" hangingPunct="1">
              <a:lnSpc>
                <a:spcPct val="120000"/>
              </a:lnSpc>
              <a:defRPr sz="1400" kern="800">
                <a:solidFill>
                  <a:schemeClr val="bg1"/>
                </a:solidFill>
                <a:latin typeface="+mn-lt"/>
                <a:cs typeface="Segoe UI Light"/>
              </a:defRPr>
            </a:lvl3pPr>
            <a:lvl4pPr eaLnBrk="1" hangingPunct="1">
              <a:lnSpc>
                <a:spcPct val="120000"/>
              </a:lnSpc>
              <a:defRPr sz="1400" kern="800">
                <a:solidFill>
                  <a:schemeClr val="bg1"/>
                </a:solidFill>
                <a:latin typeface="+mn-lt"/>
                <a:cs typeface="Segoe UI Light"/>
              </a:defRPr>
            </a:lvl4pPr>
            <a:lvl5pPr eaLnBrk="1" hangingPunct="1">
              <a:lnSpc>
                <a:spcPct val="120000"/>
              </a:lnSpc>
              <a:defRPr sz="1400" kern="800">
                <a:solidFill>
                  <a:schemeClr val="bg1"/>
                </a:solidFill>
                <a:latin typeface="+mn-lt"/>
                <a:cs typeface="Segoe UI Light"/>
              </a:defRPr>
            </a:lvl5pPr>
          </a:lstStyle>
          <a:p>
            <a:pPr defTabSz="913677">
              <a:defRPr/>
            </a:pPr>
            <a:r>
              <a:rPr lang="en-US" sz="2398" b="1" dirty="0">
                <a:solidFill>
                  <a:srgbClr val="FFFFFF"/>
                </a:solidFill>
                <a:latin typeface="Segoe UI Semilight" panose="020B0402040204020203" pitchFamily="34" charset="0"/>
                <a:cs typeface="Segoe UI Semilight" panose="020B0402040204020203" pitchFamily="34" charset="0"/>
              </a:rPr>
              <a:t> </a:t>
            </a:r>
            <a:endParaRPr lang="en-US" sz="1568" b="1" i="1" dirty="0">
              <a:solidFill>
                <a:srgbClr val="FFFFFF"/>
              </a:solidFill>
              <a:latin typeface="Segoe UI Semilight" panose="020B0402040204020203" pitchFamily="34" charset="0"/>
              <a:cs typeface="Segoe UI Semilight" panose="020B0402040204020203" pitchFamily="34" charset="0"/>
            </a:endParaRPr>
          </a:p>
        </p:txBody>
      </p:sp>
      <p:sp>
        <p:nvSpPr>
          <p:cNvPr id="132" name="Oval 131"/>
          <p:cNvSpPr/>
          <p:nvPr/>
        </p:nvSpPr>
        <p:spPr>
          <a:xfrm>
            <a:off x="7987828" y="1507039"/>
            <a:ext cx="1591056" cy="1588430"/>
          </a:xfrm>
          <a:prstGeom prst="ellipse">
            <a:avLst/>
          </a:prstGeom>
          <a:solidFill>
            <a:schemeClr val="tx1">
              <a:lumMod val="50000"/>
            </a:schemeClr>
          </a:solidFill>
          <a:ln w="57150" cap="flat" cmpd="sng" algn="ctr">
            <a:solidFill>
              <a:schemeClr val="tx1"/>
            </a:solidFill>
            <a:prstDash val="solid"/>
          </a:ln>
          <a:effectLst/>
        </p:spPr>
        <p:txBody>
          <a:bodyPr rtlCol="0" anchor="ctr"/>
          <a:lstStyle/>
          <a:p>
            <a:pPr algn="ctr" defTabSz="1194703">
              <a:defRPr/>
            </a:pPr>
            <a:endParaRPr lang="en-US" sz="1568" kern="0" dirty="0">
              <a:solidFill>
                <a:srgbClr val="505050"/>
              </a:solidFill>
              <a:latin typeface="Segoe UI"/>
            </a:endParaRPr>
          </a:p>
        </p:txBody>
      </p:sp>
      <p:pic>
        <p:nvPicPr>
          <p:cNvPr id="103" name="Picture 10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57976" y="1832907"/>
            <a:ext cx="518465" cy="346498"/>
          </a:xfrm>
          <a:prstGeom prst="rect">
            <a:avLst/>
          </a:prstGeom>
        </p:spPr>
      </p:pic>
      <p:sp>
        <p:nvSpPr>
          <p:cNvPr id="104" name="Rectangle 103"/>
          <p:cNvSpPr/>
          <p:nvPr/>
        </p:nvSpPr>
        <p:spPr bwMode="auto">
          <a:xfrm>
            <a:off x="8619965" y="2386255"/>
            <a:ext cx="954839" cy="429512"/>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defTabSz="913927" fontAlgn="base">
              <a:spcBef>
                <a:spcPct val="0"/>
              </a:spcBef>
              <a:spcAft>
                <a:spcPct val="0"/>
              </a:spcAft>
              <a:defRPr/>
            </a:pPr>
            <a:r>
              <a:rPr lang="en-US" sz="1176" dirty="0">
                <a:gradFill>
                  <a:gsLst>
                    <a:gs pos="0">
                      <a:srgbClr val="FFFFFF"/>
                    </a:gs>
                    <a:gs pos="100000">
                      <a:srgbClr val="FFFFFF"/>
                    </a:gs>
                  </a:gsLst>
                  <a:lin ang="5400000" scaled="0"/>
                </a:gradFill>
                <a:latin typeface="Segoe UI"/>
              </a:rPr>
              <a:t>Domain Controllers</a:t>
            </a:r>
          </a:p>
        </p:txBody>
      </p:sp>
      <p:sp>
        <p:nvSpPr>
          <p:cNvPr id="105" name="Rectangle 104"/>
          <p:cNvSpPr/>
          <p:nvPr/>
        </p:nvSpPr>
        <p:spPr bwMode="auto">
          <a:xfrm>
            <a:off x="8620054" y="1809011"/>
            <a:ext cx="954839" cy="429512"/>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defTabSz="913927" fontAlgn="base">
              <a:spcBef>
                <a:spcPct val="0"/>
              </a:spcBef>
              <a:spcAft>
                <a:spcPct val="0"/>
              </a:spcAft>
              <a:defRPr/>
            </a:pPr>
            <a:r>
              <a:rPr lang="en-US" sz="1176" dirty="0">
                <a:gradFill>
                  <a:gsLst>
                    <a:gs pos="0">
                      <a:srgbClr val="FFFFFF"/>
                    </a:gs>
                    <a:gs pos="100000">
                      <a:srgbClr val="FFFFFF"/>
                    </a:gs>
                  </a:gsLst>
                  <a:lin ang="5400000" scaled="0"/>
                </a:gradFill>
                <a:latin typeface="Segoe UI"/>
              </a:rPr>
              <a:t>Directory Database(s)</a:t>
            </a:r>
          </a:p>
        </p:txBody>
      </p:sp>
      <p:grpSp>
        <p:nvGrpSpPr>
          <p:cNvPr id="106" name="Group 105"/>
          <p:cNvGrpSpPr/>
          <p:nvPr/>
        </p:nvGrpSpPr>
        <p:grpSpPr>
          <a:xfrm>
            <a:off x="8061941" y="2306191"/>
            <a:ext cx="578794" cy="578794"/>
            <a:chOff x="4868075" y="1339828"/>
            <a:chExt cx="1155391" cy="1155391"/>
          </a:xfrm>
        </p:grpSpPr>
        <p:pic>
          <p:nvPicPr>
            <p:cNvPr id="107" name="Picture 2" descr="\\MAGNUM\Projects\Microsoft\Cloud Power FY12\Design\Icons\PNGs\Server_2.png"/>
            <p:cNvPicPr>
              <a:picLocks noChangeAspect="1" noChangeArrowheads="1"/>
            </p:cNvPicPr>
            <p:nvPr/>
          </p:nvPicPr>
          <p:blipFill>
            <a:blip r:embed="rId17" cstate="print">
              <a:lum bright="100000"/>
              <a:extLst>
                <a:ext uri="{28A0092B-C50C-407E-A947-70E740481C1C}">
                  <a14:useLocalDpi xmlns:a14="http://schemas.microsoft.com/office/drawing/2010/main" val="0"/>
                </a:ext>
              </a:extLst>
            </a:blip>
            <a:srcRect/>
            <a:stretch>
              <a:fillRect/>
            </a:stretch>
          </p:blipFill>
          <p:spPr bwMode="auto">
            <a:xfrm>
              <a:off x="4868075" y="1339828"/>
              <a:ext cx="1155391" cy="1155391"/>
            </a:xfrm>
            <a:prstGeom prst="rect">
              <a:avLst/>
            </a:prstGeom>
            <a:noFill/>
          </p:spPr>
        </p:pic>
        <p:pic>
          <p:nvPicPr>
            <p:cNvPr id="108" name="Picture 10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63832" y="2035318"/>
              <a:ext cx="204294" cy="333116"/>
            </a:xfrm>
            <a:prstGeom prst="rect">
              <a:avLst/>
            </a:prstGeom>
          </p:spPr>
        </p:pic>
      </p:grpSp>
      <p:sp>
        <p:nvSpPr>
          <p:cNvPr id="122" name="Text Placeholder 3"/>
          <p:cNvSpPr txBox="1">
            <a:spLocks/>
          </p:cNvSpPr>
          <p:nvPr/>
        </p:nvSpPr>
        <p:spPr>
          <a:xfrm>
            <a:off x="5907505" y="5028317"/>
            <a:ext cx="5702969" cy="1489135"/>
          </a:xfrm>
          <a:prstGeom prst="rect">
            <a:avLst/>
          </a:prstGeom>
          <a:solidFill>
            <a:srgbClr val="000000">
              <a:alpha val="50196"/>
            </a:srgbClr>
          </a:solidFill>
        </p:spPr>
        <p:txBody>
          <a:bodyPr vert="horz" lIns="182758" tIns="137068" rIns="91379" bIns="45690" rtlCol="0">
            <a:normAutofit/>
          </a:bodyPr>
          <a:lstStyle>
            <a:lvl1pPr eaLnBrk="1" hangingPunct="1">
              <a:lnSpc>
                <a:spcPct val="120000"/>
              </a:lnSpc>
              <a:defRPr sz="1400" kern="800">
                <a:solidFill>
                  <a:schemeClr val="bg1"/>
                </a:solidFill>
                <a:latin typeface="+mn-lt"/>
                <a:cs typeface="Segoe UI Light"/>
              </a:defRPr>
            </a:lvl1pPr>
            <a:lvl2pPr eaLnBrk="1" hangingPunct="1">
              <a:lnSpc>
                <a:spcPct val="120000"/>
              </a:lnSpc>
              <a:defRPr sz="1400" kern="800">
                <a:solidFill>
                  <a:schemeClr val="bg1"/>
                </a:solidFill>
                <a:latin typeface="+mn-lt"/>
                <a:cs typeface="Segoe UI Light"/>
              </a:defRPr>
            </a:lvl2pPr>
            <a:lvl3pPr eaLnBrk="1" hangingPunct="1">
              <a:lnSpc>
                <a:spcPct val="120000"/>
              </a:lnSpc>
              <a:defRPr sz="1400" kern="800">
                <a:solidFill>
                  <a:schemeClr val="bg1"/>
                </a:solidFill>
                <a:latin typeface="+mn-lt"/>
                <a:cs typeface="Segoe UI Light"/>
              </a:defRPr>
            </a:lvl3pPr>
            <a:lvl4pPr eaLnBrk="1" hangingPunct="1">
              <a:lnSpc>
                <a:spcPct val="120000"/>
              </a:lnSpc>
              <a:defRPr sz="1400" kern="800">
                <a:solidFill>
                  <a:schemeClr val="bg1"/>
                </a:solidFill>
                <a:latin typeface="+mn-lt"/>
                <a:cs typeface="Segoe UI Light"/>
              </a:defRPr>
            </a:lvl4pPr>
            <a:lvl5pPr eaLnBrk="1" hangingPunct="1">
              <a:lnSpc>
                <a:spcPct val="120000"/>
              </a:lnSpc>
              <a:defRPr sz="1400" kern="800">
                <a:solidFill>
                  <a:schemeClr val="bg1"/>
                </a:solidFill>
                <a:latin typeface="+mn-lt"/>
                <a:cs typeface="Segoe UI Light"/>
              </a:defRPr>
            </a:lvl5pPr>
          </a:lstStyle>
          <a:p>
            <a:pPr defTabSz="913677">
              <a:defRPr/>
            </a:pPr>
            <a:r>
              <a:rPr lang="en-US" sz="2398" b="1" dirty="0">
                <a:solidFill>
                  <a:srgbClr val="FFFFFF"/>
                </a:solidFill>
                <a:latin typeface="Segoe UI Semilight" panose="020B0402040204020203" pitchFamily="34" charset="0"/>
                <a:cs typeface="Segoe UI Semilight" panose="020B0402040204020203" pitchFamily="34" charset="0"/>
              </a:rPr>
              <a:t> </a:t>
            </a:r>
            <a:endParaRPr lang="en-US" sz="1568" b="1" i="1" dirty="0">
              <a:solidFill>
                <a:srgbClr val="FFFFFF"/>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675498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0"/>
                                        </p:tgtEl>
                                        <p:attrNameLst>
                                          <p:attrName>style.visibility</p:attrName>
                                        </p:attrNameLst>
                                      </p:cBhvr>
                                      <p:to>
                                        <p:strVal val="visible"/>
                                      </p:to>
                                    </p:set>
                                    <p:animEffect transition="in" filter="wipe(left)">
                                      <p:cBhvr>
                                        <p:cTn id="16" dur="500"/>
                                        <p:tgtEl>
                                          <p:spTgt spid="12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fade">
                                      <p:cBhvr>
                                        <p:cTn id="20" dur="500"/>
                                        <p:tgtEl>
                                          <p:spTgt spid="1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7"/>
                                        </p:tgtEl>
                                        <p:attrNameLst>
                                          <p:attrName>style.visibility</p:attrName>
                                        </p:attrNameLst>
                                      </p:cBhvr>
                                      <p:to>
                                        <p:strVal val="visible"/>
                                      </p:to>
                                    </p:set>
                                    <p:animEffect transition="in" filter="fade">
                                      <p:cBhvr>
                                        <p:cTn id="23" dur="500"/>
                                        <p:tgtEl>
                                          <p:spTgt spid="9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par>
                                <p:cTn id="29" presetID="10" presetClass="exit" presetSubtype="0" fill="hold" nodeType="withEffect">
                                  <p:stCondLst>
                                    <p:cond delay="0"/>
                                  </p:stCondLst>
                                  <p:childTnLst>
                                    <p:animEffect transition="out" filter="fade">
                                      <p:cBhvr>
                                        <p:cTn id="30" dur="500"/>
                                        <p:tgtEl>
                                          <p:spTgt spid="124"/>
                                        </p:tgtEl>
                                      </p:cBhvr>
                                    </p:animEffect>
                                    <p:set>
                                      <p:cBhvr>
                                        <p:cTn id="31" dur="1" fill="hold">
                                          <p:stCondLst>
                                            <p:cond delay="499"/>
                                          </p:stCondLst>
                                        </p:cTn>
                                        <p:tgtEl>
                                          <p:spTgt spid="124"/>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25"/>
                                        </p:tgtEl>
                                        <p:attrNameLst>
                                          <p:attrName>style.visibility</p:attrName>
                                        </p:attrNameLst>
                                      </p:cBhvr>
                                      <p:to>
                                        <p:strVal val="visible"/>
                                      </p:to>
                                    </p:set>
                                    <p:animEffect transition="in" filter="fade">
                                      <p:cBhvr>
                                        <p:cTn id="35" dur="500"/>
                                        <p:tgtEl>
                                          <p:spTgt spid="125"/>
                                        </p:tgtEl>
                                      </p:cBhvr>
                                    </p:animEffect>
                                  </p:childTnLst>
                                </p:cTn>
                              </p:par>
                            </p:childTnLst>
                          </p:cTn>
                        </p:par>
                        <p:par>
                          <p:cTn id="36" fill="hold">
                            <p:stCondLst>
                              <p:cond delay="1000"/>
                            </p:stCondLst>
                            <p:childTnLst>
                              <p:par>
                                <p:cTn id="37" presetID="42" presetClass="path" presetSubtype="0" accel="50000" decel="50000" fill="hold" nodeType="afterEffect">
                                  <p:stCondLst>
                                    <p:cond delay="0"/>
                                  </p:stCondLst>
                                  <p:childTnLst>
                                    <p:animMotion origin="layout" path="M 4.98851E-6 1.09396E-6 L -0.45405 0.04744 " pathEditMode="relative" rAng="0" ptsTypes="AA">
                                      <p:cBhvr>
                                        <p:cTn id="38" dur="2000" fill="hold"/>
                                        <p:tgtEl>
                                          <p:spTgt spid="125"/>
                                        </p:tgtEl>
                                        <p:attrNameLst>
                                          <p:attrName>ppt_x</p:attrName>
                                          <p:attrName>ppt_y</p:attrName>
                                        </p:attrNameLst>
                                      </p:cBhvr>
                                      <p:rCtr x="-22683" y="2247"/>
                                    </p:animMotion>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500"/>
                                        <p:tgtEl>
                                          <p:spTgt spid="94"/>
                                        </p:tgtEl>
                                      </p:cBhvr>
                                    </p:animEffect>
                                  </p:childTnLst>
                                </p:cTn>
                              </p:par>
                            </p:childTnLst>
                          </p:cTn>
                        </p:par>
                        <p:par>
                          <p:cTn id="43" fill="hold">
                            <p:stCondLst>
                              <p:cond delay="3500"/>
                            </p:stCondLst>
                            <p:childTnLst>
                              <p:par>
                                <p:cTn id="44" presetID="22" presetClass="entr" presetSubtype="8" fill="hold" grpId="0" nodeType="afterEffect">
                                  <p:stCondLst>
                                    <p:cond delay="0"/>
                                  </p:stCondLst>
                                  <p:childTnLst>
                                    <p:set>
                                      <p:cBhvr>
                                        <p:cTn id="45" dur="1" fill="hold">
                                          <p:stCondLst>
                                            <p:cond delay="0"/>
                                          </p:stCondLst>
                                        </p:cTn>
                                        <p:tgtEl>
                                          <p:spTgt spid="118"/>
                                        </p:tgtEl>
                                        <p:attrNameLst>
                                          <p:attrName>style.visibility</p:attrName>
                                        </p:attrNameLst>
                                      </p:cBhvr>
                                      <p:to>
                                        <p:strVal val="visible"/>
                                      </p:to>
                                    </p:set>
                                    <p:animEffect transition="in" filter="wipe(left)">
                                      <p:cBhvr>
                                        <p:cTn id="46" dur="500"/>
                                        <p:tgtEl>
                                          <p:spTgt spid="118"/>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98"/>
                                        </p:tgtEl>
                                        <p:attrNameLst>
                                          <p:attrName>style.visibility</p:attrName>
                                        </p:attrNameLst>
                                      </p:cBhvr>
                                      <p:to>
                                        <p:strVal val="visible"/>
                                      </p:to>
                                    </p:set>
                                    <p:animEffect transition="in" filter="fade">
                                      <p:cBhvr>
                                        <p:cTn id="50" dur="500"/>
                                        <p:tgtEl>
                                          <p:spTgt spid="98"/>
                                        </p:tgtEl>
                                      </p:cBhvr>
                                    </p:animEffect>
                                  </p:childTnLst>
                                </p:cTn>
                              </p:par>
                            </p:childTnLst>
                          </p:cTn>
                        </p:par>
                        <p:par>
                          <p:cTn id="51" fill="hold">
                            <p:stCondLst>
                              <p:cond delay="4500"/>
                            </p:stCondLst>
                            <p:childTnLst>
                              <p:par>
                                <p:cTn id="52" presetID="10" presetClass="exit" presetSubtype="0" fill="hold" grpId="1" nodeType="afterEffect">
                                  <p:stCondLst>
                                    <p:cond delay="0"/>
                                  </p:stCondLst>
                                  <p:childTnLst>
                                    <p:animEffect transition="out" filter="fade">
                                      <p:cBhvr>
                                        <p:cTn id="53" dur="500"/>
                                        <p:tgtEl>
                                          <p:spTgt spid="118"/>
                                        </p:tgtEl>
                                      </p:cBhvr>
                                    </p:animEffect>
                                    <p:set>
                                      <p:cBhvr>
                                        <p:cTn id="54" dur="1" fill="hold">
                                          <p:stCondLst>
                                            <p:cond delay="499"/>
                                          </p:stCondLst>
                                        </p:cTn>
                                        <p:tgtEl>
                                          <p:spTgt spid="118"/>
                                        </p:tgtEl>
                                        <p:attrNameLst>
                                          <p:attrName>style.visibility</p:attrName>
                                        </p:attrNameLst>
                                      </p:cBhvr>
                                      <p:to>
                                        <p:strVal val="hidden"/>
                                      </p:to>
                                    </p:set>
                                  </p:childTnLst>
                                </p:cTn>
                              </p:par>
                            </p:childTnLst>
                          </p:cTn>
                        </p:par>
                        <p:par>
                          <p:cTn id="55" fill="hold">
                            <p:stCondLst>
                              <p:cond delay="5000"/>
                            </p:stCondLst>
                            <p:childTnLst>
                              <p:par>
                                <p:cTn id="56" presetID="10" presetClass="entr" presetSubtype="0" fill="hold" nodeType="after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fade">
                                      <p:cBhvr>
                                        <p:cTn id="58" dur="500"/>
                                        <p:tgtEl>
                                          <p:spTgt spid="115"/>
                                        </p:tgtEl>
                                      </p:cBhvr>
                                    </p:animEffect>
                                  </p:childTnLst>
                                </p:cTn>
                              </p:par>
                            </p:childTnLst>
                          </p:cTn>
                        </p:par>
                        <p:par>
                          <p:cTn id="59" fill="hold">
                            <p:stCondLst>
                              <p:cond delay="5500"/>
                            </p:stCondLst>
                            <p:childTnLst>
                              <p:par>
                                <p:cTn id="60" presetID="42" presetClass="path" presetSubtype="0" accel="50000" decel="50000" fill="hold" nodeType="afterEffect">
                                  <p:stCondLst>
                                    <p:cond delay="0"/>
                                  </p:stCondLst>
                                  <p:childTnLst>
                                    <p:animMotion origin="layout" path="M 6.33138E-7 -4.97957E-6 L -0.48047 0.04676 " pathEditMode="relative" rAng="0" ptsTypes="AA">
                                      <p:cBhvr>
                                        <p:cTn id="61" dur="2000" fill="hold"/>
                                        <p:tgtEl>
                                          <p:spTgt spid="115"/>
                                        </p:tgtEl>
                                        <p:attrNameLst>
                                          <p:attrName>ppt_x</p:attrName>
                                          <p:attrName>ppt_y</p:attrName>
                                        </p:attrNameLst>
                                      </p:cBhvr>
                                      <p:rCtr x="-24075" y="2224"/>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95">
                                            <p:txEl>
                                              <p:pRg st="0" end="0"/>
                                            </p:txEl>
                                          </p:spTgt>
                                        </p:tgtEl>
                                        <p:attrNameLst>
                                          <p:attrName>style.visibility</p:attrName>
                                        </p:attrNameLst>
                                      </p:cBhvr>
                                      <p:to>
                                        <p:strVal val="visible"/>
                                      </p:to>
                                    </p:set>
                                    <p:animEffect transition="in" filter="fade">
                                      <p:cBhvr>
                                        <p:cTn id="66" dur="500"/>
                                        <p:tgtEl>
                                          <p:spTgt spid="95">
                                            <p:txEl>
                                              <p:pRg st="0" end="0"/>
                                            </p:txEl>
                                          </p:spTgt>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95">
                                            <p:txEl>
                                              <p:pRg st="1" end="1"/>
                                            </p:txEl>
                                          </p:spTgt>
                                        </p:tgtEl>
                                        <p:attrNameLst>
                                          <p:attrName>style.visibility</p:attrName>
                                        </p:attrNameLst>
                                      </p:cBhvr>
                                      <p:to>
                                        <p:strVal val="visible"/>
                                      </p:to>
                                    </p:set>
                                    <p:animEffect transition="in" filter="fade">
                                      <p:cBhvr>
                                        <p:cTn id="70" dur="500"/>
                                        <p:tgtEl>
                                          <p:spTgt spid="95">
                                            <p:txEl>
                                              <p:pRg st="1" end="1"/>
                                            </p:txEl>
                                          </p:spTgt>
                                        </p:tgtEl>
                                      </p:cBhvr>
                                    </p:animEffect>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99"/>
                                        </p:tgtEl>
                                        <p:attrNameLst>
                                          <p:attrName>style.visibility</p:attrName>
                                        </p:attrNameLst>
                                      </p:cBhvr>
                                      <p:to>
                                        <p:strVal val="visible"/>
                                      </p:to>
                                    </p:set>
                                    <p:animEffect transition="in" filter="fade">
                                      <p:cBhvr>
                                        <p:cTn id="74" dur="500"/>
                                        <p:tgtEl>
                                          <p:spTgt spid="99"/>
                                        </p:tgtEl>
                                      </p:cBhvr>
                                    </p:animEffect>
                                  </p:childTnLst>
                                </p:cTn>
                              </p:par>
                            </p:childTnLst>
                          </p:cTn>
                        </p:par>
                        <p:par>
                          <p:cTn id="75" fill="hold">
                            <p:stCondLst>
                              <p:cond delay="1500"/>
                            </p:stCondLst>
                            <p:childTnLst>
                              <p:par>
                                <p:cTn id="76" presetID="22" presetClass="entr" presetSubtype="8" fill="hold" grpId="0" nodeType="afterEffect">
                                  <p:stCondLst>
                                    <p:cond delay="0"/>
                                  </p:stCondLst>
                                  <p:childTnLst>
                                    <p:set>
                                      <p:cBhvr>
                                        <p:cTn id="77" dur="1" fill="hold">
                                          <p:stCondLst>
                                            <p:cond delay="0"/>
                                          </p:stCondLst>
                                        </p:cTn>
                                        <p:tgtEl>
                                          <p:spTgt spid="119"/>
                                        </p:tgtEl>
                                        <p:attrNameLst>
                                          <p:attrName>style.visibility</p:attrName>
                                        </p:attrNameLst>
                                      </p:cBhvr>
                                      <p:to>
                                        <p:strVal val="visible"/>
                                      </p:to>
                                    </p:set>
                                    <p:animEffect transition="in" filter="wipe(left)">
                                      <p:cBhvr>
                                        <p:cTn id="78" dur="500"/>
                                        <p:tgtEl>
                                          <p:spTgt spid="119"/>
                                        </p:tgtEl>
                                      </p:cBhvr>
                                    </p:animEffect>
                                  </p:childTnLst>
                                </p:cTn>
                              </p:par>
                            </p:childTnLst>
                          </p:cTn>
                        </p:par>
                        <p:par>
                          <p:cTn id="79" fill="hold">
                            <p:stCondLst>
                              <p:cond delay="2000"/>
                            </p:stCondLst>
                            <p:childTnLst>
                              <p:par>
                                <p:cTn id="80" presetID="10" presetClass="exit" presetSubtype="0" fill="hold" grpId="1" nodeType="afterEffect">
                                  <p:stCondLst>
                                    <p:cond delay="0"/>
                                  </p:stCondLst>
                                  <p:childTnLst>
                                    <p:animEffect transition="out" filter="fade">
                                      <p:cBhvr>
                                        <p:cTn id="81" dur="500"/>
                                        <p:tgtEl>
                                          <p:spTgt spid="119"/>
                                        </p:tgtEl>
                                      </p:cBhvr>
                                    </p:animEffect>
                                    <p:set>
                                      <p:cBhvr>
                                        <p:cTn id="82" dur="1" fill="hold">
                                          <p:stCondLst>
                                            <p:cond delay="499"/>
                                          </p:stCondLst>
                                        </p:cTn>
                                        <p:tgtEl>
                                          <p:spTgt spid="119"/>
                                        </p:tgtEl>
                                        <p:attrNameLst>
                                          <p:attrName>style.visibility</p:attrName>
                                        </p:attrNameLst>
                                      </p:cBhvr>
                                      <p:to>
                                        <p:strVal val="hidden"/>
                                      </p:to>
                                    </p:set>
                                  </p:childTnLst>
                                </p:cTn>
                              </p:par>
                            </p:childTnLst>
                          </p:cTn>
                        </p:par>
                        <p:par>
                          <p:cTn id="83" fill="hold">
                            <p:stCondLst>
                              <p:cond delay="2500"/>
                            </p:stCondLst>
                            <p:childTnLst>
                              <p:par>
                                <p:cTn id="84" presetID="10" presetClass="entr" presetSubtype="0" fill="hold" nodeType="afterEffect">
                                  <p:stCondLst>
                                    <p:cond delay="0"/>
                                  </p:stCondLst>
                                  <p:childTnLst>
                                    <p:set>
                                      <p:cBhvr>
                                        <p:cTn id="85" dur="1" fill="hold">
                                          <p:stCondLst>
                                            <p:cond delay="0"/>
                                          </p:stCondLst>
                                        </p:cTn>
                                        <p:tgtEl>
                                          <p:spTgt spid="116"/>
                                        </p:tgtEl>
                                        <p:attrNameLst>
                                          <p:attrName>style.visibility</p:attrName>
                                        </p:attrNameLst>
                                      </p:cBhvr>
                                      <p:to>
                                        <p:strVal val="visible"/>
                                      </p:to>
                                    </p:set>
                                    <p:animEffect transition="in" filter="fade">
                                      <p:cBhvr>
                                        <p:cTn id="86" dur="500"/>
                                        <p:tgtEl>
                                          <p:spTgt spid="116"/>
                                        </p:tgtEl>
                                      </p:cBhvr>
                                    </p:animEffect>
                                  </p:childTnLst>
                                </p:cTn>
                              </p:par>
                            </p:childTnLst>
                          </p:cTn>
                        </p:par>
                        <p:par>
                          <p:cTn id="87" fill="hold">
                            <p:stCondLst>
                              <p:cond delay="3000"/>
                            </p:stCondLst>
                            <p:childTnLst>
                              <p:par>
                                <p:cTn id="88" presetID="42" presetClass="path" presetSubtype="0" accel="50000" decel="50000" fill="hold" nodeType="afterEffect">
                                  <p:stCondLst>
                                    <p:cond delay="0"/>
                                  </p:stCondLst>
                                  <p:childTnLst>
                                    <p:animMotion origin="layout" path="M 3.54167E-6 -7.40741E-7 L -0.62266 -0.00301 " pathEditMode="relative" rAng="0" ptsTypes="AA">
                                      <p:cBhvr>
                                        <p:cTn id="89" dur="2000" fill="hold"/>
                                        <p:tgtEl>
                                          <p:spTgt spid="116"/>
                                        </p:tgtEl>
                                        <p:attrNameLst>
                                          <p:attrName>ppt_x</p:attrName>
                                          <p:attrName>ppt_y</p:attrName>
                                        </p:attrNameLst>
                                      </p:cBhvr>
                                      <p:rCtr x="-31133" y="-162"/>
                                    </p:animMotion>
                                  </p:childTnLst>
                                </p:cTn>
                              </p:par>
                              <p:par>
                                <p:cTn id="90" presetID="10" presetClass="entr" presetSubtype="0" fill="hold" grpId="0" nodeType="with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fade">
                                      <p:cBhvr>
                                        <p:cTn id="92" dur="500"/>
                                        <p:tgtEl>
                                          <p:spTgt spid="95"/>
                                        </p:tgtEl>
                                      </p:cBhvr>
                                    </p:animEffect>
                                  </p:childTnLst>
                                </p:cTn>
                              </p:par>
                            </p:childTnLst>
                          </p:cTn>
                        </p:par>
                        <p:par>
                          <p:cTn id="93" fill="hold">
                            <p:stCondLst>
                              <p:cond delay="5000"/>
                            </p:stCondLst>
                            <p:childTnLst>
                              <p:par>
                                <p:cTn id="94" presetID="10" presetClass="entr" presetSubtype="0" fill="hold" grpId="0" nodeType="afterEffect">
                                  <p:stCondLst>
                                    <p:cond delay="0"/>
                                  </p:stCondLst>
                                  <p:childTnLst>
                                    <p:set>
                                      <p:cBhvr>
                                        <p:cTn id="95" dur="1" fill="hold">
                                          <p:stCondLst>
                                            <p:cond delay="0"/>
                                          </p:stCondLst>
                                        </p:cTn>
                                        <p:tgtEl>
                                          <p:spTgt spid="96"/>
                                        </p:tgtEl>
                                        <p:attrNameLst>
                                          <p:attrName>style.visibility</p:attrName>
                                        </p:attrNameLst>
                                      </p:cBhvr>
                                      <p:to>
                                        <p:strVal val="visible"/>
                                      </p:to>
                                    </p:set>
                                    <p:animEffect transition="in" filter="fade">
                                      <p:cBhvr>
                                        <p:cTn id="96" dur="500"/>
                                        <p:tgtEl>
                                          <p:spTgt spid="96"/>
                                        </p:tgtEl>
                                      </p:cBhvr>
                                    </p:animEffect>
                                  </p:childTnLst>
                                </p:cTn>
                              </p:par>
                            </p:childTnLst>
                          </p:cTn>
                        </p:par>
                        <p:par>
                          <p:cTn id="97" fill="hold">
                            <p:stCondLst>
                              <p:cond delay="5500"/>
                            </p:stCondLst>
                            <p:childTnLst>
                              <p:par>
                                <p:cTn id="98" presetID="22" presetClass="entr" presetSubtype="4" fill="hold" grpId="0" nodeType="afterEffect">
                                  <p:stCondLst>
                                    <p:cond delay="0"/>
                                  </p:stCondLst>
                                  <p:childTnLst>
                                    <p:set>
                                      <p:cBhvr>
                                        <p:cTn id="99" dur="1" fill="hold">
                                          <p:stCondLst>
                                            <p:cond delay="0"/>
                                          </p:stCondLst>
                                        </p:cTn>
                                        <p:tgtEl>
                                          <p:spTgt spid="117"/>
                                        </p:tgtEl>
                                        <p:attrNameLst>
                                          <p:attrName>style.visibility</p:attrName>
                                        </p:attrNameLst>
                                      </p:cBhvr>
                                      <p:to>
                                        <p:strVal val="visible"/>
                                      </p:to>
                                    </p:set>
                                    <p:animEffect transition="in" filter="wipe(down)">
                                      <p:cBhvr>
                                        <p:cTn id="100" dur="500"/>
                                        <p:tgtEl>
                                          <p:spTgt spid="117"/>
                                        </p:tgtEl>
                                      </p:cBhvr>
                                    </p:animEffect>
                                  </p:childTnLst>
                                </p:cTn>
                              </p:par>
                            </p:childTnLst>
                          </p:cTn>
                        </p:par>
                        <p:par>
                          <p:cTn id="101" fill="hold">
                            <p:stCondLst>
                              <p:cond delay="6000"/>
                            </p:stCondLst>
                            <p:childTnLst>
                              <p:par>
                                <p:cTn id="102" presetID="10" presetClass="entr" presetSubtype="0" fill="hold" grpId="0" nodeType="afterEffect">
                                  <p:stCondLst>
                                    <p:cond delay="0"/>
                                  </p:stCondLst>
                                  <p:childTnLst>
                                    <p:set>
                                      <p:cBhvr>
                                        <p:cTn id="103" dur="1" fill="hold">
                                          <p:stCondLst>
                                            <p:cond delay="0"/>
                                          </p:stCondLst>
                                        </p:cTn>
                                        <p:tgtEl>
                                          <p:spTgt spid="132"/>
                                        </p:tgtEl>
                                        <p:attrNameLst>
                                          <p:attrName>style.visibility</p:attrName>
                                        </p:attrNameLst>
                                      </p:cBhvr>
                                      <p:to>
                                        <p:strVal val="visible"/>
                                      </p:to>
                                    </p:set>
                                    <p:animEffect transition="in" filter="fade">
                                      <p:cBhvr>
                                        <p:cTn id="104" dur="500"/>
                                        <p:tgtEl>
                                          <p:spTgt spid="132"/>
                                        </p:tgtEl>
                                      </p:cBhvr>
                                    </p:animEffect>
                                  </p:childTnLst>
                                </p:cTn>
                              </p:par>
                            </p:childTnLst>
                          </p:cTn>
                        </p:par>
                        <p:par>
                          <p:cTn id="105" fill="hold">
                            <p:stCondLst>
                              <p:cond delay="6500"/>
                            </p:stCondLst>
                            <p:childTnLst>
                              <p:par>
                                <p:cTn id="106" presetID="10" presetClass="exit" presetSubtype="0" fill="hold" grpId="1" nodeType="afterEffect">
                                  <p:stCondLst>
                                    <p:cond delay="0"/>
                                  </p:stCondLst>
                                  <p:childTnLst>
                                    <p:animEffect transition="out" filter="fade">
                                      <p:cBhvr>
                                        <p:cTn id="107" dur="500"/>
                                        <p:tgtEl>
                                          <p:spTgt spid="117"/>
                                        </p:tgtEl>
                                      </p:cBhvr>
                                    </p:animEffect>
                                    <p:set>
                                      <p:cBhvr>
                                        <p:cTn id="108" dur="1" fill="hold">
                                          <p:stCondLst>
                                            <p:cond delay="499"/>
                                          </p:stCondLst>
                                        </p:cTn>
                                        <p:tgtEl>
                                          <p:spTgt spid="117"/>
                                        </p:tgtEl>
                                        <p:attrNameLst>
                                          <p:attrName>style.visibility</p:attrName>
                                        </p:attrNameLst>
                                      </p:cBhvr>
                                      <p:to>
                                        <p:strVal val="hidden"/>
                                      </p:to>
                                    </p:set>
                                  </p:childTnLst>
                                </p:cTn>
                              </p:par>
                            </p:childTnLst>
                          </p:cTn>
                        </p:par>
                        <p:par>
                          <p:cTn id="109" fill="hold">
                            <p:stCondLst>
                              <p:cond delay="7000"/>
                            </p:stCondLst>
                            <p:childTnLst>
                              <p:par>
                                <p:cTn id="110" presetID="22" presetClass="entr" presetSubtype="2" fill="hold" grpId="0" nodeType="afterEffect">
                                  <p:stCondLst>
                                    <p:cond delay="0"/>
                                  </p:stCondLst>
                                  <p:childTnLst>
                                    <p:set>
                                      <p:cBhvr>
                                        <p:cTn id="111" dur="1" fill="hold">
                                          <p:stCondLst>
                                            <p:cond delay="0"/>
                                          </p:stCondLst>
                                        </p:cTn>
                                        <p:tgtEl>
                                          <p:spTgt spid="129"/>
                                        </p:tgtEl>
                                        <p:attrNameLst>
                                          <p:attrName>style.visibility</p:attrName>
                                        </p:attrNameLst>
                                      </p:cBhvr>
                                      <p:to>
                                        <p:strVal val="visible"/>
                                      </p:to>
                                    </p:set>
                                    <p:animEffect transition="in" filter="wipe(right)">
                                      <p:cBhvr>
                                        <p:cTn id="112" dur="500"/>
                                        <p:tgtEl>
                                          <p:spTgt spid="129"/>
                                        </p:tgtEl>
                                      </p:cBhvr>
                                    </p:animEffect>
                                  </p:childTnLst>
                                </p:cTn>
                              </p:par>
                              <p:par>
                                <p:cTn id="113" presetID="22" presetClass="entr" presetSubtype="2" fill="hold" grpId="0" nodeType="withEffect">
                                  <p:stCondLst>
                                    <p:cond delay="0"/>
                                  </p:stCondLst>
                                  <p:childTnLst>
                                    <p:set>
                                      <p:cBhvr>
                                        <p:cTn id="114" dur="1" fill="hold">
                                          <p:stCondLst>
                                            <p:cond delay="0"/>
                                          </p:stCondLst>
                                        </p:cTn>
                                        <p:tgtEl>
                                          <p:spTgt spid="130"/>
                                        </p:tgtEl>
                                        <p:attrNameLst>
                                          <p:attrName>style.visibility</p:attrName>
                                        </p:attrNameLst>
                                      </p:cBhvr>
                                      <p:to>
                                        <p:strVal val="visible"/>
                                      </p:to>
                                    </p:set>
                                    <p:animEffect transition="in" filter="wipe(right)">
                                      <p:cBhvr>
                                        <p:cTn id="115" dur="500"/>
                                        <p:tgtEl>
                                          <p:spTgt spid="130"/>
                                        </p:tgtEl>
                                      </p:cBhvr>
                                    </p:animEffect>
                                  </p:childTnLst>
                                </p:cTn>
                              </p:par>
                              <p:par>
                                <p:cTn id="116" presetID="22" presetClass="entr" presetSubtype="2" fill="hold" grpId="0" nodeType="withEffect">
                                  <p:stCondLst>
                                    <p:cond delay="0"/>
                                  </p:stCondLst>
                                  <p:childTnLst>
                                    <p:set>
                                      <p:cBhvr>
                                        <p:cTn id="117" dur="1" fill="hold">
                                          <p:stCondLst>
                                            <p:cond delay="0"/>
                                          </p:stCondLst>
                                        </p:cTn>
                                        <p:tgtEl>
                                          <p:spTgt spid="122"/>
                                        </p:tgtEl>
                                        <p:attrNameLst>
                                          <p:attrName>style.visibility</p:attrName>
                                        </p:attrNameLst>
                                      </p:cBhvr>
                                      <p:to>
                                        <p:strVal val="visible"/>
                                      </p:to>
                                    </p:set>
                                    <p:animEffect transition="in" filter="wipe(right)">
                                      <p:cBhvr>
                                        <p:cTn id="118"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p:bldP spid="93" grpId="0"/>
      <p:bldP spid="94" grpId="0"/>
      <p:bldP spid="95" grpId="0"/>
      <p:bldP spid="96" grpId="0"/>
      <p:bldP spid="97" grpId="0" animBg="1"/>
      <p:bldP spid="98" grpId="0" animBg="1"/>
      <p:bldP spid="117" grpId="0" animBg="1"/>
      <p:bldP spid="117" grpId="1" animBg="1"/>
      <p:bldP spid="118" grpId="0" animBg="1"/>
      <p:bldP spid="118" grpId="1" animBg="1"/>
      <p:bldP spid="119" grpId="0" animBg="1"/>
      <p:bldP spid="119" grpId="1" animBg="1"/>
      <p:bldP spid="120" grpId="0" animBg="1"/>
      <p:bldP spid="129" grpId="0" animBg="1"/>
      <p:bldP spid="130" grpId="0" animBg="1"/>
      <p:bldP spid="132" grpId="0" animBg="1"/>
      <p:bldP spid="1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29" dirty="0">
                <a:solidFill>
                  <a:srgbClr val="505050"/>
                </a:solidFill>
              </a:rPr>
              <a:t>These practices are still important</a:t>
            </a:r>
            <a:endParaRPr lang="en-US" sz="2353" dirty="0"/>
          </a:p>
        </p:txBody>
      </p:sp>
      <p:sp>
        <p:nvSpPr>
          <p:cNvPr id="4" name="TextBox 3"/>
          <p:cNvSpPr txBox="1"/>
          <p:nvPr/>
        </p:nvSpPr>
        <p:spPr>
          <a:xfrm>
            <a:off x="269242" y="871224"/>
            <a:ext cx="6123725" cy="615522"/>
          </a:xfrm>
          <a:prstGeom prst="rect">
            <a:avLst/>
          </a:prstGeom>
          <a:noFill/>
        </p:spPr>
        <p:txBody>
          <a:bodyPr wrap="none" lIns="179285" tIns="143428" rIns="179285" bIns="143428" rtlCol="0">
            <a:spAutoFit/>
          </a:bodyPr>
          <a:lstStyle/>
          <a:p>
            <a:pPr defTabSz="896386">
              <a:lnSpc>
                <a:spcPct val="90000"/>
              </a:lnSpc>
              <a:defRPr/>
            </a:pPr>
            <a:r>
              <a:rPr lang="en-US" sz="2353" kern="0" dirty="0">
                <a:solidFill>
                  <a:srgbClr val="505050"/>
                </a:solidFill>
                <a:latin typeface="+mj-lt"/>
              </a:rPr>
              <a:t>Part of a complete long term security strategy</a:t>
            </a:r>
          </a:p>
        </p:txBody>
      </p:sp>
      <p:sp>
        <p:nvSpPr>
          <p:cNvPr id="8" name="Rectangle 7"/>
          <p:cNvSpPr/>
          <p:nvPr/>
        </p:nvSpPr>
        <p:spPr bwMode="auto">
          <a:xfrm>
            <a:off x="271561" y="1914197"/>
            <a:ext cx="5257552" cy="46522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5" tIns="87855" rIns="87855" bIns="87855" numCol="1" spcCol="0" rtlCol="0" fromWordArt="0" anchor="t" anchorCtr="0" forceAA="0" compatLnSpc="1">
            <a:prstTxWarp prst="textNoShape">
              <a:avLst/>
            </a:prstTxWarp>
            <a:noAutofit/>
          </a:bodyPr>
          <a:lstStyle/>
          <a:p>
            <a:pPr defTabSz="896094" fontAlgn="base">
              <a:lnSpc>
                <a:spcPct val="105000"/>
              </a:lnSpc>
              <a:spcBef>
                <a:spcPct val="0"/>
              </a:spcBef>
              <a:defRPr/>
            </a:pPr>
            <a:r>
              <a:rPr lang="en-US" sz="2255" kern="0" dirty="0">
                <a:solidFill>
                  <a:srgbClr val="0078D7"/>
                </a:solidFill>
                <a:ea typeface="Segoe UI" panose="020B0502040204020203" pitchFamily="34" charset="0"/>
                <a:cs typeface="Segoe UI" panose="020B0502040204020203" pitchFamily="34" charset="0"/>
              </a:rPr>
              <a:t>Domain Controller Security Updates</a:t>
            </a:r>
          </a:p>
          <a:p>
            <a:pPr marL="109841" indent="-109841" defTabSz="896094" fontAlgn="base">
              <a:lnSpc>
                <a:spcPct val="105000"/>
              </a:lnSpc>
              <a:spcBef>
                <a:spcPct val="0"/>
              </a:spcBef>
              <a:defRPr/>
            </a:pPr>
            <a:r>
              <a:rPr lang="en-US" sz="2255" kern="0" dirty="0">
                <a:solidFill>
                  <a:srgbClr val="525252"/>
                </a:solidFill>
                <a:ea typeface="Segoe UI" panose="020B0502040204020203" pitchFamily="34" charset="0"/>
                <a:cs typeface="Segoe UI" panose="020B0502040204020203" pitchFamily="34" charset="0"/>
              </a:rPr>
              <a:t>Target full deployment within 7 days</a:t>
            </a:r>
          </a:p>
          <a:p>
            <a:pPr marL="109841" indent="-109841" defTabSz="896094" fontAlgn="base">
              <a:lnSpc>
                <a:spcPct val="105000"/>
              </a:lnSpc>
              <a:spcBef>
                <a:spcPct val="0"/>
              </a:spcBef>
              <a:defRPr/>
            </a:pPr>
            <a:endParaRPr lang="en-US" sz="2255" kern="0" dirty="0">
              <a:solidFill>
                <a:srgbClr val="525252"/>
              </a:solidFill>
              <a:ea typeface="Segoe UI" panose="020B0502040204020203" pitchFamily="34" charset="0"/>
              <a:cs typeface="Segoe UI" panose="020B0502040204020203" pitchFamily="34" charset="0"/>
            </a:endParaRPr>
          </a:p>
          <a:p>
            <a:pPr defTabSz="896094" fontAlgn="base">
              <a:lnSpc>
                <a:spcPct val="105000"/>
              </a:lnSpc>
              <a:spcBef>
                <a:spcPct val="0"/>
              </a:spcBef>
              <a:defRPr/>
            </a:pPr>
            <a:r>
              <a:rPr lang="en-US" sz="2255" kern="0" dirty="0">
                <a:solidFill>
                  <a:srgbClr val="0078D7"/>
                </a:solidFill>
                <a:ea typeface="Segoe UI" panose="020B0502040204020203" pitchFamily="34" charset="0"/>
                <a:cs typeface="Segoe UI" panose="020B0502040204020203" pitchFamily="34" charset="0"/>
              </a:rPr>
              <a:t>Remove Users from Local Administrators </a:t>
            </a:r>
          </a:p>
          <a:p>
            <a:pPr defTabSz="896094" fontAlgn="base">
              <a:lnSpc>
                <a:spcPct val="105000"/>
              </a:lnSpc>
              <a:spcBef>
                <a:spcPct val="0"/>
              </a:spcBef>
              <a:defRPr/>
            </a:pPr>
            <a:r>
              <a:rPr lang="en-US" sz="2255" kern="0" dirty="0">
                <a:solidFill>
                  <a:srgbClr val="525252"/>
                </a:solidFill>
                <a:ea typeface="Segoe UI" panose="020B0502040204020203" pitchFamily="34" charset="0"/>
                <a:cs typeface="Segoe UI" panose="020B0502040204020203" pitchFamily="34" charset="0"/>
              </a:rPr>
              <a:t>Manage exceptions down to near-zero</a:t>
            </a:r>
          </a:p>
          <a:p>
            <a:pPr defTabSz="896094" fontAlgn="base">
              <a:lnSpc>
                <a:spcPct val="105000"/>
              </a:lnSpc>
              <a:spcBef>
                <a:spcPct val="0"/>
              </a:spcBef>
              <a:defRPr/>
            </a:pPr>
            <a:r>
              <a:rPr lang="en-US" sz="2255" kern="0" dirty="0">
                <a:solidFill>
                  <a:srgbClr val="525252"/>
                </a:solidFill>
                <a:ea typeface="Segoe UI" panose="020B0502040204020203" pitchFamily="34" charset="0"/>
                <a:cs typeface="Segoe UI" panose="020B0502040204020203" pitchFamily="34" charset="0"/>
              </a:rPr>
              <a:t>Ensure only admin of one workstation</a:t>
            </a:r>
          </a:p>
          <a:p>
            <a:pPr defTabSz="896094" fontAlgn="base">
              <a:lnSpc>
                <a:spcPct val="105000"/>
              </a:lnSpc>
              <a:spcBef>
                <a:spcPct val="0"/>
              </a:spcBef>
              <a:defRPr/>
            </a:pPr>
            <a:endParaRPr lang="en-US" sz="2255" kern="0" dirty="0">
              <a:solidFill>
                <a:srgbClr val="525252"/>
              </a:solidFill>
              <a:ea typeface="Segoe UI" panose="020B0502040204020203" pitchFamily="34" charset="0"/>
              <a:cs typeface="Segoe UI" panose="020B0502040204020203" pitchFamily="34" charset="0"/>
            </a:endParaRPr>
          </a:p>
          <a:p>
            <a:pPr defTabSz="896094" fontAlgn="base">
              <a:lnSpc>
                <a:spcPct val="105000"/>
              </a:lnSpc>
              <a:spcBef>
                <a:spcPct val="0"/>
              </a:spcBef>
              <a:defRPr/>
            </a:pPr>
            <a:r>
              <a:rPr lang="en-US" sz="2255" kern="0" dirty="0">
                <a:solidFill>
                  <a:srgbClr val="0078D7"/>
                </a:solidFill>
                <a:ea typeface="Segoe UI" panose="020B0502040204020203" pitchFamily="34" charset="0"/>
                <a:cs typeface="Segoe UI" panose="020B0502040204020203" pitchFamily="34" charset="0"/>
              </a:rPr>
              <a:t>Baseline Security Policies</a:t>
            </a:r>
          </a:p>
          <a:p>
            <a:pPr defTabSz="896094" fontAlgn="base">
              <a:lnSpc>
                <a:spcPct val="105000"/>
              </a:lnSpc>
              <a:spcBef>
                <a:spcPct val="0"/>
              </a:spcBef>
              <a:defRPr/>
            </a:pPr>
            <a:r>
              <a:rPr lang="en-US" sz="2255" kern="0" dirty="0">
                <a:solidFill>
                  <a:srgbClr val="525252"/>
                </a:solidFill>
                <a:ea typeface="Segoe UI" panose="020B0502040204020203" pitchFamily="34" charset="0"/>
                <a:cs typeface="Segoe UI" panose="020B0502040204020203" pitchFamily="34" charset="0"/>
              </a:rPr>
              <a:t>Apply standard configurations</a:t>
            </a:r>
          </a:p>
          <a:p>
            <a:pPr defTabSz="896094" fontAlgn="base">
              <a:lnSpc>
                <a:spcPct val="105000"/>
              </a:lnSpc>
              <a:spcBef>
                <a:spcPct val="0"/>
              </a:spcBef>
              <a:defRPr/>
            </a:pPr>
            <a:r>
              <a:rPr lang="en-US" sz="2255" kern="0" dirty="0">
                <a:solidFill>
                  <a:srgbClr val="525252"/>
                </a:solidFill>
                <a:ea typeface="Segoe UI" panose="020B0502040204020203" pitchFamily="34" charset="0"/>
                <a:cs typeface="Segoe UI" panose="020B0502040204020203" pitchFamily="34" charset="0"/>
              </a:rPr>
              <a:t>Manage exceptions down to near-zero</a:t>
            </a:r>
          </a:p>
          <a:p>
            <a:pPr defTabSz="896094" fontAlgn="base">
              <a:lnSpc>
                <a:spcPct val="105000"/>
              </a:lnSpc>
              <a:spcBef>
                <a:spcPct val="0"/>
              </a:spcBef>
              <a:defRPr/>
            </a:pPr>
            <a:endParaRPr lang="en-US" sz="2255" kern="0" dirty="0">
              <a:solidFill>
                <a:srgbClr val="525252"/>
              </a:solidFill>
              <a:ea typeface="Segoe UI" panose="020B0502040204020203" pitchFamily="34" charset="0"/>
              <a:cs typeface="Segoe UI" panose="020B0502040204020203" pitchFamily="34" charset="0"/>
            </a:endParaRPr>
          </a:p>
        </p:txBody>
      </p:sp>
      <p:sp>
        <p:nvSpPr>
          <p:cNvPr id="9" name="Rectangle 8"/>
          <p:cNvSpPr/>
          <p:nvPr/>
        </p:nvSpPr>
        <p:spPr bwMode="auto">
          <a:xfrm>
            <a:off x="6112414" y="1914197"/>
            <a:ext cx="5257552" cy="46522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7855" tIns="87855" rIns="87855" bIns="87855" numCol="1" spcCol="0" rtlCol="0" fromWordArt="0" anchor="t" anchorCtr="0" forceAA="0" compatLnSpc="1">
            <a:prstTxWarp prst="textNoShape">
              <a:avLst/>
            </a:prstTxWarp>
            <a:noAutofit/>
          </a:bodyPr>
          <a:lstStyle/>
          <a:p>
            <a:pPr defTabSz="896094" fontAlgn="base">
              <a:lnSpc>
                <a:spcPct val="105000"/>
              </a:lnSpc>
              <a:spcBef>
                <a:spcPct val="0"/>
              </a:spcBef>
              <a:defRPr/>
            </a:pPr>
            <a:r>
              <a:rPr lang="en-US" sz="2255" kern="0" dirty="0">
                <a:solidFill>
                  <a:srgbClr val="0078D7"/>
                </a:solidFill>
                <a:ea typeface="Segoe UI" panose="020B0502040204020203" pitchFamily="34" charset="0"/>
                <a:cs typeface="Segoe UI" panose="020B0502040204020203" pitchFamily="34" charset="0"/>
              </a:rPr>
              <a:t>Anti-Malware </a:t>
            </a:r>
          </a:p>
          <a:p>
            <a:pPr defTabSz="896094" fontAlgn="base">
              <a:lnSpc>
                <a:spcPct val="105000"/>
              </a:lnSpc>
              <a:spcBef>
                <a:spcPct val="0"/>
              </a:spcBef>
              <a:defRPr/>
            </a:pPr>
            <a:r>
              <a:rPr lang="en-US" sz="2255" kern="0" dirty="0">
                <a:solidFill>
                  <a:srgbClr val="525252"/>
                </a:solidFill>
                <a:ea typeface="Segoe UI" panose="020B0502040204020203" pitchFamily="34" charset="0"/>
                <a:cs typeface="Segoe UI" panose="020B0502040204020203" pitchFamily="34" charset="0"/>
              </a:rPr>
              <a:t>Detect and clean known threats</a:t>
            </a:r>
          </a:p>
          <a:p>
            <a:pPr defTabSz="896094" fontAlgn="base">
              <a:lnSpc>
                <a:spcPct val="105000"/>
              </a:lnSpc>
              <a:spcBef>
                <a:spcPct val="0"/>
              </a:spcBef>
              <a:defRPr/>
            </a:pPr>
            <a:endParaRPr lang="en-US" sz="2255" kern="0" dirty="0">
              <a:solidFill>
                <a:srgbClr val="525252"/>
              </a:solidFill>
              <a:ea typeface="Segoe UI" panose="020B0502040204020203" pitchFamily="34" charset="0"/>
              <a:cs typeface="Segoe UI" panose="020B0502040204020203" pitchFamily="34" charset="0"/>
            </a:endParaRPr>
          </a:p>
          <a:p>
            <a:pPr defTabSz="896094" fontAlgn="base">
              <a:lnSpc>
                <a:spcPct val="105000"/>
              </a:lnSpc>
              <a:spcBef>
                <a:spcPct val="0"/>
              </a:spcBef>
              <a:defRPr/>
            </a:pPr>
            <a:r>
              <a:rPr lang="en-US" sz="2255" kern="0" dirty="0">
                <a:solidFill>
                  <a:srgbClr val="0078D7"/>
                </a:solidFill>
                <a:ea typeface="Segoe UI" panose="020B0502040204020203" pitchFamily="34" charset="0"/>
                <a:cs typeface="Segoe UI" panose="020B0502040204020203" pitchFamily="34" charset="0"/>
              </a:rPr>
              <a:t>Log Auditing and Analysis</a:t>
            </a:r>
          </a:p>
          <a:p>
            <a:pPr defTabSz="896094" fontAlgn="base">
              <a:lnSpc>
                <a:spcPct val="105000"/>
              </a:lnSpc>
              <a:spcBef>
                <a:spcPct val="0"/>
              </a:spcBef>
              <a:defRPr/>
            </a:pPr>
            <a:r>
              <a:rPr lang="en-US" sz="2255" kern="0" dirty="0">
                <a:solidFill>
                  <a:srgbClr val="525252"/>
                </a:solidFill>
                <a:ea typeface="Segoe UI" panose="020B0502040204020203" pitchFamily="34" charset="0"/>
                <a:cs typeface="Segoe UI" panose="020B0502040204020203" pitchFamily="34" charset="0"/>
              </a:rPr>
              <a:t>Centralize logs to enable investigations and analysis</a:t>
            </a:r>
          </a:p>
          <a:p>
            <a:pPr marL="109841" indent="-109841" defTabSz="896094" fontAlgn="base">
              <a:lnSpc>
                <a:spcPct val="105000"/>
              </a:lnSpc>
              <a:spcBef>
                <a:spcPct val="0"/>
              </a:spcBef>
              <a:defRPr/>
            </a:pPr>
            <a:endParaRPr lang="en-US" sz="2255" kern="0" dirty="0">
              <a:solidFill>
                <a:srgbClr val="525252"/>
              </a:solidFill>
              <a:ea typeface="Segoe UI" panose="020B0502040204020203" pitchFamily="34" charset="0"/>
              <a:cs typeface="Segoe UI" panose="020B0502040204020203" pitchFamily="34" charset="0"/>
            </a:endParaRPr>
          </a:p>
          <a:p>
            <a:pPr defTabSz="896094" fontAlgn="base">
              <a:lnSpc>
                <a:spcPct val="105000"/>
              </a:lnSpc>
              <a:spcBef>
                <a:spcPct val="0"/>
              </a:spcBef>
              <a:defRPr/>
            </a:pPr>
            <a:r>
              <a:rPr lang="en-US" sz="2255" kern="0" dirty="0">
                <a:solidFill>
                  <a:srgbClr val="0078D7"/>
                </a:solidFill>
                <a:ea typeface="Segoe UI" panose="020B0502040204020203" pitchFamily="34" charset="0"/>
                <a:cs typeface="Segoe UI" panose="020B0502040204020203" pitchFamily="34" charset="0"/>
              </a:rPr>
              <a:t>Software Inventory and Deployment</a:t>
            </a:r>
          </a:p>
          <a:p>
            <a:pPr defTabSz="896094" fontAlgn="base">
              <a:lnSpc>
                <a:spcPct val="105000"/>
              </a:lnSpc>
              <a:spcBef>
                <a:spcPct val="0"/>
              </a:spcBef>
              <a:defRPr/>
            </a:pPr>
            <a:r>
              <a:rPr lang="en-US" sz="2255" kern="0" dirty="0">
                <a:solidFill>
                  <a:srgbClr val="525252"/>
                </a:solidFill>
                <a:ea typeface="Segoe UI" panose="020B0502040204020203" pitchFamily="34" charset="0"/>
                <a:cs typeface="Segoe UI" panose="020B0502040204020203" pitchFamily="34" charset="0"/>
              </a:rPr>
              <a:t>Ensure visibility and control of endpoints to enable security operations</a:t>
            </a:r>
          </a:p>
          <a:p>
            <a:pPr defTabSz="896094" fontAlgn="base">
              <a:lnSpc>
                <a:spcPct val="105000"/>
              </a:lnSpc>
              <a:spcBef>
                <a:spcPct val="0"/>
              </a:spcBef>
              <a:defRPr/>
            </a:pPr>
            <a:endParaRPr lang="en-US" sz="2255" kern="0" dirty="0">
              <a:solidFill>
                <a:srgbClr val="525252"/>
              </a:solidFill>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1645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791539" y="2585855"/>
            <a:ext cx="704279" cy="725353"/>
            <a:chOff x="11235603" y="2100340"/>
            <a:chExt cx="964417" cy="993276"/>
          </a:xfrm>
        </p:grpSpPr>
        <p:pic>
          <p:nvPicPr>
            <p:cNvPr id="141" name="Picture 140"/>
            <p:cNvPicPr>
              <a:picLocks noChangeAspect="1"/>
            </p:cNvPicPr>
            <p:nvPr/>
          </p:nvPicPr>
          <p:blipFill>
            <a:blip r:embed="rId3"/>
            <a:stretch>
              <a:fillRect/>
            </a:stretch>
          </p:blipFill>
          <p:spPr>
            <a:xfrm>
              <a:off x="11235603" y="2207686"/>
              <a:ext cx="964417" cy="885930"/>
            </a:xfrm>
            <a:prstGeom prst="rect">
              <a:avLst/>
            </a:prstGeom>
          </p:spPr>
        </p:pic>
        <p:pic>
          <p:nvPicPr>
            <p:cNvPr id="142" name="Picture 141"/>
            <p:cNvPicPr>
              <a:picLocks noChangeAspect="1"/>
            </p:cNvPicPr>
            <p:nvPr/>
          </p:nvPicPr>
          <p:blipFill>
            <a:blip r:embed="rId4"/>
            <a:stretch>
              <a:fillRect/>
            </a:stretch>
          </p:blipFill>
          <p:spPr>
            <a:xfrm>
              <a:off x="11478577" y="2100340"/>
              <a:ext cx="478470" cy="469022"/>
            </a:xfrm>
            <a:prstGeom prst="rect">
              <a:avLst/>
            </a:prstGeom>
          </p:spPr>
        </p:pic>
      </p:grpSp>
      <p:pic>
        <p:nvPicPr>
          <p:cNvPr id="134" name="Picture 133"/>
          <p:cNvPicPr>
            <a:picLocks noChangeAspect="1"/>
          </p:cNvPicPr>
          <p:nvPr/>
        </p:nvPicPr>
        <p:blipFill>
          <a:blip r:embed="rId3"/>
          <a:stretch>
            <a:fillRect/>
          </a:stretch>
        </p:blipFill>
        <p:spPr>
          <a:xfrm>
            <a:off x="10074311" y="3404120"/>
            <a:ext cx="867150" cy="796578"/>
          </a:xfrm>
          <a:prstGeom prst="rect">
            <a:avLst/>
          </a:prstGeom>
        </p:spPr>
      </p:pic>
      <p:pic>
        <p:nvPicPr>
          <p:cNvPr id="135" name="Picture 134"/>
          <p:cNvPicPr>
            <a:picLocks noChangeAspect="1"/>
          </p:cNvPicPr>
          <p:nvPr/>
        </p:nvPicPr>
        <p:blipFill>
          <a:blip r:embed="rId3"/>
          <a:stretch>
            <a:fillRect/>
          </a:stretch>
        </p:blipFill>
        <p:spPr>
          <a:xfrm>
            <a:off x="10350069" y="3404120"/>
            <a:ext cx="867150" cy="796578"/>
          </a:xfrm>
          <a:prstGeom prst="rect">
            <a:avLst/>
          </a:prstGeom>
        </p:spPr>
      </p:pic>
      <p:sp>
        <p:nvSpPr>
          <p:cNvPr id="2" name="Title 1"/>
          <p:cNvSpPr>
            <a:spLocks noGrp="1"/>
          </p:cNvSpPr>
          <p:nvPr>
            <p:ph type="title"/>
          </p:nvPr>
        </p:nvSpPr>
        <p:spPr/>
        <p:txBody>
          <a:bodyPr anchor="t"/>
          <a:lstStyle/>
          <a:p>
            <a:r>
              <a:rPr lang="en-US" dirty="0"/>
              <a:t>Protecting Active Directory and Admin privileges</a:t>
            </a:r>
            <a:br>
              <a:rPr lang="en-US" dirty="0"/>
            </a:br>
            <a:endParaRPr lang="en-US" sz="2745" dirty="0">
              <a:solidFill>
                <a:schemeClr val="bg2">
                  <a:lumMod val="50000"/>
                </a:schemeClr>
              </a:solidFill>
            </a:endParaRPr>
          </a:p>
        </p:txBody>
      </p:sp>
      <p:grpSp>
        <p:nvGrpSpPr>
          <p:cNvPr id="38" name="Group 4"/>
          <p:cNvGrpSpPr>
            <a:grpSpLocks noChangeAspect="1"/>
          </p:cNvGrpSpPr>
          <p:nvPr/>
        </p:nvGrpSpPr>
        <p:grpSpPr bwMode="auto">
          <a:xfrm>
            <a:off x="2967420" y="3280353"/>
            <a:ext cx="698116" cy="431391"/>
            <a:chOff x="912" y="2039"/>
            <a:chExt cx="814" cy="503"/>
          </a:xfrm>
        </p:grpSpPr>
        <p:sp>
          <p:nvSpPr>
            <p:cNvPr id="39" name="AutoShape 3"/>
            <p:cNvSpPr>
              <a:spLocks noChangeAspect="1" noChangeArrowheads="1" noTextEdit="1"/>
            </p:cNvSpPr>
            <p:nvPr/>
          </p:nvSpPr>
          <p:spPr bwMode="auto">
            <a:xfrm>
              <a:off x="912" y="2039"/>
              <a:ext cx="814"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0" name="Freeform 5"/>
            <p:cNvSpPr>
              <a:spLocks/>
            </p:cNvSpPr>
            <p:nvPr/>
          </p:nvSpPr>
          <p:spPr bwMode="auto">
            <a:xfrm>
              <a:off x="908" y="2043"/>
              <a:ext cx="814" cy="503"/>
            </a:xfrm>
            <a:custGeom>
              <a:avLst/>
              <a:gdLst>
                <a:gd name="T0" fmla="*/ 201 w 201"/>
                <a:gd name="T1" fmla="*/ 107 h 123"/>
                <a:gd name="T2" fmla="*/ 185 w 201"/>
                <a:gd name="T3" fmla="*/ 123 h 123"/>
                <a:gd name="T4" fmla="*/ 16 w 201"/>
                <a:gd name="T5" fmla="*/ 123 h 123"/>
                <a:gd name="T6" fmla="*/ 0 w 201"/>
                <a:gd name="T7" fmla="*/ 107 h 123"/>
                <a:gd name="T8" fmla="*/ 0 w 201"/>
                <a:gd name="T9" fmla="*/ 16 h 123"/>
                <a:gd name="T10" fmla="*/ 16 w 201"/>
                <a:gd name="T11" fmla="*/ 0 h 123"/>
                <a:gd name="T12" fmla="*/ 185 w 201"/>
                <a:gd name="T13" fmla="*/ 0 h 123"/>
                <a:gd name="T14" fmla="*/ 201 w 201"/>
                <a:gd name="T15" fmla="*/ 16 h 123"/>
                <a:gd name="T16" fmla="*/ 201 w 201"/>
                <a:gd name="T17"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123">
                  <a:moveTo>
                    <a:pt x="201" y="107"/>
                  </a:moveTo>
                  <a:cubicBezTo>
                    <a:pt x="201" y="116"/>
                    <a:pt x="194" y="123"/>
                    <a:pt x="185" y="123"/>
                  </a:cubicBezTo>
                  <a:cubicBezTo>
                    <a:pt x="16" y="123"/>
                    <a:pt x="16" y="123"/>
                    <a:pt x="16" y="123"/>
                  </a:cubicBezTo>
                  <a:cubicBezTo>
                    <a:pt x="7" y="123"/>
                    <a:pt x="0" y="116"/>
                    <a:pt x="0" y="107"/>
                  </a:cubicBezTo>
                  <a:cubicBezTo>
                    <a:pt x="0" y="16"/>
                    <a:pt x="0" y="16"/>
                    <a:pt x="0" y="16"/>
                  </a:cubicBezTo>
                  <a:cubicBezTo>
                    <a:pt x="0" y="7"/>
                    <a:pt x="7" y="0"/>
                    <a:pt x="16" y="0"/>
                  </a:cubicBezTo>
                  <a:cubicBezTo>
                    <a:pt x="185" y="0"/>
                    <a:pt x="185" y="0"/>
                    <a:pt x="185" y="0"/>
                  </a:cubicBezTo>
                  <a:cubicBezTo>
                    <a:pt x="194" y="0"/>
                    <a:pt x="201" y="7"/>
                    <a:pt x="201" y="16"/>
                  </a:cubicBezTo>
                  <a:lnTo>
                    <a:pt x="201" y="107"/>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1" name="Rectangle 6"/>
            <p:cNvSpPr>
              <a:spLocks noChangeArrowheads="1"/>
            </p:cNvSpPr>
            <p:nvPr/>
          </p:nvSpPr>
          <p:spPr bwMode="auto">
            <a:xfrm>
              <a:off x="997" y="2109"/>
              <a:ext cx="203" cy="2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2" name="Freeform 7"/>
            <p:cNvSpPr>
              <a:spLocks/>
            </p:cNvSpPr>
            <p:nvPr/>
          </p:nvSpPr>
          <p:spPr bwMode="auto">
            <a:xfrm>
              <a:off x="1293" y="2100"/>
              <a:ext cx="372" cy="17"/>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3" name="Freeform 8"/>
            <p:cNvSpPr>
              <a:spLocks/>
            </p:cNvSpPr>
            <p:nvPr/>
          </p:nvSpPr>
          <p:spPr bwMode="auto">
            <a:xfrm>
              <a:off x="1293" y="216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4" name="Freeform 9"/>
            <p:cNvSpPr>
              <a:spLocks/>
            </p:cNvSpPr>
            <p:nvPr/>
          </p:nvSpPr>
          <p:spPr bwMode="auto">
            <a:xfrm>
              <a:off x="1293" y="2280"/>
              <a:ext cx="372" cy="21"/>
            </a:xfrm>
            <a:custGeom>
              <a:avLst/>
              <a:gdLst>
                <a:gd name="T0" fmla="*/ 89 w 92"/>
                <a:gd name="T1" fmla="*/ 5 h 5"/>
                <a:gd name="T2" fmla="*/ 2 w 92"/>
                <a:gd name="T3" fmla="*/ 5 h 5"/>
                <a:gd name="T4" fmla="*/ 0 w 92"/>
                <a:gd name="T5" fmla="*/ 3 h 5"/>
                <a:gd name="T6" fmla="*/ 2 w 92"/>
                <a:gd name="T7" fmla="*/ 0 h 5"/>
                <a:gd name="T8" fmla="*/ 89 w 92"/>
                <a:gd name="T9" fmla="*/ 0 h 5"/>
                <a:gd name="T10" fmla="*/ 92 w 92"/>
                <a:gd name="T11" fmla="*/ 3 h 5"/>
                <a:gd name="T12" fmla="*/ 89 w 9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92" h="5">
                  <a:moveTo>
                    <a:pt x="89" y="5"/>
                  </a:moveTo>
                  <a:cubicBezTo>
                    <a:pt x="2" y="5"/>
                    <a:pt x="2" y="5"/>
                    <a:pt x="2" y="5"/>
                  </a:cubicBezTo>
                  <a:cubicBezTo>
                    <a:pt x="1" y="5"/>
                    <a:pt x="0" y="4"/>
                    <a:pt x="0" y="3"/>
                  </a:cubicBezTo>
                  <a:cubicBezTo>
                    <a:pt x="0" y="1"/>
                    <a:pt x="1" y="0"/>
                    <a:pt x="2" y="0"/>
                  </a:cubicBezTo>
                  <a:cubicBezTo>
                    <a:pt x="89" y="0"/>
                    <a:pt x="89" y="0"/>
                    <a:pt x="89" y="0"/>
                  </a:cubicBezTo>
                  <a:cubicBezTo>
                    <a:pt x="91" y="0"/>
                    <a:pt x="92" y="1"/>
                    <a:pt x="92" y="3"/>
                  </a:cubicBezTo>
                  <a:cubicBezTo>
                    <a:pt x="92" y="4"/>
                    <a:pt x="91" y="5"/>
                    <a:pt x="8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5" name="Freeform 10"/>
            <p:cNvSpPr>
              <a:spLocks/>
            </p:cNvSpPr>
            <p:nvPr/>
          </p:nvSpPr>
          <p:spPr bwMode="auto">
            <a:xfrm>
              <a:off x="1293" y="234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6" name="Freeform 11"/>
            <p:cNvSpPr>
              <a:spLocks/>
            </p:cNvSpPr>
            <p:nvPr/>
          </p:nvSpPr>
          <p:spPr bwMode="auto">
            <a:xfrm>
              <a:off x="989" y="2411"/>
              <a:ext cx="676" cy="16"/>
            </a:xfrm>
            <a:custGeom>
              <a:avLst/>
              <a:gdLst>
                <a:gd name="T0" fmla="*/ 164 w 167"/>
                <a:gd name="T1" fmla="*/ 4 h 4"/>
                <a:gd name="T2" fmla="*/ 2 w 167"/>
                <a:gd name="T3" fmla="*/ 4 h 4"/>
                <a:gd name="T4" fmla="*/ 0 w 167"/>
                <a:gd name="T5" fmla="*/ 2 h 4"/>
                <a:gd name="T6" fmla="*/ 2 w 167"/>
                <a:gd name="T7" fmla="*/ 0 h 4"/>
                <a:gd name="T8" fmla="*/ 164 w 167"/>
                <a:gd name="T9" fmla="*/ 0 h 4"/>
                <a:gd name="T10" fmla="*/ 167 w 167"/>
                <a:gd name="T11" fmla="*/ 2 h 4"/>
                <a:gd name="T12" fmla="*/ 164 w 16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7" h="4">
                  <a:moveTo>
                    <a:pt x="164" y="4"/>
                  </a:moveTo>
                  <a:cubicBezTo>
                    <a:pt x="2" y="4"/>
                    <a:pt x="2" y="4"/>
                    <a:pt x="2" y="4"/>
                  </a:cubicBezTo>
                  <a:cubicBezTo>
                    <a:pt x="1" y="4"/>
                    <a:pt x="0" y="3"/>
                    <a:pt x="0" y="2"/>
                  </a:cubicBezTo>
                  <a:cubicBezTo>
                    <a:pt x="0" y="1"/>
                    <a:pt x="1" y="0"/>
                    <a:pt x="2" y="0"/>
                  </a:cubicBezTo>
                  <a:cubicBezTo>
                    <a:pt x="164" y="0"/>
                    <a:pt x="164" y="0"/>
                    <a:pt x="164" y="0"/>
                  </a:cubicBezTo>
                  <a:cubicBezTo>
                    <a:pt x="166" y="0"/>
                    <a:pt x="167" y="1"/>
                    <a:pt x="167" y="2"/>
                  </a:cubicBezTo>
                  <a:cubicBezTo>
                    <a:pt x="167" y="3"/>
                    <a:pt x="166" y="4"/>
                    <a:pt x="1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7" name="Freeform 12"/>
            <p:cNvSpPr>
              <a:spLocks/>
            </p:cNvSpPr>
            <p:nvPr/>
          </p:nvSpPr>
          <p:spPr bwMode="auto">
            <a:xfrm>
              <a:off x="989" y="2472"/>
              <a:ext cx="676" cy="21"/>
            </a:xfrm>
            <a:custGeom>
              <a:avLst/>
              <a:gdLst>
                <a:gd name="T0" fmla="*/ 164 w 167"/>
                <a:gd name="T1" fmla="*/ 5 h 5"/>
                <a:gd name="T2" fmla="*/ 2 w 167"/>
                <a:gd name="T3" fmla="*/ 5 h 5"/>
                <a:gd name="T4" fmla="*/ 0 w 167"/>
                <a:gd name="T5" fmla="*/ 2 h 5"/>
                <a:gd name="T6" fmla="*/ 2 w 167"/>
                <a:gd name="T7" fmla="*/ 0 h 5"/>
                <a:gd name="T8" fmla="*/ 164 w 167"/>
                <a:gd name="T9" fmla="*/ 0 h 5"/>
                <a:gd name="T10" fmla="*/ 167 w 167"/>
                <a:gd name="T11" fmla="*/ 2 h 5"/>
                <a:gd name="T12" fmla="*/ 164 w 16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67" h="5">
                  <a:moveTo>
                    <a:pt x="164" y="5"/>
                  </a:moveTo>
                  <a:cubicBezTo>
                    <a:pt x="2" y="5"/>
                    <a:pt x="2" y="5"/>
                    <a:pt x="2" y="5"/>
                  </a:cubicBezTo>
                  <a:cubicBezTo>
                    <a:pt x="1" y="5"/>
                    <a:pt x="0" y="4"/>
                    <a:pt x="0" y="2"/>
                  </a:cubicBezTo>
                  <a:cubicBezTo>
                    <a:pt x="0" y="1"/>
                    <a:pt x="1" y="0"/>
                    <a:pt x="2" y="0"/>
                  </a:cubicBezTo>
                  <a:cubicBezTo>
                    <a:pt x="164" y="0"/>
                    <a:pt x="164" y="0"/>
                    <a:pt x="164" y="0"/>
                  </a:cubicBezTo>
                  <a:cubicBezTo>
                    <a:pt x="166" y="0"/>
                    <a:pt x="167" y="1"/>
                    <a:pt x="167" y="2"/>
                  </a:cubicBezTo>
                  <a:cubicBezTo>
                    <a:pt x="167" y="4"/>
                    <a:pt x="166" y="5"/>
                    <a:pt x="16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8" name="Oval 13"/>
            <p:cNvSpPr>
              <a:spLocks noChangeArrowheads="1"/>
            </p:cNvSpPr>
            <p:nvPr/>
          </p:nvSpPr>
          <p:spPr bwMode="auto">
            <a:xfrm>
              <a:off x="1062" y="2158"/>
              <a:ext cx="73" cy="7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9" name="Freeform 14"/>
            <p:cNvSpPr>
              <a:spLocks/>
            </p:cNvSpPr>
            <p:nvPr/>
          </p:nvSpPr>
          <p:spPr bwMode="auto">
            <a:xfrm>
              <a:off x="1042" y="2248"/>
              <a:ext cx="113" cy="106"/>
            </a:xfrm>
            <a:custGeom>
              <a:avLst/>
              <a:gdLst>
                <a:gd name="T0" fmla="*/ 28 w 28"/>
                <a:gd name="T1" fmla="*/ 26 h 26"/>
                <a:gd name="T2" fmla="*/ 28 w 28"/>
                <a:gd name="T3" fmla="*/ 9 h 26"/>
                <a:gd name="T4" fmla="*/ 19 w 28"/>
                <a:gd name="T5" fmla="*/ 0 h 26"/>
                <a:gd name="T6" fmla="*/ 9 w 28"/>
                <a:gd name="T7" fmla="*/ 0 h 26"/>
                <a:gd name="T8" fmla="*/ 0 w 28"/>
                <a:gd name="T9" fmla="*/ 9 h 26"/>
                <a:gd name="T10" fmla="*/ 0 w 28"/>
                <a:gd name="T11" fmla="*/ 26 h 26"/>
                <a:gd name="T12" fmla="*/ 28 w 28"/>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8" y="26"/>
                  </a:moveTo>
                  <a:cubicBezTo>
                    <a:pt x="28" y="9"/>
                    <a:pt x="28" y="9"/>
                    <a:pt x="28" y="9"/>
                  </a:cubicBezTo>
                  <a:cubicBezTo>
                    <a:pt x="28" y="4"/>
                    <a:pt x="24" y="0"/>
                    <a:pt x="19" y="0"/>
                  </a:cubicBezTo>
                  <a:cubicBezTo>
                    <a:pt x="9" y="0"/>
                    <a:pt x="9" y="0"/>
                    <a:pt x="9" y="0"/>
                  </a:cubicBezTo>
                  <a:cubicBezTo>
                    <a:pt x="4" y="0"/>
                    <a:pt x="0" y="4"/>
                    <a:pt x="0" y="9"/>
                  </a:cubicBezTo>
                  <a:cubicBezTo>
                    <a:pt x="0" y="26"/>
                    <a:pt x="0" y="26"/>
                    <a:pt x="0" y="26"/>
                  </a:cubicBezTo>
                  <a:lnTo>
                    <a:pt x="28"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sp>
        <p:nvSpPr>
          <p:cNvPr id="63" name="AutoShape 23"/>
          <p:cNvSpPr>
            <a:spLocks noChangeAspect="1" noChangeArrowheads="1" noTextEdit="1"/>
          </p:cNvSpPr>
          <p:nvPr/>
        </p:nvSpPr>
        <p:spPr bwMode="auto">
          <a:xfrm>
            <a:off x="4590408" y="3263650"/>
            <a:ext cx="884833" cy="50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64" name="Rectangle 25"/>
          <p:cNvSpPr>
            <a:spLocks noChangeArrowheads="1"/>
          </p:cNvSpPr>
          <p:nvPr/>
        </p:nvSpPr>
        <p:spPr bwMode="auto">
          <a:xfrm>
            <a:off x="4700713" y="3258854"/>
            <a:ext cx="675016" cy="46519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66" name="Rectangle 27"/>
          <p:cNvSpPr>
            <a:spLocks noChangeArrowheads="1"/>
          </p:cNvSpPr>
          <p:nvPr/>
        </p:nvSpPr>
        <p:spPr bwMode="auto">
          <a:xfrm>
            <a:off x="4725891" y="3293624"/>
            <a:ext cx="629454" cy="410045"/>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67" name="Freeform 28"/>
          <p:cNvSpPr>
            <a:spLocks/>
          </p:cNvSpPr>
          <p:nvPr/>
        </p:nvSpPr>
        <p:spPr bwMode="auto">
          <a:xfrm>
            <a:off x="4595204" y="3728846"/>
            <a:ext cx="875242" cy="35969"/>
          </a:xfrm>
          <a:custGeom>
            <a:avLst/>
            <a:gdLst>
              <a:gd name="T0" fmla="*/ 0 w 175"/>
              <a:gd name="T1" fmla="*/ 0 h 7"/>
              <a:gd name="T2" fmla="*/ 0 w 175"/>
              <a:gd name="T3" fmla="*/ 1 h 7"/>
              <a:gd name="T4" fmla="*/ 7 w 175"/>
              <a:gd name="T5" fmla="*/ 7 h 7"/>
              <a:gd name="T6" fmla="*/ 168 w 175"/>
              <a:gd name="T7" fmla="*/ 7 h 7"/>
              <a:gd name="T8" fmla="*/ 175 w 175"/>
              <a:gd name="T9" fmla="*/ 1 h 7"/>
              <a:gd name="T10" fmla="*/ 175 w 175"/>
              <a:gd name="T11" fmla="*/ 0 h 7"/>
              <a:gd name="T12" fmla="*/ 0 w 17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75" h="7">
                <a:moveTo>
                  <a:pt x="0" y="0"/>
                </a:moveTo>
                <a:cubicBezTo>
                  <a:pt x="0" y="1"/>
                  <a:pt x="0" y="1"/>
                  <a:pt x="0" y="1"/>
                </a:cubicBezTo>
                <a:cubicBezTo>
                  <a:pt x="0" y="4"/>
                  <a:pt x="3" y="7"/>
                  <a:pt x="7" y="7"/>
                </a:cubicBezTo>
                <a:cubicBezTo>
                  <a:pt x="168" y="7"/>
                  <a:pt x="168" y="7"/>
                  <a:pt x="168" y="7"/>
                </a:cubicBezTo>
                <a:cubicBezTo>
                  <a:pt x="172" y="7"/>
                  <a:pt x="175" y="4"/>
                  <a:pt x="175" y="1"/>
                </a:cubicBezTo>
                <a:cubicBezTo>
                  <a:pt x="175" y="0"/>
                  <a:pt x="175" y="0"/>
                  <a:pt x="175" y="0"/>
                </a:cubicBez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cxnSp>
        <p:nvCxnSpPr>
          <p:cNvPr id="120" name="Straight Connector 119"/>
          <p:cNvCxnSpPr/>
          <p:nvPr/>
        </p:nvCxnSpPr>
        <p:spPr>
          <a:xfrm flipH="1">
            <a:off x="5679821" y="2803042"/>
            <a:ext cx="497019" cy="407977"/>
          </a:xfrm>
          <a:prstGeom prst="line">
            <a:avLst/>
          </a:prstGeom>
          <a:ln w="57150">
            <a:solidFill>
              <a:srgbClr val="0072C6"/>
            </a:solidFill>
          </a:ln>
        </p:spPr>
        <p:style>
          <a:lnRef idx="1">
            <a:schemeClr val="accent1"/>
          </a:lnRef>
          <a:fillRef idx="0">
            <a:schemeClr val="accent1"/>
          </a:fillRef>
          <a:effectRef idx="0">
            <a:schemeClr val="accent1"/>
          </a:effectRef>
          <a:fontRef idx="minor">
            <a:schemeClr val="tx1"/>
          </a:fontRef>
        </p:style>
      </p:cxnSp>
      <p:grpSp>
        <p:nvGrpSpPr>
          <p:cNvPr id="85" name="Group 4"/>
          <p:cNvGrpSpPr>
            <a:grpSpLocks noChangeAspect="1"/>
          </p:cNvGrpSpPr>
          <p:nvPr/>
        </p:nvGrpSpPr>
        <p:grpSpPr bwMode="auto">
          <a:xfrm>
            <a:off x="2953900" y="4243982"/>
            <a:ext cx="698116" cy="431391"/>
            <a:chOff x="912" y="2039"/>
            <a:chExt cx="814" cy="503"/>
          </a:xfrm>
        </p:grpSpPr>
        <p:sp>
          <p:nvSpPr>
            <p:cNvPr id="86" name="AutoShape 3"/>
            <p:cNvSpPr>
              <a:spLocks noChangeAspect="1" noChangeArrowheads="1" noTextEdit="1"/>
            </p:cNvSpPr>
            <p:nvPr/>
          </p:nvSpPr>
          <p:spPr bwMode="auto">
            <a:xfrm>
              <a:off x="912" y="2039"/>
              <a:ext cx="814"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5" name="Freeform 5"/>
            <p:cNvSpPr>
              <a:spLocks/>
            </p:cNvSpPr>
            <p:nvPr/>
          </p:nvSpPr>
          <p:spPr bwMode="auto">
            <a:xfrm>
              <a:off x="908" y="2043"/>
              <a:ext cx="814" cy="503"/>
            </a:xfrm>
            <a:custGeom>
              <a:avLst/>
              <a:gdLst>
                <a:gd name="T0" fmla="*/ 201 w 201"/>
                <a:gd name="T1" fmla="*/ 107 h 123"/>
                <a:gd name="T2" fmla="*/ 185 w 201"/>
                <a:gd name="T3" fmla="*/ 123 h 123"/>
                <a:gd name="T4" fmla="*/ 16 w 201"/>
                <a:gd name="T5" fmla="*/ 123 h 123"/>
                <a:gd name="T6" fmla="*/ 0 w 201"/>
                <a:gd name="T7" fmla="*/ 107 h 123"/>
                <a:gd name="T8" fmla="*/ 0 w 201"/>
                <a:gd name="T9" fmla="*/ 16 h 123"/>
                <a:gd name="T10" fmla="*/ 16 w 201"/>
                <a:gd name="T11" fmla="*/ 0 h 123"/>
                <a:gd name="T12" fmla="*/ 185 w 201"/>
                <a:gd name="T13" fmla="*/ 0 h 123"/>
                <a:gd name="T14" fmla="*/ 201 w 201"/>
                <a:gd name="T15" fmla="*/ 16 h 123"/>
                <a:gd name="T16" fmla="*/ 201 w 201"/>
                <a:gd name="T17"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123">
                  <a:moveTo>
                    <a:pt x="201" y="107"/>
                  </a:moveTo>
                  <a:cubicBezTo>
                    <a:pt x="201" y="116"/>
                    <a:pt x="194" y="123"/>
                    <a:pt x="185" y="123"/>
                  </a:cubicBezTo>
                  <a:cubicBezTo>
                    <a:pt x="16" y="123"/>
                    <a:pt x="16" y="123"/>
                    <a:pt x="16" y="123"/>
                  </a:cubicBezTo>
                  <a:cubicBezTo>
                    <a:pt x="7" y="123"/>
                    <a:pt x="0" y="116"/>
                    <a:pt x="0" y="107"/>
                  </a:cubicBezTo>
                  <a:cubicBezTo>
                    <a:pt x="0" y="16"/>
                    <a:pt x="0" y="16"/>
                    <a:pt x="0" y="16"/>
                  </a:cubicBezTo>
                  <a:cubicBezTo>
                    <a:pt x="0" y="7"/>
                    <a:pt x="7" y="0"/>
                    <a:pt x="16" y="0"/>
                  </a:cubicBezTo>
                  <a:cubicBezTo>
                    <a:pt x="185" y="0"/>
                    <a:pt x="185" y="0"/>
                    <a:pt x="185" y="0"/>
                  </a:cubicBezTo>
                  <a:cubicBezTo>
                    <a:pt x="194" y="0"/>
                    <a:pt x="201" y="7"/>
                    <a:pt x="201" y="16"/>
                  </a:cubicBezTo>
                  <a:lnTo>
                    <a:pt x="201" y="107"/>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6" name="Rectangle 6"/>
            <p:cNvSpPr>
              <a:spLocks noChangeArrowheads="1"/>
            </p:cNvSpPr>
            <p:nvPr/>
          </p:nvSpPr>
          <p:spPr bwMode="auto">
            <a:xfrm>
              <a:off x="997" y="2109"/>
              <a:ext cx="203" cy="2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7" name="Freeform 7"/>
            <p:cNvSpPr>
              <a:spLocks/>
            </p:cNvSpPr>
            <p:nvPr/>
          </p:nvSpPr>
          <p:spPr bwMode="auto">
            <a:xfrm>
              <a:off x="1293" y="2100"/>
              <a:ext cx="372" cy="17"/>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8" name="Freeform 8"/>
            <p:cNvSpPr>
              <a:spLocks/>
            </p:cNvSpPr>
            <p:nvPr/>
          </p:nvSpPr>
          <p:spPr bwMode="auto">
            <a:xfrm>
              <a:off x="1293" y="216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9" name="Freeform 9"/>
            <p:cNvSpPr>
              <a:spLocks/>
            </p:cNvSpPr>
            <p:nvPr/>
          </p:nvSpPr>
          <p:spPr bwMode="auto">
            <a:xfrm>
              <a:off x="1293" y="2280"/>
              <a:ext cx="372" cy="21"/>
            </a:xfrm>
            <a:custGeom>
              <a:avLst/>
              <a:gdLst>
                <a:gd name="T0" fmla="*/ 89 w 92"/>
                <a:gd name="T1" fmla="*/ 5 h 5"/>
                <a:gd name="T2" fmla="*/ 2 w 92"/>
                <a:gd name="T3" fmla="*/ 5 h 5"/>
                <a:gd name="T4" fmla="*/ 0 w 92"/>
                <a:gd name="T5" fmla="*/ 3 h 5"/>
                <a:gd name="T6" fmla="*/ 2 w 92"/>
                <a:gd name="T7" fmla="*/ 0 h 5"/>
                <a:gd name="T8" fmla="*/ 89 w 92"/>
                <a:gd name="T9" fmla="*/ 0 h 5"/>
                <a:gd name="T10" fmla="*/ 92 w 92"/>
                <a:gd name="T11" fmla="*/ 3 h 5"/>
                <a:gd name="T12" fmla="*/ 89 w 9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92" h="5">
                  <a:moveTo>
                    <a:pt x="89" y="5"/>
                  </a:moveTo>
                  <a:cubicBezTo>
                    <a:pt x="2" y="5"/>
                    <a:pt x="2" y="5"/>
                    <a:pt x="2" y="5"/>
                  </a:cubicBezTo>
                  <a:cubicBezTo>
                    <a:pt x="1" y="5"/>
                    <a:pt x="0" y="4"/>
                    <a:pt x="0" y="3"/>
                  </a:cubicBezTo>
                  <a:cubicBezTo>
                    <a:pt x="0" y="1"/>
                    <a:pt x="1" y="0"/>
                    <a:pt x="2" y="0"/>
                  </a:cubicBezTo>
                  <a:cubicBezTo>
                    <a:pt x="89" y="0"/>
                    <a:pt x="89" y="0"/>
                    <a:pt x="89" y="0"/>
                  </a:cubicBezTo>
                  <a:cubicBezTo>
                    <a:pt x="91" y="0"/>
                    <a:pt x="92" y="1"/>
                    <a:pt x="92" y="3"/>
                  </a:cubicBezTo>
                  <a:cubicBezTo>
                    <a:pt x="92" y="4"/>
                    <a:pt x="91" y="5"/>
                    <a:pt x="8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10" name="Freeform 10"/>
            <p:cNvSpPr>
              <a:spLocks/>
            </p:cNvSpPr>
            <p:nvPr/>
          </p:nvSpPr>
          <p:spPr bwMode="auto">
            <a:xfrm>
              <a:off x="1293" y="234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11" name="Freeform 11"/>
            <p:cNvSpPr>
              <a:spLocks/>
            </p:cNvSpPr>
            <p:nvPr/>
          </p:nvSpPr>
          <p:spPr bwMode="auto">
            <a:xfrm>
              <a:off x="989" y="2411"/>
              <a:ext cx="676" cy="16"/>
            </a:xfrm>
            <a:custGeom>
              <a:avLst/>
              <a:gdLst>
                <a:gd name="T0" fmla="*/ 164 w 167"/>
                <a:gd name="T1" fmla="*/ 4 h 4"/>
                <a:gd name="T2" fmla="*/ 2 w 167"/>
                <a:gd name="T3" fmla="*/ 4 h 4"/>
                <a:gd name="T4" fmla="*/ 0 w 167"/>
                <a:gd name="T5" fmla="*/ 2 h 4"/>
                <a:gd name="T6" fmla="*/ 2 w 167"/>
                <a:gd name="T7" fmla="*/ 0 h 4"/>
                <a:gd name="T8" fmla="*/ 164 w 167"/>
                <a:gd name="T9" fmla="*/ 0 h 4"/>
                <a:gd name="T10" fmla="*/ 167 w 167"/>
                <a:gd name="T11" fmla="*/ 2 h 4"/>
                <a:gd name="T12" fmla="*/ 164 w 16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7" h="4">
                  <a:moveTo>
                    <a:pt x="164" y="4"/>
                  </a:moveTo>
                  <a:cubicBezTo>
                    <a:pt x="2" y="4"/>
                    <a:pt x="2" y="4"/>
                    <a:pt x="2" y="4"/>
                  </a:cubicBezTo>
                  <a:cubicBezTo>
                    <a:pt x="1" y="4"/>
                    <a:pt x="0" y="3"/>
                    <a:pt x="0" y="2"/>
                  </a:cubicBezTo>
                  <a:cubicBezTo>
                    <a:pt x="0" y="1"/>
                    <a:pt x="1" y="0"/>
                    <a:pt x="2" y="0"/>
                  </a:cubicBezTo>
                  <a:cubicBezTo>
                    <a:pt x="164" y="0"/>
                    <a:pt x="164" y="0"/>
                    <a:pt x="164" y="0"/>
                  </a:cubicBezTo>
                  <a:cubicBezTo>
                    <a:pt x="166" y="0"/>
                    <a:pt x="167" y="1"/>
                    <a:pt x="167" y="2"/>
                  </a:cubicBezTo>
                  <a:cubicBezTo>
                    <a:pt x="167" y="3"/>
                    <a:pt x="166" y="4"/>
                    <a:pt x="1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18" name="Freeform 12"/>
            <p:cNvSpPr>
              <a:spLocks/>
            </p:cNvSpPr>
            <p:nvPr/>
          </p:nvSpPr>
          <p:spPr bwMode="auto">
            <a:xfrm>
              <a:off x="989" y="2472"/>
              <a:ext cx="676" cy="21"/>
            </a:xfrm>
            <a:custGeom>
              <a:avLst/>
              <a:gdLst>
                <a:gd name="T0" fmla="*/ 164 w 167"/>
                <a:gd name="T1" fmla="*/ 5 h 5"/>
                <a:gd name="T2" fmla="*/ 2 w 167"/>
                <a:gd name="T3" fmla="*/ 5 h 5"/>
                <a:gd name="T4" fmla="*/ 0 w 167"/>
                <a:gd name="T5" fmla="*/ 2 h 5"/>
                <a:gd name="T6" fmla="*/ 2 w 167"/>
                <a:gd name="T7" fmla="*/ 0 h 5"/>
                <a:gd name="T8" fmla="*/ 164 w 167"/>
                <a:gd name="T9" fmla="*/ 0 h 5"/>
                <a:gd name="T10" fmla="*/ 167 w 167"/>
                <a:gd name="T11" fmla="*/ 2 h 5"/>
                <a:gd name="T12" fmla="*/ 164 w 16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67" h="5">
                  <a:moveTo>
                    <a:pt x="164" y="5"/>
                  </a:moveTo>
                  <a:cubicBezTo>
                    <a:pt x="2" y="5"/>
                    <a:pt x="2" y="5"/>
                    <a:pt x="2" y="5"/>
                  </a:cubicBezTo>
                  <a:cubicBezTo>
                    <a:pt x="1" y="5"/>
                    <a:pt x="0" y="4"/>
                    <a:pt x="0" y="2"/>
                  </a:cubicBezTo>
                  <a:cubicBezTo>
                    <a:pt x="0" y="1"/>
                    <a:pt x="1" y="0"/>
                    <a:pt x="2" y="0"/>
                  </a:cubicBezTo>
                  <a:cubicBezTo>
                    <a:pt x="164" y="0"/>
                    <a:pt x="164" y="0"/>
                    <a:pt x="164" y="0"/>
                  </a:cubicBezTo>
                  <a:cubicBezTo>
                    <a:pt x="166" y="0"/>
                    <a:pt x="167" y="1"/>
                    <a:pt x="167" y="2"/>
                  </a:cubicBezTo>
                  <a:cubicBezTo>
                    <a:pt x="167" y="4"/>
                    <a:pt x="166" y="5"/>
                    <a:pt x="16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21" name="Oval 13"/>
            <p:cNvSpPr>
              <a:spLocks noChangeArrowheads="1"/>
            </p:cNvSpPr>
            <p:nvPr/>
          </p:nvSpPr>
          <p:spPr bwMode="auto">
            <a:xfrm>
              <a:off x="1062" y="2158"/>
              <a:ext cx="73" cy="7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22" name="Freeform 14"/>
            <p:cNvSpPr>
              <a:spLocks/>
            </p:cNvSpPr>
            <p:nvPr/>
          </p:nvSpPr>
          <p:spPr bwMode="auto">
            <a:xfrm>
              <a:off x="1042" y="2248"/>
              <a:ext cx="113" cy="106"/>
            </a:xfrm>
            <a:custGeom>
              <a:avLst/>
              <a:gdLst>
                <a:gd name="T0" fmla="*/ 28 w 28"/>
                <a:gd name="T1" fmla="*/ 26 h 26"/>
                <a:gd name="T2" fmla="*/ 28 w 28"/>
                <a:gd name="T3" fmla="*/ 9 h 26"/>
                <a:gd name="T4" fmla="*/ 19 w 28"/>
                <a:gd name="T5" fmla="*/ 0 h 26"/>
                <a:gd name="T6" fmla="*/ 9 w 28"/>
                <a:gd name="T7" fmla="*/ 0 h 26"/>
                <a:gd name="T8" fmla="*/ 0 w 28"/>
                <a:gd name="T9" fmla="*/ 9 h 26"/>
                <a:gd name="T10" fmla="*/ 0 w 28"/>
                <a:gd name="T11" fmla="*/ 26 h 26"/>
                <a:gd name="T12" fmla="*/ 28 w 28"/>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8" y="26"/>
                  </a:moveTo>
                  <a:cubicBezTo>
                    <a:pt x="28" y="9"/>
                    <a:pt x="28" y="9"/>
                    <a:pt x="28" y="9"/>
                  </a:cubicBezTo>
                  <a:cubicBezTo>
                    <a:pt x="28" y="4"/>
                    <a:pt x="24" y="0"/>
                    <a:pt x="19" y="0"/>
                  </a:cubicBezTo>
                  <a:cubicBezTo>
                    <a:pt x="9" y="0"/>
                    <a:pt x="9" y="0"/>
                    <a:pt x="9" y="0"/>
                  </a:cubicBezTo>
                  <a:cubicBezTo>
                    <a:pt x="4" y="0"/>
                    <a:pt x="0" y="4"/>
                    <a:pt x="0" y="9"/>
                  </a:cubicBezTo>
                  <a:cubicBezTo>
                    <a:pt x="0" y="26"/>
                    <a:pt x="0" y="26"/>
                    <a:pt x="0" y="26"/>
                  </a:cubicBezTo>
                  <a:lnTo>
                    <a:pt x="28"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cxnSp>
        <p:nvCxnSpPr>
          <p:cNvPr id="131" name="Straight Connector 130"/>
          <p:cNvCxnSpPr/>
          <p:nvPr/>
        </p:nvCxnSpPr>
        <p:spPr>
          <a:xfrm flipH="1">
            <a:off x="5679820" y="3510241"/>
            <a:ext cx="259963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3823795" y="3494360"/>
            <a:ext cx="659902" cy="0"/>
          </a:xfrm>
          <a:prstGeom prst="line">
            <a:avLst/>
          </a:prstGeom>
          <a:ln w="5715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5679820" y="4468682"/>
            <a:ext cx="2599632" cy="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08345" y="4477259"/>
            <a:ext cx="659902" cy="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grpSp>
        <p:nvGrpSpPr>
          <p:cNvPr id="15" name="Group 4"/>
          <p:cNvGrpSpPr>
            <a:grpSpLocks noChangeAspect="1"/>
          </p:cNvGrpSpPr>
          <p:nvPr/>
        </p:nvGrpSpPr>
        <p:grpSpPr bwMode="auto">
          <a:xfrm>
            <a:off x="6372405" y="2072075"/>
            <a:ext cx="1253252" cy="913156"/>
            <a:chOff x="4423" y="993"/>
            <a:chExt cx="737" cy="537"/>
          </a:xfrm>
        </p:grpSpPr>
        <p:sp>
          <p:nvSpPr>
            <p:cNvPr id="16" name="AutoShape 3"/>
            <p:cNvSpPr>
              <a:spLocks noChangeAspect="1" noChangeArrowheads="1" noTextEdit="1"/>
            </p:cNvSpPr>
            <p:nvPr/>
          </p:nvSpPr>
          <p:spPr bwMode="auto">
            <a:xfrm>
              <a:off x="4423" y="993"/>
              <a:ext cx="737"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7" name="Freeform 5"/>
            <p:cNvSpPr>
              <a:spLocks/>
            </p:cNvSpPr>
            <p:nvPr/>
          </p:nvSpPr>
          <p:spPr bwMode="auto">
            <a:xfrm>
              <a:off x="4423" y="994"/>
              <a:ext cx="737" cy="536"/>
            </a:xfrm>
            <a:custGeom>
              <a:avLst/>
              <a:gdLst>
                <a:gd name="T0" fmla="*/ 762 w 792"/>
                <a:gd name="T1" fmla="*/ 0 h 578"/>
                <a:gd name="T2" fmla="*/ 30 w 792"/>
                <a:gd name="T3" fmla="*/ 0 h 578"/>
                <a:gd name="T4" fmla="*/ 0 w 792"/>
                <a:gd name="T5" fmla="*/ 30 h 578"/>
                <a:gd name="T6" fmla="*/ 0 w 792"/>
                <a:gd name="T7" fmla="*/ 548 h 578"/>
                <a:gd name="T8" fmla="*/ 30 w 792"/>
                <a:gd name="T9" fmla="*/ 578 h 578"/>
                <a:gd name="T10" fmla="*/ 762 w 792"/>
                <a:gd name="T11" fmla="*/ 578 h 578"/>
                <a:gd name="T12" fmla="*/ 792 w 792"/>
                <a:gd name="T13" fmla="*/ 548 h 578"/>
                <a:gd name="T14" fmla="*/ 792 w 792"/>
                <a:gd name="T15" fmla="*/ 30 h 578"/>
                <a:gd name="T16" fmla="*/ 762 w 792"/>
                <a:gd name="T17"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578">
                  <a:moveTo>
                    <a:pt x="762" y="0"/>
                  </a:moveTo>
                  <a:cubicBezTo>
                    <a:pt x="30" y="0"/>
                    <a:pt x="30" y="0"/>
                    <a:pt x="30" y="0"/>
                  </a:cubicBezTo>
                  <a:cubicBezTo>
                    <a:pt x="5" y="0"/>
                    <a:pt x="0" y="5"/>
                    <a:pt x="0" y="30"/>
                  </a:cubicBezTo>
                  <a:cubicBezTo>
                    <a:pt x="0" y="548"/>
                    <a:pt x="0" y="548"/>
                    <a:pt x="0" y="548"/>
                  </a:cubicBezTo>
                  <a:cubicBezTo>
                    <a:pt x="0" y="573"/>
                    <a:pt x="5" y="578"/>
                    <a:pt x="30" y="578"/>
                  </a:cubicBezTo>
                  <a:cubicBezTo>
                    <a:pt x="762" y="578"/>
                    <a:pt x="762" y="578"/>
                    <a:pt x="762" y="578"/>
                  </a:cubicBezTo>
                  <a:cubicBezTo>
                    <a:pt x="787" y="578"/>
                    <a:pt x="792" y="573"/>
                    <a:pt x="792" y="548"/>
                  </a:cubicBezTo>
                  <a:cubicBezTo>
                    <a:pt x="792" y="30"/>
                    <a:pt x="792" y="30"/>
                    <a:pt x="792" y="30"/>
                  </a:cubicBezTo>
                  <a:cubicBezTo>
                    <a:pt x="792" y="5"/>
                    <a:pt x="787" y="0"/>
                    <a:pt x="762" y="0"/>
                  </a:cubicBezTo>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0" name="Oval 6"/>
            <p:cNvSpPr>
              <a:spLocks noChangeArrowheads="1"/>
            </p:cNvSpPr>
            <p:nvPr/>
          </p:nvSpPr>
          <p:spPr bwMode="auto">
            <a:xfrm>
              <a:off x="4443" y="1008"/>
              <a:ext cx="74" cy="73"/>
            </a:xfrm>
            <a:prstGeom prst="ellipse">
              <a:avLst/>
            </a:pr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2" name="Freeform 7"/>
            <p:cNvSpPr>
              <a:spLocks/>
            </p:cNvSpPr>
            <p:nvPr/>
          </p:nvSpPr>
          <p:spPr bwMode="auto">
            <a:xfrm>
              <a:off x="4458" y="1029"/>
              <a:ext cx="44" cy="32"/>
            </a:xfrm>
            <a:custGeom>
              <a:avLst/>
              <a:gdLst>
                <a:gd name="T0" fmla="*/ 15 w 44"/>
                <a:gd name="T1" fmla="*/ 11 h 32"/>
                <a:gd name="T2" fmla="*/ 27 w 44"/>
                <a:gd name="T3" fmla="*/ 0 h 32"/>
                <a:gd name="T4" fmla="*/ 17 w 44"/>
                <a:gd name="T5" fmla="*/ 0 h 32"/>
                <a:gd name="T6" fmla="*/ 0 w 44"/>
                <a:gd name="T7" fmla="*/ 16 h 32"/>
                <a:gd name="T8" fmla="*/ 17 w 44"/>
                <a:gd name="T9" fmla="*/ 32 h 32"/>
                <a:gd name="T10" fmla="*/ 27 w 44"/>
                <a:gd name="T11" fmla="*/ 32 h 32"/>
                <a:gd name="T12" fmla="*/ 15 w 44"/>
                <a:gd name="T13" fmla="*/ 20 h 32"/>
                <a:gd name="T14" fmla="*/ 44 w 44"/>
                <a:gd name="T15" fmla="*/ 20 h 32"/>
                <a:gd name="T16" fmla="*/ 44 w 44"/>
                <a:gd name="T17" fmla="*/ 11 h 32"/>
                <a:gd name="T18" fmla="*/ 15 w 44"/>
                <a:gd name="T19"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2">
                  <a:moveTo>
                    <a:pt x="15" y="11"/>
                  </a:moveTo>
                  <a:lnTo>
                    <a:pt x="27" y="0"/>
                  </a:lnTo>
                  <a:lnTo>
                    <a:pt x="17" y="0"/>
                  </a:lnTo>
                  <a:lnTo>
                    <a:pt x="0" y="16"/>
                  </a:lnTo>
                  <a:lnTo>
                    <a:pt x="17" y="32"/>
                  </a:lnTo>
                  <a:lnTo>
                    <a:pt x="27" y="32"/>
                  </a:lnTo>
                  <a:lnTo>
                    <a:pt x="15" y="20"/>
                  </a:lnTo>
                  <a:lnTo>
                    <a:pt x="44" y="20"/>
                  </a:lnTo>
                  <a:lnTo>
                    <a:pt x="44" y="11"/>
                  </a:lnTo>
                  <a:lnTo>
                    <a:pt x="15"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 name="Rectangle 8"/>
            <p:cNvSpPr>
              <a:spLocks noChangeArrowheads="1"/>
            </p:cNvSpPr>
            <p:nvPr/>
          </p:nvSpPr>
          <p:spPr bwMode="auto">
            <a:xfrm>
              <a:off x="4441" y="1095"/>
              <a:ext cx="701" cy="410"/>
            </a:xfrm>
            <a:prstGeom prst="rect">
              <a:avLst/>
            </a:prstGeom>
            <a:solidFill>
              <a:srgbClr val="289F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4" name="Rectangle 9"/>
            <p:cNvSpPr>
              <a:spLocks noChangeArrowheads="1"/>
            </p:cNvSpPr>
            <p:nvPr/>
          </p:nvSpPr>
          <p:spPr bwMode="auto">
            <a:xfrm>
              <a:off x="4528" y="1021"/>
              <a:ext cx="614"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 name="Freeform 10"/>
            <p:cNvSpPr>
              <a:spLocks noEditPoints="1"/>
            </p:cNvSpPr>
            <p:nvPr/>
          </p:nvSpPr>
          <p:spPr bwMode="auto">
            <a:xfrm>
              <a:off x="4692" y="1238"/>
              <a:ext cx="28" cy="135"/>
            </a:xfrm>
            <a:custGeom>
              <a:avLst/>
              <a:gdLst>
                <a:gd name="T0" fmla="*/ 15 w 30"/>
                <a:gd name="T1" fmla="*/ 30 h 146"/>
                <a:gd name="T2" fmla="*/ 4 w 30"/>
                <a:gd name="T3" fmla="*/ 26 h 146"/>
                <a:gd name="T4" fmla="*/ 0 w 30"/>
                <a:gd name="T5" fmla="*/ 15 h 146"/>
                <a:gd name="T6" fmla="*/ 4 w 30"/>
                <a:gd name="T7" fmla="*/ 4 h 146"/>
                <a:gd name="T8" fmla="*/ 15 w 30"/>
                <a:gd name="T9" fmla="*/ 0 h 146"/>
                <a:gd name="T10" fmla="*/ 26 w 30"/>
                <a:gd name="T11" fmla="*/ 4 h 146"/>
                <a:gd name="T12" fmla="*/ 30 w 30"/>
                <a:gd name="T13" fmla="*/ 15 h 146"/>
                <a:gd name="T14" fmla="*/ 26 w 30"/>
                <a:gd name="T15" fmla="*/ 26 h 146"/>
                <a:gd name="T16" fmla="*/ 15 w 30"/>
                <a:gd name="T17" fmla="*/ 30 h 146"/>
                <a:gd name="T18" fmla="*/ 15 w 30"/>
                <a:gd name="T19" fmla="*/ 146 h 146"/>
                <a:gd name="T20" fmla="*/ 4 w 30"/>
                <a:gd name="T21" fmla="*/ 142 h 146"/>
                <a:gd name="T22" fmla="*/ 0 w 30"/>
                <a:gd name="T23" fmla="*/ 131 h 146"/>
                <a:gd name="T24" fmla="*/ 4 w 30"/>
                <a:gd name="T25" fmla="*/ 120 h 146"/>
                <a:gd name="T26" fmla="*/ 15 w 30"/>
                <a:gd name="T27" fmla="*/ 115 h 146"/>
                <a:gd name="T28" fmla="*/ 26 w 30"/>
                <a:gd name="T29" fmla="*/ 120 h 146"/>
                <a:gd name="T30" fmla="*/ 30 w 30"/>
                <a:gd name="T31" fmla="*/ 131 h 146"/>
                <a:gd name="T32" fmla="*/ 26 w 30"/>
                <a:gd name="T33" fmla="*/ 142 h 146"/>
                <a:gd name="T34" fmla="*/ 15 w 30"/>
                <a:gd name="T3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46">
                  <a:moveTo>
                    <a:pt x="15" y="30"/>
                  </a:moveTo>
                  <a:cubicBezTo>
                    <a:pt x="11" y="30"/>
                    <a:pt x="7" y="29"/>
                    <a:pt x="4" y="26"/>
                  </a:cubicBezTo>
                  <a:cubicBezTo>
                    <a:pt x="1" y="23"/>
                    <a:pt x="0" y="19"/>
                    <a:pt x="0" y="15"/>
                  </a:cubicBezTo>
                  <a:cubicBezTo>
                    <a:pt x="0" y="11"/>
                    <a:pt x="1" y="7"/>
                    <a:pt x="4" y="4"/>
                  </a:cubicBezTo>
                  <a:cubicBezTo>
                    <a:pt x="7" y="1"/>
                    <a:pt x="11" y="0"/>
                    <a:pt x="15" y="0"/>
                  </a:cubicBezTo>
                  <a:cubicBezTo>
                    <a:pt x="19" y="0"/>
                    <a:pt x="23" y="1"/>
                    <a:pt x="26" y="4"/>
                  </a:cubicBezTo>
                  <a:cubicBezTo>
                    <a:pt x="29" y="7"/>
                    <a:pt x="30" y="11"/>
                    <a:pt x="30" y="15"/>
                  </a:cubicBezTo>
                  <a:cubicBezTo>
                    <a:pt x="30" y="19"/>
                    <a:pt x="29" y="23"/>
                    <a:pt x="26" y="26"/>
                  </a:cubicBezTo>
                  <a:cubicBezTo>
                    <a:pt x="23" y="29"/>
                    <a:pt x="19" y="30"/>
                    <a:pt x="15" y="30"/>
                  </a:cubicBezTo>
                  <a:close/>
                  <a:moveTo>
                    <a:pt x="15" y="146"/>
                  </a:moveTo>
                  <a:cubicBezTo>
                    <a:pt x="11" y="146"/>
                    <a:pt x="7" y="145"/>
                    <a:pt x="4" y="142"/>
                  </a:cubicBezTo>
                  <a:cubicBezTo>
                    <a:pt x="1" y="139"/>
                    <a:pt x="0" y="135"/>
                    <a:pt x="0" y="131"/>
                  </a:cubicBezTo>
                  <a:cubicBezTo>
                    <a:pt x="0" y="127"/>
                    <a:pt x="1" y="123"/>
                    <a:pt x="4" y="120"/>
                  </a:cubicBezTo>
                  <a:cubicBezTo>
                    <a:pt x="7" y="117"/>
                    <a:pt x="11" y="115"/>
                    <a:pt x="15" y="115"/>
                  </a:cubicBezTo>
                  <a:cubicBezTo>
                    <a:pt x="19" y="115"/>
                    <a:pt x="23" y="117"/>
                    <a:pt x="26" y="120"/>
                  </a:cubicBezTo>
                  <a:cubicBezTo>
                    <a:pt x="29" y="123"/>
                    <a:pt x="30" y="127"/>
                    <a:pt x="30" y="131"/>
                  </a:cubicBezTo>
                  <a:cubicBezTo>
                    <a:pt x="30" y="135"/>
                    <a:pt x="29" y="139"/>
                    <a:pt x="26" y="142"/>
                  </a:cubicBezTo>
                  <a:cubicBezTo>
                    <a:pt x="23" y="145"/>
                    <a:pt x="19" y="146"/>
                    <a:pt x="15" y="1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6" name="Rectangle 11"/>
            <p:cNvSpPr>
              <a:spLocks noChangeArrowheads="1"/>
            </p:cNvSpPr>
            <p:nvPr/>
          </p:nvSpPr>
          <p:spPr bwMode="auto">
            <a:xfrm>
              <a:off x="4759" y="1290"/>
              <a:ext cx="70"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7" name="Freeform 12"/>
            <p:cNvSpPr>
              <a:spLocks/>
            </p:cNvSpPr>
            <p:nvPr/>
          </p:nvSpPr>
          <p:spPr bwMode="auto">
            <a:xfrm>
              <a:off x="4854" y="1189"/>
              <a:ext cx="58" cy="223"/>
            </a:xfrm>
            <a:custGeom>
              <a:avLst/>
              <a:gdLst>
                <a:gd name="T0" fmla="*/ 21 w 63"/>
                <a:gd name="T1" fmla="*/ 241 h 241"/>
                <a:gd name="T2" fmla="*/ 1 w 63"/>
                <a:gd name="T3" fmla="*/ 241 h 241"/>
                <a:gd name="T4" fmla="*/ 43 w 63"/>
                <a:gd name="T5" fmla="*/ 121 h 241"/>
                <a:gd name="T6" fmla="*/ 0 w 63"/>
                <a:gd name="T7" fmla="*/ 0 h 241"/>
                <a:gd name="T8" fmla="*/ 21 w 63"/>
                <a:gd name="T9" fmla="*/ 0 h 241"/>
                <a:gd name="T10" fmla="*/ 63 w 63"/>
                <a:gd name="T11" fmla="*/ 121 h 241"/>
                <a:gd name="T12" fmla="*/ 21 w 63"/>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63" h="241">
                  <a:moveTo>
                    <a:pt x="21" y="241"/>
                  </a:moveTo>
                  <a:cubicBezTo>
                    <a:pt x="1" y="241"/>
                    <a:pt x="1" y="241"/>
                    <a:pt x="1" y="241"/>
                  </a:cubicBezTo>
                  <a:cubicBezTo>
                    <a:pt x="29" y="207"/>
                    <a:pt x="43" y="167"/>
                    <a:pt x="43" y="121"/>
                  </a:cubicBezTo>
                  <a:cubicBezTo>
                    <a:pt x="43" y="75"/>
                    <a:pt x="29" y="34"/>
                    <a:pt x="0" y="0"/>
                  </a:cubicBezTo>
                  <a:cubicBezTo>
                    <a:pt x="21" y="0"/>
                    <a:pt x="21" y="0"/>
                    <a:pt x="21" y="0"/>
                  </a:cubicBezTo>
                  <a:cubicBezTo>
                    <a:pt x="49" y="33"/>
                    <a:pt x="63" y="74"/>
                    <a:pt x="63" y="121"/>
                  </a:cubicBezTo>
                  <a:cubicBezTo>
                    <a:pt x="63" y="169"/>
                    <a:pt x="49" y="208"/>
                    <a:pt x="21" y="2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grpSp>
        <p:nvGrpSpPr>
          <p:cNvPr id="169" name="Group 168"/>
          <p:cNvGrpSpPr/>
          <p:nvPr/>
        </p:nvGrpSpPr>
        <p:grpSpPr>
          <a:xfrm>
            <a:off x="8367527" y="2999193"/>
            <a:ext cx="954839" cy="896425"/>
            <a:chOff x="8870197" y="4479210"/>
            <a:chExt cx="973986" cy="914400"/>
          </a:xfrm>
        </p:grpSpPr>
        <p:sp>
          <p:nvSpPr>
            <p:cNvPr id="170" name="Oval 169"/>
            <p:cNvSpPr/>
            <p:nvPr/>
          </p:nvSpPr>
          <p:spPr>
            <a:xfrm>
              <a:off x="8899990" y="4479210"/>
              <a:ext cx="914400" cy="914400"/>
            </a:xfrm>
            <a:prstGeom prst="ellipse">
              <a:avLst/>
            </a:prstGeom>
            <a:solidFill>
              <a:srgbClr val="0072C6"/>
            </a:solidFill>
            <a:ln w="10795" cap="flat" cmpd="sng" algn="ctr">
              <a:noFill/>
              <a:prstDash val="solid"/>
            </a:ln>
            <a:effectLst/>
          </p:spPr>
          <p:txBody>
            <a:bodyPr rtlCol="0" anchor="ctr"/>
            <a:lstStyle/>
            <a:p>
              <a:pPr algn="ctr" defTabSz="1194703">
                <a:defRPr/>
              </a:pPr>
              <a:endParaRPr lang="en-US" sz="2353" kern="0" dirty="0">
                <a:solidFill>
                  <a:srgbClr val="505050"/>
                </a:solidFill>
                <a:latin typeface="Segoe UI"/>
              </a:endParaRPr>
            </a:p>
          </p:txBody>
        </p:sp>
        <p:pic>
          <p:nvPicPr>
            <p:cNvPr id="171" name="Picture 17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24990" y="4566665"/>
              <a:ext cx="464400" cy="310366"/>
            </a:xfrm>
            <a:prstGeom prst="rect">
              <a:avLst/>
            </a:prstGeom>
          </p:spPr>
        </p:pic>
        <p:sp>
          <p:nvSpPr>
            <p:cNvPr id="176" name="Rectangle 175"/>
            <p:cNvSpPr/>
            <p:nvPr/>
          </p:nvSpPr>
          <p:spPr bwMode="auto">
            <a:xfrm>
              <a:off x="8870197" y="4833213"/>
              <a:ext cx="973986" cy="438125"/>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822145" fontAlgn="base">
                <a:spcBef>
                  <a:spcPct val="0"/>
                </a:spcBef>
                <a:spcAft>
                  <a:spcPct val="0"/>
                </a:spcAft>
                <a:defRPr/>
              </a:pPr>
              <a:r>
                <a:rPr lang="en-US" sz="980" dirty="0">
                  <a:ln>
                    <a:solidFill>
                      <a:srgbClr val="FFFFFF">
                        <a:alpha val="0"/>
                      </a:srgbClr>
                    </a:solidFill>
                  </a:ln>
                  <a:solidFill>
                    <a:srgbClr val="FFFFFF"/>
                  </a:solidFill>
                  <a:latin typeface="Segoe"/>
                </a:rPr>
                <a:t>Active</a:t>
              </a:r>
              <a:br>
                <a:rPr lang="en-US" sz="980" dirty="0">
                  <a:ln>
                    <a:solidFill>
                      <a:srgbClr val="FFFFFF">
                        <a:alpha val="0"/>
                      </a:srgbClr>
                    </a:solidFill>
                  </a:ln>
                  <a:solidFill>
                    <a:srgbClr val="FFFFFF"/>
                  </a:solidFill>
                  <a:latin typeface="Segoe"/>
                </a:rPr>
              </a:br>
              <a:r>
                <a:rPr lang="en-US" sz="980" dirty="0">
                  <a:ln>
                    <a:solidFill>
                      <a:srgbClr val="FFFFFF">
                        <a:alpha val="0"/>
                      </a:srgbClr>
                    </a:solidFill>
                  </a:ln>
                  <a:solidFill>
                    <a:srgbClr val="FFFFFF"/>
                  </a:solidFill>
                  <a:latin typeface="Segoe"/>
                </a:rPr>
                <a:t>Directory</a:t>
              </a:r>
            </a:p>
          </p:txBody>
        </p:sp>
      </p:grpSp>
      <p:grpSp>
        <p:nvGrpSpPr>
          <p:cNvPr id="177" name="Group 176"/>
          <p:cNvGrpSpPr/>
          <p:nvPr/>
        </p:nvGrpSpPr>
        <p:grpSpPr>
          <a:xfrm>
            <a:off x="9085568" y="3311690"/>
            <a:ext cx="896425" cy="896425"/>
            <a:chOff x="3453439" y="3767154"/>
            <a:chExt cx="914400" cy="914400"/>
          </a:xfrm>
        </p:grpSpPr>
        <p:sp>
          <p:nvSpPr>
            <p:cNvPr id="178" name="Oval 177"/>
            <p:cNvSpPr/>
            <p:nvPr/>
          </p:nvSpPr>
          <p:spPr>
            <a:xfrm>
              <a:off x="3453439" y="3767154"/>
              <a:ext cx="914400" cy="914400"/>
            </a:xfrm>
            <a:prstGeom prst="ellipse">
              <a:avLst/>
            </a:prstGeom>
            <a:solidFill>
              <a:srgbClr val="289FD7"/>
            </a:solidFill>
            <a:ln w="10795" cap="flat" cmpd="sng" algn="ctr">
              <a:noFill/>
              <a:prstDash val="solid"/>
            </a:ln>
            <a:effectLst/>
          </p:spPr>
          <p:txBody>
            <a:bodyPr rtlCol="0" anchor="ctr"/>
            <a:lstStyle/>
            <a:p>
              <a:pPr algn="ctr" defTabSz="1194703">
                <a:defRPr/>
              </a:pPr>
              <a:endParaRPr lang="en-US" sz="2353" kern="0" dirty="0">
                <a:solidFill>
                  <a:srgbClr val="505050"/>
                </a:solidFill>
                <a:latin typeface="Segoe UI"/>
              </a:endParaRPr>
            </a:p>
          </p:txBody>
        </p:sp>
        <p:grpSp>
          <p:nvGrpSpPr>
            <p:cNvPr id="180" name="Group 179"/>
            <p:cNvGrpSpPr/>
            <p:nvPr/>
          </p:nvGrpSpPr>
          <p:grpSpPr>
            <a:xfrm>
              <a:off x="3718527" y="3842550"/>
              <a:ext cx="384225" cy="381804"/>
              <a:chOff x="3725592" y="3854779"/>
              <a:chExt cx="348223" cy="346029"/>
            </a:xfrm>
          </p:grpSpPr>
          <p:sp>
            <p:nvSpPr>
              <p:cNvPr id="183" name="Freeform 5"/>
              <p:cNvSpPr>
                <a:spLocks/>
              </p:cNvSpPr>
              <p:nvPr/>
            </p:nvSpPr>
            <p:spPr bwMode="auto">
              <a:xfrm>
                <a:off x="3904973" y="3984540"/>
                <a:ext cx="59940" cy="108463"/>
              </a:xfrm>
              <a:custGeom>
                <a:avLst/>
                <a:gdLst>
                  <a:gd name="T0" fmla="*/ 19 w 115"/>
                  <a:gd name="T1" fmla="*/ 0 h 208"/>
                  <a:gd name="T2" fmla="*/ 0 w 115"/>
                  <a:gd name="T3" fmla="*/ 7 h 208"/>
                  <a:gd name="T4" fmla="*/ 0 w 115"/>
                  <a:gd name="T5" fmla="*/ 207 h 208"/>
                  <a:gd name="T6" fmla="*/ 3 w 115"/>
                  <a:gd name="T7" fmla="*/ 208 h 208"/>
                  <a:gd name="T8" fmla="*/ 114 w 115"/>
                  <a:gd name="T9" fmla="*/ 135 h 208"/>
                  <a:gd name="T10" fmla="*/ 114 w 115"/>
                  <a:gd name="T11" fmla="*/ 131 h 208"/>
                  <a:gd name="T12" fmla="*/ 115 w 115"/>
                  <a:gd name="T13" fmla="*/ 119 h 208"/>
                  <a:gd name="T14" fmla="*/ 19 w 115"/>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08">
                    <a:moveTo>
                      <a:pt x="19" y="0"/>
                    </a:moveTo>
                    <a:cubicBezTo>
                      <a:pt x="13" y="4"/>
                      <a:pt x="6" y="6"/>
                      <a:pt x="0" y="7"/>
                    </a:cubicBezTo>
                    <a:cubicBezTo>
                      <a:pt x="0" y="207"/>
                      <a:pt x="0" y="207"/>
                      <a:pt x="0" y="207"/>
                    </a:cubicBezTo>
                    <a:cubicBezTo>
                      <a:pt x="1" y="208"/>
                      <a:pt x="2" y="208"/>
                      <a:pt x="3" y="208"/>
                    </a:cubicBezTo>
                    <a:cubicBezTo>
                      <a:pt x="114" y="135"/>
                      <a:pt x="114" y="135"/>
                      <a:pt x="114" y="135"/>
                    </a:cubicBezTo>
                    <a:cubicBezTo>
                      <a:pt x="114" y="134"/>
                      <a:pt x="114" y="132"/>
                      <a:pt x="114" y="131"/>
                    </a:cubicBezTo>
                    <a:cubicBezTo>
                      <a:pt x="114" y="127"/>
                      <a:pt x="115" y="123"/>
                      <a:pt x="115" y="119"/>
                    </a:cubicBez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12" tIns="33606" rIns="67212" bIns="33606" numCol="1" anchor="t" anchorCtr="0" compatLnSpc="1">
                <a:prstTxWarp prst="textNoShape">
                  <a:avLst/>
                </a:prstTxWarp>
              </a:bodyPr>
              <a:lstStyle/>
              <a:p>
                <a:pPr defTabSz="671572" fontAlgn="base">
                  <a:spcBef>
                    <a:spcPct val="0"/>
                  </a:spcBef>
                  <a:spcAft>
                    <a:spcPct val="0"/>
                  </a:spcAft>
                  <a:defRPr/>
                </a:pPr>
                <a:endParaRPr lang="en-US" sz="1298" kern="0">
                  <a:solidFill>
                    <a:srgbClr val="FFFFFF"/>
                  </a:solidFill>
                  <a:latin typeface="Segoe UI"/>
                  <a:ea typeface="ＭＳ Ｐゴシック" charset="0"/>
                </a:endParaRPr>
              </a:p>
            </p:txBody>
          </p:sp>
          <p:sp>
            <p:nvSpPr>
              <p:cNvPr id="184" name="Freeform 6"/>
              <p:cNvSpPr>
                <a:spLocks/>
              </p:cNvSpPr>
              <p:nvPr/>
            </p:nvSpPr>
            <p:spPr bwMode="auto">
              <a:xfrm>
                <a:off x="3829883" y="3986077"/>
                <a:ext cx="60379" cy="106926"/>
              </a:xfrm>
              <a:custGeom>
                <a:avLst/>
                <a:gdLst>
                  <a:gd name="T0" fmla="*/ 0 w 116"/>
                  <a:gd name="T1" fmla="*/ 106 h 205"/>
                  <a:gd name="T2" fmla="*/ 5 w 116"/>
                  <a:gd name="T3" fmla="*/ 128 h 205"/>
                  <a:gd name="T4" fmla="*/ 3 w 116"/>
                  <a:gd name="T5" fmla="*/ 141 h 205"/>
                  <a:gd name="T6" fmla="*/ 116 w 116"/>
                  <a:gd name="T7" fmla="*/ 205 h 205"/>
                  <a:gd name="T8" fmla="*/ 116 w 116"/>
                  <a:gd name="T9" fmla="*/ 1 h 205"/>
                  <a:gd name="T10" fmla="*/ 113 w 116"/>
                  <a:gd name="T11" fmla="*/ 0 h 205"/>
                  <a:gd name="T12" fmla="*/ 0 w 116"/>
                  <a:gd name="T13" fmla="*/ 106 h 205"/>
                </a:gdLst>
                <a:ahLst/>
                <a:cxnLst>
                  <a:cxn ang="0">
                    <a:pos x="T0" y="T1"/>
                  </a:cxn>
                  <a:cxn ang="0">
                    <a:pos x="T2" y="T3"/>
                  </a:cxn>
                  <a:cxn ang="0">
                    <a:pos x="T4" y="T5"/>
                  </a:cxn>
                  <a:cxn ang="0">
                    <a:pos x="T6" y="T7"/>
                  </a:cxn>
                  <a:cxn ang="0">
                    <a:pos x="T8" y="T9"/>
                  </a:cxn>
                  <a:cxn ang="0">
                    <a:pos x="T10" y="T11"/>
                  </a:cxn>
                  <a:cxn ang="0">
                    <a:pos x="T12" y="T13"/>
                  </a:cxn>
                </a:cxnLst>
                <a:rect l="0" t="0" r="r" b="b"/>
                <a:pathLst>
                  <a:path w="116" h="205">
                    <a:moveTo>
                      <a:pt x="0" y="106"/>
                    </a:moveTo>
                    <a:cubicBezTo>
                      <a:pt x="3" y="113"/>
                      <a:pt x="5" y="120"/>
                      <a:pt x="5" y="128"/>
                    </a:cubicBezTo>
                    <a:cubicBezTo>
                      <a:pt x="5" y="132"/>
                      <a:pt x="4" y="137"/>
                      <a:pt x="3" y="141"/>
                    </a:cubicBezTo>
                    <a:cubicBezTo>
                      <a:pt x="116" y="205"/>
                      <a:pt x="116" y="205"/>
                      <a:pt x="116" y="205"/>
                    </a:cubicBezTo>
                    <a:cubicBezTo>
                      <a:pt x="116" y="1"/>
                      <a:pt x="116" y="1"/>
                      <a:pt x="116" y="1"/>
                    </a:cubicBezTo>
                    <a:cubicBezTo>
                      <a:pt x="115" y="1"/>
                      <a:pt x="114" y="1"/>
                      <a:pt x="113" y="0"/>
                    </a:cubicBez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12" tIns="33606" rIns="67212" bIns="33606" numCol="1" anchor="t" anchorCtr="0" compatLnSpc="1">
                <a:prstTxWarp prst="textNoShape">
                  <a:avLst/>
                </a:prstTxWarp>
              </a:bodyPr>
              <a:lstStyle/>
              <a:p>
                <a:pPr defTabSz="671572" fontAlgn="base">
                  <a:spcBef>
                    <a:spcPct val="0"/>
                  </a:spcBef>
                  <a:spcAft>
                    <a:spcPct val="0"/>
                  </a:spcAft>
                  <a:defRPr/>
                </a:pPr>
                <a:endParaRPr lang="en-US" sz="1298" kern="0">
                  <a:solidFill>
                    <a:srgbClr val="FFFFFF"/>
                  </a:solidFill>
                  <a:latin typeface="Segoe UI"/>
                  <a:ea typeface="ＭＳ Ｐゴシック" charset="0"/>
                </a:endParaRPr>
              </a:p>
            </p:txBody>
          </p:sp>
          <p:sp>
            <p:nvSpPr>
              <p:cNvPr id="185" name="Freeform 7"/>
              <p:cNvSpPr>
                <a:spLocks noEditPoints="1"/>
              </p:cNvSpPr>
              <p:nvPr/>
            </p:nvSpPr>
            <p:spPr bwMode="auto">
              <a:xfrm>
                <a:off x="3725592" y="3854779"/>
                <a:ext cx="348223" cy="346029"/>
              </a:xfrm>
              <a:custGeom>
                <a:avLst/>
                <a:gdLst>
                  <a:gd name="T0" fmla="*/ 331 w 668"/>
                  <a:gd name="T1" fmla="*/ 0 h 664"/>
                  <a:gd name="T2" fmla="*/ 0 w 668"/>
                  <a:gd name="T3" fmla="*/ 391 h 664"/>
                  <a:gd name="T4" fmla="*/ 331 w 668"/>
                  <a:gd name="T5" fmla="*/ 664 h 664"/>
                  <a:gd name="T6" fmla="*/ 668 w 668"/>
                  <a:gd name="T7" fmla="*/ 391 h 664"/>
                  <a:gd name="T8" fmla="*/ 331 w 668"/>
                  <a:gd name="T9" fmla="*/ 0 h 664"/>
                  <a:gd name="T10" fmla="*/ 511 w 668"/>
                  <a:gd name="T11" fmla="*/ 434 h 664"/>
                  <a:gd name="T12" fmla="*/ 473 w 668"/>
                  <a:gd name="T13" fmla="*/ 417 h 664"/>
                  <a:gd name="T14" fmla="*/ 379 w 668"/>
                  <a:gd name="T15" fmla="*/ 478 h 664"/>
                  <a:gd name="T16" fmla="*/ 389 w 668"/>
                  <a:gd name="T17" fmla="*/ 509 h 664"/>
                  <a:gd name="T18" fmla="*/ 335 w 668"/>
                  <a:gd name="T19" fmla="*/ 563 h 664"/>
                  <a:gd name="T20" fmla="*/ 282 w 668"/>
                  <a:gd name="T21" fmla="*/ 509 h 664"/>
                  <a:gd name="T22" fmla="*/ 293 w 668"/>
                  <a:gd name="T23" fmla="*/ 477 h 664"/>
                  <a:gd name="T24" fmla="*/ 189 w 668"/>
                  <a:gd name="T25" fmla="*/ 418 h 664"/>
                  <a:gd name="T26" fmla="*/ 152 w 668"/>
                  <a:gd name="T27" fmla="*/ 434 h 664"/>
                  <a:gd name="T28" fmla="*/ 98 w 668"/>
                  <a:gd name="T29" fmla="*/ 380 h 664"/>
                  <a:gd name="T30" fmla="*/ 152 w 668"/>
                  <a:gd name="T31" fmla="*/ 327 h 664"/>
                  <a:gd name="T32" fmla="*/ 178 w 668"/>
                  <a:gd name="T33" fmla="*/ 334 h 664"/>
                  <a:gd name="T34" fmla="*/ 287 w 668"/>
                  <a:gd name="T35" fmla="*/ 232 h 664"/>
                  <a:gd name="T36" fmla="*/ 277 w 668"/>
                  <a:gd name="T37" fmla="*/ 198 h 664"/>
                  <a:gd name="T38" fmla="*/ 335 w 668"/>
                  <a:gd name="T39" fmla="*/ 140 h 664"/>
                  <a:gd name="T40" fmla="*/ 394 w 668"/>
                  <a:gd name="T41" fmla="*/ 198 h 664"/>
                  <a:gd name="T42" fmla="*/ 386 w 668"/>
                  <a:gd name="T43" fmla="*/ 227 h 664"/>
                  <a:gd name="T44" fmla="*/ 478 w 668"/>
                  <a:gd name="T45" fmla="*/ 339 h 664"/>
                  <a:gd name="T46" fmla="*/ 511 w 668"/>
                  <a:gd name="T47" fmla="*/ 327 h 664"/>
                  <a:gd name="T48" fmla="*/ 565 w 668"/>
                  <a:gd name="T49" fmla="*/ 380 h 664"/>
                  <a:gd name="T50" fmla="*/ 511 w 668"/>
                  <a:gd name="T51" fmla="*/ 43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8" h="664">
                    <a:moveTo>
                      <a:pt x="331" y="0"/>
                    </a:moveTo>
                    <a:cubicBezTo>
                      <a:pt x="0" y="391"/>
                      <a:pt x="0" y="391"/>
                      <a:pt x="0" y="391"/>
                    </a:cubicBezTo>
                    <a:cubicBezTo>
                      <a:pt x="331" y="664"/>
                      <a:pt x="331" y="664"/>
                      <a:pt x="331" y="664"/>
                    </a:cubicBezTo>
                    <a:cubicBezTo>
                      <a:pt x="668" y="391"/>
                      <a:pt x="668" y="391"/>
                      <a:pt x="668" y="391"/>
                    </a:cubicBezTo>
                    <a:lnTo>
                      <a:pt x="331" y="0"/>
                    </a:lnTo>
                    <a:close/>
                    <a:moveTo>
                      <a:pt x="511" y="434"/>
                    </a:moveTo>
                    <a:cubicBezTo>
                      <a:pt x="496" y="434"/>
                      <a:pt x="482" y="427"/>
                      <a:pt x="473" y="417"/>
                    </a:cubicBezTo>
                    <a:cubicBezTo>
                      <a:pt x="379" y="478"/>
                      <a:pt x="379" y="478"/>
                      <a:pt x="379" y="478"/>
                    </a:cubicBezTo>
                    <a:cubicBezTo>
                      <a:pt x="385" y="487"/>
                      <a:pt x="389" y="498"/>
                      <a:pt x="389" y="509"/>
                    </a:cubicBezTo>
                    <a:cubicBezTo>
                      <a:pt x="389" y="539"/>
                      <a:pt x="365" y="563"/>
                      <a:pt x="335" y="563"/>
                    </a:cubicBezTo>
                    <a:cubicBezTo>
                      <a:pt x="305" y="563"/>
                      <a:pt x="282" y="539"/>
                      <a:pt x="282" y="509"/>
                    </a:cubicBezTo>
                    <a:cubicBezTo>
                      <a:pt x="282" y="497"/>
                      <a:pt x="286" y="486"/>
                      <a:pt x="293" y="477"/>
                    </a:cubicBezTo>
                    <a:cubicBezTo>
                      <a:pt x="189" y="418"/>
                      <a:pt x="189" y="418"/>
                      <a:pt x="189" y="418"/>
                    </a:cubicBezTo>
                    <a:cubicBezTo>
                      <a:pt x="179" y="428"/>
                      <a:pt x="166" y="434"/>
                      <a:pt x="152" y="434"/>
                    </a:cubicBezTo>
                    <a:cubicBezTo>
                      <a:pt x="122" y="434"/>
                      <a:pt x="98" y="410"/>
                      <a:pt x="98" y="380"/>
                    </a:cubicBezTo>
                    <a:cubicBezTo>
                      <a:pt x="98" y="350"/>
                      <a:pt x="122" y="327"/>
                      <a:pt x="152" y="327"/>
                    </a:cubicBezTo>
                    <a:cubicBezTo>
                      <a:pt x="161" y="327"/>
                      <a:pt x="170" y="329"/>
                      <a:pt x="178" y="334"/>
                    </a:cubicBezTo>
                    <a:cubicBezTo>
                      <a:pt x="287" y="232"/>
                      <a:pt x="287" y="232"/>
                      <a:pt x="287" y="232"/>
                    </a:cubicBezTo>
                    <a:cubicBezTo>
                      <a:pt x="281" y="222"/>
                      <a:pt x="277" y="211"/>
                      <a:pt x="277" y="198"/>
                    </a:cubicBezTo>
                    <a:cubicBezTo>
                      <a:pt x="277" y="166"/>
                      <a:pt x="303" y="140"/>
                      <a:pt x="335" y="140"/>
                    </a:cubicBezTo>
                    <a:cubicBezTo>
                      <a:pt x="367" y="140"/>
                      <a:pt x="394" y="166"/>
                      <a:pt x="394" y="198"/>
                    </a:cubicBezTo>
                    <a:cubicBezTo>
                      <a:pt x="394" y="208"/>
                      <a:pt x="391" y="218"/>
                      <a:pt x="386" y="227"/>
                    </a:cubicBezTo>
                    <a:cubicBezTo>
                      <a:pt x="478" y="339"/>
                      <a:pt x="478" y="339"/>
                      <a:pt x="478" y="339"/>
                    </a:cubicBezTo>
                    <a:cubicBezTo>
                      <a:pt x="487" y="331"/>
                      <a:pt x="499" y="327"/>
                      <a:pt x="511" y="327"/>
                    </a:cubicBezTo>
                    <a:cubicBezTo>
                      <a:pt x="541" y="327"/>
                      <a:pt x="565" y="350"/>
                      <a:pt x="565" y="380"/>
                    </a:cubicBezTo>
                    <a:cubicBezTo>
                      <a:pt x="565" y="410"/>
                      <a:pt x="541" y="434"/>
                      <a:pt x="511" y="4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12" tIns="33606" rIns="67212" bIns="33606" numCol="1" anchor="t" anchorCtr="0" compatLnSpc="1">
                <a:prstTxWarp prst="textNoShape">
                  <a:avLst/>
                </a:prstTxWarp>
              </a:bodyPr>
              <a:lstStyle/>
              <a:p>
                <a:pPr defTabSz="671572" fontAlgn="base">
                  <a:spcBef>
                    <a:spcPct val="0"/>
                  </a:spcBef>
                  <a:spcAft>
                    <a:spcPct val="0"/>
                  </a:spcAft>
                  <a:defRPr/>
                </a:pPr>
                <a:endParaRPr lang="en-US" sz="1298" kern="0">
                  <a:solidFill>
                    <a:srgbClr val="FFFFFF"/>
                  </a:solidFill>
                  <a:latin typeface="Segoe UI"/>
                  <a:ea typeface="ＭＳ Ｐゴシック" charset="0"/>
                </a:endParaRPr>
              </a:p>
            </p:txBody>
          </p:sp>
        </p:grpSp>
        <p:sp>
          <p:nvSpPr>
            <p:cNvPr id="182" name="Rectangle 181"/>
            <p:cNvSpPr/>
            <p:nvPr/>
          </p:nvSpPr>
          <p:spPr>
            <a:xfrm>
              <a:off x="3499990" y="4228416"/>
              <a:ext cx="821299" cy="307777"/>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2145" fontAlgn="base">
                <a:spcBef>
                  <a:spcPct val="0"/>
                </a:spcBef>
                <a:spcAft>
                  <a:spcPct val="0"/>
                </a:spcAft>
                <a:defRPr/>
              </a:pPr>
              <a:r>
                <a:rPr lang="en-US" sz="980" dirty="0">
                  <a:ln>
                    <a:solidFill>
                      <a:srgbClr val="FFFFFF">
                        <a:alpha val="0"/>
                      </a:srgbClr>
                    </a:solidFill>
                  </a:ln>
                  <a:solidFill>
                    <a:srgbClr val="FFFFFF"/>
                  </a:solidFill>
                  <a:latin typeface="Segoe"/>
                </a:rPr>
                <a:t>Azure Active Directory</a:t>
              </a:r>
            </a:p>
          </p:txBody>
        </p:sp>
      </p:grpSp>
      <p:sp>
        <p:nvSpPr>
          <p:cNvPr id="29" name="Line Callout 2 28"/>
          <p:cNvSpPr/>
          <p:nvPr/>
        </p:nvSpPr>
        <p:spPr bwMode="auto">
          <a:xfrm>
            <a:off x="706992" y="5344439"/>
            <a:ext cx="2956914" cy="725439"/>
          </a:xfrm>
          <a:prstGeom prst="borderCallout2">
            <a:avLst>
              <a:gd name="adj1" fmla="val 22280"/>
              <a:gd name="adj2" fmla="val 18624"/>
              <a:gd name="adj3" fmla="val -44800"/>
              <a:gd name="adj4" fmla="val 18846"/>
              <a:gd name="adj5" fmla="val -97358"/>
              <a:gd name="adj6" fmla="val 69673"/>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defRPr/>
            </a:pPr>
            <a:r>
              <a:rPr lang="en-US" sz="1765" dirty="0">
                <a:solidFill>
                  <a:srgbClr val="505050"/>
                </a:solidFill>
                <a:latin typeface="Segoe UI"/>
              </a:rPr>
              <a:t>1. Separate Admin account for admin tasks</a:t>
            </a:r>
          </a:p>
        </p:txBody>
      </p:sp>
      <p:sp>
        <p:nvSpPr>
          <p:cNvPr id="186" name="Line Callout 2 185"/>
          <p:cNvSpPr/>
          <p:nvPr/>
        </p:nvSpPr>
        <p:spPr bwMode="auto">
          <a:xfrm>
            <a:off x="476241" y="1804733"/>
            <a:ext cx="3754760" cy="1101353"/>
          </a:xfrm>
          <a:prstGeom prst="borderCallout2">
            <a:avLst>
              <a:gd name="adj1" fmla="val 56844"/>
              <a:gd name="adj2" fmla="val 78584"/>
              <a:gd name="adj3" fmla="val 89752"/>
              <a:gd name="adj4" fmla="val 80260"/>
              <a:gd name="adj5" fmla="val 145004"/>
              <a:gd name="adj6" fmla="val 112592"/>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367">
              <a:defRPr/>
            </a:pPr>
            <a:r>
              <a:rPr lang="en-US" sz="1765" dirty="0">
                <a:solidFill>
                  <a:srgbClr val="505050"/>
                </a:solidFill>
                <a:latin typeface="Segoe UI"/>
              </a:rPr>
              <a:t>3. Unique Local Admin Passwords for Workstations</a:t>
            </a:r>
          </a:p>
          <a:p>
            <a:pPr defTabSz="914367">
              <a:defRPr/>
            </a:pPr>
            <a:r>
              <a:rPr lang="en-US" sz="1372" dirty="0">
                <a:solidFill>
                  <a:srgbClr val="FFFFFF"/>
                </a:solidFill>
                <a:latin typeface="Segoe UI"/>
                <a:hlinkClick r:id="rId6"/>
              </a:rPr>
              <a:t>http://Aka.ms/LAPS</a:t>
            </a:r>
            <a:r>
              <a:rPr lang="en-US" sz="1372" dirty="0">
                <a:solidFill>
                  <a:srgbClr val="FFFFFF"/>
                </a:solidFill>
                <a:latin typeface="Segoe UI"/>
              </a:rPr>
              <a:t>  </a:t>
            </a:r>
          </a:p>
        </p:txBody>
      </p:sp>
      <p:sp>
        <p:nvSpPr>
          <p:cNvPr id="188" name="Line Callout 2 187"/>
          <p:cNvSpPr/>
          <p:nvPr/>
        </p:nvSpPr>
        <p:spPr bwMode="auto">
          <a:xfrm>
            <a:off x="4483724" y="5344317"/>
            <a:ext cx="5820973" cy="1042476"/>
          </a:xfrm>
          <a:prstGeom prst="borderCallout2">
            <a:avLst>
              <a:gd name="adj1" fmla="val 20821"/>
              <a:gd name="adj2" fmla="val 61786"/>
              <a:gd name="adj3" fmla="val 12331"/>
              <a:gd name="adj4" fmla="val 7725"/>
              <a:gd name="adj5" fmla="val -54625"/>
              <a:gd name="adj6" fmla="val 7761"/>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367">
              <a:defRPr/>
            </a:pPr>
            <a:r>
              <a:rPr lang="en-US" sz="1765" dirty="0">
                <a:solidFill>
                  <a:srgbClr val="505050"/>
                </a:solidFill>
                <a:latin typeface="Segoe UI"/>
              </a:rPr>
              <a:t>2. Privileged Access Workstations (PAWs) </a:t>
            </a:r>
          </a:p>
          <a:p>
            <a:pPr defTabSz="896386">
              <a:defRPr/>
            </a:pPr>
            <a:r>
              <a:rPr lang="en-US" sz="1568" i="1" kern="0" dirty="0">
                <a:solidFill>
                  <a:srgbClr val="505050"/>
                </a:solidFill>
                <a:latin typeface="Segoe UI"/>
              </a:rPr>
              <a:t>Phase 1 - Active Directory admins</a:t>
            </a:r>
          </a:p>
          <a:p>
            <a:pPr defTabSz="914367">
              <a:defRPr/>
            </a:pPr>
            <a:r>
              <a:rPr lang="en-US" sz="1372" dirty="0">
                <a:solidFill>
                  <a:srgbClr val="FFFFFF"/>
                </a:solidFill>
                <a:latin typeface="Segoe UI"/>
                <a:hlinkClick r:id="rId7"/>
              </a:rPr>
              <a:t>http://Aka.ms/CyberPAW</a:t>
            </a:r>
            <a:r>
              <a:rPr lang="en-US" sz="1372" dirty="0">
                <a:solidFill>
                  <a:srgbClr val="FFFFFF"/>
                </a:solidFill>
                <a:latin typeface="Segoe UI"/>
              </a:rPr>
              <a:t> </a:t>
            </a:r>
          </a:p>
          <a:p>
            <a:pPr defTabSz="914102" fontAlgn="base">
              <a:lnSpc>
                <a:spcPct val="90000"/>
              </a:lnSpc>
              <a:spcBef>
                <a:spcPct val="0"/>
              </a:spcBef>
              <a:spcAft>
                <a:spcPct val="0"/>
              </a:spcAft>
              <a:defRPr/>
            </a:pPr>
            <a:endParaRPr lang="en-US" sz="1765" dirty="0">
              <a:solidFill>
                <a:srgbClr val="FFFFFF"/>
              </a:solidFill>
              <a:latin typeface="Segoe UI"/>
            </a:endParaRPr>
          </a:p>
        </p:txBody>
      </p:sp>
      <p:sp>
        <p:nvSpPr>
          <p:cNvPr id="189" name="Line Callout 2 188"/>
          <p:cNvSpPr/>
          <p:nvPr/>
        </p:nvSpPr>
        <p:spPr bwMode="auto">
          <a:xfrm>
            <a:off x="7979799" y="1804732"/>
            <a:ext cx="2677577" cy="1098337"/>
          </a:xfrm>
          <a:prstGeom prst="borderCallout2">
            <a:avLst>
              <a:gd name="adj1" fmla="val 20821"/>
              <a:gd name="adj2" fmla="val 61786"/>
              <a:gd name="adj3" fmla="val 23796"/>
              <a:gd name="adj4" fmla="val 19360"/>
              <a:gd name="adj5" fmla="val 147319"/>
              <a:gd name="adj6" fmla="val 81543"/>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367">
              <a:defRPr/>
            </a:pPr>
            <a:r>
              <a:rPr lang="en-US" sz="1765" dirty="0">
                <a:solidFill>
                  <a:srgbClr val="505050"/>
                </a:solidFill>
                <a:latin typeface="Segoe UI"/>
              </a:rPr>
              <a:t>4. Unique Local Admin Passwords for Servers</a:t>
            </a:r>
          </a:p>
          <a:p>
            <a:pPr defTabSz="914367">
              <a:defRPr/>
            </a:pPr>
            <a:r>
              <a:rPr lang="en-US" sz="1372" dirty="0">
                <a:solidFill>
                  <a:srgbClr val="FFFFFF"/>
                </a:solidFill>
                <a:latin typeface="Segoe UI"/>
                <a:hlinkClick r:id="rId6"/>
              </a:rPr>
              <a:t>http://Aka.ms/LAPS</a:t>
            </a:r>
            <a:r>
              <a:rPr lang="en-US" sz="1372" dirty="0">
                <a:solidFill>
                  <a:srgbClr val="FFFFFF"/>
                </a:solidFill>
                <a:latin typeface="Segoe UI"/>
              </a:rPr>
              <a:t>  </a:t>
            </a:r>
          </a:p>
        </p:txBody>
      </p:sp>
      <p:grpSp>
        <p:nvGrpSpPr>
          <p:cNvPr id="33" name="Group 32"/>
          <p:cNvGrpSpPr/>
          <p:nvPr/>
        </p:nvGrpSpPr>
        <p:grpSpPr>
          <a:xfrm>
            <a:off x="4585613" y="4189248"/>
            <a:ext cx="884833" cy="501166"/>
            <a:chOff x="4368890" y="3984870"/>
            <a:chExt cx="902576" cy="511215"/>
          </a:xfrm>
        </p:grpSpPr>
        <p:grpSp>
          <p:nvGrpSpPr>
            <p:cNvPr id="125" name="Group 24"/>
            <p:cNvGrpSpPr>
              <a:grpSpLocks noChangeAspect="1"/>
            </p:cNvGrpSpPr>
            <p:nvPr/>
          </p:nvGrpSpPr>
          <p:grpSpPr bwMode="auto">
            <a:xfrm>
              <a:off x="4368890" y="3984870"/>
              <a:ext cx="902576" cy="511215"/>
              <a:chOff x="1577" y="2835"/>
              <a:chExt cx="738" cy="418"/>
            </a:xfrm>
          </p:grpSpPr>
          <p:sp>
            <p:nvSpPr>
              <p:cNvPr id="126" name="AutoShape 23"/>
              <p:cNvSpPr>
                <a:spLocks noChangeAspect="1" noChangeArrowheads="1" noTextEdit="1"/>
              </p:cNvSpPr>
              <p:nvPr/>
            </p:nvSpPr>
            <p:spPr bwMode="auto">
              <a:xfrm>
                <a:off x="1577" y="2835"/>
                <a:ext cx="738"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27" name="Rectangle 25"/>
              <p:cNvSpPr>
                <a:spLocks noChangeArrowheads="1"/>
              </p:cNvSpPr>
              <p:nvPr/>
            </p:nvSpPr>
            <p:spPr bwMode="auto">
              <a:xfrm>
                <a:off x="1669" y="2831"/>
                <a:ext cx="563" cy="3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28" name="Oval 26"/>
              <p:cNvSpPr>
                <a:spLocks noChangeArrowheads="1"/>
              </p:cNvSpPr>
              <p:nvPr/>
            </p:nvSpPr>
            <p:spPr bwMode="auto">
              <a:xfrm>
                <a:off x="1944" y="2839"/>
                <a:ext cx="13" cy="1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29" name="Rectangle 27"/>
              <p:cNvSpPr>
                <a:spLocks noChangeArrowheads="1"/>
              </p:cNvSpPr>
              <p:nvPr/>
            </p:nvSpPr>
            <p:spPr bwMode="auto">
              <a:xfrm>
                <a:off x="1690" y="2860"/>
                <a:ext cx="525" cy="34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30" name="Freeform 28"/>
              <p:cNvSpPr>
                <a:spLocks/>
              </p:cNvSpPr>
              <p:nvPr/>
            </p:nvSpPr>
            <p:spPr bwMode="auto">
              <a:xfrm>
                <a:off x="1581" y="3223"/>
                <a:ext cx="730" cy="30"/>
              </a:xfrm>
              <a:custGeom>
                <a:avLst/>
                <a:gdLst>
                  <a:gd name="T0" fmla="*/ 0 w 175"/>
                  <a:gd name="T1" fmla="*/ 0 h 7"/>
                  <a:gd name="T2" fmla="*/ 0 w 175"/>
                  <a:gd name="T3" fmla="*/ 1 h 7"/>
                  <a:gd name="T4" fmla="*/ 7 w 175"/>
                  <a:gd name="T5" fmla="*/ 7 h 7"/>
                  <a:gd name="T6" fmla="*/ 168 w 175"/>
                  <a:gd name="T7" fmla="*/ 7 h 7"/>
                  <a:gd name="T8" fmla="*/ 175 w 175"/>
                  <a:gd name="T9" fmla="*/ 1 h 7"/>
                  <a:gd name="T10" fmla="*/ 175 w 175"/>
                  <a:gd name="T11" fmla="*/ 0 h 7"/>
                  <a:gd name="T12" fmla="*/ 0 w 17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75" h="7">
                    <a:moveTo>
                      <a:pt x="0" y="0"/>
                    </a:moveTo>
                    <a:cubicBezTo>
                      <a:pt x="0" y="1"/>
                      <a:pt x="0" y="1"/>
                      <a:pt x="0" y="1"/>
                    </a:cubicBezTo>
                    <a:cubicBezTo>
                      <a:pt x="0" y="4"/>
                      <a:pt x="3" y="7"/>
                      <a:pt x="7" y="7"/>
                    </a:cubicBezTo>
                    <a:cubicBezTo>
                      <a:pt x="168" y="7"/>
                      <a:pt x="168" y="7"/>
                      <a:pt x="168" y="7"/>
                    </a:cubicBezTo>
                    <a:cubicBezTo>
                      <a:pt x="172" y="7"/>
                      <a:pt x="175" y="4"/>
                      <a:pt x="175" y="1"/>
                    </a:cubicBezTo>
                    <a:cubicBezTo>
                      <a:pt x="175" y="0"/>
                      <a:pt x="175" y="0"/>
                      <a:pt x="175" y="0"/>
                    </a:cubicBez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grpSp>
          <p:nvGrpSpPr>
            <p:cNvPr id="229" name="Group 15"/>
            <p:cNvGrpSpPr>
              <a:grpSpLocks noChangeAspect="1"/>
            </p:cNvGrpSpPr>
            <p:nvPr/>
          </p:nvGrpSpPr>
          <p:grpSpPr bwMode="auto">
            <a:xfrm>
              <a:off x="4668838" y="4087813"/>
              <a:ext cx="387350" cy="301625"/>
              <a:chOff x="2941" y="2575"/>
              <a:chExt cx="244" cy="190"/>
            </a:xfrm>
          </p:grpSpPr>
          <p:sp>
            <p:nvSpPr>
              <p:cNvPr id="230" name="AutoShape 14"/>
              <p:cNvSpPr>
                <a:spLocks noChangeAspect="1" noChangeArrowheads="1" noTextEdit="1"/>
              </p:cNvSpPr>
              <p:nvPr/>
            </p:nvSpPr>
            <p:spPr bwMode="auto">
              <a:xfrm>
                <a:off x="2941" y="2575"/>
                <a:ext cx="24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1" name="Rectangle 16"/>
              <p:cNvSpPr>
                <a:spLocks noChangeArrowheads="1"/>
              </p:cNvSpPr>
              <p:nvPr/>
            </p:nvSpPr>
            <p:spPr bwMode="auto">
              <a:xfrm>
                <a:off x="3000" y="2604"/>
                <a:ext cx="148" cy="1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2" name="Freeform 17"/>
              <p:cNvSpPr>
                <a:spLocks noEditPoints="1"/>
              </p:cNvSpPr>
              <p:nvPr/>
            </p:nvSpPr>
            <p:spPr bwMode="auto">
              <a:xfrm>
                <a:off x="2940" y="2575"/>
                <a:ext cx="213" cy="169"/>
              </a:xfrm>
              <a:custGeom>
                <a:avLst/>
                <a:gdLst>
                  <a:gd name="T0" fmla="*/ 392 w 392"/>
                  <a:gd name="T1" fmla="*/ 14 h 313"/>
                  <a:gd name="T2" fmla="*/ 392 w 392"/>
                  <a:gd name="T3" fmla="*/ 298 h 313"/>
                  <a:gd name="T4" fmla="*/ 378 w 392"/>
                  <a:gd name="T5" fmla="*/ 313 h 313"/>
                  <a:gd name="T6" fmla="*/ 15 w 392"/>
                  <a:gd name="T7" fmla="*/ 313 h 313"/>
                  <a:gd name="T8" fmla="*/ 0 w 392"/>
                  <a:gd name="T9" fmla="*/ 298 h 313"/>
                  <a:gd name="T10" fmla="*/ 0 w 392"/>
                  <a:gd name="T11" fmla="*/ 14 h 313"/>
                  <a:gd name="T12" fmla="*/ 15 w 392"/>
                  <a:gd name="T13" fmla="*/ 0 h 313"/>
                  <a:gd name="T14" fmla="*/ 378 w 392"/>
                  <a:gd name="T15" fmla="*/ 0 h 313"/>
                  <a:gd name="T16" fmla="*/ 392 w 392"/>
                  <a:gd name="T17" fmla="*/ 14 h 313"/>
                  <a:gd name="T18" fmla="*/ 383 w 392"/>
                  <a:gd name="T19" fmla="*/ 53 h 313"/>
                  <a:gd name="T20" fmla="*/ 10 w 392"/>
                  <a:gd name="T21" fmla="*/ 53 h 313"/>
                  <a:gd name="T22" fmla="*/ 10 w 392"/>
                  <a:gd name="T23" fmla="*/ 299 h 313"/>
                  <a:gd name="T24" fmla="*/ 383 w 392"/>
                  <a:gd name="T25" fmla="*/ 299 h 313"/>
                  <a:gd name="T26" fmla="*/ 383 w 392"/>
                  <a:gd name="T27" fmla="*/ 5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 h="313">
                    <a:moveTo>
                      <a:pt x="392" y="14"/>
                    </a:moveTo>
                    <a:cubicBezTo>
                      <a:pt x="392" y="298"/>
                      <a:pt x="392" y="298"/>
                      <a:pt x="392" y="298"/>
                    </a:cubicBezTo>
                    <a:cubicBezTo>
                      <a:pt x="392" y="310"/>
                      <a:pt x="390" y="313"/>
                      <a:pt x="378" y="313"/>
                    </a:cubicBezTo>
                    <a:cubicBezTo>
                      <a:pt x="15" y="313"/>
                      <a:pt x="15" y="313"/>
                      <a:pt x="15" y="313"/>
                    </a:cubicBezTo>
                    <a:cubicBezTo>
                      <a:pt x="3" y="313"/>
                      <a:pt x="0" y="310"/>
                      <a:pt x="0" y="298"/>
                    </a:cubicBezTo>
                    <a:cubicBezTo>
                      <a:pt x="0" y="14"/>
                      <a:pt x="0" y="14"/>
                      <a:pt x="0" y="14"/>
                    </a:cubicBezTo>
                    <a:cubicBezTo>
                      <a:pt x="0" y="2"/>
                      <a:pt x="3" y="0"/>
                      <a:pt x="15" y="0"/>
                    </a:cubicBezTo>
                    <a:cubicBezTo>
                      <a:pt x="378" y="0"/>
                      <a:pt x="378" y="0"/>
                      <a:pt x="378" y="0"/>
                    </a:cubicBezTo>
                    <a:cubicBezTo>
                      <a:pt x="390" y="0"/>
                      <a:pt x="392" y="2"/>
                      <a:pt x="392" y="14"/>
                    </a:cubicBezTo>
                    <a:moveTo>
                      <a:pt x="383" y="53"/>
                    </a:moveTo>
                    <a:cubicBezTo>
                      <a:pt x="10" y="53"/>
                      <a:pt x="10" y="53"/>
                      <a:pt x="10" y="53"/>
                    </a:cubicBezTo>
                    <a:cubicBezTo>
                      <a:pt x="10" y="299"/>
                      <a:pt x="10" y="299"/>
                      <a:pt x="10" y="299"/>
                    </a:cubicBezTo>
                    <a:cubicBezTo>
                      <a:pt x="383" y="299"/>
                      <a:pt x="383" y="299"/>
                      <a:pt x="383" y="299"/>
                    </a:cubicBezTo>
                    <a:lnTo>
                      <a:pt x="383" y="53"/>
                    </a:lnTo>
                    <a:close/>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3" name="Rectangle 18"/>
              <p:cNvSpPr>
                <a:spLocks noChangeArrowheads="1"/>
              </p:cNvSpPr>
              <p:nvPr/>
            </p:nvSpPr>
            <p:spPr bwMode="auto">
              <a:xfrm>
                <a:off x="2946" y="2583"/>
                <a:ext cx="203" cy="10"/>
              </a:xfrm>
              <a:prstGeom prst="rect">
                <a:avLst/>
              </a:prstGeom>
              <a:solidFill>
                <a:srgbClr val="DB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4" name="Rectangle 19"/>
              <p:cNvSpPr>
                <a:spLocks noChangeArrowheads="1"/>
              </p:cNvSpPr>
              <p:nvPr/>
            </p:nvSpPr>
            <p:spPr bwMode="auto">
              <a:xfrm>
                <a:off x="2946" y="2604"/>
                <a:ext cx="54" cy="132"/>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5" name="Freeform 20"/>
              <p:cNvSpPr>
                <a:spLocks/>
              </p:cNvSpPr>
              <p:nvPr/>
            </p:nvSpPr>
            <p:spPr bwMode="auto">
              <a:xfrm>
                <a:off x="2954" y="2619"/>
                <a:ext cx="35" cy="4"/>
              </a:xfrm>
              <a:custGeom>
                <a:avLst/>
                <a:gdLst>
                  <a:gd name="T0" fmla="*/ 60 w 64"/>
                  <a:gd name="T1" fmla="*/ 7 h 7"/>
                  <a:gd name="T2" fmla="*/ 3 w 64"/>
                  <a:gd name="T3" fmla="*/ 7 h 7"/>
                  <a:gd name="T4" fmla="*/ 0 w 64"/>
                  <a:gd name="T5" fmla="*/ 3 h 7"/>
                  <a:gd name="T6" fmla="*/ 3 w 64"/>
                  <a:gd name="T7" fmla="*/ 0 h 7"/>
                  <a:gd name="T8" fmla="*/ 60 w 64"/>
                  <a:gd name="T9" fmla="*/ 0 h 7"/>
                  <a:gd name="T10" fmla="*/ 64 w 64"/>
                  <a:gd name="T11" fmla="*/ 3 h 7"/>
                  <a:gd name="T12" fmla="*/ 60 w 6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4" h="7">
                    <a:moveTo>
                      <a:pt x="60" y="7"/>
                    </a:moveTo>
                    <a:cubicBezTo>
                      <a:pt x="3" y="7"/>
                      <a:pt x="3" y="7"/>
                      <a:pt x="3" y="7"/>
                    </a:cubicBezTo>
                    <a:cubicBezTo>
                      <a:pt x="2" y="7"/>
                      <a:pt x="0" y="5"/>
                      <a:pt x="0" y="3"/>
                    </a:cubicBezTo>
                    <a:cubicBezTo>
                      <a:pt x="0" y="1"/>
                      <a:pt x="2" y="0"/>
                      <a:pt x="3" y="0"/>
                    </a:cubicBezTo>
                    <a:cubicBezTo>
                      <a:pt x="60" y="0"/>
                      <a:pt x="60" y="0"/>
                      <a:pt x="60" y="0"/>
                    </a:cubicBezTo>
                    <a:cubicBezTo>
                      <a:pt x="62" y="0"/>
                      <a:pt x="64" y="1"/>
                      <a:pt x="64" y="3"/>
                    </a:cubicBezTo>
                    <a:cubicBezTo>
                      <a:pt x="64" y="5"/>
                      <a:pt x="62" y="7"/>
                      <a:pt x="60"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6" name="Freeform 21"/>
              <p:cNvSpPr>
                <a:spLocks/>
              </p:cNvSpPr>
              <p:nvPr/>
            </p:nvSpPr>
            <p:spPr bwMode="auto">
              <a:xfrm>
                <a:off x="2954" y="2632"/>
                <a:ext cx="39" cy="4"/>
              </a:xfrm>
              <a:custGeom>
                <a:avLst/>
                <a:gdLst>
                  <a:gd name="T0" fmla="*/ 69 w 72"/>
                  <a:gd name="T1" fmla="*/ 7 h 7"/>
                  <a:gd name="T2" fmla="*/ 3 w 72"/>
                  <a:gd name="T3" fmla="*/ 7 h 7"/>
                  <a:gd name="T4" fmla="*/ 0 w 72"/>
                  <a:gd name="T5" fmla="*/ 4 h 7"/>
                  <a:gd name="T6" fmla="*/ 3 w 72"/>
                  <a:gd name="T7" fmla="*/ 0 h 7"/>
                  <a:gd name="T8" fmla="*/ 69 w 72"/>
                  <a:gd name="T9" fmla="*/ 0 h 7"/>
                  <a:gd name="T10" fmla="*/ 72 w 72"/>
                  <a:gd name="T11" fmla="*/ 4 h 7"/>
                  <a:gd name="T12" fmla="*/ 69 w 7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2" h="7">
                    <a:moveTo>
                      <a:pt x="69" y="7"/>
                    </a:moveTo>
                    <a:cubicBezTo>
                      <a:pt x="3" y="7"/>
                      <a:pt x="3" y="7"/>
                      <a:pt x="3" y="7"/>
                    </a:cubicBezTo>
                    <a:cubicBezTo>
                      <a:pt x="2" y="7"/>
                      <a:pt x="0" y="6"/>
                      <a:pt x="0" y="4"/>
                    </a:cubicBezTo>
                    <a:cubicBezTo>
                      <a:pt x="0" y="2"/>
                      <a:pt x="2" y="0"/>
                      <a:pt x="3" y="0"/>
                    </a:cubicBezTo>
                    <a:cubicBezTo>
                      <a:pt x="69" y="0"/>
                      <a:pt x="69" y="0"/>
                      <a:pt x="69" y="0"/>
                    </a:cubicBezTo>
                    <a:cubicBezTo>
                      <a:pt x="71" y="0"/>
                      <a:pt x="72" y="2"/>
                      <a:pt x="72" y="4"/>
                    </a:cubicBezTo>
                    <a:cubicBezTo>
                      <a:pt x="72" y="6"/>
                      <a:pt x="71" y="7"/>
                      <a:pt x="69"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7" name="Freeform 22"/>
              <p:cNvSpPr>
                <a:spLocks/>
              </p:cNvSpPr>
              <p:nvPr/>
            </p:nvSpPr>
            <p:spPr bwMode="auto">
              <a:xfrm>
                <a:off x="2954" y="2644"/>
                <a:ext cx="30" cy="4"/>
              </a:xfrm>
              <a:custGeom>
                <a:avLst/>
                <a:gdLst>
                  <a:gd name="T0" fmla="*/ 53 w 56"/>
                  <a:gd name="T1" fmla="*/ 7 h 7"/>
                  <a:gd name="T2" fmla="*/ 3 w 56"/>
                  <a:gd name="T3" fmla="*/ 7 h 7"/>
                  <a:gd name="T4" fmla="*/ 0 w 56"/>
                  <a:gd name="T5" fmla="*/ 4 h 7"/>
                  <a:gd name="T6" fmla="*/ 3 w 56"/>
                  <a:gd name="T7" fmla="*/ 0 h 7"/>
                  <a:gd name="T8" fmla="*/ 53 w 56"/>
                  <a:gd name="T9" fmla="*/ 0 h 7"/>
                  <a:gd name="T10" fmla="*/ 56 w 56"/>
                  <a:gd name="T11" fmla="*/ 4 h 7"/>
                  <a:gd name="T12" fmla="*/ 53 w 5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3" y="7"/>
                    </a:moveTo>
                    <a:cubicBezTo>
                      <a:pt x="3" y="7"/>
                      <a:pt x="3" y="7"/>
                      <a:pt x="3" y="7"/>
                    </a:cubicBezTo>
                    <a:cubicBezTo>
                      <a:pt x="2" y="7"/>
                      <a:pt x="0" y="6"/>
                      <a:pt x="0" y="4"/>
                    </a:cubicBezTo>
                    <a:cubicBezTo>
                      <a:pt x="0" y="2"/>
                      <a:pt x="2" y="0"/>
                      <a:pt x="3" y="0"/>
                    </a:cubicBezTo>
                    <a:cubicBezTo>
                      <a:pt x="53" y="0"/>
                      <a:pt x="53" y="0"/>
                      <a:pt x="53" y="0"/>
                    </a:cubicBezTo>
                    <a:cubicBezTo>
                      <a:pt x="55" y="0"/>
                      <a:pt x="56" y="2"/>
                      <a:pt x="56" y="4"/>
                    </a:cubicBezTo>
                    <a:cubicBezTo>
                      <a:pt x="56" y="6"/>
                      <a:pt x="55" y="7"/>
                      <a:pt x="53"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8" name="Freeform 23"/>
              <p:cNvSpPr>
                <a:spLocks/>
              </p:cNvSpPr>
              <p:nvPr/>
            </p:nvSpPr>
            <p:spPr bwMode="auto">
              <a:xfrm>
                <a:off x="2954" y="2658"/>
                <a:ext cx="35" cy="4"/>
              </a:xfrm>
              <a:custGeom>
                <a:avLst/>
                <a:gdLst>
                  <a:gd name="T0" fmla="*/ 60 w 64"/>
                  <a:gd name="T1" fmla="*/ 7 h 7"/>
                  <a:gd name="T2" fmla="*/ 3 w 64"/>
                  <a:gd name="T3" fmla="*/ 7 h 7"/>
                  <a:gd name="T4" fmla="*/ 0 w 64"/>
                  <a:gd name="T5" fmla="*/ 4 h 7"/>
                  <a:gd name="T6" fmla="*/ 3 w 64"/>
                  <a:gd name="T7" fmla="*/ 0 h 7"/>
                  <a:gd name="T8" fmla="*/ 60 w 64"/>
                  <a:gd name="T9" fmla="*/ 0 h 7"/>
                  <a:gd name="T10" fmla="*/ 64 w 64"/>
                  <a:gd name="T11" fmla="*/ 4 h 7"/>
                  <a:gd name="T12" fmla="*/ 60 w 6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4" h="7">
                    <a:moveTo>
                      <a:pt x="60" y="7"/>
                    </a:moveTo>
                    <a:cubicBezTo>
                      <a:pt x="3" y="7"/>
                      <a:pt x="3" y="7"/>
                      <a:pt x="3" y="7"/>
                    </a:cubicBezTo>
                    <a:cubicBezTo>
                      <a:pt x="2" y="7"/>
                      <a:pt x="0" y="5"/>
                      <a:pt x="0" y="4"/>
                    </a:cubicBezTo>
                    <a:cubicBezTo>
                      <a:pt x="0" y="2"/>
                      <a:pt x="2" y="0"/>
                      <a:pt x="3" y="0"/>
                    </a:cubicBezTo>
                    <a:cubicBezTo>
                      <a:pt x="60" y="0"/>
                      <a:pt x="60" y="0"/>
                      <a:pt x="60" y="0"/>
                    </a:cubicBezTo>
                    <a:cubicBezTo>
                      <a:pt x="62" y="0"/>
                      <a:pt x="64" y="2"/>
                      <a:pt x="64" y="4"/>
                    </a:cubicBezTo>
                    <a:cubicBezTo>
                      <a:pt x="64" y="5"/>
                      <a:pt x="62" y="7"/>
                      <a:pt x="60"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9" name="Freeform 24"/>
              <p:cNvSpPr>
                <a:spLocks/>
              </p:cNvSpPr>
              <p:nvPr/>
            </p:nvSpPr>
            <p:spPr bwMode="auto">
              <a:xfrm>
                <a:off x="2954" y="2670"/>
                <a:ext cx="39" cy="4"/>
              </a:xfrm>
              <a:custGeom>
                <a:avLst/>
                <a:gdLst>
                  <a:gd name="T0" fmla="*/ 69 w 72"/>
                  <a:gd name="T1" fmla="*/ 7 h 7"/>
                  <a:gd name="T2" fmla="*/ 3 w 72"/>
                  <a:gd name="T3" fmla="*/ 7 h 7"/>
                  <a:gd name="T4" fmla="*/ 0 w 72"/>
                  <a:gd name="T5" fmla="*/ 4 h 7"/>
                  <a:gd name="T6" fmla="*/ 3 w 72"/>
                  <a:gd name="T7" fmla="*/ 0 h 7"/>
                  <a:gd name="T8" fmla="*/ 69 w 72"/>
                  <a:gd name="T9" fmla="*/ 0 h 7"/>
                  <a:gd name="T10" fmla="*/ 72 w 72"/>
                  <a:gd name="T11" fmla="*/ 4 h 7"/>
                  <a:gd name="T12" fmla="*/ 69 w 7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2" h="7">
                    <a:moveTo>
                      <a:pt x="69" y="7"/>
                    </a:moveTo>
                    <a:cubicBezTo>
                      <a:pt x="3" y="7"/>
                      <a:pt x="3" y="7"/>
                      <a:pt x="3" y="7"/>
                    </a:cubicBezTo>
                    <a:cubicBezTo>
                      <a:pt x="2" y="7"/>
                      <a:pt x="0" y="6"/>
                      <a:pt x="0" y="4"/>
                    </a:cubicBezTo>
                    <a:cubicBezTo>
                      <a:pt x="0" y="2"/>
                      <a:pt x="2" y="0"/>
                      <a:pt x="3" y="0"/>
                    </a:cubicBezTo>
                    <a:cubicBezTo>
                      <a:pt x="69" y="0"/>
                      <a:pt x="69" y="0"/>
                      <a:pt x="69" y="0"/>
                    </a:cubicBezTo>
                    <a:cubicBezTo>
                      <a:pt x="71" y="0"/>
                      <a:pt x="72" y="2"/>
                      <a:pt x="72" y="4"/>
                    </a:cubicBezTo>
                    <a:cubicBezTo>
                      <a:pt x="72" y="6"/>
                      <a:pt x="71" y="7"/>
                      <a:pt x="69"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40" name="Freeform 25"/>
              <p:cNvSpPr>
                <a:spLocks/>
              </p:cNvSpPr>
              <p:nvPr/>
            </p:nvSpPr>
            <p:spPr bwMode="auto">
              <a:xfrm>
                <a:off x="2954" y="2683"/>
                <a:ext cx="30" cy="4"/>
              </a:xfrm>
              <a:custGeom>
                <a:avLst/>
                <a:gdLst>
                  <a:gd name="T0" fmla="*/ 53 w 56"/>
                  <a:gd name="T1" fmla="*/ 7 h 7"/>
                  <a:gd name="T2" fmla="*/ 3 w 56"/>
                  <a:gd name="T3" fmla="*/ 7 h 7"/>
                  <a:gd name="T4" fmla="*/ 0 w 56"/>
                  <a:gd name="T5" fmla="*/ 3 h 7"/>
                  <a:gd name="T6" fmla="*/ 3 w 56"/>
                  <a:gd name="T7" fmla="*/ 0 h 7"/>
                  <a:gd name="T8" fmla="*/ 53 w 56"/>
                  <a:gd name="T9" fmla="*/ 0 h 7"/>
                  <a:gd name="T10" fmla="*/ 56 w 56"/>
                  <a:gd name="T11" fmla="*/ 3 h 7"/>
                  <a:gd name="T12" fmla="*/ 53 w 5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3" y="7"/>
                    </a:moveTo>
                    <a:cubicBezTo>
                      <a:pt x="3" y="7"/>
                      <a:pt x="3" y="7"/>
                      <a:pt x="3" y="7"/>
                    </a:cubicBezTo>
                    <a:cubicBezTo>
                      <a:pt x="2" y="7"/>
                      <a:pt x="0" y="5"/>
                      <a:pt x="0" y="3"/>
                    </a:cubicBezTo>
                    <a:cubicBezTo>
                      <a:pt x="0" y="1"/>
                      <a:pt x="2" y="0"/>
                      <a:pt x="3" y="0"/>
                    </a:cubicBezTo>
                    <a:cubicBezTo>
                      <a:pt x="53" y="0"/>
                      <a:pt x="53" y="0"/>
                      <a:pt x="53" y="0"/>
                    </a:cubicBezTo>
                    <a:cubicBezTo>
                      <a:pt x="55" y="0"/>
                      <a:pt x="56" y="1"/>
                      <a:pt x="56" y="3"/>
                    </a:cubicBezTo>
                    <a:cubicBezTo>
                      <a:pt x="56" y="5"/>
                      <a:pt x="55" y="7"/>
                      <a:pt x="53"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41" name="Freeform 26"/>
              <p:cNvSpPr>
                <a:spLocks/>
              </p:cNvSpPr>
              <p:nvPr/>
            </p:nvSpPr>
            <p:spPr bwMode="auto">
              <a:xfrm>
                <a:off x="3033" y="2656"/>
                <a:ext cx="151" cy="109"/>
              </a:xfrm>
              <a:custGeom>
                <a:avLst/>
                <a:gdLst>
                  <a:gd name="T0" fmla="*/ 280 w 280"/>
                  <a:gd name="T1" fmla="*/ 190 h 200"/>
                  <a:gd name="T2" fmla="*/ 270 w 280"/>
                  <a:gd name="T3" fmla="*/ 200 h 200"/>
                  <a:gd name="T4" fmla="*/ 10 w 280"/>
                  <a:gd name="T5" fmla="*/ 200 h 200"/>
                  <a:gd name="T6" fmla="*/ 0 w 280"/>
                  <a:gd name="T7" fmla="*/ 190 h 200"/>
                  <a:gd name="T8" fmla="*/ 0 w 280"/>
                  <a:gd name="T9" fmla="*/ 10 h 200"/>
                  <a:gd name="T10" fmla="*/ 10 w 280"/>
                  <a:gd name="T11" fmla="*/ 0 h 200"/>
                  <a:gd name="T12" fmla="*/ 270 w 280"/>
                  <a:gd name="T13" fmla="*/ 0 h 200"/>
                  <a:gd name="T14" fmla="*/ 280 w 280"/>
                  <a:gd name="T15" fmla="*/ 10 h 200"/>
                  <a:gd name="T16" fmla="*/ 280 w 280"/>
                  <a:gd name="T17" fmla="*/ 19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200">
                    <a:moveTo>
                      <a:pt x="280" y="190"/>
                    </a:moveTo>
                    <a:cubicBezTo>
                      <a:pt x="280" y="196"/>
                      <a:pt x="276" y="200"/>
                      <a:pt x="270" y="200"/>
                    </a:cubicBezTo>
                    <a:cubicBezTo>
                      <a:pt x="10" y="200"/>
                      <a:pt x="10" y="200"/>
                      <a:pt x="10" y="200"/>
                    </a:cubicBezTo>
                    <a:cubicBezTo>
                      <a:pt x="4" y="200"/>
                      <a:pt x="0" y="196"/>
                      <a:pt x="0" y="190"/>
                    </a:cubicBezTo>
                    <a:cubicBezTo>
                      <a:pt x="0" y="10"/>
                      <a:pt x="0" y="10"/>
                      <a:pt x="0" y="10"/>
                    </a:cubicBezTo>
                    <a:cubicBezTo>
                      <a:pt x="0" y="4"/>
                      <a:pt x="4" y="0"/>
                      <a:pt x="10" y="0"/>
                    </a:cubicBezTo>
                    <a:cubicBezTo>
                      <a:pt x="270" y="0"/>
                      <a:pt x="270" y="0"/>
                      <a:pt x="270" y="0"/>
                    </a:cubicBezTo>
                    <a:cubicBezTo>
                      <a:pt x="276" y="0"/>
                      <a:pt x="280" y="4"/>
                      <a:pt x="280" y="10"/>
                    </a:cubicBezTo>
                    <a:lnTo>
                      <a:pt x="280" y="190"/>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42" name="Freeform 27"/>
              <p:cNvSpPr>
                <a:spLocks/>
              </p:cNvSpPr>
              <p:nvPr/>
            </p:nvSpPr>
            <p:spPr bwMode="auto">
              <a:xfrm>
                <a:off x="3033" y="2703"/>
                <a:ext cx="76" cy="19"/>
              </a:xfrm>
              <a:custGeom>
                <a:avLst/>
                <a:gdLst>
                  <a:gd name="T0" fmla="*/ 0 w 76"/>
                  <a:gd name="T1" fmla="*/ 0 h 19"/>
                  <a:gd name="T2" fmla="*/ 21 w 76"/>
                  <a:gd name="T3" fmla="*/ 0 h 19"/>
                  <a:gd name="T4" fmla="*/ 22 w 76"/>
                  <a:gd name="T5" fmla="*/ 0 h 19"/>
                  <a:gd name="T6" fmla="*/ 22 w 76"/>
                  <a:gd name="T7" fmla="*/ 1 h 19"/>
                  <a:gd name="T8" fmla="*/ 22 w 76"/>
                  <a:gd name="T9" fmla="*/ 19 h 19"/>
                  <a:gd name="T10" fmla="*/ 51 w 76"/>
                  <a:gd name="T11" fmla="*/ 19 h 19"/>
                  <a:gd name="T12" fmla="*/ 51 w 76"/>
                  <a:gd name="T13" fmla="*/ 1 h 19"/>
                  <a:gd name="T14" fmla="*/ 51 w 76"/>
                  <a:gd name="T15" fmla="*/ 0 h 19"/>
                  <a:gd name="T16" fmla="*/ 76 w 76"/>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9">
                    <a:moveTo>
                      <a:pt x="0" y="0"/>
                    </a:moveTo>
                    <a:lnTo>
                      <a:pt x="21" y="0"/>
                    </a:lnTo>
                    <a:lnTo>
                      <a:pt x="22" y="0"/>
                    </a:lnTo>
                    <a:lnTo>
                      <a:pt x="22" y="1"/>
                    </a:lnTo>
                    <a:lnTo>
                      <a:pt x="22" y="19"/>
                    </a:lnTo>
                    <a:lnTo>
                      <a:pt x="51" y="19"/>
                    </a:lnTo>
                    <a:lnTo>
                      <a:pt x="51" y="1"/>
                    </a:lnTo>
                    <a:lnTo>
                      <a:pt x="51" y="0"/>
                    </a:lnTo>
                    <a:lnTo>
                      <a:pt x="76" y="0"/>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43" name="Freeform 28"/>
              <p:cNvSpPr>
                <a:spLocks/>
              </p:cNvSpPr>
              <p:nvPr/>
            </p:nvSpPr>
            <p:spPr bwMode="auto">
              <a:xfrm>
                <a:off x="3109" y="2703"/>
                <a:ext cx="75" cy="19"/>
              </a:xfrm>
              <a:custGeom>
                <a:avLst/>
                <a:gdLst>
                  <a:gd name="T0" fmla="*/ 75 w 75"/>
                  <a:gd name="T1" fmla="*/ 0 h 19"/>
                  <a:gd name="T2" fmla="*/ 54 w 75"/>
                  <a:gd name="T3" fmla="*/ 0 h 19"/>
                  <a:gd name="T4" fmla="*/ 53 w 75"/>
                  <a:gd name="T5" fmla="*/ 0 h 19"/>
                  <a:gd name="T6" fmla="*/ 53 w 75"/>
                  <a:gd name="T7" fmla="*/ 1 h 19"/>
                  <a:gd name="T8" fmla="*/ 53 w 75"/>
                  <a:gd name="T9" fmla="*/ 19 h 19"/>
                  <a:gd name="T10" fmla="*/ 24 w 75"/>
                  <a:gd name="T11" fmla="*/ 19 h 19"/>
                  <a:gd name="T12" fmla="*/ 24 w 75"/>
                  <a:gd name="T13" fmla="*/ 1 h 19"/>
                  <a:gd name="T14" fmla="*/ 24 w 75"/>
                  <a:gd name="T15" fmla="*/ 0 h 19"/>
                  <a:gd name="T16" fmla="*/ 0 w 75"/>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
                    <a:moveTo>
                      <a:pt x="75" y="0"/>
                    </a:moveTo>
                    <a:lnTo>
                      <a:pt x="54" y="0"/>
                    </a:lnTo>
                    <a:lnTo>
                      <a:pt x="53" y="0"/>
                    </a:lnTo>
                    <a:lnTo>
                      <a:pt x="53" y="1"/>
                    </a:lnTo>
                    <a:lnTo>
                      <a:pt x="53" y="19"/>
                    </a:lnTo>
                    <a:lnTo>
                      <a:pt x="24" y="19"/>
                    </a:lnTo>
                    <a:lnTo>
                      <a:pt x="24" y="1"/>
                    </a:lnTo>
                    <a:lnTo>
                      <a:pt x="24" y="0"/>
                    </a:lnTo>
                    <a:lnTo>
                      <a:pt x="0" y="0"/>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44" name="Freeform 29"/>
              <p:cNvSpPr>
                <a:spLocks/>
              </p:cNvSpPr>
              <p:nvPr/>
            </p:nvSpPr>
            <p:spPr bwMode="auto">
              <a:xfrm>
                <a:off x="3087" y="2637"/>
                <a:ext cx="45" cy="30"/>
              </a:xfrm>
              <a:custGeom>
                <a:avLst/>
                <a:gdLst>
                  <a:gd name="T0" fmla="*/ 84 w 84"/>
                  <a:gd name="T1" fmla="*/ 45 h 56"/>
                  <a:gd name="T2" fmla="*/ 74 w 84"/>
                  <a:gd name="T3" fmla="*/ 56 h 56"/>
                  <a:gd name="T4" fmla="*/ 11 w 84"/>
                  <a:gd name="T5" fmla="*/ 56 h 56"/>
                  <a:gd name="T6" fmla="*/ 0 w 84"/>
                  <a:gd name="T7" fmla="*/ 45 h 56"/>
                  <a:gd name="T8" fmla="*/ 0 w 84"/>
                  <a:gd name="T9" fmla="*/ 10 h 56"/>
                  <a:gd name="T10" fmla="*/ 11 w 84"/>
                  <a:gd name="T11" fmla="*/ 0 h 56"/>
                  <a:gd name="T12" fmla="*/ 74 w 84"/>
                  <a:gd name="T13" fmla="*/ 0 h 56"/>
                  <a:gd name="T14" fmla="*/ 84 w 84"/>
                  <a:gd name="T15" fmla="*/ 10 h 56"/>
                  <a:gd name="T16" fmla="*/ 84 w 84"/>
                  <a:gd name="T17"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6">
                    <a:moveTo>
                      <a:pt x="84" y="45"/>
                    </a:moveTo>
                    <a:cubicBezTo>
                      <a:pt x="84" y="50"/>
                      <a:pt x="81" y="56"/>
                      <a:pt x="74" y="56"/>
                    </a:cubicBezTo>
                    <a:cubicBezTo>
                      <a:pt x="11" y="56"/>
                      <a:pt x="11" y="56"/>
                      <a:pt x="11" y="56"/>
                    </a:cubicBezTo>
                    <a:cubicBezTo>
                      <a:pt x="4" y="56"/>
                      <a:pt x="0" y="50"/>
                      <a:pt x="0" y="45"/>
                    </a:cubicBezTo>
                    <a:cubicBezTo>
                      <a:pt x="0" y="10"/>
                      <a:pt x="0" y="10"/>
                      <a:pt x="0" y="10"/>
                    </a:cubicBezTo>
                    <a:cubicBezTo>
                      <a:pt x="0" y="4"/>
                      <a:pt x="4" y="0"/>
                      <a:pt x="11" y="0"/>
                    </a:cubicBezTo>
                    <a:cubicBezTo>
                      <a:pt x="74" y="0"/>
                      <a:pt x="74" y="0"/>
                      <a:pt x="74" y="0"/>
                    </a:cubicBezTo>
                    <a:cubicBezTo>
                      <a:pt x="81" y="0"/>
                      <a:pt x="84" y="4"/>
                      <a:pt x="84" y="10"/>
                    </a:cubicBezTo>
                    <a:lnTo>
                      <a:pt x="84" y="45"/>
                    </a:lnTo>
                    <a:close/>
                  </a:path>
                </a:pathLst>
              </a:custGeom>
              <a:noFill/>
              <a:ln w="14288" cap="flat">
                <a:solidFill>
                  <a:srgbClr val="E811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grpSp>
      <p:grpSp>
        <p:nvGrpSpPr>
          <p:cNvPr id="3" name="Group 2"/>
          <p:cNvGrpSpPr/>
          <p:nvPr/>
        </p:nvGrpSpPr>
        <p:grpSpPr>
          <a:xfrm>
            <a:off x="4765581" y="3268446"/>
            <a:ext cx="544261" cy="363018"/>
            <a:chOff x="4861140" y="3333488"/>
            <a:chExt cx="555175" cy="370297"/>
          </a:xfrm>
        </p:grpSpPr>
        <p:sp>
          <p:nvSpPr>
            <p:cNvPr id="65" name="Oval 26"/>
            <p:cNvSpPr>
              <a:spLocks noChangeArrowheads="1"/>
            </p:cNvSpPr>
            <p:nvPr/>
          </p:nvSpPr>
          <p:spPr bwMode="auto">
            <a:xfrm>
              <a:off x="5131297" y="3333488"/>
              <a:ext cx="15899" cy="15899"/>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73" name="Freeform 172"/>
            <p:cNvSpPr>
              <a:spLocks noChangeAspect="1" noEditPoints="1"/>
            </p:cNvSpPr>
            <p:nvPr/>
          </p:nvSpPr>
          <p:spPr bwMode="black">
            <a:xfrm>
              <a:off x="5061518" y="3491580"/>
              <a:ext cx="168624" cy="201764"/>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solidFill>
              <a:schemeClr val="bg1"/>
            </a:solidFill>
            <a:ln>
              <a:noFill/>
            </a:ln>
          </p:spPr>
          <p:txBody>
            <a:bodyPr vert="horz" wrap="square" lIns="87857" tIns="43929" rIns="87857" bIns="43929" numCol="1" anchor="t" anchorCtr="0" compatLnSpc="1">
              <a:prstTxWarp prst="textNoShape">
                <a:avLst/>
              </a:prstTxWarp>
            </a:bodyPr>
            <a:lstStyle/>
            <a:p>
              <a:pPr defTabSz="914367">
                <a:defRPr/>
              </a:pPr>
              <a:endParaRPr lang="en-US" sz="1729" dirty="0">
                <a:solidFill>
                  <a:srgbClr val="505050"/>
                </a:solidFill>
                <a:latin typeface="Segoe UI"/>
              </a:endParaRPr>
            </a:p>
          </p:txBody>
        </p:sp>
        <p:sp>
          <p:nvSpPr>
            <p:cNvPr id="175" name="Freeform 174"/>
            <p:cNvSpPr>
              <a:spLocks noChangeAspect="1" noEditPoints="1"/>
            </p:cNvSpPr>
            <p:nvPr/>
          </p:nvSpPr>
          <p:spPr bwMode="black">
            <a:xfrm>
              <a:off x="5247691" y="3491580"/>
              <a:ext cx="168624" cy="201764"/>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solidFill>
              <a:schemeClr val="bg1"/>
            </a:solidFill>
            <a:ln>
              <a:noFill/>
            </a:ln>
          </p:spPr>
          <p:txBody>
            <a:bodyPr vert="horz" wrap="square" lIns="87857" tIns="43929" rIns="87857" bIns="43929" numCol="1" anchor="t" anchorCtr="0" compatLnSpc="1">
              <a:prstTxWarp prst="textNoShape">
                <a:avLst/>
              </a:prstTxWarp>
            </a:bodyPr>
            <a:lstStyle/>
            <a:p>
              <a:pPr defTabSz="914367">
                <a:defRPr/>
              </a:pPr>
              <a:endParaRPr lang="en-US" sz="1729" dirty="0">
                <a:solidFill>
                  <a:srgbClr val="505050"/>
                </a:solidFill>
                <a:latin typeface="Segoe UI"/>
              </a:endParaRPr>
            </a:p>
          </p:txBody>
        </p:sp>
        <p:sp>
          <p:nvSpPr>
            <p:cNvPr id="250" name="AutoShape 15"/>
            <p:cNvSpPr>
              <a:spLocks noChangeAspect="1" noChangeArrowheads="1" noTextEdit="1"/>
            </p:cNvSpPr>
            <p:nvPr/>
          </p:nvSpPr>
          <p:spPr bwMode="auto">
            <a:xfrm>
              <a:off x="4861140" y="3486198"/>
              <a:ext cx="210528" cy="20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1" name="Freeform 17"/>
            <p:cNvSpPr>
              <a:spLocks noEditPoints="1"/>
            </p:cNvSpPr>
            <p:nvPr/>
          </p:nvSpPr>
          <p:spPr bwMode="auto">
            <a:xfrm>
              <a:off x="4861140" y="3488303"/>
              <a:ext cx="208423" cy="200001"/>
            </a:xfrm>
            <a:custGeom>
              <a:avLst/>
              <a:gdLst>
                <a:gd name="T0" fmla="*/ 98 w 113"/>
                <a:gd name="T1" fmla="*/ 0 h 109"/>
                <a:gd name="T2" fmla="*/ 12 w 113"/>
                <a:gd name="T3" fmla="*/ 0 h 109"/>
                <a:gd name="T4" fmla="*/ 12 w 113"/>
                <a:gd name="T5" fmla="*/ 0 h 109"/>
                <a:gd name="T6" fmla="*/ 0 w 113"/>
                <a:gd name="T7" fmla="*/ 0 h 109"/>
                <a:gd name="T8" fmla="*/ 0 w 113"/>
                <a:gd name="T9" fmla="*/ 8 h 109"/>
                <a:gd name="T10" fmla="*/ 0 w 113"/>
                <a:gd name="T11" fmla="*/ 16 h 109"/>
                <a:gd name="T12" fmla="*/ 0 w 113"/>
                <a:gd name="T13" fmla="*/ 94 h 109"/>
                <a:gd name="T14" fmla="*/ 0 w 113"/>
                <a:gd name="T15" fmla="*/ 102 h 109"/>
                <a:gd name="T16" fmla="*/ 0 w 113"/>
                <a:gd name="T17" fmla="*/ 109 h 109"/>
                <a:gd name="T18" fmla="*/ 8 w 113"/>
                <a:gd name="T19" fmla="*/ 109 h 109"/>
                <a:gd name="T20" fmla="*/ 12 w 113"/>
                <a:gd name="T21" fmla="*/ 109 h 109"/>
                <a:gd name="T22" fmla="*/ 12 w 113"/>
                <a:gd name="T23" fmla="*/ 109 h 109"/>
                <a:gd name="T24" fmla="*/ 18 w 113"/>
                <a:gd name="T25" fmla="*/ 86 h 109"/>
                <a:gd name="T26" fmla="*/ 30 w 113"/>
                <a:gd name="T27" fmla="*/ 74 h 109"/>
                <a:gd name="T28" fmla="*/ 39 w 113"/>
                <a:gd name="T29" fmla="*/ 81 h 109"/>
                <a:gd name="T30" fmla="*/ 57 w 113"/>
                <a:gd name="T31" fmla="*/ 81 h 109"/>
                <a:gd name="T32" fmla="*/ 79 w 113"/>
                <a:gd name="T33" fmla="*/ 71 h 109"/>
                <a:gd name="T34" fmla="*/ 103 w 113"/>
                <a:gd name="T35" fmla="*/ 109 h 109"/>
                <a:gd name="T36" fmla="*/ 105 w 113"/>
                <a:gd name="T37" fmla="*/ 109 h 109"/>
                <a:gd name="T38" fmla="*/ 106 w 113"/>
                <a:gd name="T39" fmla="*/ 109 h 109"/>
                <a:gd name="T40" fmla="*/ 106 w 113"/>
                <a:gd name="T41" fmla="*/ 109 h 109"/>
                <a:gd name="T42" fmla="*/ 113 w 113"/>
                <a:gd name="T43" fmla="*/ 109 h 109"/>
                <a:gd name="T44" fmla="*/ 113 w 113"/>
                <a:gd name="T45" fmla="*/ 102 h 109"/>
                <a:gd name="T46" fmla="*/ 113 w 113"/>
                <a:gd name="T47" fmla="*/ 94 h 109"/>
                <a:gd name="T48" fmla="*/ 113 w 113"/>
                <a:gd name="T49" fmla="*/ 16 h 109"/>
                <a:gd name="T50" fmla="*/ 113 w 113"/>
                <a:gd name="T51" fmla="*/ 8 h 109"/>
                <a:gd name="T52" fmla="*/ 113 w 113"/>
                <a:gd name="T53" fmla="*/ 0 h 109"/>
                <a:gd name="T54" fmla="*/ 98 w 113"/>
                <a:gd name="T55" fmla="*/ 0 h 109"/>
                <a:gd name="T56" fmla="*/ 76 w 113"/>
                <a:gd name="T57" fmla="*/ 50 h 109"/>
                <a:gd name="T58" fmla="*/ 45 w 113"/>
                <a:gd name="T59" fmla="*/ 71 h 109"/>
                <a:gd name="T60" fmla="*/ 28 w 113"/>
                <a:gd name="T61" fmla="*/ 37 h 109"/>
                <a:gd name="T62" fmla="*/ 59 w 113"/>
                <a:gd name="T63" fmla="*/ 16 h 109"/>
                <a:gd name="T64" fmla="*/ 76 w 113"/>
                <a:gd name="T65" fmla="*/ 5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09">
                  <a:moveTo>
                    <a:pt x="98" y="0"/>
                  </a:moveTo>
                  <a:cubicBezTo>
                    <a:pt x="12" y="0"/>
                    <a:pt x="12" y="0"/>
                    <a:pt x="12" y="0"/>
                  </a:cubicBezTo>
                  <a:cubicBezTo>
                    <a:pt x="12" y="0"/>
                    <a:pt x="12" y="0"/>
                    <a:pt x="12" y="0"/>
                  </a:cubicBezTo>
                  <a:cubicBezTo>
                    <a:pt x="0" y="0"/>
                    <a:pt x="0" y="0"/>
                    <a:pt x="0" y="0"/>
                  </a:cubicBezTo>
                  <a:cubicBezTo>
                    <a:pt x="0" y="8"/>
                    <a:pt x="0" y="8"/>
                    <a:pt x="0" y="8"/>
                  </a:cubicBezTo>
                  <a:cubicBezTo>
                    <a:pt x="0" y="16"/>
                    <a:pt x="0" y="16"/>
                    <a:pt x="0" y="16"/>
                  </a:cubicBezTo>
                  <a:cubicBezTo>
                    <a:pt x="0" y="94"/>
                    <a:pt x="0" y="94"/>
                    <a:pt x="0" y="94"/>
                  </a:cubicBezTo>
                  <a:cubicBezTo>
                    <a:pt x="0" y="102"/>
                    <a:pt x="0" y="102"/>
                    <a:pt x="0" y="102"/>
                  </a:cubicBezTo>
                  <a:cubicBezTo>
                    <a:pt x="0" y="109"/>
                    <a:pt x="0" y="109"/>
                    <a:pt x="0" y="109"/>
                  </a:cubicBezTo>
                  <a:cubicBezTo>
                    <a:pt x="8" y="109"/>
                    <a:pt x="8" y="109"/>
                    <a:pt x="8" y="109"/>
                  </a:cubicBezTo>
                  <a:cubicBezTo>
                    <a:pt x="12" y="109"/>
                    <a:pt x="12" y="109"/>
                    <a:pt x="12" y="109"/>
                  </a:cubicBezTo>
                  <a:cubicBezTo>
                    <a:pt x="12" y="109"/>
                    <a:pt x="12" y="109"/>
                    <a:pt x="12" y="109"/>
                  </a:cubicBezTo>
                  <a:cubicBezTo>
                    <a:pt x="12" y="105"/>
                    <a:pt x="13" y="93"/>
                    <a:pt x="18" y="86"/>
                  </a:cubicBezTo>
                  <a:cubicBezTo>
                    <a:pt x="24" y="75"/>
                    <a:pt x="27" y="75"/>
                    <a:pt x="30" y="74"/>
                  </a:cubicBezTo>
                  <a:cubicBezTo>
                    <a:pt x="32" y="74"/>
                    <a:pt x="35" y="79"/>
                    <a:pt x="39" y="81"/>
                  </a:cubicBezTo>
                  <a:cubicBezTo>
                    <a:pt x="43" y="83"/>
                    <a:pt x="47" y="86"/>
                    <a:pt x="57" y="81"/>
                  </a:cubicBezTo>
                  <a:cubicBezTo>
                    <a:pt x="68" y="76"/>
                    <a:pt x="70" y="71"/>
                    <a:pt x="79" y="71"/>
                  </a:cubicBezTo>
                  <a:cubicBezTo>
                    <a:pt x="88" y="71"/>
                    <a:pt x="102" y="87"/>
                    <a:pt x="103" y="109"/>
                  </a:cubicBezTo>
                  <a:cubicBezTo>
                    <a:pt x="105" y="109"/>
                    <a:pt x="105" y="109"/>
                    <a:pt x="105" y="109"/>
                  </a:cubicBezTo>
                  <a:cubicBezTo>
                    <a:pt x="106" y="109"/>
                    <a:pt x="106" y="109"/>
                    <a:pt x="106" y="109"/>
                  </a:cubicBezTo>
                  <a:cubicBezTo>
                    <a:pt x="106" y="109"/>
                    <a:pt x="106" y="109"/>
                    <a:pt x="106" y="109"/>
                  </a:cubicBezTo>
                  <a:cubicBezTo>
                    <a:pt x="113" y="109"/>
                    <a:pt x="113" y="109"/>
                    <a:pt x="113" y="109"/>
                  </a:cubicBezTo>
                  <a:cubicBezTo>
                    <a:pt x="113" y="102"/>
                    <a:pt x="113" y="102"/>
                    <a:pt x="113" y="102"/>
                  </a:cubicBezTo>
                  <a:cubicBezTo>
                    <a:pt x="113" y="94"/>
                    <a:pt x="113" y="94"/>
                    <a:pt x="113" y="94"/>
                  </a:cubicBezTo>
                  <a:cubicBezTo>
                    <a:pt x="113" y="16"/>
                    <a:pt x="113" y="16"/>
                    <a:pt x="113" y="16"/>
                  </a:cubicBezTo>
                  <a:cubicBezTo>
                    <a:pt x="113" y="8"/>
                    <a:pt x="113" y="8"/>
                    <a:pt x="113" y="8"/>
                  </a:cubicBezTo>
                  <a:cubicBezTo>
                    <a:pt x="113" y="0"/>
                    <a:pt x="113" y="0"/>
                    <a:pt x="113" y="0"/>
                  </a:cubicBezTo>
                  <a:cubicBezTo>
                    <a:pt x="98" y="0"/>
                    <a:pt x="98" y="0"/>
                    <a:pt x="98" y="0"/>
                  </a:cubicBezTo>
                  <a:close/>
                  <a:moveTo>
                    <a:pt x="76" y="50"/>
                  </a:moveTo>
                  <a:cubicBezTo>
                    <a:pt x="72" y="64"/>
                    <a:pt x="59" y="74"/>
                    <a:pt x="45" y="71"/>
                  </a:cubicBezTo>
                  <a:cubicBezTo>
                    <a:pt x="32" y="67"/>
                    <a:pt x="24" y="52"/>
                    <a:pt x="28" y="37"/>
                  </a:cubicBezTo>
                  <a:cubicBezTo>
                    <a:pt x="31" y="23"/>
                    <a:pt x="45" y="13"/>
                    <a:pt x="59" y="16"/>
                  </a:cubicBezTo>
                  <a:cubicBezTo>
                    <a:pt x="72" y="20"/>
                    <a:pt x="80" y="35"/>
                    <a:pt x="76"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2" name="Freeform 18"/>
            <p:cNvSpPr>
              <a:spLocks/>
            </p:cNvSpPr>
            <p:nvPr/>
          </p:nvSpPr>
          <p:spPr bwMode="auto">
            <a:xfrm>
              <a:off x="4905351" y="3512514"/>
              <a:ext cx="103159" cy="111580"/>
            </a:xfrm>
            <a:custGeom>
              <a:avLst/>
              <a:gdLst>
                <a:gd name="T0" fmla="*/ 35 w 56"/>
                <a:gd name="T1" fmla="*/ 3 h 61"/>
                <a:gd name="T2" fmla="*/ 4 w 56"/>
                <a:gd name="T3" fmla="*/ 24 h 61"/>
                <a:gd name="T4" fmla="*/ 21 w 56"/>
                <a:gd name="T5" fmla="*/ 58 h 61"/>
                <a:gd name="T6" fmla="*/ 52 w 56"/>
                <a:gd name="T7" fmla="*/ 37 h 61"/>
                <a:gd name="T8" fmla="*/ 35 w 56"/>
                <a:gd name="T9" fmla="*/ 3 h 61"/>
              </a:gdLst>
              <a:ahLst/>
              <a:cxnLst>
                <a:cxn ang="0">
                  <a:pos x="T0" y="T1"/>
                </a:cxn>
                <a:cxn ang="0">
                  <a:pos x="T2" y="T3"/>
                </a:cxn>
                <a:cxn ang="0">
                  <a:pos x="T4" y="T5"/>
                </a:cxn>
                <a:cxn ang="0">
                  <a:pos x="T6" y="T7"/>
                </a:cxn>
                <a:cxn ang="0">
                  <a:pos x="T8" y="T9"/>
                </a:cxn>
              </a:cxnLst>
              <a:rect l="0" t="0" r="r" b="b"/>
              <a:pathLst>
                <a:path w="56" h="61">
                  <a:moveTo>
                    <a:pt x="35" y="3"/>
                  </a:moveTo>
                  <a:cubicBezTo>
                    <a:pt x="21" y="0"/>
                    <a:pt x="7" y="10"/>
                    <a:pt x="4" y="24"/>
                  </a:cubicBezTo>
                  <a:cubicBezTo>
                    <a:pt x="0" y="39"/>
                    <a:pt x="8" y="54"/>
                    <a:pt x="21" y="58"/>
                  </a:cubicBezTo>
                  <a:cubicBezTo>
                    <a:pt x="35" y="61"/>
                    <a:pt x="48" y="51"/>
                    <a:pt x="52" y="37"/>
                  </a:cubicBezTo>
                  <a:cubicBezTo>
                    <a:pt x="56" y="22"/>
                    <a:pt x="48" y="7"/>
                    <a:pt x="35" y="3"/>
                  </a:cubicBezTo>
                  <a:close/>
                </a:path>
              </a:pathLst>
            </a:custGeom>
            <a:solidFill>
              <a:srgbClr val="333333"/>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3" name="Freeform 19"/>
            <p:cNvSpPr>
              <a:spLocks/>
            </p:cNvSpPr>
            <p:nvPr/>
          </p:nvSpPr>
          <p:spPr bwMode="auto">
            <a:xfrm>
              <a:off x="4883245" y="3618831"/>
              <a:ext cx="168422" cy="69474"/>
            </a:xfrm>
            <a:custGeom>
              <a:avLst/>
              <a:gdLst>
                <a:gd name="T0" fmla="*/ 67 w 91"/>
                <a:gd name="T1" fmla="*/ 0 h 38"/>
                <a:gd name="T2" fmla="*/ 45 w 91"/>
                <a:gd name="T3" fmla="*/ 10 h 38"/>
                <a:gd name="T4" fmla="*/ 27 w 91"/>
                <a:gd name="T5" fmla="*/ 10 h 38"/>
                <a:gd name="T6" fmla="*/ 18 w 91"/>
                <a:gd name="T7" fmla="*/ 3 h 38"/>
                <a:gd name="T8" fmla="*/ 6 w 91"/>
                <a:gd name="T9" fmla="*/ 15 h 38"/>
                <a:gd name="T10" fmla="*/ 0 w 91"/>
                <a:gd name="T11" fmla="*/ 38 h 38"/>
                <a:gd name="T12" fmla="*/ 91 w 91"/>
                <a:gd name="T13" fmla="*/ 38 h 38"/>
                <a:gd name="T14" fmla="*/ 67 w 91"/>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8">
                  <a:moveTo>
                    <a:pt x="67" y="0"/>
                  </a:moveTo>
                  <a:cubicBezTo>
                    <a:pt x="58" y="0"/>
                    <a:pt x="56" y="5"/>
                    <a:pt x="45" y="10"/>
                  </a:cubicBezTo>
                  <a:cubicBezTo>
                    <a:pt x="35" y="15"/>
                    <a:pt x="31" y="12"/>
                    <a:pt x="27" y="10"/>
                  </a:cubicBezTo>
                  <a:cubicBezTo>
                    <a:pt x="23" y="8"/>
                    <a:pt x="20" y="3"/>
                    <a:pt x="18" y="3"/>
                  </a:cubicBezTo>
                  <a:cubicBezTo>
                    <a:pt x="15" y="4"/>
                    <a:pt x="12" y="4"/>
                    <a:pt x="6" y="15"/>
                  </a:cubicBezTo>
                  <a:cubicBezTo>
                    <a:pt x="1" y="22"/>
                    <a:pt x="0" y="34"/>
                    <a:pt x="0" y="38"/>
                  </a:cubicBezTo>
                  <a:cubicBezTo>
                    <a:pt x="91" y="38"/>
                    <a:pt x="91" y="38"/>
                    <a:pt x="91" y="38"/>
                  </a:cubicBezTo>
                  <a:cubicBezTo>
                    <a:pt x="90" y="16"/>
                    <a:pt x="76" y="0"/>
                    <a:pt x="67" y="0"/>
                  </a:cubicBezTo>
                  <a:close/>
                </a:path>
              </a:pathLst>
            </a:custGeom>
            <a:solidFill>
              <a:srgbClr val="333333"/>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4" name="Rectangle 253"/>
            <p:cNvSpPr/>
            <p:nvPr/>
          </p:nvSpPr>
          <p:spPr bwMode="auto">
            <a:xfrm>
              <a:off x="5069563" y="3481670"/>
              <a:ext cx="45719" cy="222115"/>
            </a:xfrm>
            <a:prstGeom prst="rect">
              <a:avLst/>
            </a:prstGeom>
            <a:solidFill>
              <a:srgbClr val="0056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55" name="Group 254"/>
          <p:cNvGrpSpPr/>
          <p:nvPr/>
        </p:nvGrpSpPr>
        <p:grpSpPr>
          <a:xfrm>
            <a:off x="10304696" y="3631464"/>
            <a:ext cx="643141" cy="260260"/>
            <a:chOff x="10511326" y="3415901"/>
            <a:chExt cx="656037" cy="265479"/>
          </a:xfrm>
        </p:grpSpPr>
        <p:grpSp>
          <p:nvGrpSpPr>
            <p:cNvPr id="11" name="Group 10"/>
            <p:cNvGrpSpPr/>
            <p:nvPr/>
          </p:nvGrpSpPr>
          <p:grpSpPr>
            <a:xfrm>
              <a:off x="10511326" y="3415901"/>
              <a:ext cx="656037" cy="265479"/>
              <a:chOff x="11124799" y="3415901"/>
              <a:chExt cx="656037" cy="265479"/>
            </a:xfrm>
          </p:grpSpPr>
          <p:sp>
            <p:nvSpPr>
              <p:cNvPr id="6" name="Rectangle 5"/>
              <p:cNvSpPr/>
              <p:nvPr/>
            </p:nvSpPr>
            <p:spPr>
              <a:xfrm>
                <a:off x="11124799" y="3415901"/>
                <a:ext cx="656037" cy="265479"/>
              </a:xfrm>
              <a:prstGeom prst="rect">
                <a:avLst/>
              </a:prstGeom>
              <a:solidFill>
                <a:srgbClr val="2E75B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65">
                  <a:solidFill>
                    <a:srgbClr val="FFFFFF"/>
                  </a:solidFill>
                  <a:latin typeface="Segoe UI"/>
                </a:endParaRPr>
              </a:p>
            </p:txBody>
          </p:sp>
          <p:grpSp>
            <p:nvGrpSpPr>
              <p:cNvPr id="163" name="Group 162"/>
              <p:cNvGrpSpPr/>
              <p:nvPr/>
            </p:nvGrpSpPr>
            <p:grpSpPr>
              <a:xfrm>
                <a:off x="11403757" y="3456438"/>
                <a:ext cx="354797" cy="201764"/>
                <a:chOff x="5433815" y="3134944"/>
                <a:chExt cx="395458" cy="224887"/>
              </a:xfrm>
              <a:solidFill>
                <a:schemeClr val="bg1"/>
              </a:solidFill>
            </p:grpSpPr>
            <p:sp>
              <p:nvSpPr>
                <p:cNvPr id="164" name="Freeform 163"/>
                <p:cNvSpPr>
                  <a:spLocks noChangeAspect="1" noEditPoints="1"/>
                </p:cNvSpPr>
                <p:nvPr/>
              </p:nvSpPr>
              <p:spPr bwMode="black">
                <a:xfrm>
                  <a:off x="5433815" y="3134944"/>
                  <a:ext cx="187949" cy="224887"/>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grpFill/>
                <a:ln>
                  <a:noFill/>
                </a:ln>
              </p:spPr>
              <p:txBody>
                <a:bodyPr vert="horz" wrap="square" lIns="87857" tIns="43929" rIns="87857" bIns="43929" numCol="1" anchor="t" anchorCtr="0" compatLnSpc="1">
                  <a:prstTxWarp prst="textNoShape">
                    <a:avLst/>
                  </a:prstTxWarp>
                </a:bodyPr>
                <a:lstStyle/>
                <a:p>
                  <a:pPr defTabSz="914367">
                    <a:defRPr/>
                  </a:pPr>
                  <a:endParaRPr lang="en-US" sz="1729" dirty="0">
                    <a:solidFill>
                      <a:srgbClr val="505050"/>
                    </a:solidFill>
                    <a:latin typeface="Segoe UI"/>
                  </a:endParaRPr>
                </a:p>
              </p:txBody>
            </p:sp>
            <p:sp>
              <p:nvSpPr>
                <p:cNvPr id="166" name="Freeform 165"/>
                <p:cNvSpPr>
                  <a:spLocks noChangeAspect="1" noEditPoints="1"/>
                </p:cNvSpPr>
                <p:nvPr/>
              </p:nvSpPr>
              <p:spPr bwMode="black">
                <a:xfrm>
                  <a:off x="5641324" y="3134944"/>
                  <a:ext cx="187949" cy="224887"/>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grpFill/>
                <a:ln>
                  <a:noFill/>
                </a:ln>
              </p:spPr>
              <p:txBody>
                <a:bodyPr vert="horz" wrap="square" lIns="87857" tIns="43929" rIns="87857" bIns="43929" numCol="1" anchor="t" anchorCtr="0" compatLnSpc="1">
                  <a:prstTxWarp prst="textNoShape">
                    <a:avLst/>
                  </a:prstTxWarp>
                </a:bodyPr>
                <a:lstStyle/>
                <a:p>
                  <a:pPr defTabSz="914367">
                    <a:defRPr/>
                  </a:pPr>
                  <a:endParaRPr lang="en-US" sz="1729" dirty="0">
                    <a:solidFill>
                      <a:srgbClr val="505050"/>
                    </a:solidFill>
                    <a:latin typeface="Segoe UI"/>
                  </a:endParaRPr>
                </a:p>
              </p:txBody>
            </p:sp>
          </p:grpSp>
        </p:grpSp>
        <p:grpSp>
          <p:nvGrpSpPr>
            <p:cNvPr id="212" name="Group 16"/>
            <p:cNvGrpSpPr>
              <a:grpSpLocks noChangeAspect="1"/>
            </p:cNvGrpSpPr>
            <p:nvPr/>
          </p:nvGrpSpPr>
          <p:grpSpPr bwMode="auto">
            <a:xfrm>
              <a:off x="10557609" y="3453434"/>
              <a:ext cx="210528" cy="204212"/>
              <a:chOff x="3654" y="2101"/>
              <a:chExt cx="200" cy="194"/>
            </a:xfrm>
          </p:grpSpPr>
          <p:sp>
            <p:nvSpPr>
              <p:cNvPr id="213" name="AutoShape 15"/>
              <p:cNvSpPr>
                <a:spLocks noChangeAspect="1" noChangeArrowheads="1" noTextEdit="1"/>
              </p:cNvSpPr>
              <p:nvPr/>
            </p:nvSpPr>
            <p:spPr bwMode="auto">
              <a:xfrm>
                <a:off x="3654" y="2101"/>
                <a:ext cx="20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4" name="Freeform 17"/>
              <p:cNvSpPr>
                <a:spLocks noEditPoints="1"/>
              </p:cNvSpPr>
              <p:nvPr/>
            </p:nvSpPr>
            <p:spPr bwMode="auto">
              <a:xfrm>
                <a:off x="3654" y="2103"/>
                <a:ext cx="198" cy="190"/>
              </a:xfrm>
              <a:custGeom>
                <a:avLst/>
                <a:gdLst>
                  <a:gd name="T0" fmla="*/ 98 w 113"/>
                  <a:gd name="T1" fmla="*/ 0 h 109"/>
                  <a:gd name="T2" fmla="*/ 12 w 113"/>
                  <a:gd name="T3" fmla="*/ 0 h 109"/>
                  <a:gd name="T4" fmla="*/ 12 w 113"/>
                  <a:gd name="T5" fmla="*/ 0 h 109"/>
                  <a:gd name="T6" fmla="*/ 0 w 113"/>
                  <a:gd name="T7" fmla="*/ 0 h 109"/>
                  <a:gd name="T8" fmla="*/ 0 w 113"/>
                  <a:gd name="T9" fmla="*/ 8 h 109"/>
                  <a:gd name="T10" fmla="*/ 0 w 113"/>
                  <a:gd name="T11" fmla="*/ 16 h 109"/>
                  <a:gd name="T12" fmla="*/ 0 w 113"/>
                  <a:gd name="T13" fmla="*/ 94 h 109"/>
                  <a:gd name="T14" fmla="*/ 0 w 113"/>
                  <a:gd name="T15" fmla="*/ 102 h 109"/>
                  <a:gd name="T16" fmla="*/ 0 w 113"/>
                  <a:gd name="T17" fmla="*/ 109 h 109"/>
                  <a:gd name="T18" fmla="*/ 8 w 113"/>
                  <a:gd name="T19" fmla="*/ 109 h 109"/>
                  <a:gd name="T20" fmla="*/ 12 w 113"/>
                  <a:gd name="T21" fmla="*/ 109 h 109"/>
                  <a:gd name="T22" fmla="*/ 12 w 113"/>
                  <a:gd name="T23" fmla="*/ 109 h 109"/>
                  <a:gd name="T24" fmla="*/ 18 w 113"/>
                  <a:gd name="T25" fmla="*/ 86 h 109"/>
                  <a:gd name="T26" fmla="*/ 30 w 113"/>
                  <a:gd name="T27" fmla="*/ 74 h 109"/>
                  <a:gd name="T28" fmla="*/ 39 w 113"/>
                  <a:gd name="T29" fmla="*/ 81 h 109"/>
                  <a:gd name="T30" fmla="*/ 57 w 113"/>
                  <a:gd name="T31" fmla="*/ 81 h 109"/>
                  <a:gd name="T32" fmla="*/ 79 w 113"/>
                  <a:gd name="T33" fmla="*/ 71 h 109"/>
                  <a:gd name="T34" fmla="*/ 103 w 113"/>
                  <a:gd name="T35" fmla="*/ 109 h 109"/>
                  <a:gd name="T36" fmla="*/ 105 w 113"/>
                  <a:gd name="T37" fmla="*/ 109 h 109"/>
                  <a:gd name="T38" fmla="*/ 106 w 113"/>
                  <a:gd name="T39" fmla="*/ 109 h 109"/>
                  <a:gd name="T40" fmla="*/ 106 w 113"/>
                  <a:gd name="T41" fmla="*/ 109 h 109"/>
                  <a:gd name="T42" fmla="*/ 113 w 113"/>
                  <a:gd name="T43" fmla="*/ 109 h 109"/>
                  <a:gd name="T44" fmla="*/ 113 w 113"/>
                  <a:gd name="T45" fmla="*/ 102 h 109"/>
                  <a:gd name="T46" fmla="*/ 113 w 113"/>
                  <a:gd name="T47" fmla="*/ 94 h 109"/>
                  <a:gd name="T48" fmla="*/ 113 w 113"/>
                  <a:gd name="T49" fmla="*/ 16 h 109"/>
                  <a:gd name="T50" fmla="*/ 113 w 113"/>
                  <a:gd name="T51" fmla="*/ 8 h 109"/>
                  <a:gd name="T52" fmla="*/ 113 w 113"/>
                  <a:gd name="T53" fmla="*/ 0 h 109"/>
                  <a:gd name="T54" fmla="*/ 98 w 113"/>
                  <a:gd name="T55" fmla="*/ 0 h 109"/>
                  <a:gd name="T56" fmla="*/ 76 w 113"/>
                  <a:gd name="T57" fmla="*/ 50 h 109"/>
                  <a:gd name="T58" fmla="*/ 45 w 113"/>
                  <a:gd name="T59" fmla="*/ 71 h 109"/>
                  <a:gd name="T60" fmla="*/ 28 w 113"/>
                  <a:gd name="T61" fmla="*/ 37 h 109"/>
                  <a:gd name="T62" fmla="*/ 59 w 113"/>
                  <a:gd name="T63" fmla="*/ 16 h 109"/>
                  <a:gd name="T64" fmla="*/ 76 w 113"/>
                  <a:gd name="T65" fmla="*/ 5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09">
                    <a:moveTo>
                      <a:pt x="98" y="0"/>
                    </a:moveTo>
                    <a:cubicBezTo>
                      <a:pt x="12" y="0"/>
                      <a:pt x="12" y="0"/>
                      <a:pt x="12" y="0"/>
                    </a:cubicBezTo>
                    <a:cubicBezTo>
                      <a:pt x="12" y="0"/>
                      <a:pt x="12" y="0"/>
                      <a:pt x="12" y="0"/>
                    </a:cubicBezTo>
                    <a:cubicBezTo>
                      <a:pt x="0" y="0"/>
                      <a:pt x="0" y="0"/>
                      <a:pt x="0" y="0"/>
                    </a:cubicBezTo>
                    <a:cubicBezTo>
                      <a:pt x="0" y="8"/>
                      <a:pt x="0" y="8"/>
                      <a:pt x="0" y="8"/>
                    </a:cubicBezTo>
                    <a:cubicBezTo>
                      <a:pt x="0" y="16"/>
                      <a:pt x="0" y="16"/>
                      <a:pt x="0" y="16"/>
                    </a:cubicBezTo>
                    <a:cubicBezTo>
                      <a:pt x="0" y="94"/>
                      <a:pt x="0" y="94"/>
                      <a:pt x="0" y="94"/>
                    </a:cubicBezTo>
                    <a:cubicBezTo>
                      <a:pt x="0" y="102"/>
                      <a:pt x="0" y="102"/>
                      <a:pt x="0" y="102"/>
                    </a:cubicBezTo>
                    <a:cubicBezTo>
                      <a:pt x="0" y="109"/>
                      <a:pt x="0" y="109"/>
                      <a:pt x="0" y="109"/>
                    </a:cubicBezTo>
                    <a:cubicBezTo>
                      <a:pt x="8" y="109"/>
                      <a:pt x="8" y="109"/>
                      <a:pt x="8" y="109"/>
                    </a:cubicBezTo>
                    <a:cubicBezTo>
                      <a:pt x="12" y="109"/>
                      <a:pt x="12" y="109"/>
                      <a:pt x="12" y="109"/>
                    </a:cubicBezTo>
                    <a:cubicBezTo>
                      <a:pt x="12" y="109"/>
                      <a:pt x="12" y="109"/>
                      <a:pt x="12" y="109"/>
                    </a:cubicBezTo>
                    <a:cubicBezTo>
                      <a:pt x="12" y="105"/>
                      <a:pt x="13" y="93"/>
                      <a:pt x="18" y="86"/>
                    </a:cubicBezTo>
                    <a:cubicBezTo>
                      <a:pt x="24" y="75"/>
                      <a:pt x="27" y="75"/>
                      <a:pt x="30" y="74"/>
                    </a:cubicBezTo>
                    <a:cubicBezTo>
                      <a:pt x="32" y="74"/>
                      <a:pt x="35" y="79"/>
                      <a:pt x="39" y="81"/>
                    </a:cubicBezTo>
                    <a:cubicBezTo>
                      <a:pt x="43" y="83"/>
                      <a:pt x="47" y="86"/>
                      <a:pt x="57" y="81"/>
                    </a:cubicBezTo>
                    <a:cubicBezTo>
                      <a:pt x="68" y="76"/>
                      <a:pt x="70" y="71"/>
                      <a:pt x="79" y="71"/>
                    </a:cubicBezTo>
                    <a:cubicBezTo>
                      <a:pt x="88" y="71"/>
                      <a:pt x="102" y="87"/>
                      <a:pt x="103" y="109"/>
                    </a:cubicBezTo>
                    <a:cubicBezTo>
                      <a:pt x="105" y="109"/>
                      <a:pt x="105" y="109"/>
                      <a:pt x="105" y="109"/>
                    </a:cubicBezTo>
                    <a:cubicBezTo>
                      <a:pt x="106" y="109"/>
                      <a:pt x="106" y="109"/>
                      <a:pt x="106" y="109"/>
                    </a:cubicBezTo>
                    <a:cubicBezTo>
                      <a:pt x="106" y="109"/>
                      <a:pt x="106" y="109"/>
                      <a:pt x="106" y="109"/>
                    </a:cubicBezTo>
                    <a:cubicBezTo>
                      <a:pt x="113" y="109"/>
                      <a:pt x="113" y="109"/>
                      <a:pt x="113" y="109"/>
                    </a:cubicBezTo>
                    <a:cubicBezTo>
                      <a:pt x="113" y="102"/>
                      <a:pt x="113" y="102"/>
                      <a:pt x="113" y="102"/>
                    </a:cubicBezTo>
                    <a:cubicBezTo>
                      <a:pt x="113" y="94"/>
                      <a:pt x="113" y="94"/>
                      <a:pt x="113" y="94"/>
                    </a:cubicBezTo>
                    <a:cubicBezTo>
                      <a:pt x="113" y="16"/>
                      <a:pt x="113" y="16"/>
                      <a:pt x="113" y="16"/>
                    </a:cubicBezTo>
                    <a:cubicBezTo>
                      <a:pt x="113" y="8"/>
                      <a:pt x="113" y="8"/>
                      <a:pt x="113" y="8"/>
                    </a:cubicBezTo>
                    <a:cubicBezTo>
                      <a:pt x="113" y="0"/>
                      <a:pt x="113" y="0"/>
                      <a:pt x="113" y="0"/>
                    </a:cubicBezTo>
                    <a:cubicBezTo>
                      <a:pt x="98" y="0"/>
                      <a:pt x="98" y="0"/>
                      <a:pt x="98" y="0"/>
                    </a:cubicBezTo>
                    <a:close/>
                    <a:moveTo>
                      <a:pt x="76" y="50"/>
                    </a:moveTo>
                    <a:cubicBezTo>
                      <a:pt x="72" y="64"/>
                      <a:pt x="59" y="74"/>
                      <a:pt x="45" y="71"/>
                    </a:cubicBezTo>
                    <a:cubicBezTo>
                      <a:pt x="32" y="67"/>
                      <a:pt x="24" y="52"/>
                      <a:pt x="28" y="37"/>
                    </a:cubicBezTo>
                    <a:cubicBezTo>
                      <a:pt x="31" y="23"/>
                      <a:pt x="45" y="13"/>
                      <a:pt x="59" y="16"/>
                    </a:cubicBezTo>
                    <a:cubicBezTo>
                      <a:pt x="72" y="20"/>
                      <a:pt x="80" y="35"/>
                      <a:pt x="76"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5" name="Freeform 18"/>
              <p:cNvSpPr>
                <a:spLocks/>
              </p:cNvSpPr>
              <p:nvPr/>
            </p:nvSpPr>
            <p:spPr bwMode="auto">
              <a:xfrm>
                <a:off x="3696" y="2126"/>
                <a:ext cx="98" cy="106"/>
              </a:xfrm>
              <a:custGeom>
                <a:avLst/>
                <a:gdLst>
                  <a:gd name="T0" fmla="*/ 35 w 56"/>
                  <a:gd name="T1" fmla="*/ 3 h 61"/>
                  <a:gd name="T2" fmla="*/ 4 w 56"/>
                  <a:gd name="T3" fmla="*/ 24 h 61"/>
                  <a:gd name="T4" fmla="*/ 21 w 56"/>
                  <a:gd name="T5" fmla="*/ 58 h 61"/>
                  <a:gd name="T6" fmla="*/ 52 w 56"/>
                  <a:gd name="T7" fmla="*/ 37 h 61"/>
                  <a:gd name="T8" fmla="*/ 35 w 56"/>
                  <a:gd name="T9" fmla="*/ 3 h 61"/>
                </a:gdLst>
                <a:ahLst/>
                <a:cxnLst>
                  <a:cxn ang="0">
                    <a:pos x="T0" y="T1"/>
                  </a:cxn>
                  <a:cxn ang="0">
                    <a:pos x="T2" y="T3"/>
                  </a:cxn>
                  <a:cxn ang="0">
                    <a:pos x="T4" y="T5"/>
                  </a:cxn>
                  <a:cxn ang="0">
                    <a:pos x="T6" y="T7"/>
                  </a:cxn>
                  <a:cxn ang="0">
                    <a:pos x="T8" y="T9"/>
                  </a:cxn>
                </a:cxnLst>
                <a:rect l="0" t="0" r="r" b="b"/>
                <a:pathLst>
                  <a:path w="56" h="61">
                    <a:moveTo>
                      <a:pt x="35" y="3"/>
                    </a:moveTo>
                    <a:cubicBezTo>
                      <a:pt x="21" y="0"/>
                      <a:pt x="7" y="10"/>
                      <a:pt x="4" y="24"/>
                    </a:cubicBezTo>
                    <a:cubicBezTo>
                      <a:pt x="0" y="39"/>
                      <a:pt x="8" y="54"/>
                      <a:pt x="21" y="58"/>
                    </a:cubicBezTo>
                    <a:cubicBezTo>
                      <a:pt x="35" y="61"/>
                      <a:pt x="48" y="51"/>
                      <a:pt x="52" y="37"/>
                    </a:cubicBezTo>
                    <a:cubicBezTo>
                      <a:pt x="56" y="22"/>
                      <a:pt x="48" y="7"/>
                      <a:pt x="35" y="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6" name="Freeform 19"/>
              <p:cNvSpPr>
                <a:spLocks/>
              </p:cNvSpPr>
              <p:nvPr/>
            </p:nvSpPr>
            <p:spPr bwMode="auto">
              <a:xfrm>
                <a:off x="3675" y="2227"/>
                <a:ext cx="160" cy="66"/>
              </a:xfrm>
              <a:custGeom>
                <a:avLst/>
                <a:gdLst>
                  <a:gd name="T0" fmla="*/ 67 w 91"/>
                  <a:gd name="T1" fmla="*/ 0 h 38"/>
                  <a:gd name="T2" fmla="*/ 45 w 91"/>
                  <a:gd name="T3" fmla="*/ 10 h 38"/>
                  <a:gd name="T4" fmla="*/ 27 w 91"/>
                  <a:gd name="T5" fmla="*/ 10 h 38"/>
                  <a:gd name="T6" fmla="*/ 18 w 91"/>
                  <a:gd name="T7" fmla="*/ 3 h 38"/>
                  <a:gd name="T8" fmla="*/ 6 w 91"/>
                  <a:gd name="T9" fmla="*/ 15 h 38"/>
                  <a:gd name="T10" fmla="*/ 0 w 91"/>
                  <a:gd name="T11" fmla="*/ 38 h 38"/>
                  <a:gd name="T12" fmla="*/ 91 w 91"/>
                  <a:gd name="T13" fmla="*/ 38 h 38"/>
                  <a:gd name="T14" fmla="*/ 67 w 91"/>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8">
                    <a:moveTo>
                      <a:pt x="67" y="0"/>
                    </a:moveTo>
                    <a:cubicBezTo>
                      <a:pt x="58" y="0"/>
                      <a:pt x="56" y="5"/>
                      <a:pt x="45" y="10"/>
                    </a:cubicBezTo>
                    <a:cubicBezTo>
                      <a:pt x="35" y="15"/>
                      <a:pt x="31" y="12"/>
                      <a:pt x="27" y="10"/>
                    </a:cubicBezTo>
                    <a:cubicBezTo>
                      <a:pt x="23" y="8"/>
                      <a:pt x="20" y="3"/>
                      <a:pt x="18" y="3"/>
                    </a:cubicBezTo>
                    <a:cubicBezTo>
                      <a:pt x="15" y="4"/>
                      <a:pt x="12" y="4"/>
                      <a:pt x="6" y="15"/>
                    </a:cubicBezTo>
                    <a:cubicBezTo>
                      <a:pt x="1" y="22"/>
                      <a:pt x="0" y="34"/>
                      <a:pt x="0" y="38"/>
                    </a:cubicBezTo>
                    <a:cubicBezTo>
                      <a:pt x="91" y="38"/>
                      <a:pt x="91" y="38"/>
                      <a:pt x="91" y="38"/>
                    </a:cubicBezTo>
                    <a:cubicBezTo>
                      <a:pt x="90" y="16"/>
                      <a:pt x="76" y="0"/>
                      <a:pt x="67"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sp>
          <p:nvSpPr>
            <p:cNvPr id="217" name="Rectangle 216"/>
            <p:cNvSpPr/>
            <p:nvPr/>
          </p:nvSpPr>
          <p:spPr bwMode="auto">
            <a:xfrm>
              <a:off x="10766032" y="3448906"/>
              <a:ext cx="45719" cy="222115"/>
            </a:xfrm>
            <a:prstGeom prst="rect">
              <a:avLst/>
            </a:prstGeom>
            <a:solidFill>
              <a:srgbClr val="2E75B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59" name="Group 258"/>
          <p:cNvGrpSpPr/>
          <p:nvPr/>
        </p:nvGrpSpPr>
        <p:grpSpPr>
          <a:xfrm>
            <a:off x="10649129" y="4314092"/>
            <a:ext cx="846688" cy="389665"/>
            <a:chOff x="10794044" y="4278657"/>
            <a:chExt cx="1367794" cy="629491"/>
          </a:xfrm>
        </p:grpSpPr>
        <p:sp>
          <p:nvSpPr>
            <p:cNvPr id="260" name="Rectangle 259"/>
            <p:cNvSpPr/>
            <p:nvPr/>
          </p:nvSpPr>
          <p:spPr bwMode="auto">
            <a:xfrm>
              <a:off x="10794044" y="4278657"/>
              <a:ext cx="1367794" cy="629491"/>
            </a:xfrm>
            <a:prstGeom prst="rect">
              <a:avLst/>
            </a:prstGeom>
            <a:solidFill>
              <a:srgbClr val="DC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61" name="Picture 26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920383" y="4322781"/>
              <a:ext cx="1115117" cy="523229"/>
            </a:xfrm>
            <a:prstGeom prst="rect">
              <a:avLst/>
            </a:prstGeom>
          </p:spPr>
        </p:pic>
      </p:grpSp>
      <p:graphicFrame>
        <p:nvGraphicFramePr>
          <p:cNvPr id="153" name="Diagram 152"/>
          <p:cNvGraphicFramePr/>
          <p:nvPr>
            <p:extLst/>
          </p:nvPr>
        </p:nvGraphicFramePr>
        <p:xfrm>
          <a:off x="482978" y="650077"/>
          <a:ext cx="4143148" cy="10161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9" name="TextBox 148"/>
          <p:cNvSpPr txBox="1"/>
          <p:nvPr/>
        </p:nvSpPr>
        <p:spPr>
          <a:xfrm>
            <a:off x="442366" y="1362280"/>
            <a:ext cx="5517065" cy="331899"/>
          </a:xfrm>
          <a:prstGeom prst="rect">
            <a:avLst/>
          </a:prstGeom>
          <a:noFill/>
        </p:spPr>
        <p:txBody>
          <a:bodyPr wrap="none" rtlCol="0">
            <a:spAutoFit/>
          </a:bodyPr>
          <a:lstStyle/>
          <a:p>
            <a:pPr defTabSz="914367">
              <a:defRPr/>
            </a:pPr>
            <a:r>
              <a:rPr lang="en-US" sz="1568" dirty="0">
                <a:solidFill>
                  <a:srgbClr val="505050"/>
                </a:solidFill>
                <a:latin typeface="Segoe UI"/>
              </a:rPr>
              <a:t>First response to the most frequently used attack techniques</a:t>
            </a:r>
          </a:p>
        </p:txBody>
      </p:sp>
      <p:grpSp>
        <p:nvGrpSpPr>
          <p:cNvPr id="198" name="Group 197"/>
          <p:cNvGrpSpPr/>
          <p:nvPr/>
        </p:nvGrpSpPr>
        <p:grpSpPr>
          <a:xfrm>
            <a:off x="1464472" y="3276239"/>
            <a:ext cx="485563" cy="1243479"/>
            <a:chOff x="4641850" y="5064127"/>
            <a:chExt cx="495300" cy="1268413"/>
          </a:xfrm>
        </p:grpSpPr>
        <p:sp>
          <p:nvSpPr>
            <p:cNvPr id="199" name="Rectangle 17"/>
            <p:cNvSpPr>
              <a:spLocks noChangeArrowheads="1"/>
            </p:cNvSpPr>
            <p:nvPr/>
          </p:nvSpPr>
          <p:spPr bwMode="auto">
            <a:xfrm flipH="1">
              <a:off x="4739044" y="5499215"/>
              <a:ext cx="63500" cy="371475"/>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00" name="Freeform 20"/>
            <p:cNvSpPr>
              <a:spLocks/>
            </p:cNvSpPr>
            <p:nvPr/>
          </p:nvSpPr>
          <p:spPr bwMode="auto">
            <a:xfrm flipH="1">
              <a:off x="4739044" y="5808778"/>
              <a:ext cx="63500" cy="125413"/>
            </a:xfrm>
            <a:custGeom>
              <a:avLst/>
              <a:gdLst>
                <a:gd name="T0" fmla="*/ 0 w 51"/>
                <a:gd name="T1" fmla="*/ 0 h 102"/>
                <a:gd name="T2" fmla="*/ 0 w 51"/>
                <a:gd name="T3" fmla="*/ 102 h 102"/>
                <a:gd name="T4" fmla="*/ 51 w 51"/>
                <a:gd name="T5" fmla="*/ 51 h 102"/>
                <a:gd name="T6" fmla="*/ 0 w 51"/>
                <a:gd name="T7" fmla="*/ 0 h 102"/>
              </a:gdLst>
              <a:ahLst/>
              <a:cxnLst>
                <a:cxn ang="0">
                  <a:pos x="T0" y="T1"/>
                </a:cxn>
                <a:cxn ang="0">
                  <a:pos x="T2" y="T3"/>
                </a:cxn>
                <a:cxn ang="0">
                  <a:pos x="T4" y="T5"/>
                </a:cxn>
                <a:cxn ang="0">
                  <a:pos x="T6" y="T7"/>
                </a:cxn>
              </a:cxnLst>
              <a:rect l="0" t="0" r="r" b="b"/>
              <a:pathLst>
                <a:path w="51" h="102">
                  <a:moveTo>
                    <a:pt x="0" y="0"/>
                  </a:moveTo>
                  <a:cubicBezTo>
                    <a:pt x="0" y="102"/>
                    <a:pt x="0" y="102"/>
                    <a:pt x="0" y="102"/>
                  </a:cubicBezTo>
                  <a:cubicBezTo>
                    <a:pt x="28" y="102"/>
                    <a:pt x="51" y="79"/>
                    <a:pt x="51" y="51"/>
                  </a:cubicBezTo>
                  <a:cubicBezTo>
                    <a:pt x="51" y="23"/>
                    <a:pt x="28" y="0"/>
                    <a:pt x="0"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nvGrpSpPr>
            <p:cNvPr id="201" name="Group 4"/>
            <p:cNvGrpSpPr>
              <a:grpSpLocks noChangeAspect="1"/>
            </p:cNvGrpSpPr>
            <p:nvPr/>
          </p:nvGrpSpPr>
          <p:grpSpPr bwMode="auto">
            <a:xfrm>
              <a:off x="4641850" y="5064127"/>
              <a:ext cx="495300" cy="1268413"/>
              <a:chOff x="2924" y="3190"/>
              <a:chExt cx="312" cy="799"/>
            </a:xfrm>
          </p:grpSpPr>
          <p:sp>
            <p:nvSpPr>
              <p:cNvPr id="202" name="Rectangle 5"/>
              <p:cNvSpPr>
                <a:spLocks noChangeArrowheads="1"/>
              </p:cNvSpPr>
              <p:nvPr/>
            </p:nvSpPr>
            <p:spPr bwMode="auto">
              <a:xfrm>
                <a:off x="3066" y="3720"/>
                <a:ext cx="92" cy="157"/>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03" name="Freeform 6"/>
              <p:cNvSpPr>
                <a:spLocks/>
              </p:cNvSpPr>
              <p:nvPr/>
            </p:nvSpPr>
            <p:spPr bwMode="auto">
              <a:xfrm>
                <a:off x="2993" y="3943"/>
                <a:ext cx="81" cy="29"/>
              </a:xfrm>
              <a:custGeom>
                <a:avLst/>
                <a:gdLst>
                  <a:gd name="T0" fmla="*/ 56 w 104"/>
                  <a:gd name="T1" fmla="*/ 0 h 37"/>
                  <a:gd name="T2" fmla="*/ 2 w 104"/>
                  <a:gd name="T3" fmla="*/ 29 h 37"/>
                  <a:gd name="T4" fmla="*/ 0 w 104"/>
                  <a:gd name="T5" fmla="*/ 36 h 37"/>
                  <a:gd name="T6" fmla="*/ 71 w 104"/>
                  <a:gd name="T7" fmla="*/ 37 h 37"/>
                  <a:gd name="T8" fmla="*/ 104 w 104"/>
                  <a:gd name="T9" fmla="*/ 0 h 37"/>
                  <a:gd name="T10" fmla="*/ 56 w 104"/>
                  <a:gd name="T11" fmla="*/ 0 h 37"/>
                </a:gdLst>
                <a:ahLst/>
                <a:cxnLst>
                  <a:cxn ang="0">
                    <a:pos x="T0" y="T1"/>
                  </a:cxn>
                  <a:cxn ang="0">
                    <a:pos x="T2" y="T3"/>
                  </a:cxn>
                  <a:cxn ang="0">
                    <a:pos x="T4" y="T5"/>
                  </a:cxn>
                  <a:cxn ang="0">
                    <a:pos x="T6" y="T7"/>
                  </a:cxn>
                  <a:cxn ang="0">
                    <a:pos x="T8" y="T9"/>
                  </a:cxn>
                  <a:cxn ang="0">
                    <a:pos x="T10" y="T11"/>
                  </a:cxn>
                </a:cxnLst>
                <a:rect l="0" t="0" r="r" b="b"/>
                <a:pathLst>
                  <a:path w="104" h="37">
                    <a:moveTo>
                      <a:pt x="56" y="0"/>
                    </a:moveTo>
                    <a:cubicBezTo>
                      <a:pt x="33" y="0"/>
                      <a:pt x="13" y="12"/>
                      <a:pt x="2" y="29"/>
                    </a:cubicBezTo>
                    <a:cubicBezTo>
                      <a:pt x="0" y="36"/>
                      <a:pt x="0" y="36"/>
                      <a:pt x="0" y="36"/>
                    </a:cubicBezTo>
                    <a:cubicBezTo>
                      <a:pt x="71" y="37"/>
                      <a:pt x="71" y="37"/>
                      <a:pt x="71" y="37"/>
                    </a:cubicBezTo>
                    <a:cubicBezTo>
                      <a:pt x="88" y="37"/>
                      <a:pt x="102" y="17"/>
                      <a:pt x="104" y="0"/>
                    </a:cubicBezTo>
                    <a:lnTo>
                      <a:pt x="56" y="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04" name="Rectangle 7"/>
              <p:cNvSpPr>
                <a:spLocks noChangeArrowheads="1"/>
              </p:cNvSpPr>
              <p:nvPr/>
            </p:nvSpPr>
            <p:spPr bwMode="auto">
              <a:xfrm>
                <a:off x="3055" y="3327"/>
                <a:ext cx="110" cy="66"/>
              </a:xfrm>
              <a:prstGeom prst="rect">
                <a:avLst/>
              </a:prstGeom>
              <a:solidFill>
                <a:srgbClr val="6D49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05" name="Freeform 8"/>
              <p:cNvSpPr>
                <a:spLocks/>
              </p:cNvSpPr>
              <p:nvPr/>
            </p:nvSpPr>
            <p:spPr bwMode="auto">
              <a:xfrm>
                <a:off x="3043" y="3264"/>
                <a:ext cx="133" cy="28"/>
              </a:xfrm>
              <a:custGeom>
                <a:avLst/>
                <a:gdLst>
                  <a:gd name="T0" fmla="*/ 172 w 172"/>
                  <a:gd name="T1" fmla="*/ 27 h 36"/>
                  <a:gd name="T2" fmla="*/ 164 w 172"/>
                  <a:gd name="T3" fmla="*/ 36 h 36"/>
                  <a:gd name="T4" fmla="*/ 9 w 172"/>
                  <a:gd name="T5" fmla="*/ 36 h 36"/>
                  <a:gd name="T6" fmla="*/ 0 w 172"/>
                  <a:gd name="T7" fmla="*/ 27 h 36"/>
                  <a:gd name="T8" fmla="*/ 0 w 172"/>
                  <a:gd name="T9" fmla="*/ 8 h 36"/>
                  <a:gd name="T10" fmla="*/ 9 w 172"/>
                  <a:gd name="T11" fmla="*/ 0 h 36"/>
                  <a:gd name="T12" fmla="*/ 164 w 172"/>
                  <a:gd name="T13" fmla="*/ 0 h 36"/>
                  <a:gd name="T14" fmla="*/ 172 w 172"/>
                  <a:gd name="T15" fmla="*/ 8 h 36"/>
                  <a:gd name="T16" fmla="*/ 172 w 172"/>
                  <a:gd name="T1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6">
                    <a:moveTo>
                      <a:pt x="172" y="27"/>
                    </a:moveTo>
                    <a:cubicBezTo>
                      <a:pt x="172" y="32"/>
                      <a:pt x="168" y="36"/>
                      <a:pt x="164" y="36"/>
                    </a:cubicBezTo>
                    <a:cubicBezTo>
                      <a:pt x="9" y="36"/>
                      <a:pt x="9" y="36"/>
                      <a:pt x="9" y="36"/>
                    </a:cubicBezTo>
                    <a:cubicBezTo>
                      <a:pt x="4" y="36"/>
                      <a:pt x="0" y="32"/>
                      <a:pt x="0" y="27"/>
                    </a:cubicBezTo>
                    <a:cubicBezTo>
                      <a:pt x="0" y="8"/>
                      <a:pt x="0" y="8"/>
                      <a:pt x="0" y="8"/>
                    </a:cubicBezTo>
                    <a:cubicBezTo>
                      <a:pt x="0" y="3"/>
                      <a:pt x="4" y="0"/>
                      <a:pt x="9" y="0"/>
                    </a:cubicBezTo>
                    <a:cubicBezTo>
                      <a:pt x="164" y="0"/>
                      <a:pt x="164" y="0"/>
                      <a:pt x="164" y="0"/>
                    </a:cubicBezTo>
                    <a:cubicBezTo>
                      <a:pt x="168" y="0"/>
                      <a:pt x="172" y="3"/>
                      <a:pt x="172" y="8"/>
                    </a:cubicBezTo>
                    <a:lnTo>
                      <a:pt x="172" y="27"/>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06" name="Freeform 9"/>
              <p:cNvSpPr>
                <a:spLocks/>
              </p:cNvSpPr>
              <p:nvPr/>
            </p:nvSpPr>
            <p:spPr bwMode="auto">
              <a:xfrm>
                <a:off x="3086" y="3325"/>
                <a:ext cx="47" cy="77"/>
              </a:xfrm>
              <a:custGeom>
                <a:avLst/>
                <a:gdLst>
                  <a:gd name="T0" fmla="*/ 23 w 47"/>
                  <a:gd name="T1" fmla="*/ 77 h 77"/>
                  <a:gd name="T2" fmla="*/ 0 w 47"/>
                  <a:gd name="T3" fmla="*/ 55 h 77"/>
                  <a:gd name="T4" fmla="*/ 0 w 47"/>
                  <a:gd name="T5" fmla="*/ 0 h 77"/>
                  <a:gd name="T6" fmla="*/ 47 w 47"/>
                  <a:gd name="T7" fmla="*/ 0 h 77"/>
                  <a:gd name="T8" fmla="*/ 47 w 47"/>
                  <a:gd name="T9" fmla="*/ 55 h 77"/>
                  <a:gd name="T10" fmla="*/ 23 w 47"/>
                  <a:gd name="T11" fmla="*/ 77 h 77"/>
                </a:gdLst>
                <a:ahLst/>
                <a:cxnLst>
                  <a:cxn ang="0">
                    <a:pos x="T0" y="T1"/>
                  </a:cxn>
                  <a:cxn ang="0">
                    <a:pos x="T2" y="T3"/>
                  </a:cxn>
                  <a:cxn ang="0">
                    <a:pos x="T4" y="T5"/>
                  </a:cxn>
                  <a:cxn ang="0">
                    <a:pos x="T6" y="T7"/>
                  </a:cxn>
                  <a:cxn ang="0">
                    <a:pos x="T8" y="T9"/>
                  </a:cxn>
                  <a:cxn ang="0">
                    <a:pos x="T10" y="T11"/>
                  </a:cxn>
                </a:cxnLst>
                <a:rect l="0" t="0" r="r" b="b"/>
                <a:pathLst>
                  <a:path w="47" h="77">
                    <a:moveTo>
                      <a:pt x="23" y="77"/>
                    </a:moveTo>
                    <a:lnTo>
                      <a:pt x="0" y="55"/>
                    </a:lnTo>
                    <a:lnTo>
                      <a:pt x="0" y="0"/>
                    </a:lnTo>
                    <a:lnTo>
                      <a:pt x="47" y="0"/>
                    </a:lnTo>
                    <a:lnTo>
                      <a:pt x="47" y="55"/>
                    </a:lnTo>
                    <a:lnTo>
                      <a:pt x="23" y="77"/>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07" name="Freeform 10"/>
              <p:cNvSpPr>
                <a:spLocks/>
              </p:cNvSpPr>
              <p:nvPr/>
            </p:nvSpPr>
            <p:spPr bwMode="auto">
              <a:xfrm>
                <a:off x="3086" y="3314"/>
                <a:ext cx="47" cy="40"/>
              </a:xfrm>
              <a:custGeom>
                <a:avLst/>
                <a:gdLst>
                  <a:gd name="T0" fmla="*/ 0 w 60"/>
                  <a:gd name="T1" fmla="*/ 48 h 52"/>
                  <a:gd name="T2" fmla="*/ 30 w 60"/>
                  <a:gd name="T3" fmla="*/ 52 h 52"/>
                  <a:gd name="T4" fmla="*/ 60 w 60"/>
                  <a:gd name="T5" fmla="*/ 48 h 52"/>
                  <a:gd name="T6" fmla="*/ 60 w 60"/>
                  <a:gd name="T7" fmla="*/ 0 h 52"/>
                  <a:gd name="T8" fmla="*/ 0 w 60"/>
                  <a:gd name="T9" fmla="*/ 0 h 52"/>
                  <a:gd name="T10" fmla="*/ 0 w 60"/>
                  <a:gd name="T11" fmla="*/ 48 h 52"/>
                </a:gdLst>
                <a:ahLst/>
                <a:cxnLst>
                  <a:cxn ang="0">
                    <a:pos x="T0" y="T1"/>
                  </a:cxn>
                  <a:cxn ang="0">
                    <a:pos x="T2" y="T3"/>
                  </a:cxn>
                  <a:cxn ang="0">
                    <a:pos x="T4" y="T5"/>
                  </a:cxn>
                  <a:cxn ang="0">
                    <a:pos x="T6" y="T7"/>
                  </a:cxn>
                  <a:cxn ang="0">
                    <a:pos x="T8" y="T9"/>
                  </a:cxn>
                  <a:cxn ang="0">
                    <a:pos x="T10" y="T11"/>
                  </a:cxn>
                </a:cxnLst>
                <a:rect l="0" t="0" r="r" b="b"/>
                <a:pathLst>
                  <a:path w="60" h="52">
                    <a:moveTo>
                      <a:pt x="0" y="48"/>
                    </a:moveTo>
                    <a:cubicBezTo>
                      <a:pt x="10" y="51"/>
                      <a:pt x="19" y="52"/>
                      <a:pt x="30" y="52"/>
                    </a:cubicBezTo>
                    <a:cubicBezTo>
                      <a:pt x="40" y="52"/>
                      <a:pt x="50" y="51"/>
                      <a:pt x="60" y="48"/>
                    </a:cubicBezTo>
                    <a:cubicBezTo>
                      <a:pt x="60" y="0"/>
                      <a:pt x="60" y="0"/>
                      <a:pt x="60" y="0"/>
                    </a:cubicBezTo>
                    <a:cubicBezTo>
                      <a:pt x="0" y="0"/>
                      <a:pt x="0" y="0"/>
                      <a:pt x="0" y="0"/>
                    </a:cubicBezTo>
                    <a:lnTo>
                      <a:pt x="0" y="48"/>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08" name="Freeform 11"/>
              <p:cNvSpPr>
                <a:spLocks/>
              </p:cNvSpPr>
              <p:nvPr/>
            </p:nvSpPr>
            <p:spPr bwMode="auto">
              <a:xfrm>
                <a:off x="3055" y="3242"/>
                <a:ext cx="110" cy="103"/>
              </a:xfrm>
              <a:custGeom>
                <a:avLst/>
                <a:gdLst>
                  <a:gd name="T0" fmla="*/ 0 w 141"/>
                  <a:gd name="T1" fmla="*/ 0 h 133"/>
                  <a:gd name="T2" fmla="*/ 0 w 141"/>
                  <a:gd name="T3" fmla="*/ 110 h 133"/>
                  <a:gd name="T4" fmla="*/ 70 w 141"/>
                  <a:gd name="T5" fmla="*/ 133 h 133"/>
                  <a:gd name="T6" fmla="*/ 141 w 141"/>
                  <a:gd name="T7" fmla="*/ 110 h 133"/>
                  <a:gd name="T8" fmla="*/ 141 w 141"/>
                  <a:gd name="T9" fmla="*/ 110 h 133"/>
                  <a:gd name="T10" fmla="*/ 141 w 141"/>
                  <a:gd name="T11" fmla="*/ 0 h 133"/>
                  <a:gd name="T12" fmla="*/ 0 w 14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41" h="133">
                    <a:moveTo>
                      <a:pt x="0" y="0"/>
                    </a:moveTo>
                    <a:cubicBezTo>
                      <a:pt x="0" y="110"/>
                      <a:pt x="0" y="110"/>
                      <a:pt x="0" y="110"/>
                    </a:cubicBezTo>
                    <a:cubicBezTo>
                      <a:pt x="19" y="125"/>
                      <a:pt x="44" y="133"/>
                      <a:pt x="70" y="133"/>
                    </a:cubicBezTo>
                    <a:cubicBezTo>
                      <a:pt x="96" y="133"/>
                      <a:pt x="122" y="125"/>
                      <a:pt x="141" y="110"/>
                    </a:cubicBezTo>
                    <a:cubicBezTo>
                      <a:pt x="141" y="110"/>
                      <a:pt x="141" y="110"/>
                      <a:pt x="141" y="110"/>
                    </a:cubicBezTo>
                    <a:cubicBezTo>
                      <a:pt x="141" y="0"/>
                      <a:pt x="141" y="0"/>
                      <a:pt x="141" y="0"/>
                    </a:cubicBezTo>
                    <a:lnTo>
                      <a:pt x="0" y="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09" name="Freeform 12"/>
              <p:cNvSpPr>
                <a:spLocks/>
              </p:cNvSpPr>
              <p:nvPr/>
            </p:nvSpPr>
            <p:spPr bwMode="auto">
              <a:xfrm>
                <a:off x="3054" y="3190"/>
                <a:ext cx="78" cy="82"/>
              </a:xfrm>
              <a:custGeom>
                <a:avLst/>
                <a:gdLst>
                  <a:gd name="T0" fmla="*/ 100 w 100"/>
                  <a:gd name="T1" fmla="*/ 6 h 106"/>
                  <a:gd name="T2" fmla="*/ 71 w 100"/>
                  <a:gd name="T3" fmla="*/ 0 h 106"/>
                  <a:gd name="T4" fmla="*/ 0 w 100"/>
                  <a:gd name="T5" fmla="*/ 71 h 106"/>
                  <a:gd name="T6" fmla="*/ 0 w 100"/>
                  <a:gd name="T7" fmla="*/ 106 h 106"/>
                  <a:gd name="T8" fmla="*/ 100 w 100"/>
                  <a:gd name="T9" fmla="*/ 6 h 106"/>
                </a:gdLst>
                <a:ahLst/>
                <a:cxnLst>
                  <a:cxn ang="0">
                    <a:pos x="T0" y="T1"/>
                  </a:cxn>
                  <a:cxn ang="0">
                    <a:pos x="T2" y="T3"/>
                  </a:cxn>
                  <a:cxn ang="0">
                    <a:pos x="T4" y="T5"/>
                  </a:cxn>
                  <a:cxn ang="0">
                    <a:pos x="T6" y="T7"/>
                  </a:cxn>
                  <a:cxn ang="0">
                    <a:pos x="T8" y="T9"/>
                  </a:cxn>
                </a:cxnLst>
                <a:rect l="0" t="0" r="r" b="b"/>
                <a:pathLst>
                  <a:path w="100" h="106">
                    <a:moveTo>
                      <a:pt x="100" y="6"/>
                    </a:moveTo>
                    <a:cubicBezTo>
                      <a:pt x="91" y="2"/>
                      <a:pt x="82" y="0"/>
                      <a:pt x="71" y="0"/>
                    </a:cubicBezTo>
                    <a:cubicBezTo>
                      <a:pt x="32" y="0"/>
                      <a:pt x="0" y="32"/>
                      <a:pt x="0" y="71"/>
                    </a:cubicBezTo>
                    <a:cubicBezTo>
                      <a:pt x="0" y="106"/>
                      <a:pt x="0" y="106"/>
                      <a:pt x="0" y="106"/>
                    </a:cubicBezTo>
                    <a:cubicBezTo>
                      <a:pt x="53" y="100"/>
                      <a:pt x="94" y="58"/>
                      <a:pt x="100" y="6"/>
                    </a:cubicBezTo>
                    <a:close/>
                  </a:path>
                </a:pathLst>
              </a:custGeom>
              <a:solidFill>
                <a:srgbClr val="6D4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0" name="Freeform 13"/>
              <p:cNvSpPr>
                <a:spLocks/>
              </p:cNvSpPr>
              <p:nvPr/>
            </p:nvSpPr>
            <p:spPr bwMode="auto">
              <a:xfrm>
                <a:off x="3087" y="3190"/>
                <a:ext cx="78" cy="82"/>
              </a:xfrm>
              <a:custGeom>
                <a:avLst/>
                <a:gdLst>
                  <a:gd name="T0" fmla="*/ 0 w 100"/>
                  <a:gd name="T1" fmla="*/ 6 h 106"/>
                  <a:gd name="T2" fmla="*/ 29 w 100"/>
                  <a:gd name="T3" fmla="*/ 0 h 106"/>
                  <a:gd name="T4" fmla="*/ 100 w 100"/>
                  <a:gd name="T5" fmla="*/ 71 h 106"/>
                  <a:gd name="T6" fmla="*/ 100 w 100"/>
                  <a:gd name="T7" fmla="*/ 106 h 106"/>
                  <a:gd name="T8" fmla="*/ 0 w 100"/>
                  <a:gd name="T9" fmla="*/ 6 h 106"/>
                </a:gdLst>
                <a:ahLst/>
                <a:cxnLst>
                  <a:cxn ang="0">
                    <a:pos x="T0" y="T1"/>
                  </a:cxn>
                  <a:cxn ang="0">
                    <a:pos x="T2" y="T3"/>
                  </a:cxn>
                  <a:cxn ang="0">
                    <a:pos x="T4" y="T5"/>
                  </a:cxn>
                  <a:cxn ang="0">
                    <a:pos x="T6" y="T7"/>
                  </a:cxn>
                  <a:cxn ang="0">
                    <a:pos x="T8" y="T9"/>
                  </a:cxn>
                </a:cxnLst>
                <a:rect l="0" t="0" r="r" b="b"/>
                <a:pathLst>
                  <a:path w="100" h="106">
                    <a:moveTo>
                      <a:pt x="0" y="6"/>
                    </a:moveTo>
                    <a:cubicBezTo>
                      <a:pt x="9" y="2"/>
                      <a:pt x="19" y="0"/>
                      <a:pt x="29" y="0"/>
                    </a:cubicBezTo>
                    <a:cubicBezTo>
                      <a:pt x="68" y="0"/>
                      <a:pt x="100" y="32"/>
                      <a:pt x="100" y="71"/>
                    </a:cubicBezTo>
                    <a:cubicBezTo>
                      <a:pt x="100" y="106"/>
                      <a:pt x="100" y="106"/>
                      <a:pt x="100" y="106"/>
                    </a:cubicBezTo>
                    <a:cubicBezTo>
                      <a:pt x="48" y="100"/>
                      <a:pt x="6" y="58"/>
                      <a:pt x="0" y="6"/>
                    </a:cubicBezTo>
                    <a:close/>
                  </a:path>
                </a:pathLst>
              </a:custGeom>
              <a:solidFill>
                <a:srgbClr val="6D4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1" name="Rectangle 15"/>
              <p:cNvSpPr>
                <a:spLocks noChangeArrowheads="1"/>
              </p:cNvSpPr>
              <p:nvPr/>
            </p:nvSpPr>
            <p:spPr bwMode="auto">
              <a:xfrm>
                <a:off x="3036" y="3631"/>
                <a:ext cx="38" cy="317"/>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8" name="Rectangle 16"/>
              <p:cNvSpPr>
                <a:spLocks noChangeArrowheads="1"/>
              </p:cNvSpPr>
              <p:nvPr/>
            </p:nvSpPr>
            <p:spPr bwMode="auto">
              <a:xfrm>
                <a:off x="3145" y="3631"/>
                <a:ext cx="38" cy="317"/>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9" name="Rectangle 17"/>
              <p:cNvSpPr>
                <a:spLocks noChangeArrowheads="1"/>
              </p:cNvSpPr>
              <p:nvPr/>
            </p:nvSpPr>
            <p:spPr bwMode="auto">
              <a:xfrm>
                <a:off x="3190" y="3467"/>
                <a:ext cx="40" cy="234"/>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0" name="Rectangle 18"/>
              <p:cNvSpPr>
                <a:spLocks noChangeArrowheads="1"/>
              </p:cNvSpPr>
              <p:nvPr/>
            </p:nvSpPr>
            <p:spPr bwMode="auto">
              <a:xfrm>
                <a:off x="3037" y="3368"/>
                <a:ext cx="143" cy="59"/>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1" name="Freeform 19"/>
              <p:cNvSpPr>
                <a:spLocks/>
              </p:cNvSpPr>
              <p:nvPr/>
            </p:nvSpPr>
            <p:spPr bwMode="auto">
              <a:xfrm>
                <a:off x="2981" y="3368"/>
                <a:ext cx="255" cy="509"/>
              </a:xfrm>
              <a:custGeom>
                <a:avLst/>
                <a:gdLst>
                  <a:gd name="T0" fmla="*/ 259 w 328"/>
                  <a:gd name="T1" fmla="*/ 0 h 657"/>
                  <a:gd name="T2" fmla="*/ 252 w 328"/>
                  <a:gd name="T3" fmla="*/ 0 h 657"/>
                  <a:gd name="T4" fmla="*/ 164 w 328"/>
                  <a:gd name="T5" fmla="*/ 60 h 657"/>
                  <a:gd name="T6" fmla="*/ 76 w 328"/>
                  <a:gd name="T7" fmla="*/ 0 h 657"/>
                  <a:gd name="T8" fmla="*/ 70 w 328"/>
                  <a:gd name="T9" fmla="*/ 0 h 657"/>
                  <a:gd name="T10" fmla="*/ 0 w 328"/>
                  <a:gd name="T11" fmla="*/ 70 h 657"/>
                  <a:gd name="T12" fmla="*/ 0 w 328"/>
                  <a:gd name="T13" fmla="*/ 228 h 657"/>
                  <a:gd name="T14" fmla="*/ 58 w 328"/>
                  <a:gd name="T15" fmla="*/ 228 h 657"/>
                  <a:gd name="T16" fmla="*/ 58 w 328"/>
                  <a:gd name="T17" fmla="*/ 128 h 657"/>
                  <a:gd name="T18" fmla="*/ 70 w 328"/>
                  <a:gd name="T19" fmla="*/ 128 h 657"/>
                  <a:gd name="T20" fmla="*/ 70 w 328"/>
                  <a:gd name="T21" fmla="*/ 657 h 657"/>
                  <a:gd name="T22" fmla="*/ 211 w 328"/>
                  <a:gd name="T23" fmla="*/ 544 h 657"/>
                  <a:gd name="T24" fmla="*/ 260 w 328"/>
                  <a:gd name="T25" fmla="*/ 652 h 657"/>
                  <a:gd name="T26" fmla="*/ 260 w 328"/>
                  <a:gd name="T27" fmla="*/ 128 h 657"/>
                  <a:gd name="T28" fmla="*/ 269 w 328"/>
                  <a:gd name="T29" fmla="*/ 128 h 657"/>
                  <a:gd name="T30" fmla="*/ 269 w 328"/>
                  <a:gd name="T31" fmla="*/ 221 h 657"/>
                  <a:gd name="T32" fmla="*/ 328 w 328"/>
                  <a:gd name="T33" fmla="*/ 221 h 657"/>
                  <a:gd name="T34" fmla="*/ 328 w 328"/>
                  <a:gd name="T35" fmla="*/ 70 h 657"/>
                  <a:gd name="T36" fmla="*/ 259 w 328"/>
                  <a:gd name="T37"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 h="657">
                    <a:moveTo>
                      <a:pt x="259" y="0"/>
                    </a:moveTo>
                    <a:cubicBezTo>
                      <a:pt x="252" y="0"/>
                      <a:pt x="252" y="0"/>
                      <a:pt x="252" y="0"/>
                    </a:cubicBezTo>
                    <a:cubicBezTo>
                      <a:pt x="238" y="35"/>
                      <a:pt x="204" y="60"/>
                      <a:pt x="164" y="60"/>
                    </a:cubicBezTo>
                    <a:cubicBezTo>
                      <a:pt x="124" y="60"/>
                      <a:pt x="90" y="35"/>
                      <a:pt x="76" y="0"/>
                    </a:cubicBezTo>
                    <a:cubicBezTo>
                      <a:pt x="70" y="0"/>
                      <a:pt x="70" y="0"/>
                      <a:pt x="70" y="0"/>
                    </a:cubicBezTo>
                    <a:cubicBezTo>
                      <a:pt x="31" y="0"/>
                      <a:pt x="0" y="31"/>
                      <a:pt x="0" y="70"/>
                    </a:cubicBezTo>
                    <a:cubicBezTo>
                      <a:pt x="0" y="228"/>
                      <a:pt x="0" y="228"/>
                      <a:pt x="0" y="228"/>
                    </a:cubicBezTo>
                    <a:cubicBezTo>
                      <a:pt x="58" y="228"/>
                      <a:pt x="58" y="228"/>
                      <a:pt x="58" y="228"/>
                    </a:cubicBezTo>
                    <a:cubicBezTo>
                      <a:pt x="58" y="128"/>
                      <a:pt x="58" y="128"/>
                      <a:pt x="58" y="128"/>
                    </a:cubicBezTo>
                    <a:cubicBezTo>
                      <a:pt x="70" y="128"/>
                      <a:pt x="70" y="128"/>
                      <a:pt x="70" y="128"/>
                    </a:cubicBezTo>
                    <a:cubicBezTo>
                      <a:pt x="70" y="657"/>
                      <a:pt x="70" y="657"/>
                      <a:pt x="70" y="657"/>
                    </a:cubicBezTo>
                    <a:cubicBezTo>
                      <a:pt x="211" y="544"/>
                      <a:pt x="211" y="544"/>
                      <a:pt x="211" y="544"/>
                    </a:cubicBezTo>
                    <a:cubicBezTo>
                      <a:pt x="260" y="652"/>
                      <a:pt x="260" y="652"/>
                      <a:pt x="260" y="652"/>
                    </a:cubicBezTo>
                    <a:cubicBezTo>
                      <a:pt x="260" y="128"/>
                      <a:pt x="260" y="128"/>
                      <a:pt x="260" y="128"/>
                    </a:cubicBezTo>
                    <a:cubicBezTo>
                      <a:pt x="269" y="128"/>
                      <a:pt x="269" y="128"/>
                      <a:pt x="269" y="128"/>
                    </a:cubicBezTo>
                    <a:cubicBezTo>
                      <a:pt x="269" y="221"/>
                      <a:pt x="269" y="221"/>
                      <a:pt x="269" y="221"/>
                    </a:cubicBezTo>
                    <a:cubicBezTo>
                      <a:pt x="328" y="221"/>
                      <a:pt x="328" y="221"/>
                      <a:pt x="328" y="221"/>
                    </a:cubicBezTo>
                    <a:cubicBezTo>
                      <a:pt x="328" y="70"/>
                      <a:pt x="328" y="70"/>
                      <a:pt x="328" y="70"/>
                    </a:cubicBezTo>
                    <a:cubicBezTo>
                      <a:pt x="328" y="31"/>
                      <a:pt x="297" y="0"/>
                      <a:pt x="259"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2" name="Freeform 20"/>
              <p:cNvSpPr>
                <a:spLocks/>
              </p:cNvSpPr>
              <p:nvPr/>
            </p:nvSpPr>
            <p:spPr bwMode="auto">
              <a:xfrm>
                <a:off x="3190" y="3662"/>
                <a:ext cx="40" cy="79"/>
              </a:xfrm>
              <a:custGeom>
                <a:avLst/>
                <a:gdLst>
                  <a:gd name="T0" fmla="*/ 0 w 51"/>
                  <a:gd name="T1" fmla="*/ 0 h 102"/>
                  <a:gd name="T2" fmla="*/ 0 w 51"/>
                  <a:gd name="T3" fmla="*/ 102 h 102"/>
                  <a:gd name="T4" fmla="*/ 51 w 51"/>
                  <a:gd name="T5" fmla="*/ 51 h 102"/>
                  <a:gd name="T6" fmla="*/ 0 w 51"/>
                  <a:gd name="T7" fmla="*/ 0 h 102"/>
                </a:gdLst>
                <a:ahLst/>
                <a:cxnLst>
                  <a:cxn ang="0">
                    <a:pos x="T0" y="T1"/>
                  </a:cxn>
                  <a:cxn ang="0">
                    <a:pos x="T2" y="T3"/>
                  </a:cxn>
                  <a:cxn ang="0">
                    <a:pos x="T4" y="T5"/>
                  </a:cxn>
                  <a:cxn ang="0">
                    <a:pos x="T6" y="T7"/>
                  </a:cxn>
                </a:cxnLst>
                <a:rect l="0" t="0" r="r" b="b"/>
                <a:pathLst>
                  <a:path w="51" h="102">
                    <a:moveTo>
                      <a:pt x="0" y="0"/>
                    </a:moveTo>
                    <a:cubicBezTo>
                      <a:pt x="0" y="102"/>
                      <a:pt x="0" y="102"/>
                      <a:pt x="0" y="102"/>
                    </a:cubicBezTo>
                    <a:cubicBezTo>
                      <a:pt x="28" y="102"/>
                      <a:pt x="51" y="79"/>
                      <a:pt x="51" y="51"/>
                    </a:cubicBezTo>
                    <a:cubicBezTo>
                      <a:pt x="51" y="23"/>
                      <a:pt x="28" y="0"/>
                      <a:pt x="0"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3" name="Rectangle 21"/>
              <p:cNvSpPr>
                <a:spLocks noChangeArrowheads="1"/>
              </p:cNvSpPr>
              <p:nvPr/>
            </p:nvSpPr>
            <p:spPr bwMode="auto">
              <a:xfrm>
                <a:off x="3036" y="3553"/>
                <a:ext cx="147" cy="18"/>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4" name="Freeform 22"/>
              <p:cNvSpPr>
                <a:spLocks/>
              </p:cNvSpPr>
              <p:nvPr/>
            </p:nvSpPr>
            <p:spPr bwMode="auto">
              <a:xfrm>
                <a:off x="2986" y="3943"/>
                <a:ext cx="88" cy="46"/>
              </a:xfrm>
              <a:custGeom>
                <a:avLst/>
                <a:gdLst>
                  <a:gd name="T0" fmla="*/ 113 w 113"/>
                  <a:gd name="T1" fmla="*/ 0 h 59"/>
                  <a:gd name="T2" fmla="*/ 80 w 113"/>
                  <a:gd name="T3" fmla="*/ 29 h 59"/>
                  <a:gd name="T4" fmla="*/ 11 w 113"/>
                  <a:gd name="T5" fmla="*/ 29 h 59"/>
                  <a:gd name="T6" fmla="*/ 0 w 113"/>
                  <a:gd name="T7" fmla="*/ 59 h 59"/>
                  <a:gd name="T8" fmla="*/ 64 w 113"/>
                  <a:gd name="T9" fmla="*/ 59 h 59"/>
                  <a:gd name="T10" fmla="*/ 113 w 113"/>
                  <a:gd name="T11" fmla="*/ 59 h 59"/>
                  <a:gd name="T12" fmla="*/ 113 w 11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13" h="59">
                    <a:moveTo>
                      <a:pt x="113" y="0"/>
                    </a:moveTo>
                    <a:cubicBezTo>
                      <a:pt x="111" y="17"/>
                      <a:pt x="97" y="29"/>
                      <a:pt x="80" y="29"/>
                    </a:cubicBezTo>
                    <a:cubicBezTo>
                      <a:pt x="11" y="29"/>
                      <a:pt x="11" y="29"/>
                      <a:pt x="11" y="29"/>
                    </a:cubicBezTo>
                    <a:cubicBezTo>
                      <a:pt x="5" y="38"/>
                      <a:pt x="1" y="48"/>
                      <a:pt x="0" y="59"/>
                    </a:cubicBezTo>
                    <a:cubicBezTo>
                      <a:pt x="64" y="59"/>
                      <a:pt x="64" y="59"/>
                      <a:pt x="64" y="59"/>
                    </a:cubicBezTo>
                    <a:cubicBezTo>
                      <a:pt x="113" y="59"/>
                      <a:pt x="113" y="59"/>
                      <a:pt x="113" y="59"/>
                    </a:cubicBezTo>
                    <a:cubicBezTo>
                      <a:pt x="113" y="0"/>
                      <a:pt x="113" y="0"/>
                      <a:pt x="113" y="0"/>
                    </a:cubicBezTo>
                    <a:close/>
                  </a:path>
                </a:pathLst>
              </a:custGeom>
              <a:solidFill>
                <a:srgbClr val="524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5" name="Freeform 23"/>
              <p:cNvSpPr>
                <a:spLocks/>
              </p:cNvSpPr>
              <p:nvPr/>
            </p:nvSpPr>
            <p:spPr bwMode="auto">
              <a:xfrm>
                <a:off x="3102" y="3943"/>
                <a:ext cx="80" cy="29"/>
              </a:xfrm>
              <a:custGeom>
                <a:avLst/>
                <a:gdLst>
                  <a:gd name="T0" fmla="*/ 55 w 103"/>
                  <a:gd name="T1" fmla="*/ 0 h 37"/>
                  <a:gd name="T2" fmla="*/ 1 w 103"/>
                  <a:gd name="T3" fmla="*/ 29 h 37"/>
                  <a:gd name="T4" fmla="*/ 0 w 103"/>
                  <a:gd name="T5" fmla="*/ 36 h 37"/>
                  <a:gd name="T6" fmla="*/ 71 w 103"/>
                  <a:gd name="T7" fmla="*/ 37 h 37"/>
                  <a:gd name="T8" fmla="*/ 103 w 103"/>
                  <a:gd name="T9" fmla="*/ 0 h 37"/>
                  <a:gd name="T10" fmla="*/ 55 w 103"/>
                  <a:gd name="T11" fmla="*/ 0 h 37"/>
                </a:gdLst>
                <a:ahLst/>
                <a:cxnLst>
                  <a:cxn ang="0">
                    <a:pos x="T0" y="T1"/>
                  </a:cxn>
                  <a:cxn ang="0">
                    <a:pos x="T2" y="T3"/>
                  </a:cxn>
                  <a:cxn ang="0">
                    <a:pos x="T4" y="T5"/>
                  </a:cxn>
                  <a:cxn ang="0">
                    <a:pos x="T6" y="T7"/>
                  </a:cxn>
                  <a:cxn ang="0">
                    <a:pos x="T8" y="T9"/>
                  </a:cxn>
                  <a:cxn ang="0">
                    <a:pos x="T10" y="T11"/>
                  </a:cxn>
                </a:cxnLst>
                <a:rect l="0" t="0" r="r" b="b"/>
                <a:pathLst>
                  <a:path w="103" h="37">
                    <a:moveTo>
                      <a:pt x="55" y="0"/>
                    </a:moveTo>
                    <a:cubicBezTo>
                      <a:pt x="32" y="0"/>
                      <a:pt x="12" y="12"/>
                      <a:pt x="1" y="29"/>
                    </a:cubicBezTo>
                    <a:cubicBezTo>
                      <a:pt x="0" y="36"/>
                      <a:pt x="0" y="36"/>
                      <a:pt x="0" y="36"/>
                    </a:cubicBezTo>
                    <a:cubicBezTo>
                      <a:pt x="71" y="37"/>
                      <a:pt x="71" y="37"/>
                      <a:pt x="71" y="37"/>
                    </a:cubicBezTo>
                    <a:cubicBezTo>
                      <a:pt x="88" y="37"/>
                      <a:pt x="101" y="17"/>
                      <a:pt x="103" y="0"/>
                    </a:cubicBezTo>
                    <a:lnTo>
                      <a:pt x="55" y="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6" name="Freeform 24"/>
              <p:cNvSpPr>
                <a:spLocks/>
              </p:cNvSpPr>
              <p:nvPr/>
            </p:nvSpPr>
            <p:spPr bwMode="auto">
              <a:xfrm>
                <a:off x="3095" y="3943"/>
                <a:ext cx="88" cy="46"/>
              </a:xfrm>
              <a:custGeom>
                <a:avLst/>
                <a:gdLst>
                  <a:gd name="T0" fmla="*/ 113 w 114"/>
                  <a:gd name="T1" fmla="*/ 0 h 59"/>
                  <a:gd name="T2" fmla="*/ 80 w 114"/>
                  <a:gd name="T3" fmla="*/ 29 h 59"/>
                  <a:gd name="T4" fmla="*/ 11 w 114"/>
                  <a:gd name="T5" fmla="*/ 29 h 59"/>
                  <a:gd name="T6" fmla="*/ 0 w 114"/>
                  <a:gd name="T7" fmla="*/ 59 h 59"/>
                  <a:gd name="T8" fmla="*/ 65 w 114"/>
                  <a:gd name="T9" fmla="*/ 59 h 59"/>
                  <a:gd name="T10" fmla="*/ 114 w 114"/>
                  <a:gd name="T11" fmla="*/ 59 h 59"/>
                  <a:gd name="T12" fmla="*/ 114 w 114"/>
                  <a:gd name="T13" fmla="*/ 0 h 59"/>
                  <a:gd name="T14" fmla="*/ 113 w 114"/>
                  <a:gd name="T15" fmla="*/ 0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9">
                    <a:moveTo>
                      <a:pt x="113" y="0"/>
                    </a:moveTo>
                    <a:cubicBezTo>
                      <a:pt x="111" y="17"/>
                      <a:pt x="97" y="29"/>
                      <a:pt x="80" y="29"/>
                    </a:cubicBezTo>
                    <a:cubicBezTo>
                      <a:pt x="11" y="29"/>
                      <a:pt x="11" y="29"/>
                      <a:pt x="11" y="29"/>
                    </a:cubicBezTo>
                    <a:cubicBezTo>
                      <a:pt x="5" y="38"/>
                      <a:pt x="1" y="48"/>
                      <a:pt x="0" y="59"/>
                    </a:cubicBezTo>
                    <a:cubicBezTo>
                      <a:pt x="65" y="59"/>
                      <a:pt x="65" y="59"/>
                      <a:pt x="65" y="59"/>
                    </a:cubicBezTo>
                    <a:cubicBezTo>
                      <a:pt x="114" y="59"/>
                      <a:pt x="114" y="59"/>
                      <a:pt x="114" y="59"/>
                    </a:cubicBezTo>
                    <a:cubicBezTo>
                      <a:pt x="114" y="0"/>
                      <a:pt x="114" y="0"/>
                      <a:pt x="114" y="0"/>
                    </a:cubicBezTo>
                    <a:lnTo>
                      <a:pt x="113" y="0"/>
                    </a:lnTo>
                    <a:close/>
                  </a:path>
                </a:pathLst>
              </a:custGeom>
              <a:solidFill>
                <a:srgbClr val="524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7" name="Rectangle 30"/>
              <p:cNvSpPr>
                <a:spLocks noChangeArrowheads="1"/>
              </p:cNvSpPr>
              <p:nvPr/>
            </p:nvSpPr>
            <p:spPr bwMode="auto">
              <a:xfrm>
                <a:off x="2924" y="3525"/>
                <a:ext cx="21"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8" name="Freeform 34"/>
              <p:cNvSpPr>
                <a:spLocks/>
              </p:cNvSpPr>
              <p:nvPr/>
            </p:nvSpPr>
            <p:spPr bwMode="auto">
              <a:xfrm>
                <a:off x="3092" y="3319"/>
                <a:ext cx="35" cy="13"/>
              </a:xfrm>
              <a:custGeom>
                <a:avLst/>
                <a:gdLst>
                  <a:gd name="T0" fmla="*/ 17 w 46"/>
                  <a:gd name="T1" fmla="*/ 17 h 17"/>
                  <a:gd name="T2" fmla="*/ 30 w 46"/>
                  <a:gd name="T3" fmla="*/ 17 h 17"/>
                  <a:gd name="T4" fmla="*/ 46 w 46"/>
                  <a:gd name="T5" fmla="*/ 0 h 17"/>
                  <a:gd name="T6" fmla="*/ 23 w 46"/>
                  <a:gd name="T7" fmla="*/ 2 h 17"/>
                  <a:gd name="T8" fmla="*/ 0 w 46"/>
                  <a:gd name="T9" fmla="*/ 0 h 17"/>
                  <a:gd name="T10" fmla="*/ 17 w 46"/>
                  <a:gd name="T11" fmla="*/ 17 h 17"/>
                </a:gdLst>
                <a:ahLst/>
                <a:cxnLst>
                  <a:cxn ang="0">
                    <a:pos x="T0" y="T1"/>
                  </a:cxn>
                  <a:cxn ang="0">
                    <a:pos x="T2" y="T3"/>
                  </a:cxn>
                  <a:cxn ang="0">
                    <a:pos x="T4" y="T5"/>
                  </a:cxn>
                  <a:cxn ang="0">
                    <a:pos x="T6" y="T7"/>
                  </a:cxn>
                  <a:cxn ang="0">
                    <a:pos x="T8" y="T9"/>
                  </a:cxn>
                  <a:cxn ang="0">
                    <a:pos x="T10" y="T11"/>
                  </a:cxn>
                </a:cxnLst>
                <a:rect l="0" t="0" r="r" b="b"/>
                <a:pathLst>
                  <a:path w="46" h="17">
                    <a:moveTo>
                      <a:pt x="17" y="17"/>
                    </a:moveTo>
                    <a:cubicBezTo>
                      <a:pt x="30" y="17"/>
                      <a:pt x="30" y="17"/>
                      <a:pt x="30" y="17"/>
                    </a:cubicBezTo>
                    <a:cubicBezTo>
                      <a:pt x="38" y="17"/>
                      <a:pt x="46" y="9"/>
                      <a:pt x="46" y="0"/>
                    </a:cubicBezTo>
                    <a:cubicBezTo>
                      <a:pt x="23" y="2"/>
                      <a:pt x="23" y="2"/>
                      <a:pt x="23" y="2"/>
                    </a:cubicBezTo>
                    <a:cubicBezTo>
                      <a:pt x="0" y="0"/>
                      <a:pt x="0" y="0"/>
                      <a:pt x="0" y="0"/>
                    </a:cubicBezTo>
                    <a:cubicBezTo>
                      <a:pt x="0" y="9"/>
                      <a:pt x="9" y="17"/>
                      <a:pt x="17" y="17"/>
                    </a:cubicBezTo>
                    <a:close/>
                  </a:path>
                </a:pathLst>
              </a:custGeom>
              <a:solidFill>
                <a:srgbClr val="F472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45" name="Freeform 35"/>
              <p:cNvSpPr>
                <a:spLocks/>
              </p:cNvSpPr>
              <p:nvPr/>
            </p:nvSpPr>
            <p:spPr bwMode="auto">
              <a:xfrm>
                <a:off x="3092" y="3319"/>
                <a:ext cx="36" cy="9"/>
              </a:xfrm>
              <a:custGeom>
                <a:avLst/>
                <a:gdLst>
                  <a:gd name="T0" fmla="*/ 0 w 47"/>
                  <a:gd name="T1" fmla="*/ 0 h 11"/>
                  <a:gd name="T2" fmla="*/ 23 w 47"/>
                  <a:gd name="T3" fmla="*/ 11 h 11"/>
                  <a:gd name="T4" fmla="*/ 47 w 47"/>
                  <a:gd name="T5" fmla="*/ 0 h 11"/>
                  <a:gd name="T6" fmla="*/ 23 w 47"/>
                  <a:gd name="T7" fmla="*/ 3 h 11"/>
                  <a:gd name="T8" fmla="*/ 0 w 47"/>
                  <a:gd name="T9" fmla="*/ 0 h 11"/>
                </a:gdLst>
                <a:ahLst/>
                <a:cxnLst>
                  <a:cxn ang="0">
                    <a:pos x="T0" y="T1"/>
                  </a:cxn>
                  <a:cxn ang="0">
                    <a:pos x="T2" y="T3"/>
                  </a:cxn>
                  <a:cxn ang="0">
                    <a:pos x="T4" y="T5"/>
                  </a:cxn>
                  <a:cxn ang="0">
                    <a:pos x="T6" y="T7"/>
                  </a:cxn>
                  <a:cxn ang="0">
                    <a:pos x="T8" y="T9"/>
                  </a:cxn>
                </a:cxnLst>
                <a:rect l="0" t="0" r="r" b="b"/>
                <a:pathLst>
                  <a:path w="47" h="11">
                    <a:moveTo>
                      <a:pt x="0" y="0"/>
                    </a:moveTo>
                    <a:cubicBezTo>
                      <a:pt x="6" y="7"/>
                      <a:pt x="14" y="11"/>
                      <a:pt x="23" y="11"/>
                    </a:cubicBezTo>
                    <a:cubicBezTo>
                      <a:pt x="32" y="11"/>
                      <a:pt x="41" y="7"/>
                      <a:pt x="47" y="0"/>
                    </a:cubicBezTo>
                    <a:cubicBezTo>
                      <a:pt x="23" y="3"/>
                      <a:pt x="23" y="3"/>
                      <a:pt x="23" y="3"/>
                    </a:cubicBezTo>
                    <a:lnTo>
                      <a:pt x="0" y="0"/>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46" name="Freeform 36"/>
              <p:cNvSpPr>
                <a:spLocks/>
              </p:cNvSpPr>
              <p:nvPr/>
            </p:nvSpPr>
            <p:spPr bwMode="auto">
              <a:xfrm>
                <a:off x="3092" y="3317"/>
                <a:ext cx="35" cy="5"/>
              </a:xfrm>
              <a:custGeom>
                <a:avLst/>
                <a:gdLst>
                  <a:gd name="T0" fmla="*/ 35 w 46"/>
                  <a:gd name="T1" fmla="*/ 0 h 7"/>
                  <a:gd name="T2" fmla="*/ 23 w 46"/>
                  <a:gd name="T3" fmla="*/ 4 h 7"/>
                  <a:gd name="T4" fmla="*/ 11 w 46"/>
                  <a:gd name="T5" fmla="*/ 0 h 7"/>
                  <a:gd name="T6" fmla="*/ 0 w 46"/>
                  <a:gd name="T7" fmla="*/ 3 h 7"/>
                  <a:gd name="T8" fmla="*/ 23 w 46"/>
                  <a:gd name="T9" fmla="*/ 7 h 7"/>
                  <a:gd name="T10" fmla="*/ 46 w 46"/>
                  <a:gd name="T11" fmla="*/ 3 h 7"/>
                  <a:gd name="T12" fmla="*/ 35 w 4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35" y="0"/>
                    </a:moveTo>
                    <a:cubicBezTo>
                      <a:pt x="31" y="0"/>
                      <a:pt x="27" y="1"/>
                      <a:pt x="23" y="4"/>
                    </a:cubicBezTo>
                    <a:cubicBezTo>
                      <a:pt x="20" y="1"/>
                      <a:pt x="16" y="0"/>
                      <a:pt x="11" y="0"/>
                    </a:cubicBezTo>
                    <a:cubicBezTo>
                      <a:pt x="7" y="0"/>
                      <a:pt x="3" y="1"/>
                      <a:pt x="0" y="3"/>
                    </a:cubicBezTo>
                    <a:cubicBezTo>
                      <a:pt x="7" y="6"/>
                      <a:pt x="15" y="7"/>
                      <a:pt x="23" y="7"/>
                    </a:cubicBezTo>
                    <a:cubicBezTo>
                      <a:pt x="31" y="7"/>
                      <a:pt x="39" y="6"/>
                      <a:pt x="46" y="3"/>
                    </a:cubicBezTo>
                    <a:cubicBezTo>
                      <a:pt x="43" y="1"/>
                      <a:pt x="40" y="0"/>
                      <a:pt x="35" y="0"/>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47" name="Oval 37"/>
              <p:cNvSpPr>
                <a:spLocks noChangeArrowheads="1"/>
              </p:cNvSpPr>
              <p:nvPr/>
            </p:nvSpPr>
            <p:spPr bwMode="auto">
              <a:xfrm>
                <a:off x="3072" y="3283"/>
                <a:ext cx="8" cy="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48" name="Oval 38"/>
              <p:cNvSpPr>
                <a:spLocks noChangeArrowheads="1"/>
              </p:cNvSpPr>
              <p:nvPr/>
            </p:nvSpPr>
            <p:spPr bwMode="auto">
              <a:xfrm>
                <a:off x="3140" y="3283"/>
                <a:ext cx="7" cy="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49" name="Freeform 39"/>
              <p:cNvSpPr>
                <a:spLocks/>
              </p:cNvSpPr>
              <p:nvPr/>
            </p:nvSpPr>
            <p:spPr bwMode="auto">
              <a:xfrm>
                <a:off x="3101" y="3302"/>
                <a:ext cx="17" cy="6"/>
              </a:xfrm>
              <a:custGeom>
                <a:avLst/>
                <a:gdLst>
                  <a:gd name="T0" fmla="*/ 0 w 22"/>
                  <a:gd name="T1" fmla="*/ 0 h 8"/>
                  <a:gd name="T2" fmla="*/ 11 w 22"/>
                  <a:gd name="T3" fmla="*/ 8 h 8"/>
                  <a:gd name="T4" fmla="*/ 22 w 22"/>
                  <a:gd name="T5" fmla="*/ 0 h 8"/>
                  <a:gd name="T6" fmla="*/ 0 w 22"/>
                  <a:gd name="T7" fmla="*/ 0 h 8"/>
                </a:gdLst>
                <a:ahLst/>
                <a:cxnLst>
                  <a:cxn ang="0">
                    <a:pos x="T0" y="T1"/>
                  </a:cxn>
                  <a:cxn ang="0">
                    <a:pos x="T2" y="T3"/>
                  </a:cxn>
                  <a:cxn ang="0">
                    <a:pos x="T4" y="T5"/>
                  </a:cxn>
                  <a:cxn ang="0">
                    <a:pos x="T6" y="T7"/>
                  </a:cxn>
                </a:cxnLst>
                <a:rect l="0" t="0" r="r" b="b"/>
                <a:pathLst>
                  <a:path w="22" h="8">
                    <a:moveTo>
                      <a:pt x="0" y="0"/>
                    </a:moveTo>
                    <a:cubicBezTo>
                      <a:pt x="1" y="4"/>
                      <a:pt x="6" y="8"/>
                      <a:pt x="11" y="8"/>
                    </a:cubicBezTo>
                    <a:cubicBezTo>
                      <a:pt x="16" y="8"/>
                      <a:pt x="21" y="4"/>
                      <a:pt x="22" y="0"/>
                    </a:cubicBezTo>
                    <a:lnTo>
                      <a:pt x="0" y="0"/>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spTree>
    <p:extLst>
      <p:ext uri="{BB962C8B-B14F-4D97-AF65-F5344CB8AC3E}">
        <p14:creationId xmlns:p14="http://schemas.microsoft.com/office/powerpoint/2010/main" val="3786337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7" presetClass="entr" presetSubtype="0" fill="hold"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1000"/>
                                        <p:tgtEl>
                                          <p:spTgt spid="85"/>
                                        </p:tgtEl>
                                      </p:cBhvr>
                                    </p:animEffect>
                                    <p:anim calcmode="lin" valueType="num">
                                      <p:cBhvr>
                                        <p:cTn id="11" dur="1000" fill="hold"/>
                                        <p:tgtEl>
                                          <p:spTgt spid="85"/>
                                        </p:tgtEl>
                                        <p:attrNameLst>
                                          <p:attrName>ppt_x</p:attrName>
                                        </p:attrNameLst>
                                      </p:cBhvr>
                                      <p:tavLst>
                                        <p:tav tm="0">
                                          <p:val>
                                            <p:strVal val="#ppt_x"/>
                                          </p:val>
                                        </p:tav>
                                        <p:tav tm="100000">
                                          <p:val>
                                            <p:strVal val="#ppt_x"/>
                                          </p:val>
                                        </p:tav>
                                      </p:tavLst>
                                    </p:anim>
                                    <p:anim calcmode="lin" valueType="num">
                                      <p:cBhvr>
                                        <p:cTn id="12"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8"/>
                                        </p:tgtEl>
                                        <p:attrNameLst>
                                          <p:attrName>style.visibility</p:attrName>
                                        </p:attrNameLst>
                                      </p:cBhvr>
                                      <p:to>
                                        <p:strVal val="visible"/>
                                      </p:to>
                                    </p:set>
                                    <p:animEffect transition="in" filter="fade">
                                      <p:cBhvr>
                                        <p:cTn id="17" dur="500"/>
                                        <p:tgtEl>
                                          <p:spTgt spid="188"/>
                                        </p:tgtEl>
                                      </p:cBhvr>
                                    </p:animEffect>
                                  </p:childTnLst>
                                </p:cTn>
                              </p:par>
                              <p:par>
                                <p:cTn id="18" presetID="47"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500"/>
                                  </p:stCondLst>
                                  <p:childTnLst>
                                    <p:set>
                                      <p:cBhvr>
                                        <p:cTn id="24" dur="1" fill="hold">
                                          <p:stCondLst>
                                            <p:cond delay="0"/>
                                          </p:stCondLst>
                                        </p:cTn>
                                        <p:tgtEl>
                                          <p:spTgt spid="137"/>
                                        </p:tgtEl>
                                        <p:attrNameLst>
                                          <p:attrName>style.visibility</p:attrName>
                                        </p:attrNameLst>
                                      </p:cBhvr>
                                      <p:to>
                                        <p:strVal val="visible"/>
                                      </p:to>
                                    </p:set>
                                    <p:animEffect transition="in" filter="fade">
                                      <p:cBhvr>
                                        <p:cTn id="25" dur="1000"/>
                                        <p:tgtEl>
                                          <p:spTgt spid="137"/>
                                        </p:tgtEl>
                                      </p:cBhvr>
                                    </p:animEffect>
                                    <p:anim calcmode="lin" valueType="num">
                                      <p:cBhvr>
                                        <p:cTn id="26" dur="1000" fill="hold"/>
                                        <p:tgtEl>
                                          <p:spTgt spid="137"/>
                                        </p:tgtEl>
                                        <p:attrNameLst>
                                          <p:attrName>ppt_x</p:attrName>
                                        </p:attrNameLst>
                                      </p:cBhvr>
                                      <p:tavLst>
                                        <p:tav tm="0">
                                          <p:val>
                                            <p:strVal val="#ppt_x"/>
                                          </p:val>
                                        </p:tav>
                                        <p:tav tm="100000">
                                          <p:val>
                                            <p:strVal val="#ppt_x"/>
                                          </p:val>
                                        </p:tav>
                                      </p:tavLst>
                                    </p:anim>
                                    <p:anim calcmode="lin" valueType="num">
                                      <p:cBhvr>
                                        <p:cTn id="27" dur="1000" fill="hold"/>
                                        <p:tgtEl>
                                          <p:spTgt spid="13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0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6"/>
                                        </p:tgtEl>
                                        <p:attrNameLst>
                                          <p:attrName>style.visibility</p:attrName>
                                        </p:attrNameLst>
                                      </p:cBhvr>
                                      <p:to>
                                        <p:strVal val="visible"/>
                                      </p:to>
                                    </p:set>
                                    <p:animEffect transition="in" filter="fade">
                                      <p:cBhvr>
                                        <p:cTn id="37" dur="500"/>
                                        <p:tgtEl>
                                          <p:spTgt spid="186"/>
                                        </p:tgtEl>
                                      </p:cBhvr>
                                    </p:animEffect>
                                  </p:childTnLst>
                                </p:cTn>
                              </p:par>
                              <p:par>
                                <p:cTn id="38" presetID="31"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1000" fill="hold"/>
                                        <p:tgtEl>
                                          <p:spTgt spid="3"/>
                                        </p:tgtEl>
                                        <p:attrNameLst>
                                          <p:attrName>ppt_w</p:attrName>
                                        </p:attrNameLst>
                                      </p:cBhvr>
                                      <p:tavLst>
                                        <p:tav tm="0">
                                          <p:val>
                                            <p:fltVal val="0"/>
                                          </p:val>
                                        </p:tav>
                                        <p:tav tm="100000">
                                          <p:val>
                                            <p:strVal val="#ppt_w"/>
                                          </p:val>
                                        </p:tav>
                                      </p:tavLst>
                                    </p:anim>
                                    <p:anim calcmode="lin" valueType="num">
                                      <p:cBhvr>
                                        <p:cTn id="41" dur="1000" fill="hold"/>
                                        <p:tgtEl>
                                          <p:spTgt spid="3"/>
                                        </p:tgtEl>
                                        <p:attrNameLst>
                                          <p:attrName>ppt_h</p:attrName>
                                        </p:attrNameLst>
                                      </p:cBhvr>
                                      <p:tavLst>
                                        <p:tav tm="0">
                                          <p:val>
                                            <p:fltVal val="0"/>
                                          </p:val>
                                        </p:tav>
                                        <p:tav tm="100000">
                                          <p:val>
                                            <p:strVal val="#ppt_h"/>
                                          </p:val>
                                        </p:tav>
                                      </p:tavLst>
                                    </p:anim>
                                    <p:anim calcmode="lin" valueType="num">
                                      <p:cBhvr>
                                        <p:cTn id="42" dur="1000" fill="hold"/>
                                        <p:tgtEl>
                                          <p:spTgt spid="3"/>
                                        </p:tgtEl>
                                        <p:attrNameLst>
                                          <p:attrName>style.rotation</p:attrName>
                                        </p:attrNameLst>
                                      </p:cBhvr>
                                      <p:tavLst>
                                        <p:tav tm="0">
                                          <p:val>
                                            <p:fltVal val="90"/>
                                          </p:val>
                                        </p:tav>
                                        <p:tav tm="100000">
                                          <p:val>
                                            <p:fltVal val="0"/>
                                          </p:val>
                                        </p:tav>
                                      </p:tavLst>
                                    </p:anim>
                                    <p:animEffect transition="in" filter="fade">
                                      <p:cBhvr>
                                        <p:cTn id="43" dur="10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9"/>
                                        </p:tgtEl>
                                        <p:attrNameLst>
                                          <p:attrName>style.visibility</p:attrName>
                                        </p:attrNameLst>
                                      </p:cBhvr>
                                      <p:to>
                                        <p:strVal val="visible"/>
                                      </p:to>
                                    </p:set>
                                    <p:animEffect transition="in" filter="fade">
                                      <p:cBhvr>
                                        <p:cTn id="48" dur="500"/>
                                        <p:tgtEl>
                                          <p:spTgt spid="189"/>
                                        </p:tgtEl>
                                      </p:cBhvr>
                                    </p:animEffect>
                                  </p:childTnLst>
                                </p:cTn>
                              </p:par>
                              <p:par>
                                <p:cTn id="49" presetID="31" presetClass="entr" presetSubtype="0" fill="hold" nodeType="withEffect">
                                  <p:stCondLst>
                                    <p:cond delay="0"/>
                                  </p:stCondLst>
                                  <p:childTnLst>
                                    <p:set>
                                      <p:cBhvr>
                                        <p:cTn id="50" dur="1" fill="hold">
                                          <p:stCondLst>
                                            <p:cond delay="0"/>
                                          </p:stCondLst>
                                        </p:cTn>
                                        <p:tgtEl>
                                          <p:spTgt spid="255"/>
                                        </p:tgtEl>
                                        <p:attrNameLst>
                                          <p:attrName>style.visibility</p:attrName>
                                        </p:attrNameLst>
                                      </p:cBhvr>
                                      <p:to>
                                        <p:strVal val="visible"/>
                                      </p:to>
                                    </p:set>
                                    <p:anim calcmode="lin" valueType="num">
                                      <p:cBhvr>
                                        <p:cTn id="51" dur="1000" fill="hold"/>
                                        <p:tgtEl>
                                          <p:spTgt spid="255"/>
                                        </p:tgtEl>
                                        <p:attrNameLst>
                                          <p:attrName>ppt_w</p:attrName>
                                        </p:attrNameLst>
                                      </p:cBhvr>
                                      <p:tavLst>
                                        <p:tav tm="0">
                                          <p:val>
                                            <p:fltVal val="0"/>
                                          </p:val>
                                        </p:tav>
                                        <p:tav tm="100000">
                                          <p:val>
                                            <p:strVal val="#ppt_w"/>
                                          </p:val>
                                        </p:tav>
                                      </p:tavLst>
                                    </p:anim>
                                    <p:anim calcmode="lin" valueType="num">
                                      <p:cBhvr>
                                        <p:cTn id="52" dur="1000" fill="hold"/>
                                        <p:tgtEl>
                                          <p:spTgt spid="255"/>
                                        </p:tgtEl>
                                        <p:attrNameLst>
                                          <p:attrName>ppt_h</p:attrName>
                                        </p:attrNameLst>
                                      </p:cBhvr>
                                      <p:tavLst>
                                        <p:tav tm="0">
                                          <p:val>
                                            <p:fltVal val="0"/>
                                          </p:val>
                                        </p:tav>
                                        <p:tav tm="100000">
                                          <p:val>
                                            <p:strVal val="#ppt_h"/>
                                          </p:val>
                                        </p:tav>
                                      </p:tavLst>
                                    </p:anim>
                                    <p:anim calcmode="lin" valueType="num">
                                      <p:cBhvr>
                                        <p:cTn id="53" dur="1000" fill="hold"/>
                                        <p:tgtEl>
                                          <p:spTgt spid="255"/>
                                        </p:tgtEl>
                                        <p:attrNameLst>
                                          <p:attrName>style.rotation</p:attrName>
                                        </p:attrNameLst>
                                      </p:cBhvr>
                                      <p:tavLst>
                                        <p:tav tm="0">
                                          <p:val>
                                            <p:fltVal val="90"/>
                                          </p:val>
                                        </p:tav>
                                        <p:tav tm="100000">
                                          <p:val>
                                            <p:fltVal val="0"/>
                                          </p:val>
                                        </p:tav>
                                      </p:tavLst>
                                    </p:anim>
                                    <p:animEffect transition="in" filter="fade">
                                      <p:cBhvr>
                                        <p:cTn id="54" dur="1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86" grpId="0" animBg="1"/>
      <p:bldP spid="188" grpId="0" animBg="1"/>
      <p:bldP spid="18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Physical PAW, Productivity VM</a:t>
            </a:r>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14491" t="19145" r="12121" b="17039"/>
          <a:stretch/>
        </p:blipFill>
        <p:spPr bwMode="auto">
          <a:xfrm>
            <a:off x="1464472" y="1934958"/>
            <a:ext cx="8889546" cy="3884508"/>
          </a:xfrm>
          <a:prstGeom prst="rect">
            <a:avLst/>
          </a:prstGeom>
          <a:ln>
            <a:solidFill>
              <a:schemeClr val="bg1">
                <a:lumMod val="85000"/>
              </a:schemeClr>
            </a:solidFill>
          </a:ln>
          <a:extLst>
            <a:ext uri="{53640926-AAD7-44D8-BBD7-CCE9431645EC}">
              <a14:shadowObscured xmlns:a14="http://schemas.microsoft.com/office/drawing/2010/main"/>
            </a:ext>
          </a:extLst>
        </p:spPr>
      </p:pic>
      <p:sp>
        <p:nvSpPr>
          <p:cNvPr id="6" name="TextBox 5"/>
          <p:cNvSpPr txBox="1"/>
          <p:nvPr/>
        </p:nvSpPr>
        <p:spPr>
          <a:xfrm>
            <a:off x="4358337" y="5926687"/>
            <a:ext cx="3387259" cy="615516"/>
          </a:xfrm>
          <a:prstGeom prst="rect">
            <a:avLst/>
          </a:prstGeom>
          <a:noFill/>
        </p:spPr>
        <p:txBody>
          <a:bodyPr wrap="none" lIns="179285" tIns="143428" rIns="179285" bIns="143428" rtlCol="0">
            <a:spAutoFit/>
          </a:bodyPr>
          <a:lstStyle/>
          <a:p>
            <a:pPr>
              <a:lnSpc>
                <a:spcPct val="90000"/>
              </a:lnSpc>
              <a:spcAft>
                <a:spcPts val="588"/>
              </a:spcAft>
            </a:pPr>
            <a:r>
              <a:rPr lang="en-US" sz="2353" i="1" dirty="0">
                <a:gradFill>
                  <a:gsLst>
                    <a:gs pos="2917">
                      <a:schemeClr val="tx1"/>
                    </a:gs>
                    <a:gs pos="30000">
                      <a:schemeClr val="tx1"/>
                    </a:gs>
                  </a:gsLst>
                  <a:lin ang="5400000" scaled="0"/>
                </a:gradFill>
              </a:rPr>
              <a:t>Jump Server is optional</a:t>
            </a:r>
          </a:p>
        </p:txBody>
      </p:sp>
    </p:spTree>
    <p:extLst>
      <p:ext uri="{BB962C8B-B14F-4D97-AF65-F5344CB8AC3E}">
        <p14:creationId xmlns:p14="http://schemas.microsoft.com/office/powerpoint/2010/main" val="232565921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6" name="Straight Connector 225"/>
          <p:cNvCxnSpPr/>
          <p:nvPr/>
        </p:nvCxnSpPr>
        <p:spPr>
          <a:xfrm>
            <a:off x="5679820" y="4468682"/>
            <a:ext cx="2599632" cy="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0791539" y="2585855"/>
            <a:ext cx="704279" cy="725353"/>
            <a:chOff x="11235603" y="2100340"/>
            <a:chExt cx="964417" cy="993276"/>
          </a:xfrm>
        </p:grpSpPr>
        <p:pic>
          <p:nvPicPr>
            <p:cNvPr id="141" name="Picture 140"/>
            <p:cNvPicPr>
              <a:picLocks noChangeAspect="1"/>
            </p:cNvPicPr>
            <p:nvPr/>
          </p:nvPicPr>
          <p:blipFill>
            <a:blip r:embed="rId3"/>
            <a:stretch>
              <a:fillRect/>
            </a:stretch>
          </p:blipFill>
          <p:spPr>
            <a:xfrm>
              <a:off x="11235603" y="2207686"/>
              <a:ext cx="964417" cy="885930"/>
            </a:xfrm>
            <a:prstGeom prst="rect">
              <a:avLst/>
            </a:prstGeom>
          </p:spPr>
        </p:pic>
        <p:pic>
          <p:nvPicPr>
            <p:cNvPr id="142" name="Picture 141"/>
            <p:cNvPicPr>
              <a:picLocks noChangeAspect="1"/>
            </p:cNvPicPr>
            <p:nvPr/>
          </p:nvPicPr>
          <p:blipFill>
            <a:blip r:embed="rId4"/>
            <a:stretch>
              <a:fillRect/>
            </a:stretch>
          </p:blipFill>
          <p:spPr>
            <a:xfrm>
              <a:off x="11478577" y="2100340"/>
              <a:ext cx="478470" cy="469022"/>
            </a:xfrm>
            <a:prstGeom prst="rect">
              <a:avLst/>
            </a:prstGeom>
          </p:spPr>
        </p:pic>
      </p:grpSp>
      <p:pic>
        <p:nvPicPr>
          <p:cNvPr id="134" name="Picture 133"/>
          <p:cNvPicPr>
            <a:picLocks noChangeAspect="1"/>
          </p:cNvPicPr>
          <p:nvPr/>
        </p:nvPicPr>
        <p:blipFill>
          <a:blip r:embed="rId3"/>
          <a:stretch>
            <a:fillRect/>
          </a:stretch>
        </p:blipFill>
        <p:spPr>
          <a:xfrm>
            <a:off x="10074311" y="3404120"/>
            <a:ext cx="867150" cy="796578"/>
          </a:xfrm>
          <a:prstGeom prst="rect">
            <a:avLst/>
          </a:prstGeom>
        </p:spPr>
      </p:pic>
      <p:pic>
        <p:nvPicPr>
          <p:cNvPr id="135" name="Picture 134"/>
          <p:cNvPicPr>
            <a:picLocks noChangeAspect="1"/>
          </p:cNvPicPr>
          <p:nvPr/>
        </p:nvPicPr>
        <p:blipFill>
          <a:blip r:embed="rId3"/>
          <a:stretch>
            <a:fillRect/>
          </a:stretch>
        </p:blipFill>
        <p:spPr>
          <a:xfrm>
            <a:off x="10350069" y="3404120"/>
            <a:ext cx="867150" cy="796578"/>
          </a:xfrm>
          <a:prstGeom prst="rect">
            <a:avLst/>
          </a:prstGeom>
        </p:spPr>
      </p:pic>
      <p:sp>
        <p:nvSpPr>
          <p:cNvPr id="2" name="Title 1"/>
          <p:cNvSpPr>
            <a:spLocks noGrp="1"/>
          </p:cNvSpPr>
          <p:nvPr>
            <p:ph type="title"/>
          </p:nvPr>
        </p:nvSpPr>
        <p:spPr/>
        <p:txBody>
          <a:bodyPr anchor="t"/>
          <a:lstStyle/>
          <a:p>
            <a:r>
              <a:rPr lang="en-US" dirty="0"/>
              <a:t>Protecting Active Directory and Admin privileges</a:t>
            </a:r>
            <a:br>
              <a:rPr lang="en-US" dirty="0"/>
            </a:br>
            <a:endParaRPr lang="en-US" sz="2745" dirty="0">
              <a:solidFill>
                <a:schemeClr val="bg2">
                  <a:lumMod val="50000"/>
                </a:schemeClr>
              </a:solidFill>
            </a:endParaRPr>
          </a:p>
        </p:txBody>
      </p:sp>
      <p:grpSp>
        <p:nvGrpSpPr>
          <p:cNvPr id="38" name="Group 4"/>
          <p:cNvGrpSpPr>
            <a:grpSpLocks noChangeAspect="1"/>
          </p:cNvGrpSpPr>
          <p:nvPr/>
        </p:nvGrpSpPr>
        <p:grpSpPr bwMode="auto">
          <a:xfrm>
            <a:off x="2967420" y="3280353"/>
            <a:ext cx="698116" cy="431391"/>
            <a:chOff x="912" y="2039"/>
            <a:chExt cx="814" cy="503"/>
          </a:xfrm>
        </p:grpSpPr>
        <p:sp>
          <p:nvSpPr>
            <p:cNvPr id="39" name="AutoShape 3"/>
            <p:cNvSpPr>
              <a:spLocks noChangeAspect="1" noChangeArrowheads="1" noTextEdit="1"/>
            </p:cNvSpPr>
            <p:nvPr/>
          </p:nvSpPr>
          <p:spPr bwMode="auto">
            <a:xfrm>
              <a:off x="912" y="2039"/>
              <a:ext cx="814"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0" name="Freeform 5"/>
            <p:cNvSpPr>
              <a:spLocks/>
            </p:cNvSpPr>
            <p:nvPr/>
          </p:nvSpPr>
          <p:spPr bwMode="auto">
            <a:xfrm>
              <a:off x="908" y="2043"/>
              <a:ext cx="814" cy="503"/>
            </a:xfrm>
            <a:custGeom>
              <a:avLst/>
              <a:gdLst>
                <a:gd name="T0" fmla="*/ 201 w 201"/>
                <a:gd name="T1" fmla="*/ 107 h 123"/>
                <a:gd name="T2" fmla="*/ 185 w 201"/>
                <a:gd name="T3" fmla="*/ 123 h 123"/>
                <a:gd name="T4" fmla="*/ 16 w 201"/>
                <a:gd name="T5" fmla="*/ 123 h 123"/>
                <a:gd name="T6" fmla="*/ 0 w 201"/>
                <a:gd name="T7" fmla="*/ 107 h 123"/>
                <a:gd name="T8" fmla="*/ 0 w 201"/>
                <a:gd name="T9" fmla="*/ 16 h 123"/>
                <a:gd name="T10" fmla="*/ 16 w 201"/>
                <a:gd name="T11" fmla="*/ 0 h 123"/>
                <a:gd name="T12" fmla="*/ 185 w 201"/>
                <a:gd name="T13" fmla="*/ 0 h 123"/>
                <a:gd name="T14" fmla="*/ 201 w 201"/>
                <a:gd name="T15" fmla="*/ 16 h 123"/>
                <a:gd name="T16" fmla="*/ 201 w 201"/>
                <a:gd name="T17"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123">
                  <a:moveTo>
                    <a:pt x="201" y="107"/>
                  </a:moveTo>
                  <a:cubicBezTo>
                    <a:pt x="201" y="116"/>
                    <a:pt x="194" y="123"/>
                    <a:pt x="185" y="123"/>
                  </a:cubicBezTo>
                  <a:cubicBezTo>
                    <a:pt x="16" y="123"/>
                    <a:pt x="16" y="123"/>
                    <a:pt x="16" y="123"/>
                  </a:cubicBezTo>
                  <a:cubicBezTo>
                    <a:pt x="7" y="123"/>
                    <a:pt x="0" y="116"/>
                    <a:pt x="0" y="107"/>
                  </a:cubicBezTo>
                  <a:cubicBezTo>
                    <a:pt x="0" y="16"/>
                    <a:pt x="0" y="16"/>
                    <a:pt x="0" y="16"/>
                  </a:cubicBezTo>
                  <a:cubicBezTo>
                    <a:pt x="0" y="7"/>
                    <a:pt x="7" y="0"/>
                    <a:pt x="16" y="0"/>
                  </a:cubicBezTo>
                  <a:cubicBezTo>
                    <a:pt x="185" y="0"/>
                    <a:pt x="185" y="0"/>
                    <a:pt x="185" y="0"/>
                  </a:cubicBezTo>
                  <a:cubicBezTo>
                    <a:pt x="194" y="0"/>
                    <a:pt x="201" y="7"/>
                    <a:pt x="201" y="16"/>
                  </a:cubicBezTo>
                  <a:lnTo>
                    <a:pt x="201" y="107"/>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1" name="Rectangle 6"/>
            <p:cNvSpPr>
              <a:spLocks noChangeArrowheads="1"/>
            </p:cNvSpPr>
            <p:nvPr/>
          </p:nvSpPr>
          <p:spPr bwMode="auto">
            <a:xfrm>
              <a:off x="997" y="2109"/>
              <a:ext cx="203" cy="2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2" name="Freeform 7"/>
            <p:cNvSpPr>
              <a:spLocks/>
            </p:cNvSpPr>
            <p:nvPr/>
          </p:nvSpPr>
          <p:spPr bwMode="auto">
            <a:xfrm>
              <a:off x="1293" y="2100"/>
              <a:ext cx="372" cy="17"/>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3" name="Freeform 8"/>
            <p:cNvSpPr>
              <a:spLocks/>
            </p:cNvSpPr>
            <p:nvPr/>
          </p:nvSpPr>
          <p:spPr bwMode="auto">
            <a:xfrm>
              <a:off x="1293" y="216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4" name="Freeform 9"/>
            <p:cNvSpPr>
              <a:spLocks/>
            </p:cNvSpPr>
            <p:nvPr/>
          </p:nvSpPr>
          <p:spPr bwMode="auto">
            <a:xfrm>
              <a:off x="1293" y="2280"/>
              <a:ext cx="372" cy="21"/>
            </a:xfrm>
            <a:custGeom>
              <a:avLst/>
              <a:gdLst>
                <a:gd name="T0" fmla="*/ 89 w 92"/>
                <a:gd name="T1" fmla="*/ 5 h 5"/>
                <a:gd name="T2" fmla="*/ 2 w 92"/>
                <a:gd name="T3" fmla="*/ 5 h 5"/>
                <a:gd name="T4" fmla="*/ 0 w 92"/>
                <a:gd name="T5" fmla="*/ 3 h 5"/>
                <a:gd name="T6" fmla="*/ 2 w 92"/>
                <a:gd name="T7" fmla="*/ 0 h 5"/>
                <a:gd name="T8" fmla="*/ 89 w 92"/>
                <a:gd name="T9" fmla="*/ 0 h 5"/>
                <a:gd name="T10" fmla="*/ 92 w 92"/>
                <a:gd name="T11" fmla="*/ 3 h 5"/>
                <a:gd name="T12" fmla="*/ 89 w 9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92" h="5">
                  <a:moveTo>
                    <a:pt x="89" y="5"/>
                  </a:moveTo>
                  <a:cubicBezTo>
                    <a:pt x="2" y="5"/>
                    <a:pt x="2" y="5"/>
                    <a:pt x="2" y="5"/>
                  </a:cubicBezTo>
                  <a:cubicBezTo>
                    <a:pt x="1" y="5"/>
                    <a:pt x="0" y="4"/>
                    <a:pt x="0" y="3"/>
                  </a:cubicBezTo>
                  <a:cubicBezTo>
                    <a:pt x="0" y="1"/>
                    <a:pt x="1" y="0"/>
                    <a:pt x="2" y="0"/>
                  </a:cubicBezTo>
                  <a:cubicBezTo>
                    <a:pt x="89" y="0"/>
                    <a:pt x="89" y="0"/>
                    <a:pt x="89" y="0"/>
                  </a:cubicBezTo>
                  <a:cubicBezTo>
                    <a:pt x="91" y="0"/>
                    <a:pt x="92" y="1"/>
                    <a:pt x="92" y="3"/>
                  </a:cubicBezTo>
                  <a:cubicBezTo>
                    <a:pt x="92" y="4"/>
                    <a:pt x="91" y="5"/>
                    <a:pt x="8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5" name="Freeform 10"/>
            <p:cNvSpPr>
              <a:spLocks/>
            </p:cNvSpPr>
            <p:nvPr/>
          </p:nvSpPr>
          <p:spPr bwMode="auto">
            <a:xfrm>
              <a:off x="1293" y="234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6" name="Freeform 11"/>
            <p:cNvSpPr>
              <a:spLocks/>
            </p:cNvSpPr>
            <p:nvPr/>
          </p:nvSpPr>
          <p:spPr bwMode="auto">
            <a:xfrm>
              <a:off x="989" y="2411"/>
              <a:ext cx="676" cy="16"/>
            </a:xfrm>
            <a:custGeom>
              <a:avLst/>
              <a:gdLst>
                <a:gd name="T0" fmla="*/ 164 w 167"/>
                <a:gd name="T1" fmla="*/ 4 h 4"/>
                <a:gd name="T2" fmla="*/ 2 w 167"/>
                <a:gd name="T3" fmla="*/ 4 h 4"/>
                <a:gd name="T4" fmla="*/ 0 w 167"/>
                <a:gd name="T5" fmla="*/ 2 h 4"/>
                <a:gd name="T6" fmla="*/ 2 w 167"/>
                <a:gd name="T7" fmla="*/ 0 h 4"/>
                <a:gd name="T8" fmla="*/ 164 w 167"/>
                <a:gd name="T9" fmla="*/ 0 h 4"/>
                <a:gd name="T10" fmla="*/ 167 w 167"/>
                <a:gd name="T11" fmla="*/ 2 h 4"/>
                <a:gd name="T12" fmla="*/ 164 w 16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7" h="4">
                  <a:moveTo>
                    <a:pt x="164" y="4"/>
                  </a:moveTo>
                  <a:cubicBezTo>
                    <a:pt x="2" y="4"/>
                    <a:pt x="2" y="4"/>
                    <a:pt x="2" y="4"/>
                  </a:cubicBezTo>
                  <a:cubicBezTo>
                    <a:pt x="1" y="4"/>
                    <a:pt x="0" y="3"/>
                    <a:pt x="0" y="2"/>
                  </a:cubicBezTo>
                  <a:cubicBezTo>
                    <a:pt x="0" y="1"/>
                    <a:pt x="1" y="0"/>
                    <a:pt x="2" y="0"/>
                  </a:cubicBezTo>
                  <a:cubicBezTo>
                    <a:pt x="164" y="0"/>
                    <a:pt x="164" y="0"/>
                    <a:pt x="164" y="0"/>
                  </a:cubicBezTo>
                  <a:cubicBezTo>
                    <a:pt x="166" y="0"/>
                    <a:pt x="167" y="1"/>
                    <a:pt x="167" y="2"/>
                  </a:cubicBezTo>
                  <a:cubicBezTo>
                    <a:pt x="167" y="3"/>
                    <a:pt x="166" y="4"/>
                    <a:pt x="1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7" name="Freeform 12"/>
            <p:cNvSpPr>
              <a:spLocks/>
            </p:cNvSpPr>
            <p:nvPr/>
          </p:nvSpPr>
          <p:spPr bwMode="auto">
            <a:xfrm>
              <a:off x="989" y="2472"/>
              <a:ext cx="676" cy="21"/>
            </a:xfrm>
            <a:custGeom>
              <a:avLst/>
              <a:gdLst>
                <a:gd name="T0" fmla="*/ 164 w 167"/>
                <a:gd name="T1" fmla="*/ 5 h 5"/>
                <a:gd name="T2" fmla="*/ 2 w 167"/>
                <a:gd name="T3" fmla="*/ 5 h 5"/>
                <a:gd name="T4" fmla="*/ 0 w 167"/>
                <a:gd name="T5" fmla="*/ 2 h 5"/>
                <a:gd name="T6" fmla="*/ 2 w 167"/>
                <a:gd name="T7" fmla="*/ 0 h 5"/>
                <a:gd name="T8" fmla="*/ 164 w 167"/>
                <a:gd name="T9" fmla="*/ 0 h 5"/>
                <a:gd name="T10" fmla="*/ 167 w 167"/>
                <a:gd name="T11" fmla="*/ 2 h 5"/>
                <a:gd name="T12" fmla="*/ 164 w 16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67" h="5">
                  <a:moveTo>
                    <a:pt x="164" y="5"/>
                  </a:moveTo>
                  <a:cubicBezTo>
                    <a:pt x="2" y="5"/>
                    <a:pt x="2" y="5"/>
                    <a:pt x="2" y="5"/>
                  </a:cubicBezTo>
                  <a:cubicBezTo>
                    <a:pt x="1" y="5"/>
                    <a:pt x="0" y="4"/>
                    <a:pt x="0" y="2"/>
                  </a:cubicBezTo>
                  <a:cubicBezTo>
                    <a:pt x="0" y="1"/>
                    <a:pt x="1" y="0"/>
                    <a:pt x="2" y="0"/>
                  </a:cubicBezTo>
                  <a:cubicBezTo>
                    <a:pt x="164" y="0"/>
                    <a:pt x="164" y="0"/>
                    <a:pt x="164" y="0"/>
                  </a:cubicBezTo>
                  <a:cubicBezTo>
                    <a:pt x="166" y="0"/>
                    <a:pt x="167" y="1"/>
                    <a:pt x="167" y="2"/>
                  </a:cubicBezTo>
                  <a:cubicBezTo>
                    <a:pt x="167" y="4"/>
                    <a:pt x="166" y="5"/>
                    <a:pt x="16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8" name="Oval 13"/>
            <p:cNvSpPr>
              <a:spLocks noChangeArrowheads="1"/>
            </p:cNvSpPr>
            <p:nvPr/>
          </p:nvSpPr>
          <p:spPr bwMode="auto">
            <a:xfrm>
              <a:off x="1062" y="2158"/>
              <a:ext cx="73" cy="7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9" name="Freeform 14"/>
            <p:cNvSpPr>
              <a:spLocks/>
            </p:cNvSpPr>
            <p:nvPr/>
          </p:nvSpPr>
          <p:spPr bwMode="auto">
            <a:xfrm>
              <a:off x="1042" y="2248"/>
              <a:ext cx="113" cy="106"/>
            </a:xfrm>
            <a:custGeom>
              <a:avLst/>
              <a:gdLst>
                <a:gd name="T0" fmla="*/ 28 w 28"/>
                <a:gd name="T1" fmla="*/ 26 h 26"/>
                <a:gd name="T2" fmla="*/ 28 w 28"/>
                <a:gd name="T3" fmla="*/ 9 h 26"/>
                <a:gd name="T4" fmla="*/ 19 w 28"/>
                <a:gd name="T5" fmla="*/ 0 h 26"/>
                <a:gd name="T6" fmla="*/ 9 w 28"/>
                <a:gd name="T7" fmla="*/ 0 h 26"/>
                <a:gd name="T8" fmla="*/ 0 w 28"/>
                <a:gd name="T9" fmla="*/ 9 h 26"/>
                <a:gd name="T10" fmla="*/ 0 w 28"/>
                <a:gd name="T11" fmla="*/ 26 h 26"/>
                <a:gd name="T12" fmla="*/ 28 w 28"/>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8" y="26"/>
                  </a:moveTo>
                  <a:cubicBezTo>
                    <a:pt x="28" y="9"/>
                    <a:pt x="28" y="9"/>
                    <a:pt x="28" y="9"/>
                  </a:cubicBezTo>
                  <a:cubicBezTo>
                    <a:pt x="28" y="4"/>
                    <a:pt x="24" y="0"/>
                    <a:pt x="19" y="0"/>
                  </a:cubicBezTo>
                  <a:cubicBezTo>
                    <a:pt x="9" y="0"/>
                    <a:pt x="9" y="0"/>
                    <a:pt x="9" y="0"/>
                  </a:cubicBezTo>
                  <a:cubicBezTo>
                    <a:pt x="4" y="0"/>
                    <a:pt x="0" y="4"/>
                    <a:pt x="0" y="9"/>
                  </a:cubicBezTo>
                  <a:cubicBezTo>
                    <a:pt x="0" y="26"/>
                    <a:pt x="0" y="26"/>
                    <a:pt x="0" y="26"/>
                  </a:cubicBezTo>
                  <a:lnTo>
                    <a:pt x="28"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sp>
        <p:nvSpPr>
          <p:cNvPr id="63" name="AutoShape 23"/>
          <p:cNvSpPr>
            <a:spLocks noChangeAspect="1" noChangeArrowheads="1" noTextEdit="1"/>
          </p:cNvSpPr>
          <p:nvPr/>
        </p:nvSpPr>
        <p:spPr bwMode="auto">
          <a:xfrm>
            <a:off x="4590408" y="3263650"/>
            <a:ext cx="884833" cy="50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64" name="Rectangle 25"/>
          <p:cNvSpPr>
            <a:spLocks noChangeArrowheads="1"/>
          </p:cNvSpPr>
          <p:nvPr/>
        </p:nvSpPr>
        <p:spPr bwMode="auto">
          <a:xfrm>
            <a:off x="4700713" y="3258854"/>
            <a:ext cx="675016" cy="46519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65" name="Oval 26"/>
          <p:cNvSpPr>
            <a:spLocks noChangeArrowheads="1"/>
          </p:cNvSpPr>
          <p:nvPr/>
        </p:nvSpPr>
        <p:spPr bwMode="auto">
          <a:xfrm>
            <a:off x="5030428" y="3268446"/>
            <a:ext cx="15586" cy="1558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66" name="Rectangle 27"/>
          <p:cNvSpPr>
            <a:spLocks noChangeArrowheads="1"/>
          </p:cNvSpPr>
          <p:nvPr/>
        </p:nvSpPr>
        <p:spPr bwMode="auto">
          <a:xfrm>
            <a:off x="4725891" y="3293624"/>
            <a:ext cx="629454" cy="410045"/>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67" name="Freeform 28"/>
          <p:cNvSpPr>
            <a:spLocks/>
          </p:cNvSpPr>
          <p:nvPr/>
        </p:nvSpPr>
        <p:spPr bwMode="auto">
          <a:xfrm>
            <a:off x="4595204" y="3728846"/>
            <a:ext cx="875242" cy="35969"/>
          </a:xfrm>
          <a:custGeom>
            <a:avLst/>
            <a:gdLst>
              <a:gd name="T0" fmla="*/ 0 w 175"/>
              <a:gd name="T1" fmla="*/ 0 h 7"/>
              <a:gd name="T2" fmla="*/ 0 w 175"/>
              <a:gd name="T3" fmla="*/ 1 h 7"/>
              <a:gd name="T4" fmla="*/ 7 w 175"/>
              <a:gd name="T5" fmla="*/ 7 h 7"/>
              <a:gd name="T6" fmla="*/ 168 w 175"/>
              <a:gd name="T7" fmla="*/ 7 h 7"/>
              <a:gd name="T8" fmla="*/ 175 w 175"/>
              <a:gd name="T9" fmla="*/ 1 h 7"/>
              <a:gd name="T10" fmla="*/ 175 w 175"/>
              <a:gd name="T11" fmla="*/ 0 h 7"/>
              <a:gd name="T12" fmla="*/ 0 w 17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75" h="7">
                <a:moveTo>
                  <a:pt x="0" y="0"/>
                </a:moveTo>
                <a:cubicBezTo>
                  <a:pt x="0" y="1"/>
                  <a:pt x="0" y="1"/>
                  <a:pt x="0" y="1"/>
                </a:cubicBezTo>
                <a:cubicBezTo>
                  <a:pt x="0" y="4"/>
                  <a:pt x="3" y="7"/>
                  <a:pt x="7" y="7"/>
                </a:cubicBezTo>
                <a:cubicBezTo>
                  <a:pt x="168" y="7"/>
                  <a:pt x="168" y="7"/>
                  <a:pt x="168" y="7"/>
                </a:cubicBezTo>
                <a:cubicBezTo>
                  <a:pt x="172" y="7"/>
                  <a:pt x="175" y="4"/>
                  <a:pt x="175" y="1"/>
                </a:cubicBezTo>
                <a:cubicBezTo>
                  <a:pt x="175" y="0"/>
                  <a:pt x="175" y="0"/>
                  <a:pt x="175" y="0"/>
                </a:cubicBez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cxnSp>
        <p:nvCxnSpPr>
          <p:cNvPr id="120" name="Straight Connector 119"/>
          <p:cNvCxnSpPr/>
          <p:nvPr/>
        </p:nvCxnSpPr>
        <p:spPr>
          <a:xfrm flipH="1">
            <a:off x="5679821" y="2803042"/>
            <a:ext cx="497019" cy="407977"/>
          </a:xfrm>
          <a:prstGeom prst="line">
            <a:avLst/>
          </a:prstGeom>
          <a:ln w="57150">
            <a:solidFill>
              <a:srgbClr val="0072C6"/>
            </a:solidFill>
          </a:ln>
        </p:spPr>
        <p:style>
          <a:lnRef idx="1">
            <a:schemeClr val="accent1"/>
          </a:lnRef>
          <a:fillRef idx="0">
            <a:schemeClr val="accent1"/>
          </a:fillRef>
          <a:effectRef idx="0">
            <a:schemeClr val="accent1"/>
          </a:effectRef>
          <a:fontRef idx="minor">
            <a:schemeClr val="tx1"/>
          </a:fontRef>
        </p:style>
      </p:cxnSp>
      <p:grpSp>
        <p:nvGrpSpPr>
          <p:cNvPr id="85" name="Group 4"/>
          <p:cNvGrpSpPr>
            <a:grpSpLocks noChangeAspect="1"/>
          </p:cNvGrpSpPr>
          <p:nvPr/>
        </p:nvGrpSpPr>
        <p:grpSpPr bwMode="auto">
          <a:xfrm>
            <a:off x="2953900" y="4243982"/>
            <a:ext cx="698116" cy="431391"/>
            <a:chOff x="912" y="2039"/>
            <a:chExt cx="814" cy="503"/>
          </a:xfrm>
        </p:grpSpPr>
        <p:sp>
          <p:nvSpPr>
            <p:cNvPr id="86" name="AutoShape 3"/>
            <p:cNvSpPr>
              <a:spLocks noChangeAspect="1" noChangeArrowheads="1" noTextEdit="1"/>
            </p:cNvSpPr>
            <p:nvPr/>
          </p:nvSpPr>
          <p:spPr bwMode="auto">
            <a:xfrm>
              <a:off x="912" y="2039"/>
              <a:ext cx="814"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5" name="Freeform 5"/>
            <p:cNvSpPr>
              <a:spLocks/>
            </p:cNvSpPr>
            <p:nvPr/>
          </p:nvSpPr>
          <p:spPr bwMode="auto">
            <a:xfrm>
              <a:off x="908" y="2043"/>
              <a:ext cx="814" cy="503"/>
            </a:xfrm>
            <a:custGeom>
              <a:avLst/>
              <a:gdLst>
                <a:gd name="T0" fmla="*/ 201 w 201"/>
                <a:gd name="T1" fmla="*/ 107 h 123"/>
                <a:gd name="T2" fmla="*/ 185 w 201"/>
                <a:gd name="T3" fmla="*/ 123 h 123"/>
                <a:gd name="T4" fmla="*/ 16 w 201"/>
                <a:gd name="T5" fmla="*/ 123 h 123"/>
                <a:gd name="T6" fmla="*/ 0 w 201"/>
                <a:gd name="T7" fmla="*/ 107 h 123"/>
                <a:gd name="T8" fmla="*/ 0 w 201"/>
                <a:gd name="T9" fmla="*/ 16 h 123"/>
                <a:gd name="T10" fmla="*/ 16 w 201"/>
                <a:gd name="T11" fmla="*/ 0 h 123"/>
                <a:gd name="T12" fmla="*/ 185 w 201"/>
                <a:gd name="T13" fmla="*/ 0 h 123"/>
                <a:gd name="T14" fmla="*/ 201 w 201"/>
                <a:gd name="T15" fmla="*/ 16 h 123"/>
                <a:gd name="T16" fmla="*/ 201 w 201"/>
                <a:gd name="T17"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123">
                  <a:moveTo>
                    <a:pt x="201" y="107"/>
                  </a:moveTo>
                  <a:cubicBezTo>
                    <a:pt x="201" y="116"/>
                    <a:pt x="194" y="123"/>
                    <a:pt x="185" y="123"/>
                  </a:cubicBezTo>
                  <a:cubicBezTo>
                    <a:pt x="16" y="123"/>
                    <a:pt x="16" y="123"/>
                    <a:pt x="16" y="123"/>
                  </a:cubicBezTo>
                  <a:cubicBezTo>
                    <a:pt x="7" y="123"/>
                    <a:pt x="0" y="116"/>
                    <a:pt x="0" y="107"/>
                  </a:cubicBezTo>
                  <a:cubicBezTo>
                    <a:pt x="0" y="16"/>
                    <a:pt x="0" y="16"/>
                    <a:pt x="0" y="16"/>
                  </a:cubicBezTo>
                  <a:cubicBezTo>
                    <a:pt x="0" y="7"/>
                    <a:pt x="7" y="0"/>
                    <a:pt x="16" y="0"/>
                  </a:cubicBezTo>
                  <a:cubicBezTo>
                    <a:pt x="185" y="0"/>
                    <a:pt x="185" y="0"/>
                    <a:pt x="185" y="0"/>
                  </a:cubicBezTo>
                  <a:cubicBezTo>
                    <a:pt x="194" y="0"/>
                    <a:pt x="201" y="7"/>
                    <a:pt x="201" y="16"/>
                  </a:cubicBezTo>
                  <a:lnTo>
                    <a:pt x="201" y="107"/>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6" name="Rectangle 6"/>
            <p:cNvSpPr>
              <a:spLocks noChangeArrowheads="1"/>
            </p:cNvSpPr>
            <p:nvPr/>
          </p:nvSpPr>
          <p:spPr bwMode="auto">
            <a:xfrm>
              <a:off x="997" y="2109"/>
              <a:ext cx="203" cy="2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7" name="Freeform 7"/>
            <p:cNvSpPr>
              <a:spLocks/>
            </p:cNvSpPr>
            <p:nvPr/>
          </p:nvSpPr>
          <p:spPr bwMode="auto">
            <a:xfrm>
              <a:off x="1293" y="2100"/>
              <a:ext cx="372" cy="17"/>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8" name="Freeform 8"/>
            <p:cNvSpPr>
              <a:spLocks/>
            </p:cNvSpPr>
            <p:nvPr/>
          </p:nvSpPr>
          <p:spPr bwMode="auto">
            <a:xfrm>
              <a:off x="1293" y="216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9" name="Freeform 9"/>
            <p:cNvSpPr>
              <a:spLocks/>
            </p:cNvSpPr>
            <p:nvPr/>
          </p:nvSpPr>
          <p:spPr bwMode="auto">
            <a:xfrm>
              <a:off x="1293" y="2280"/>
              <a:ext cx="372" cy="21"/>
            </a:xfrm>
            <a:custGeom>
              <a:avLst/>
              <a:gdLst>
                <a:gd name="T0" fmla="*/ 89 w 92"/>
                <a:gd name="T1" fmla="*/ 5 h 5"/>
                <a:gd name="T2" fmla="*/ 2 w 92"/>
                <a:gd name="T3" fmla="*/ 5 h 5"/>
                <a:gd name="T4" fmla="*/ 0 w 92"/>
                <a:gd name="T5" fmla="*/ 3 h 5"/>
                <a:gd name="T6" fmla="*/ 2 w 92"/>
                <a:gd name="T7" fmla="*/ 0 h 5"/>
                <a:gd name="T8" fmla="*/ 89 w 92"/>
                <a:gd name="T9" fmla="*/ 0 h 5"/>
                <a:gd name="T10" fmla="*/ 92 w 92"/>
                <a:gd name="T11" fmla="*/ 3 h 5"/>
                <a:gd name="T12" fmla="*/ 89 w 9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92" h="5">
                  <a:moveTo>
                    <a:pt x="89" y="5"/>
                  </a:moveTo>
                  <a:cubicBezTo>
                    <a:pt x="2" y="5"/>
                    <a:pt x="2" y="5"/>
                    <a:pt x="2" y="5"/>
                  </a:cubicBezTo>
                  <a:cubicBezTo>
                    <a:pt x="1" y="5"/>
                    <a:pt x="0" y="4"/>
                    <a:pt x="0" y="3"/>
                  </a:cubicBezTo>
                  <a:cubicBezTo>
                    <a:pt x="0" y="1"/>
                    <a:pt x="1" y="0"/>
                    <a:pt x="2" y="0"/>
                  </a:cubicBezTo>
                  <a:cubicBezTo>
                    <a:pt x="89" y="0"/>
                    <a:pt x="89" y="0"/>
                    <a:pt x="89" y="0"/>
                  </a:cubicBezTo>
                  <a:cubicBezTo>
                    <a:pt x="91" y="0"/>
                    <a:pt x="92" y="1"/>
                    <a:pt x="92" y="3"/>
                  </a:cubicBezTo>
                  <a:cubicBezTo>
                    <a:pt x="92" y="4"/>
                    <a:pt x="91" y="5"/>
                    <a:pt x="8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10" name="Freeform 10"/>
            <p:cNvSpPr>
              <a:spLocks/>
            </p:cNvSpPr>
            <p:nvPr/>
          </p:nvSpPr>
          <p:spPr bwMode="auto">
            <a:xfrm>
              <a:off x="1293" y="234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11" name="Freeform 11"/>
            <p:cNvSpPr>
              <a:spLocks/>
            </p:cNvSpPr>
            <p:nvPr/>
          </p:nvSpPr>
          <p:spPr bwMode="auto">
            <a:xfrm>
              <a:off x="989" y="2411"/>
              <a:ext cx="676" cy="16"/>
            </a:xfrm>
            <a:custGeom>
              <a:avLst/>
              <a:gdLst>
                <a:gd name="T0" fmla="*/ 164 w 167"/>
                <a:gd name="T1" fmla="*/ 4 h 4"/>
                <a:gd name="T2" fmla="*/ 2 w 167"/>
                <a:gd name="T3" fmla="*/ 4 h 4"/>
                <a:gd name="T4" fmla="*/ 0 w 167"/>
                <a:gd name="T5" fmla="*/ 2 h 4"/>
                <a:gd name="T6" fmla="*/ 2 w 167"/>
                <a:gd name="T7" fmla="*/ 0 h 4"/>
                <a:gd name="T8" fmla="*/ 164 w 167"/>
                <a:gd name="T9" fmla="*/ 0 h 4"/>
                <a:gd name="T10" fmla="*/ 167 w 167"/>
                <a:gd name="T11" fmla="*/ 2 h 4"/>
                <a:gd name="T12" fmla="*/ 164 w 16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7" h="4">
                  <a:moveTo>
                    <a:pt x="164" y="4"/>
                  </a:moveTo>
                  <a:cubicBezTo>
                    <a:pt x="2" y="4"/>
                    <a:pt x="2" y="4"/>
                    <a:pt x="2" y="4"/>
                  </a:cubicBezTo>
                  <a:cubicBezTo>
                    <a:pt x="1" y="4"/>
                    <a:pt x="0" y="3"/>
                    <a:pt x="0" y="2"/>
                  </a:cubicBezTo>
                  <a:cubicBezTo>
                    <a:pt x="0" y="1"/>
                    <a:pt x="1" y="0"/>
                    <a:pt x="2" y="0"/>
                  </a:cubicBezTo>
                  <a:cubicBezTo>
                    <a:pt x="164" y="0"/>
                    <a:pt x="164" y="0"/>
                    <a:pt x="164" y="0"/>
                  </a:cubicBezTo>
                  <a:cubicBezTo>
                    <a:pt x="166" y="0"/>
                    <a:pt x="167" y="1"/>
                    <a:pt x="167" y="2"/>
                  </a:cubicBezTo>
                  <a:cubicBezTo>
                    <a:pt x="167" y="3"/>
                    <a:pt x="166" y="4"/>
                    <a:pt x="1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18" name="Freeform 12"/>
            <p:cNvSpPr>
              <a:spLocks/>
            </p:cNvSpPr>
            <p:nvPr/>
          </p:nvSpPr>
          <p:spPr bwMode="auto">
            <a:xfrm>
              <a:off x="989" y="2472"/>
              <a:ext cx="676" cy="21"/>
            </a:xfrm>
            <a:custGeom>
              <a:avLst/>
              <a:gdLst>
                <a:gd name="T0" fmla="*/ 164 w 167"/>
                <a:gd name="T1" fmla="*/ 5 h 5"/>
                <a:gd name="T2" fmla="*/ 2 w 167"/>
                <a:gd name="T3" fmla="*/ 5 h 5"/>
                <a:gd name="T4" fmla="*/ 0 w 167"/>
                <a:gd name="T5" fmla="*/ 2 h 5"/>
                <a:gd name="T6" fmla="*/ 2 w 167"/>
                <a:gd name="T7" fmla="*/ 0 h 5"/>
                <a:gd name="T8" fmla="*/ 164 w 167"/>
                <a:gd name="T9" fmla="*/ 0 h 5"/>
                <a:gd name="T10" fmla="*/ 167 w 167"/>
                <a:gd name="T11" fmla="*/ 2 h 5"/>
                <a:gd name="T12" fmla="*/ 164 w 16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67" h="5">
                  <a:moveTo>
                    <a:pt x="164" y="5"/>
                  </a:moveTo>
                  <a:cubicBezTo>
                    <a:pt x="2" y="5"/>
                    <a:pt x="2" y="5"/>
                    <a:pt x="2" y="5"/>
                  </a:cubicBezTo>
                  <a:cubicBezTo>
                    <a:pt x="1" y="5"/>
                    <a:pt x="0" y="4"/>
                    <a:pt x="0" y="2"/>
                  </a:cubicBezTo>
                  <a:cubicBezTo>
                    <a:pt x="0" y="1"/>
                    <a:pt x="1" y="0"/>
                    <a:pt x="2" y="0"/>
                  </a:cubicBezTo>
                  <a:cubicBezTo>
                    <a:pt x="164" y="0"/>
                    <a:pt x="164" y="0"/>
                    <a:pt x="164" y="0"/>
                  </a:cubicBezTo>
                  <a:cubicBezTo>
                    <a:pt x="166" y="0"/>
                    <a:pt x="167" y="1"/>
                    <a:pt x="167" y="2"/>
                  </a:cubicBezTo>
                  <a:cubicBezTo>
                    <a:pt x="167" y="4"/>
                    <a:pt x="166" y="5"/>
                    <a:pt x="16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21" name="Oval 13"/>
            <p:cNvSpPr>
              <a:spLocks noChangeArrowheads="1"/>
            </p:cNvSpPr>
            <p:nvPr/>
          </p:nvSpPr>
          <p:spPr bwMode="auto">
            <a:xfrm>
              <a:off x="1062" y="2158"/>
              <a:ext cx="73" cy="7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22" name="Freeform 14"/>
            <p:cNvSpPr>
              <a:spLocks/>
            </p:cNvSpPr>
            <p:nvPr/>
          </p:nvSpPr>
          <p:spPr bwMode="auto">
            <a:xfrm>
              <a:off x="1042" y="2248"/>
              <a:ext cx="113" cy="106"/>
            </a:xfrm>
            <a:custGeom>
              <a:avLst/>
              <a:gdLst>
                <a:gd name="T0" fmla="*/ 28 w 28"/>
                <a:gd name="T1" fmla="*/ 26 h 26"/>
                <a:gd name="T2" fmla="*/ 28 w 28"/>
                <a:gd name="T3" fmla="*/ 9 h 26"/>
                <a:gd name="T4" fmla="*/ 19 w 28"/>
                <a:gd name="T5" fmla="*/ 0 h 26"/>
                <a:gd name="T6" fmla="*/ 9 w 28"/>
                <a:gd name="T7" fmla="*/ 0 h 26"/>
                <a:gd name="T8" fmla="*/ 0 w 28"/>
                <a:gd name="T9" fmla="*/ 9 h 26"/>
                <a:gd name="T10" fmla="*/ 0 w 28"/>
                <a:gd name="T11" fmla="*/ 26 h 26"/>
                <a:gd name="T12" fmla="*/ 28 w 28"/>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8" y="26"/>
                  </a:moveTo>
                  <a:cubicBezTo>
                    <a:pt x="28" y="9"/>
                    <a:pt x="28" y="9"/>
                    <a:pt x="28" y="9"/>
                  </a:cubicBezTo>
                  <a:cubicBezTo>
                    <a:pt x="28" y="4"/>
                    <a:pt x="24" y="0"/>
                    <a:pt x="19" y="0"/>
                  </a:cubicBezTo>
                  <a:cubicBezTo>
                    <a:pt x="9" y="0"/>
                    <a:pt x="9" y="0"/>
                    <a:pt x="9" y="0"/>
                  </a:cubicBezTo>
                  <a:cubicBezTo>
                    <a:pt x="4" y="0"/>
                    <a:pt x="0" y="4"/>
                    <a:pt x="0" y="9"/>
                  </a:cubicBezTo>
                  <a:cubicBezTo>
                    <a:pt x="0" y="26"/>
                    <a:pt x="0" y="26"/>
                    <a:pt x="0" y="26"/>
                  </a:cubicBezTo>
                  <a:lnTo>
                    <a:pt x="28"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cxnSp>
        <p:nvCxnSpPr>
          <p:cNvPr id="131" name="Straight Connector 130"/>
          <p:cNvCxnSpPr/>
          <p:nvPr/>
        </p:nvCxnSpPr>
        <p:spPr>
          <a:xfrm flipH="1">
            <a:off x="5679820" y="3510241"/>
            <a:ext cx="259963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3823795" y="3494360"/>
            <a:ext cx="659902" cy="0"/>
          </a:xfrm>
          <a:prstGeom prst="line">
            <a:avLst/>
          </a:prstGeom>
          <a:ln w="5715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08345" y="4477259"/>
            <a:ext cx="659902" cy="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sp>
        <p:nvSpPr>
          <p:cNvPr id="173" name="Freeform 172"/>
          <p:cNvSpPr>
            <a:spLocks noChangeAspect="1" noEditPoints="1"/>
          </p:cNvSpPr>
          <p:nvPr/>
        </p:nvSpPr>
        <p:spPr bwMode="black">
          <a:xfrm>
            <a:off x="4962020" y="3423430"/>
            <a:ext cx="165309" cy="197798"/>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solidFill>
            <a:schemeClr val="bg1"/>
          </a:solidFill>
          <a:ln>
            <a:noFill/>
          </a:ln>
        </p:spPr>
        <p:txBody>
          <a:bodyPr vert="horz" wrap="square" lIns="87857" tIns="43929" rIns="87857" bIns="43929" numCol="1" anchor="t" anchorCtr="0" compatLnSpc="1">
            <a:prstTxWarp prst="textNoShape">
              <a:avLst/>
            </a:prstTxWarp>
          </a:bodyPr>
          <a:lstStyle/>
          <a:p>
            <a:pPr defTabSz="914367">
              <a:defRPr/>
            </a:pPr>
            <a:endParaRPr lang="en-US" sz="1729" dirty="0">
              <a:solidFill>
                <a:srgbClr val="505050"/>
              </a:solidFill>
              <a:latin typeface="Segoe UI"/>
            </a:endParaRPr>
          </a:p>
        </p:txBody>
      </p:sp>
      <p:sp>
        <p:nvSpPr>
          <p:cNvPr id="175" name="Freeform 174"/>
          <p:cNvSpPr>
            <a:spLocks noChangeAspect="1" noEditPoints="1"/>
          </p:cNvSpPr>
          <p:nvPr/>
        </p:nvSpPr>
        <p:spPr bwMode="black">
          <a:xfrm>
            <a:off x="5144533" y="3423430"/>
            <a:ext cx="165309" cy="197798"/>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solidFill>
            <a:schemeClr val="bg1"/>
          </a:solidFill>
          <a:ln>
            <a:noFill/>
          </a:ln>
        </p:spPr>
        <p:txBody>
          <a:bodyPr vert="horz" wrap="square" lIns="87857" tIns="43929" rIns="87857" bIns="43929" numCol="1" anchor="t" anchorCtr="0" compatLnSpc="1">
            <a:prstTxWarp prst="textNoShape">
              <a:avLst/>
            </a:prstTxWarp>
          </a:bodyPr>
          <a:lstStyle/>
          <a:p>
            <a:pPr defTabSz="914367">
              <a:defRPr/>
            </a:pPr>
            <a:endParaRPr lang="en-US" sz="1729" dirty="0">
              <a:solidFill>
                <a:srgbClr val="505050"/>
              </a:solidFill>
              <a:latin typeface="Segoe UI"/>
            </a:endParaRPr>
          </a:p>
        </p:txBody>
      </p:sp>
      <p:grpSp>
        <p:nvGrpSpPr>
          <p:cNvPr id="9" name="Group 8"/>
          <p:cNvGrpSpPr/>
          <p:nvPr/>
        </p:nvGrpSpPr>
        <p:grpSpPr>
          <a:xfrm>
            <a:off x="10649129" y="4314092"/>
            <a:ext cx="846688" cy="389665"/>
            <a:chOff x="10794044" y="4278657"/>
            <a:chExt cx="1367794" cy="629491"/>
          </a:xfrm>
        </p:grpSpPr>
        <p:sp>
          <p:nvSpPr>
            <p:cNvPr id="143" name="Rectangle 142"/>
            <p:cNvSpPr/>
            <p:nvPr/>
          </p:nvSpPr>
          <p:spPr bwMode="auto">
            <a:xfrm>
              <a:off x="10794044" y="4278657"/>
              <a:ext cx="1367794" cy="629491"/>
            </a:xfrm>
            <a:prstGeom prst="rect">
              <a:avLst/>
            </a:prstGeom>
            <a:solidFill>
              <a:srgbClr val="DC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44" name="Picture 14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20383" y="4322781"/>
              <a:ext cx="1115117" cy="523229"/>
            </a:xfrm>
            <a:prstGeom prst="rect">
              <a:avLst/>
            </a:prstGeom>
          </p:spPr>
        </p:pic>
      </p:grpSp>
      <p:grpSp>
        <p:nvGrpSpPr>
          <p:cNvPr id="15" name="Group 4"/>
          <p:cNvGrpSpPr>
            <a:grpSpLocks noChangeAspect="1"/>
          </p:cNvGrpSpPr>
          <p:nvPr/>
        </p:nvGrpSpPr>
        <p:grpSpPr bwMode="auto">
          <a:xfrm>
            <a:off x="6372405" y="2072075"/>
            <a:ext cx="1253252" cy="913156"/>
            <a:chOff x="4423" y="993"/>
            <a:chExt cx="737" cy="537"/>
          </a:xfrm>
        </p:grpSpPr>
        <p:sp>
          <p:nvSpPr>
            <p:cNvPr id="16" name="AutoShape 3"/>
            <p:cNvSpPr>
              <a:spLocks noChangeAspect="1" noChangeArrowheads="1" noTextEdit="1"/>
            </p:cNvSpPr>
            <p:nvPr/>
          </p:nvSpPr>
          <p:spPr bwMode="auto">
            <a:xfrm>
              <a:off x="4423" y="993"/>
              <a:ext cx="737"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7" name="Freeform 5"/>
            <p:cNvSpPr>
              <a:spLocks/>
            </p:cNvSpPr>
            <p:nvPr/>
          </p:nvSpPr>
          <p:spPr bwMode="auto">
            <a:xfrm>
              <a:off x="4423" y="994"/>
              <a:ext cx="737" cy="536"/>
            </a:xfrm>
            <a:custGeom>
              <a:avLst/>
              <a:gdLst>
                <a:gd name="T0" fmla="*/ 762 w 792"/>
                <a:gd name="T1" fmla="*/ 0 h 578"/>
                <a:gd name="T2" fmla="*/ 30 w 792"/>
                <a:gd name="T3" fmla="*/ 0 h 578"/>
                <a:gd name="T4" fmla="*/ 0 w 792"/>
                <a:gd name="T5" fmla="*/ 30 h 578"/>
                <a:gd name="T6" fmla="*/ 0 w 792"/>
                <a:gd name="T7" fmla="*/ 548 h 578"/>
                <a:gd name="T8" fmla="*/ 30 w 792"/>
                <a:gd name="T9" fmla="*/ 578 h 578"/>
                <a:gd name="T10" fmla="*/ 762 w 792"/>
                <a:gd name="T11" fmla="*/ 578 h 578"/>
                <a:gd name="T12" fmla="*/ 792 w 792"/>
                <a:gd name="T13" fmla="*/ 548 h 578"/>
                <a:gd name="T14" fmla="*/ 792 w 792"/>
                <a:gd name="T15" fmla="*/ 30 h 578"/>
                <a:gd name="T16" fmla="*/ 762 w 792"/>
                <a:gd name="T17"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578">
                  <a:moveTo>
                    <a:pt x="762" y="0"/>
                  </a:moveTo>
                  <a:cubicBezTo>
                    <a:pt x="30" y="0"/>
                    <a:pt x="30" y="0"/>
                    <a:pt x="30" y="0"/>
                  </a:cubicBezTo>
                  <a:cubicBezTo>
                    <a:pt x="5" y="0"/>
                    <a:pt x="0" y="5"/>
                    <a:pt x="0" y="30"/>
                  </a:cubicBezTo>
                  <a:cubicBezTo>
                    <a:pt x="0" y="548"/>
                    <a:pt x="0" y="548"/>
                    <a:pt x="0" y="548"/>
                  </a:cubicBezTo>
                  <a:cubicBezTo>
                    <a:pt x="0" y="573"/>
                    <a:pt x="5" y="578"/>
                    <a:pt x="30" y="578"/>
                  </a:cubicBezTo>
                  <a:cubicBezTo>
                    <a:pt x="762" y="578"/>
                    <a:pt x="762" y="578"/>
                    <a:pt x="762" y="578"/>
                  </a:cubicBezTo>
                  <a:cubicBezTo>
                    <a:pt x="787" y="578"/>
                    <a:pt x="792" y="573"/>
                    <a:pt x="792" y="548"/>
                  </a:cubicBezTo>
                  <a:cubicBezTo>
                    <a:pt x="792" y="30"/>
                    <a:pt x="792" y="30"/>
                    <a:pt x="792" y="30"/>
                  </a:cubicBezTo>
                  <a:cubicBezTo>
                    <a:pt x="792" y="5"/>
                    <a:pt x="787" y="0"/>
                    <a:pt x="762" y="0"/>
                  </a:cubicBezTo>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0" name="Oval 6"/>
            <p:cNvSpPr>
              <a:spLocks noChangeArrowheads="1"/>
            </p:cNvSpPr>
            <p:nvPr/>
          </p:nvSpPr>
          <p:spPr bwMode="auto">
            <a:xfrm>
              <a:off x="4443" y="1008"/>
              <a:ext cx="74" cy="73"/>
            </a:xfrm>
            <a:prstGeom prst="ellipse">
              <a:avLst/>
            </a:pr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2" name="Freeform 7"/>
            <p:cNvSpPr>
              <a:spLocks/>
            </p:cNvSpPr>
            <p:nvPr/>
          </p:nvSpPr>
          <p:spPr bwMode="auto">
            <a:xfrm>
              <a:off x="4458" y="1029"/>
              <a:ext cx="44" cy="32"/>
            </a:xfrm>
            <a:custGeom>
              <a:avLst/>
              <a:gdLst>
                <a:gd name="T0" fmla="*/ 15 w 44"/>
                <a:gd name="T1" fmla="*/ 11 h 32"/>
                <a:gd name="T2" fmla="*/ 27 w 44"/>
                <a:gd name="T3" fmla="*/ 0 h 32"/>
                <a:gd name="T4" fmla="*/ 17 w 44"/>
                <a:gd name="T5" fmla="*/ 0 h 32"/>
                <a:gd name="T6" fmla="*/ 0 w 44"/>
                <a:gd name="T7" fmla="*/ 16 h 32"/>
                <a:gd name="T8" fmla="*/ 17 w 44"/>
                <a:gd name="T9" fmla="*/ 32 h 32"/>
                <a:gd name="T10" fmla="*/ 27 w 44"/>
                <a:gd name="T11" fmla="*/ 32 h 32"/>
                <a:gd name="T12" fmla="*/ 15 w 44"/>
                <a:gd name="T13" fmla="*/ 20 h 32"/>
                <a:gd name="T14" fmla="*/ 44 w 44"/>
                <a:gd name="T15" fmla="*/ 20 h 32"/>
                <a:gd name="T16" fmla="*/ 44 w 44"/>
                <a:gd name="T17" fmla="*/ 11 h 32"/>
                <a:gd name="T18" fmla="*/ 15 w 44"/>
                <a:gd name="T19"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2">
                  <a:moveTo>
                    <a:pt x="15" y="11"/>
                  </a:moveTo>
                  <a:lnTo>
                    <a:pt x="27" y="0"/>
                  </a:lnTo>
                  <a:lnTo>
                    <a:pt x="17" y="0"/>
                  </a:lnTo>
                  <a:lnTo>
                    <a:pt x="0" y="16"/>
                  </a:lnTo>
                  <a:lnTo>
                    <a:pt x="17" y="32"/>
                  </a:lnTo>
                  <a:lnTo>
                    <a:pt x="27" y="32"/>
                  </a:lnTo>
                  <a:lnTo>
                    <a:pt x="15" y="20"/>
                  </a:lnTo>
                  <a:lnTo>
                    <a:pt x="44" y="20"/>
                  </a:lnTo>
                  <a:lnTo>
                    <a:pt x="44" y="11"/>
                  </a:lnTo>
                  <a:lnTo>
                    <a:pt x="15"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 name="Rectangle 8"/>
            <p:cNvSpPr>
              <a:spLocks noChangeArrowheads="1"/>
            </p:cNvSpPr>
            <p:nvPr/>
          </p:nvSpPr>
          <p:spPr bwMode="auto">
            <a:xfrm>
              <a:off x="4441" y="1095"/>
              <a:ext cx="701" cy="410"/>
            </a:xfrm>
            <a:prstGeom prst="rect">
              <a:avLst/>
            </a:prstGeom>
            <a:solidFill>
              <a:srgbClr val="289F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4" name="Rectangle 9"/>
            <p:cNvSpPr>
              <a:spLocks noChangeArrowheads="1"/>
            </p:cNvSpPr>
            <p:nvPr/>
          </p:nvSpPr>
          <p:spPr bwMode="auto">
            <a:xfrm>
              <a:off x="4528" y="1021"/>
              <a:ext cx="614"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 name="Freeform 10"/>
            <p:cNvSpPr>
              <a:spLocks noEditPoints="1"/>
            </p:cNvSpPr>
            <p:nvPr/>
          </p:nvSpPr>
          <p:spPr bwMode="auto">
            <a:xfrm>
              <a:off x="4692" y="1238"/>
              <a:ext cx="28" cy="135"/>
            </a:xfrm>
            <a:custGeom>
              <a:avLst/>
              <a:gdLst>
                <a:gd name="T0" fmla="*/ 15 w 30"/>
                <a:gd name="T1" fmla="*/ 30 h 146"/>
                <a:gd name="T2" fmla="*/ 4 w 30"/>
                <a:gd name="T3" fmla="*/ 26 h 146"/>
                <a:gd name="T4" fmla="*/ 0 w 30"/>
                <a:gd name="T5" fmla="*/ 15 h 146"/>
                <a:gd name="T6" fmla="*/ 4 w 30"/>
                <a:gd name="T7" fmla="*/ 4 h 146"/>
                <a:gd name="T8" fmla="*/ 15 w 30"/>
                <a:gd name="T9" fmla="*/ 0 h 146"/>
                <a:gd name="T10" fmla="*/ 26 w 30"/>
                <a:gd name="T11" fmla="*/ 4 h 146"/>
                <a:gd name="T12" fmla="*/ 30 w 30"/>
                <a:gd name="T13" fmla="*/ 15 h 146"/>
                <a:gd name="T14" fmla="*/ 26 w 30"/>
                <a:gd name="T15" fmla="*/ 26 h 146"/>
                <a:gd name="T16" fmla="*/ 15 w 30"/>
                <a:gd name="T17" fmla="*/ 30 h 146"/>
                <a:gd name="T18" fmla="*/ 15 w 30"/>
                <a:gd name="T19" fmla="*/ 146 h 146"/>
                <a:gd name="T20" fmla="*/ 4 w 30"/>
                <a:gd name="T21" fmla="*/ 142 h 146"/>
                <a:gd name="T22" fmla="*/ 0 w 30"/>
                <a:gd name="T23" fmla="*/ 131 h 146"/>
                <a:gd name="T24" fmla="*/ 4 w 30"/>
                <a:gd name="T25" fmla="*/ 120 h 146"/>
                <a:gd name="T26" fmla="*/ 15 w 30"/>
                <a:gd name="T27" fmla="*/ 115 h 146"/>
                <a:gd name="T28" fmla="*/ 26 w 30"/>
                <a:gd name="T29" fmla="*/ 120 h 146"/>
                <a:gd name="T30" fmla="*/ 30 w 30"/>
                <a:gd name="T31" fmla="*/ 131 h 146"/>
                <a:gd name="T32" fmla="*/ 26 w 30"/>
                <a:gd name="T33" fmla="*/ 142 h 146"/>
                <a:gd name="T34" fmla="*/ 15 w 30"/>
                <a:gd name="T3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46">
                  <a:moveTo>
                    <a:pt x="15" y="30"/>
                  </a:moveTo>
                  <a:cubicBezTo>
                    <a:pt x="11" y="30"/>
                    <a:pt x="7" y="29"/>
                    <a:pt x="4" y="26"/>
                  </a:cubicBezTo>
                  <a:cubicBezTo>
                    <a:pt x="1" y="23"/>
                    <a:pt x="0" y="19"/>
                    <a:pt x="0" y="15"/>
                  </a:cubicBezTo>
                  <a:cubicBezTo>
                    <a:pt x="0" y="11"/>
                    <a:pt x="1" y="7"/>
                    <a:pt x="4" y="4"/>
                  </a:cubicBezTo>
                  <a:cubicBezTo>
                    <a:pt x="7" y="1"/>
                    <a:pt x="11" y="0"/>
                    <a:pt x="15" y="0"/>
                  </a:cubicBezTo>
                  <a:cubicBezTo>
                    <a:pt x="19" y="0"/>
                    <a:pt x="23" y="1"/>
                    <a:pt x="26" y="4"/>
                  </a:cubicBezTo>
                  <a:cubicBezTo>
                    <a:pt x="29" y="7"/>
                    <a:pt x="30" y="11"/>
                    <a:pt x="30" y="15"/>
                  </a:cubicBezTo>
                  <a:cubicBezTo>
                    <a:pt x="30" y="19"/>
                    <a:pt x="29" y="23"/>
                    <a:pt x="26" y="26"/>
                  </a:cubicBezTo>
                  <a:cubicBezTo>
                    <a:pt x="23" y="29"/>
                    <a:pt x="19" y="30"/>
                    <a:pt x="15" y="30"/>
                  </a:cubicBezTo>
                  <a:close/>
                  <a:moveTo>
                    <a:pt x="15" y="146"/>
                  </a:moveTo>
                  <a:cubicBezTo>
                    <a:pt x="11" y="146"/>
                    <a:pt x="7" y="145"/>
                    <a:pt x="4" y="142"/>
                  </a:cubicBezTo>
                  <a:cubicBezTo>
                    <a:pt x="1" y="139"/>
                    <a:pt x="0" y="135"/>
                    <a:pt x="0" y="131"/>
                  </a:cubicBezTo>
                  <a:cubicBezTo>
                    <a:pt x="0" y="127"/>
                    <a:pt x="1" y="123"/>
                    <a:pt x="4" y="120"/>
                  </a:cubicBezTo>
                  <a:cubicBezTo>
                    <a:pt x="7" y="117"/>
                    <a:pt x="11" y="115"/>
                    <a:pt x="15" y="115"/>
                  </a:cubicBezTo>
                  <a:cubicBezTo>
                    <a:pt x="19" y="115"/>
                    <a:pt x="23" y="117"/>
                    <a:pt x="26" y="120"/>
                  </a:cubicBezTo>
                  <a:cubicBezTo>
                    <a:pt x="29" y="123"/>
                    <a:pt x="30" y="127"/>
                    <a:pt x="30" y="131"/>
                  </a:cubicBezTo>
                  <a:cubicBezTo>
                    <a:pt x="30" y="135"/>
                    <a:pt x="29" y="139"/>
                    <a:pt x="26" y="142"/>
                  </a:cubicBezTo>
                  <a:cubicBezTo>
                    <a:pt x="23" y="145"/>
                    <a:pt x="19" y="146"/>
                    <a:pt x="15" y="1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6" name="Rectangle 11"/>
            <p:cNvSpPr>
              <a:spLocks noChangeArrowheads="1"/>
            </p:cNvSpPr>
            <p:nvPr/>
          </p:nvSpPr>
          <p:spPr bwMode="auto">
            <a:xfrm>
              <a:off x="4759" y="1290"/>
              <a:ext cx="70"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7" name="Freeform 12"/>
            <p:cNvSpPr>
              <a:spLocks/>
            </p:cNvSpPr>
            <p:nvPr/>
          </p:nvSpPr>
          <p:spPr bwMode="auto">
            <a:xfrm>
              <a:off x="4854" y="1189"/>
              <a:ext cx="58" cy="223"/>
            </a:xfrm>
            <a:custGeom>
              <a:avLst/>
              <a:gdLst>
                <a:gd name="T0" fmla="*/ 21 w 63"/>
                <a:gd name="T1" fmla="*/ 241 h 241"/>
                <a:gd name="T2" fmla="*/ 1 w 63"/>
                <a:gd name="T3" fmla="*/ 241 h 241"/>
                <a:gd name="T4" fmla="*/ 43 w 63"/>
                <a:gd name="T5" fmla="*/ 121 h 241"/>
                <a:gd name="T6" fmla="*/ 0 w 63"/>
                <a:gd name="T7" fmla="*/ 0 h 241"/>
                <a:gd name="T8" fmla="*/ 21 w 63"/>
                <a:gd name="T9" fmla="*/ 0 h 241"/>
                <a:gd name="T10" fmla="*/ 63 w 63"/>
                <a:gd name="T11" fmla="*/ 121 h 241"/>
                <a:gd name="T12" fmla="*/ 21 w 63"/>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63" h="241">
                  <a:moveTo>
                    <a:pt x="21" y="241"/>
                  </a:moveTo>
                  <a:cubicBezTo>
                    <a:pt x="1" y="241"/>
                    <a:pt x="1" y="241"/>
                    <a:pt x="1" y="241"/>
                  </a:cubicBezTo>
                  <a:cubicBezTo>
                    <a:pt x="29" y="207"/>
                    <a:pt x="43" y="167"/>
                    <a:pt x="43" y="121"/>
                  </a:cubicBezTo>
                  <a:cubicBezTo>
                    <a:pt x="43" y="75"/>
                    <a:pt x="29" y="34"/>
                    <a:pt x="0" y="0"/>
                  </a:cubicBezTo>
                  <a:cubicBezTo>
                    <a:pt x="21" y="0"/>
                    <a:pt x="21" y="0"/>
                    <a:pt x="21" y="0"/>
                  </a:cubicBezTo>
                  <a:cubicBezTo>
                    <a:pt x="49" y="33"/>
                    <a:pt x="63" y="74"/>
                    <a:pt x="63" y="121"/>
                  </a:cubicBezTo>
                  <a:cubicBezTo>
                    <a:pt x="63" y="169"/>
                    <a:pt x="49" y="208"/>
                    <a:pt x="21" y="2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grpSp>
        <p:nvGrpSpPr>
          <p:cNvPr id="169" name="Group 168"/>
          <p:cNvGrpSpPr/>
          <p:nvPr/>
        </p:nvGrpSpPr>
        <p:grpSpPr>
          <a:xfrm>
            <a:off x="8367527" y="2999193"/>
            <a:ext cx="954839" cy="896425"/>
            <a:chOff x="8870197" y="4479210"/>
            <a:chExt cx="973986" cy="914400"/>
          </a:xfrm>
        </p:grpSpPr>
        <p:sp>
          <p:nvSpPr>
            <p:cNvPr id="170" name="Oval 169"/>
            <p:cNvSpPr/>
            <p:nvPr/>
          </p:nvSpPr>
          <p:spPr>
            <a:xfrm>
              <a:off x="8899990" y="4479210"/>
              <a:ext cx="914400" cy="914400"/>
            </a:xfrm>
            <a:prstGeom prst="ellipse">
              <a:avLst/>
            </a:prstGeom>
            <a:solidFill>
              <a:srgbClr val="0072C6"/>
            </a:solidFill>
            <a:ln w="10795" cap="flat" cmpd="sng" algn="ctr">
              <a:noFill/>
              <a:prstDash val="solid"/>
            </a:ln>
            <a:effectLst/>
          </p:spPr>
          <p:txBody>
            <a:bodyPr rtlCol="0" anchor="ctr"/>
            <a:lstStyle/>
            <a:p>
              <a:pPr algn="ctr" defTabSz="1194703">
                <a:defRPr/>
              </a:pPr>
              <a:endParaRPr lang="en-US" sz="2353" kern="0" dirty="0">
                <a:solidFill>
                  <a:srgbClr val="505050"/>
                </a:solidFill>
                <a:latin typeface="Segoe UI"/>
              </a:endParaRPr>
            </a:p>
          </p:txBody>
        </p:sp>
        <p:pic>
          <p:nvPicPr>
            <p:cNvPr id="171" name="Picture 17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24990" y="4566665"/>
              <a:ext cx="464400" cy="310366"/>
            </a:xfrm>
            <a:prstGeom prst="rect">
              <a:avLst/>
            </a:prstGeom>
          </p:spPr>
        </p:pic>
        <p:sp>
          <p:nvSpPr>
            <p:cNvPr id="176" name="Rectangle 175"/>
            <p:cNvSpPr/>
            <p:nvPr/>
          </p:nvSpPr>
          <p:spPr bwMode="auto">
            <a:xfrm>
              <a:off x="8870197" y="4833213"/>
              <a:ext cx="973986" cy="438125"/>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822145" fontAlgn="base">
                <a:spcBef>
                  <a:spcPct val="0"/>
                </a:spcBef>
                <a:spcAft>
                  <a:spcPct val="0"/>
                </a:spcAft>
                <a:defRPr/>
              </a:pPr>
              <a:r>
                <a:rPr lang="en-US" sz="980" dirty="0">
                  <a:ln>
                    <a:solidFill>
                      <a:srgbClr val="FFFFFF">
                        <a:alpha val="0"/>
                      </a:srgbClr>
                    </a:solidFill>
                  </a:ln>
                  <a:solidFill>
                    <a:srgbClr val="FFFFFF"/>
                  </a:solidFill>
                  <a:latin typeface="Segoe"/>
                </a:rPr>
                <a:t>Active</a:t>
              </a:r>
              <a:br>
                <a:rPr lang="en-US" sz="980" dirty="0">
                  <a:ln>
                    <a:solidFill>
                      <a:srgbClr val="FFFFFF">
                        <a:alpha val="0"/>
                      </a:srgbClr>
                    </a:solidFill>
                  </a:ln>
                  <a:solidFill>
                    <a:srgbClr val="FFFFFF"/>
                  </a:solidFill>
                  <a:latin typeface="Segoe"/>
                </a:rPr>
              </a:br>
              <a:r>
                <a:rPr lang="en-US" sz="980" dirty="0">
                  <a:ln>
                    <a:solidFill>
                      <a:srgbClr val="FFFFFF">
                        <a:alpha val="0"/>
                      </a:srgbClr>
                    </a:solidFill>
                  </a:ln>
                  <a:solidFill>
                    <a:srgbClr val="FFFFFF"/>
                  </a:solidFill>
                  <a:latin typeface="Segoe"/>
                </a:rPr>
                <a:t>Directory</a:t>
              </a:r>
            </a:p>
          </p:txBody>
        </p:sp>
      </p:grpSp>
      <p:grpSp>
        <p:nvGrpSpPr>
          <p:cNvPr id="177" name="Group 176"/>
          <p:cNvGrpSpPr/>
          <p:nvPr/>
        </p:nvGrpSpPr>
        <p:grpSpPr>
          <a:xfrm>
            <a:off x="9085568" y="3311690"/>
            <a:ext cx="896425" cy="896425"/>
            <a:chOff x="3453439" y="3767154"/>
            <a:chExt cx="914400" cy="914400"/>
          </a:xfrm>
        </p:grpSpPr>
        <p:sp>
          <p:nvSpPr>
            <p:cNvPr id="178" name="Oval 177"/>
            <p:cNvSpPr/>
            <p:nvPr/>
          </p:nvSpPr>
          <p:spPr>
            <a:xfrm>
              <a:off x="3453439" y="3767154"/>
              <a:ext cx="914400" cy="914400"/>
            </a:xfrm>
            <a:prstGeom prst="ellipse">
              <a:avLst/>
            </a:prstGeom>
            <a:solidFill>
              <a:srgbClr val="289FD7"/>
            </a:solidFill>
            <a:ln w="10795" cap="flat" cmpd="sng" algn="ctr">
              <a:noFill/>
              <a:prstDash val="solid"/>
            </a:ln>
            <a:effectLst/>
          </p:spPr>
          <p:txBody>
            <a:bodyPr rtlCol="0" anchor="ctr"/>
            <a:lstStyle/>
            <a:p>
              <a:pPr algn="ctr" defTabSz="1194703">
                <a:defRPr/>
              </a:pPr>
              <a:endParaRPr lang="en-US" sz="2353" kern="0" dirty="0">
                <a:solidFill>
                  <a:srgbClr val="505050"/>
                </a:solidFill>
                <a:latin typeface="Segoe UI"/>
              </a:endParaRPr>
            </a:p>
          </p:txBody>
        </p:sp>
        <p:grpSp>
          <p:nvGrpSpPr>
            <p:cNvPr id="180" name="Group 179"/>
            <p:cNvGrpSpPr/>
            <p:nvPr/>
          </p:nvGrpSpPr>
          <p:grpSpPr>
            <a:xfrm>
              <a:off x="3718527" y="3842550"/>
              <a:ext cx="384225" cy="381804"/>
              <a:chOff x="3725592" y="3854779"/>
              <a:chExt cx="348223" cy="346029"/>
            </a:xfrm>
          </p:grpSpPr>
          <p:sp>
            <p:nvSpPr>
              <p:cNvPr id="183" name="Freeform 5"/>
              <p:cNvSpPr>
                <a:spLocks/>
              </p:cNvSpPr>
              <p:nvPr/>
            </p:nvSpPr>
            <p:spPr bwMode="auto">
              <a:xfrm>
                <a:off x="3904973" y="3984540"/>
                <a:ext cx="59940" cy="108463"/>
              </a:xfrm>
              <a:custGeom>
                <a:avLst/>
                <a:gdLst>
                  <a:gd name="T0" fmla="*/ 19 w 115"/>
                  <a:gd name="T1" fmla="*/ 0 h 208"/>
                  <a:gd name="T2" fmla="*/ 0 w 115"/>
                  <a:gd name="T3" fmla="*/ 7 h 208"/>
                  <a:gd name="T4" fmla="*/ 0 w 115"/>
                  <a:gd name="T5" fmla="*/ 207 h 208"/>
                  <a:gd name="T6" fmla="*/ 3 w 115"/>
                  <a:gd name="T7" fmla="*/ 208 h 208"/>
                  <a:gd name="T8" fmla="*/ 114 w 115"/>
                  <a:gd name="T9" fmla="*/ 135 h 208"/>
                  <a:gd name="T10" fmla="*/ 114 w 115"/>
                  <a:gd name="T11" fmla="*/ 131 h 208"/>
                  <a:gd name="T12" fmla="*/ 115 w 115"/>
                  <a:gd name="T13" fmla="*/ 119 h 208"/>
                  <a:gd name="T14" fmla="*/ 19 w 115"/>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08">
                    <a:moveTo>
                      <a:pt x="19" y="0"/>
                    </a:moveTo>
                    <a:cubicBezTo>
                      <a:pt x="13" y="4"/>
                      <a:pt x="6" y="6"/>
                      <a:pt x="0" y="7"/>
                    </a:cubicBezTo>
                    <a:cubicBezTo>
                      <a:pt x="0" y="207"/>
                      <a:pt x="0" y="207"/>
                      <a:pt x="0" y="207"/>
                    </a:cubicBezTo>
                    <a:cubicBezTo>
                      <a:pt x="1" y="208"/>
                      <a:pt x="2" y="208"/>
                      <a:pt x="3" y="208"/>
                    </a:cubicBezTo>
                    <a:cubicBezTo>
                      <a:pt x="114" y="135"/>
                      <a:pt x="114" y="135"/>
                      <a:pt x="114" y="135"/>
                    </a:cubicBezTo>
                    <a:cubicBezTo>
                      <a:pt x="114" y="134"/>
                      <a:pt x="114" y="132"/>
                      <a:pt x="114" y="131"/>
                    </a:cubicBezTo>
                    <a:cubicBezTo>
                      <a:pt x="114" y="127"/>
                      <a:pt x="115" y="123"/>
                      <a:pt x="115" y="119"/>
                    </a:cubicBez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12" tIns="33606" rIns="67212" bIns="33606" numCol="1" anchor="t" anchorCtr="0" compatLnSpc="1">
                <a:prstTxWarp prst="textNoShape">
                  <a:avLst/>
                </a:prstTxWarp>
              </a:bodyPr>
              <a:lstStyle/>
              <a:p>
                <a:pPr defTabSz="671572" fontAlgn="base">
                  <a:spcBef>
                    <a:spcPct val="0"/>
                  </a:spcBef>
                  <a:spcAft>
                    <a:spcPct val="0"/>
                  </a:spcAft>
                  <a:defRPr/>
                </a:pPr>
                <a:endParaRPr lang="en-US" sz="1298" kern="0">
                  <a:solidFill>
                    <a:srgbClr val="FFFFFF"/>
                  </a:solidFill>
                  <a:latin typeface="Segoe UI"/>
                  <a:ea typeface="ＭＳ Ｐゴシック" charset="0"/>
                </a:endParaRPr>
              </a:p>
            </p:txBody>
          </p:sp>
          <p:sp>
            <p:nvSpPr>
              <p:cNvPr id="184" name="Freeform 6"/>
              <p:cNvSpPr>
                <a:spLocks/>
              </p:cNvSpPr>
              <p:nvPr/>
            </p:nvSpPr>
            <p:spPr bwMode="auto">
              <a:xfrm>
                <a:off x="3829883" y="3986077"/>
                <a:ext cx="60379" cy="106926"/>
              </a:xfrm>
              <a:custGeom>
                <a:avLst/>
                <a:gdLst>
                  <a:gd name="T0" fmla="*/ 0 w 116"/>
                  <a:gd name="T1" fmla="*/ 106 h 205"/>
                  <a:gd name="T2" fmla="*/ 5 w 116"/>
                  <a:gd name="T3" fmla="*/ 128 h 205"/>
                  <a:gd name="T4" fmla="*/ 3 w 116"/>
                  <a:gd name="T5" fmla="*/ 141 h 205"/>
                  <a:gd name="T6" fmla="*/ 116 w 116"/>
                  <a:gd name="T7" fmla="*/ 205 h 205"/>
                  <a:gd name="T8" fmla="*/ 116 w 116"/>
                  <a:gd name="T9" fmla="*/ 1 h 205"/>
                  <a:gd name="T10" fmla="*/ 113 w 116"/>
                  <a:gd name="T11" fmla="*/ 0 h 205"/>
                  <a:gd name="T12" fmla="*/ 0 w 116"/>
                  <a:gd name="T13" fmla="*/ 106 h 205"/>
                </a:gdLst>
                <a:ahLst/>
                <a:cxnLst>
                  <a:cxn ang="0">
                    <a:pos x="T0" y="T1"/>
                  </a:cxn>
                  <a:cxn ang="0">
                    <a:pos x="T2" y="T3"/>
                  </a:cxn>
                  <a:cxn ang="0">
                    <a:pos x="T4" y="T5"/>
                  </a:cxn>
                  <a:cxn ang="0">
                    <a:pos x="T6" y="T7"/>
                  </a:cxn>
                  <a:cxn ang="0">
                    <a:pos x="T8" y="T9"/>
                  </a:cxn>
                  <a:cxn ang="0">
                    <a:pos x="T10" y="T11"/>
                  </a:cxn>
                  <a:cxn ang="0">
                    <a:pos x="T12" y="T13"/>
                  </a:cxn>
                </a:cxnLst>
                <a:rect l="0" t="0" r="r" b="b"/>
                <a:pathLst>
                  <a:path w="116" h="205">
                    <a:moveTo>
                      <a:pt x="0" y="106"/>
                    </a:moveTo>
                    <a:cubicBezTo>
                      <a:pt x="3" y="113"/>
                      <a:pt x="5" y="120"/>
                      <a:pt x="5" y="128"/>
                    </a:cubicBezTo>
                    <a:cubicBezTo>
                      <a:pt x="5" y="132"/>
                      <a:pt x="4" y="137"/>
                      <a:pt x="3" y="141"/>
                    </a:cubicBezTo>
                    <a:cubicBezTo>
                      <a:pt x="116" y="205"/>
                      <a:pt x="116" y="205"/>
                      <a:pt x="116" y="205"/>
                    </a:cubicBezTo>
                    <a:cubicBezTo>
                      <a:pt x="116" y="1"/>
                      <a:pt x="116" y="1"/>
                      <a:pt x="116" y="1"/>
                    </a:cubicBezTo>
                    <a:cubicBezTo>
                      <a:pt x="115" y="1"/>
                      <a:pt x="114" y="1"/>
                      <a:pt x="113" y="0"/>
                    </a:cubicBez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12" tIns="33606" rIns="67212" bIns="33606" numCol="1" anchor="t" anchorCtr="0" compatLnSpc="1">
                <a:prstTxWarp prst="textNoShape">
                  <a:avLst/>
                </a:prstTxWarp>
              </a:bodyPr>
              <a:lstStyle/>
              <a:p>
                <a:pPr defTabSz="671572" fontAlgn="base">
                  <a:spcBef>
                    <a:spcPct val="0"/>
                  </a:spcBef>
                  <a:spcAft>
                    <a:spcPct val="0"/>
                  </a:spcAft>
                  <a:defRPr/>
                </a:pPr>
                <a:endParaRPr lang="en-US" sz="1298" kern="0">
                  <a:solidFill>
                    <a:srgbClr val="FFFFFF"/>
                  </a:solidFill>
                  <a:latin typeface="Segoe UI"/>
                  <a:ea typeface="ＭＳ Ｐゴシック" charset="0"/>
                </a:endParaRPr>
              </a:p>
            </p:txBody>
          </p:sp>
          <p:sp>
            <p:nvSpPr>
              <p:cNvPr id="185" name="Freeform 7"/>
              <p:cNvSpPr>
                <a:spLocks noEditPoints="1"/>
              </p:cNvSpPr>
              <p:nvPr/>
            </p:nvSpPr>
            <p:spPr bwMode="auto">
              <a:xfrm>
                <a:off x="3725592" y="3854779"/>
                <a:ext cx="348223" cy="346029"/>
              </a:xfrm>
              <a:custGeom>
                <a:avLst/>
                <a:gdLst>
                  <a:gd name="T0" fmla="*/ 331 w 668"/>
                  <a:gd name="T1" fmla="*/ 0 h 664"/>
                  <a:gd name="T2" fmla="*/ 0 w 668"/>
                  <a:gd name="T3" fmla="*/ 391 h 664"/>
                  <a:gd name="T4" fmla="*/ 331 w 668"/>
                  <a:gd name="T5" fmla="*/ 664 h 664"/>
                  <a:gd name="T6" fmla="*/ 668 w 668"/>
                  <a:gd name="T7" fmla="*/ 391 h 664"/>
                  <a:gd name="T8" fmla="*/ 331 w 668"/>
                  <a:gd name="T9" fmla="*/ 0 h 664"/>
                  <a:gd name="T10" fmla="*/ 511 w 668"/>
                  <a:gd name="T11" fmla="*/ 434 h 664"/>
                  <a:gd name="T12" fmla="*/ 473 w 668"/>
                  <a:gd name="T13" fmla="*/ 417 h 664"/>
                  <a:gd name="T14" fmla="*/ 379 w 668"/>
                  <a:gd name="T15" fmla="*/ 478 h 664"/>
                  <a:gd name="T16" fmla="*/ 389 w 668"/>
                  <a:gd name="T17" fmla="*/ 509 h 664"/>
                  <a:gd name="T18" fmla="*/ 335 w 668"/>
                  <a:gd name="T19" fmla="*/ 563 h 664"/>
                  <a:gd name="T20" fmla="*/ 282 w 668"/>
                  <a:gd name="T21" fmla="*/ 509 h 664"/>
                  <a:gd name="T22" fmla="*/ 293 w 668"/>
                  <a:gd name="T23" fmla="*/ 477 h 664"/>
                  <a:gd name="T24" fmla="*/ 189 w 668"/>
                  <a:gd name="T25" fmla="*/ 418 h 664"/>
                  <a:gd name="T26" fmla="*/ 152 w 668"/>
                  <a:gd name="T27" fmla="*/ 434 h 664"/>
                  <a:gd name="T28" fmla="*/ 98 w 668"/>
                  <a:gd name="T29" fmla="*/ 380 h 664"/>
                  <a:gd name="T30" fmla="*/ 152 w 668"/>
                  <a:gd name="T31" fmla="*/ 327 h 664"/>
                  <a:gd name="T32" fmla="*/ 178 w 668"/>
                  <a:gd name="T33" fmla="*/ 334 h 664"/>
                  <a:gd name="T34" fmla="*/ 287 w 668"/>
                  <a:gd name="T35" fmla="*/ 232 h 664"/>
                  <a:gd name="T36" fmla="*/ 277 w 668"/>
                  <a:gd name="T37" fmla="*/ 198 h 664"/>
                  <a:gd name="T38" fmla="*/ 335 w 668"/>
                  <a:gd name="T39" fmla="*/ 140 h 664"/>
                  <a:gd name="T40" fmla="*/ 394 w 668"/>
                  <a:gd name="T41" fmla="*/ 198 h 664"/>
                  <a:gd name="T42" fmla="*/ 386 w 668"/>
                  <a:gd name="T43" fmla="*/ 227 h 664"/>
                  <a:gd name="T44" fmla="*/ 478 w 668"/>
                  <a:gd name="T45" fmla="*/ 339 h 664"/>
                  <a:gd name="T46" fmla="*/ 511 w 668"/>
                  <a:gd name="T47" fmla="*/ 327 h 664"/>
                  <a:gd name="T48" fmla="*/ 565 w 668"/>
                  <a:gd name="T49" fmla="*/ 380 h 664"/>
                  <a:gd name="T50" fmla="*/ 511 w 668"/>
                  <a:gd name="T51" fmla="*/ 43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8" h="664">
                    <a:moveTo>
                      <a:pt x="331" y="0"/>
                    </a:moveTo>
                    <a:cubicBezTo>
                      <a:pt x="0" y="391"/>
                      <a:pt x="0" y="391"/>
                      <a:pt x="0" y="391"/>
                    </a:cubicBezTo>
                    <a:cubicBezTo>
                      <a:pt x="331" y="664"/>
                      <a:pt x="331" y="664"/>
                      <a:pt x="331" y="664"/>
                    </a:cubicBezTo>
                    <a:cubicBezTo>
                      <a:pt x="668" y="391"/>
                      <a:pt x="668" y="391"/>
                      <a:pt x="668" y="391"/>
                    </a:cubicBezTo>
                    <a:lnTo>
                      <a:pt x="331" y="0"/>
                    </a:lnTo>
                    <a:close/>
                    <a:moveTo>
                      <a:pt x="511" y="434"/>
                    </a:moveTo>
                    <a:cubicBezTo>
                      <a:pt x="496" y="434"/>
                      <a:pt x="482" y="427"/>
                      <a:pt x="473" y="417"/>
                    </a:cubicBezTo>
                    <a:cubicBezTo>
                      <a:pt x="379" y="478"/>
                      <a:pt x="379" y="478"/>
                      <a:pt x="379" y="478"/>
                    </a:cubicBezTo>
                    <a:cubicBezTo>
                      <a:pt x="385" y="487"/>
                      <a:pt x="389" y="498"/>
                      <a:pt x="389" y="509"/>
                    </a:cubicBezTo>
                    <a:cubicBezTo>
                      <a:pt x="389" y="539"/>
                      <a:pt x="365" y="563"/>
                      <a:pt x="335" y="563"/>
                    </a:cubicBezTo>
                    <a:cubicBezTo>
                      <a:pt x="305" y="563"/>
                      <a:pt x="282" y="539"/>
                      <a:pt x="282" y="509"/>
                    </a:cubicBezTo>
                    <a:cubicBezTo>
                      <a:pt x="282" y="497"/>
                      <a:pt x="286" y="486"/>
                      <a:pt x="293" y="477"/>
                    </a:cubicBezTo>
                    <a:cubicBezTo>
                      <a:pt x="189" y="418"/>
                      <a:pt x="189" y="418"/>
                      <a:pt x="189" y="418"/>
                    </a:cubicBezTo>
                    <a:cubicBezTo>
                      <a:pt x="179" y="428"/>
                      <a:pt x="166" y="434"/>
                      <a:pt x="152" y="434"/>
                    </a:cubicBezTo>
                    <a:cubicBezTo>
                      <a:pt x="122" y="434"/>
                      <a:pt x="98" y="410"/>
                      <a:pt x="98" y="380"/>
                    </a:cubicBezTo>
                    <a:cubicBezTo>
                      <a:pt x="98" y="350"/>
                      <a:pt x="122" y="327"/>
                      <a:pt x="152" y="327"/>
                    </a:cubicBezTo>
                    <a:cubicBezTo>
                      <a:pt x="161" y="327"/>
                      <a:pt x="170" y="329"/>
                      <a:pt x="178" y="334"/>
                    </a:cubicBezTo>
                    <a:cubicBezTo>
                      <a:pt x="287" y="232"/>
                      <a:pt x="287" y="232"/>
                      <a:pt x="287" y="232"/>
                    </a:cubicBezTo>
                    <a:cubicBezTo>
                      <a:pt x="281" y="222"/>
                      <a:pt x="277" y="211"/>
                      <a:pt x="277" y="198"/>
                    </a:cubicBezTo>
                    <a:cubicBezTo>
                      <a:pt x="277" y="166"/>
                      <a:pt x="303" y="140"/>
                      <a:pt x="335" y="140"/>
                    </a:cubicBezTo>
                    <a:cubicBezTo>
                      <a:pt x="367" y="140"/>
                      <a:pt x="394" y="166"/>
                      <a:pt x="394" y="198"/>
                    </a:cubicBezTo>
                    <a:cubicBezTo>
                      <a:pt x="394" y="208"/>
                      <a:pt x="391" y="218"/>
                      <a:pt x="386" y="227"/>
                    </a:cubicBezTo>
                    <a:cubicBezTo>
                      <a:pt x="478" y="339"/>
                      <a:pt x="478" y="339"/>
                      <a:pt x="478" y="339"/>
                    </a:cubicBezTo>
                    <a:cubicBezTo>
                      <a:pt x="487" y="331"/>
                      <a:pt x="499" y="327"/>
                      <a:pt x="511" y="327"/>
                    </a:cubicBezTo>
                    <a:cubicBezTo>
                      <a:pt x="541" y="327"/>
                      <a:pt x="565" y="350"/>
                      <a:pt x="565" y="380"/>
                    </a:cubicBezTo>
                    <a:cubicBezTo>
                      <a:pt x="565" y="410"/>
                      <a:pt x="541" y="434"/>
                      <a:pt x="511" y="4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12" tIns="33606" rIns="67212" bIns="33606" numCol="1" anchor="t" anchorCtr="0" compatLnSpc="1">
                <a:prstTxWarp prst="textNoShape">
                  <a:avLst/>
                </a:prstTxWarp>
              </a:bodyPr>
              <a:lstStyle/>
              <a:p>
                <a:pPr defTabSz="671572" fontAlgn="base">
                  <a:spcBef>
                    <a:spcPct val="0"/>
                  </a:spcBef>
                  <a:spcAft>
                    <a:spcPct val="0"/>
                  </a:spcAft>
                  <a:defRPr/>
                </a:pPr>
                <a:endParaRPr lang="en-US" sz="1298" kern="0">
                  <a:solidFill>
                    <a:srgbClr val="FFFFFF"/>
                  </a:solidFill>
                  <a:latin typeface="Segoe UI"/>
                  <a:ea typeface="ＭＳ Ｐゴシック" charset="0"/>
                </a:endParaRPr>
              </a:p>
            </p:txBody>
          </p:sp>
        </p:grpSp>
        <p:sp>
          <p:nvSpPr>
            <p:cNvPr id="182" name="Rectangle 181"/>
            <p:cNvSpPr/>
            <p:nvPr/>
          </p:nvSpPr>
          <p:spPr>
            <a:xfrm>
              <a:off x="3499990" y="4228416"/>
              <a:ext cx="821299" cy="307777"/>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2145" fontAlgn="base">
                <a:spcBef>
                  <a:spcPct val="0"/>
                </a:spcBef>
                <a:spcAft>
                  <a:spcPct val="0"/>
                </a:spcAft>
                <a:defRPr/>
              </a:pPr>
              <a:r>
                <a:rPr lang="en-US" sz="980" dirty="0">
                  <a:ln>
                    <a:solidFill>
                      <a:srgbClr val="FFFFFF">
                        <a:alpha val="0"/>
                      </a:srgbClr>
                    </a:solidFill>
                  </a:ln>
                  <a:solidFill>
                    <a:srgbClr val="FFFFFF"/>
                  </a:solidFill>
                  <a:latin typeface="Segoe"/>
                </a:rPr>
                <a:t>Azure Active Directory</a:t>
              </a:r>
            </a:p>
          </p:txBody>
        </p:sp>
      </p:grpSp>
      <p:sp>
        <p:nvSpPr>
          <p:cNvPr id="29" name="Line Callout 2 28"/>
          <p:cNvSpPr/>
          <p:nvPr/>
        </p:nvSpPr>
        <p:spPr bwMode="auto">
          <a:xfrm>
            <a:off x="482978" y="1860257"/>
            <a:ext cx="5196842" cy="1070749"/>
          </a:xfrm>
          <a:prstGeom prst="borderCallout2">
            <a:avLst>
              <a:gd name="adj1" fmla="val 9089"/>
              <a:gd name="adj2" fmla="val 52303"/>
              <a:gd name="adj3" fmla="val 49671"/>
              <a:gd name="adj4" fmla="val 41657"/>
              <a:gd name="adj5" fmla="val 186705"/>
              <a:gd name="adj6" fmla="val 41572"/>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367">
              <a:defRPr/>
            </a:pPr>
            <a:r>
              <a:rPr lang="en-US" sz="1765" dirty="0">
                <a:solidFill>
                  <a:srgbClr val="505050"/>
                </a:solidFill>
                <a:latin typeface="Segoe UI"/>
              </a:rPr>
              <a:t>2. Time-bound privileges (no permanent admins)</a:t>
            </a:r>
          </a:p>
          <a:p>
            <a:pPr defTabSz="896386">
              <a:tabLst>
                <a:tab pos="2748296" algn="l"/>
              </a:tabLst>
              <a:defRPr/>
            </a:pPr>
            <a:r>
              <a:rPr lang="en-US" sz="1372" kern="0" dirty="0">
                <a:solidFill>
                  <a:srgbClr val="FFFFFF"/>
                </a:solidFill>
                <a:hlinkClick r:id="rId7"/>
              </a:rPr>
              <a:t>http://aka.ms/PAM</a:t>
            </a:r>
            <a:r>
              <a:rPr lang="en-US" sz="1372" kern="0" dirty="0">
                <a:solidFill>
                  <a:srgbClr val="FFFFFF"/>
                </a:solidFill>
              </a:rPr>
              <a:t>	</a:t>
            </a:r>
            <a:r>
              <a:rPr lang="en-US" sz="1372" kern="0" dirty="0">
                <a:solidFill>
                  <a:srgbClr val="FFFFFF"/>
                </a:solidFill>
                <a:hlinkClick r:id="rId8"/>
              </a:rPr>
              <a:t>http://aka.ms/AzurePIM</a:t>
            </a:r>
            <a:r>
              <a:rPr lang="en-US" sz="1372" kern="0" dirty="0">
                <a:solidFill>
                  <a:srgbClr val="FFFFFF"/>
                </a:solidFill>
              </a:rPr>
              <a:t>   </a:t>
            </a:r>
          </a:p>
        </p:txBody>
      </p:sp>
      <p:sp>
        <p:nvSpPr>
          <p:cNvPr id="188" name="Line Callout 2 187"/>
          <p:cNvSpPr/>
          <p:nvPr/>
        </p:nvSpPr>
        <p:spPr bwMode="auto">
          <a:xfrm>
            <a:off x="482978" y="5346851"/>
            <a:ext cx="5388916" cy="1219636"/>
          </a:xfrm>
          <a:prstGeom prst="borderCallout2">
            <a:avLst>
              <a:gd name="adj1" fmla="val 11162"/>
              <a:gd name="adj2" fmla="val 33997"/>
              <a:gd name="adj3" fmla="val 16585"/>
              <a:gd name="adj4" fmla="val 80367"/>
              <a:gd name="adj5" fmla="val -39906"/>
              <a:gd name="adj6" fmla="val 80527"/>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896386">
              <a:defRPr/>
            </a:pPr>
            <a:r>
              <a:rPr lang="en-US" sz="1765" dirty="0">
                <a:solidFill>
                  <a:srgbClr val="505050"/>
                </a:solidFill>
                <a:latin typeface="Segoe UI"/>
              </a:rPr>
              <a:t>1</a:t>
            </a:r>
            <a:r>
              <a:rPr lang="en-US" sz="1765" kern="0" dirty="0">
                <a:solidFill>
                  <a:srgbClr val="505050"/>
                </a:solidFill>
              </a:rPr>
              <a:t>. Privileged Access Workstations (PAWs) </a:t>
            </a:r>
          </a:p>
          <a:p>
            <a:pPr defTabSz="896386">
              <a:defRPr/>
            </a:pPr>
            <a:r>
              <a:rPr lang="en-US" sz="1568" i="1" kern="0" dirty="0">
                <a:solidFill>
                  <a:srgbClr val="505050"/>
                </a:solidFill>
                <a:latin typeface="Segoe UI"/>
              </a:rPr>
              <a:t>Phases 2 and 3 –All Admins and additional </a:t>
            </a:r>
            <a:r>
              <a:rPr lang="en-US" sz="1568" i="1" dirty="0">
                <a:solidFill>
                  <a:srgbClr val="505050"/>
                </a:solidFill>
                <a:latin typeface="Segoe UI"/>
              </a:rPr>
              <a:t>hardening (Credential Guard, RDP Restricted Admin, etc.)</a:t>
            </a:r>
          </a:p>
          <a:p>
            <a:pPr defTabSz="896386">
              <a:defRPr/>
            </a:pPr>
            <a:r>
              <a:rPr lang="en-US" sz="1372" kern="0" dirty="0">
                <a:solidFill>
                  <a:srgbClr val="FFFFFF"/>
                </a:solidFill>
                <a:hlinkClick r:id="rId9"/>
              </a:rPr>
              <a:t>http://aka.ms/CyberPAW</a:t>
            </a:r>
            <a:r>
              <a:rPr lang="en-US" sz="1372" kern="0" dirty="0">
                <a:solidFill>
                  <a:srgbClr val="FFFFFF"/>
                </a:solidFill>
              </a:rPr>
              <a:t> </a:t>
            </a:r>
          </a:p>
        </p:txBody>
      </p:sp>
      <p:sp>
        <p:nvSpPr>
          <p:cNvPr id="189" name="Line Callout 2 188"/>
          <p:cNvSpPr/>
          <p:nvPr/>
        </p:nvSpPr>
        <p:spPr bwMode="auto">
          <a:xfrm>
            <a:off x="6096000" y="5346851"/>
            <a:ext cx="3035204" cy="995530"/>
          </a:xfrm>
          <a:prstGeom prst="borderCallout2">
            <a:avLst>
              <a:gd name="adj1" fmla="val 20821"/>
              <a:gd name="adj2" fmla="val 61786"/>
              <a:gd name="adj3" fmla="val 8267"/>
              <a:gd name="adj4" fmla="val 14035"/>
              <a:gd name="adj5" fmla="val -46952"/>
              <a:gd name="adj6" fmla="val 23124"/>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367">
              <a:defRPr/>
            </a:pPr>
            <a:r>
              <a:rPr lang="en-US" sz="1765" dirty="0">
                <a:solidFill>
                  <a:srgbClr val="505050"/>
                </a:solidFill>
                <a:latin typeface="Segoe UI"/>
              </a:rPr>
              <a:t>4. Just Enough Admin (JEA) for DC Maintenance</a:t>
            </a:r>
          </a:p>
          <a:p>
            <a:pPr defTabSz="914367">
              <a:defRPr/>
            </a:pPr>
            <a:r>
              <a:rPr lang="en-US" sz="1372" dirty="0">
                <a:solidFill>
                  <a:srgbClr val="FFFFFF"/>
                </a:solidFill>
                <a:latin typeface="Segoe UI"/>
                <a:hlinkClick r:id="rId10"/>
              </a:rPr>
              <a:t>http://aka.ms/JEA</a:t>
            </a:r>
            <a:r>
              <a:rPr lang="en-US" sz="1372" dirty="0">
                <a:solidFill>
                  <a:srgbClr val="FFFFFF"/>
                </a:solidFill>
                <a:latin typeface="Segoe UI"/>
              </a:rPr>
              <a:t> </a:t>
            </a:r>
          </a:p>
        </p:txBody>
      </p:sp>
      <p:pic>
        <p:nvPicPr>
          <p:cNvPr id="3" name="Picture 2"/>
          <p:cNvPicPr>
            <a:picLocks noChangeAspect="1"/>
          </p:cNvPicPr>
          <p:nvPr/>
        </p:nvPicPr>
        <p:blipFill>
          <a:blip r:embed="rId11"/>
          <a:stretch>
            <a:fillRect/>
          </a:stretch>
        </p:blipFill>
        <p:spPr>
          <a:xfrm>
            <a:off x="476240" y="3374535"/>
            <a:ext cx="614722" cy="1065295"/>
          </a:xfrm>
          <a:prstGeom prst="rect">
            <a:avLst/>
          </a:prstGeom>
        </p:spPr>
      </p:pic>
      <p:grpSp>
        <p:nvGrpSpPr>
          <p:cNvPr id="32" name="Group 31"/>
          <p:cNvGrpSpPr/>
          <p:nvPr/>
        </p:nvGrpSpPr>
        <p:grpSpPr>
          <a:xfrm>
            <a:off x="2086787" y="3885240"/>
            <a:ext cx="756476" cy="560979"/>
            <a:chOff x="2128630" y="3674766"/>
            <a:chExt cx="771645" cy="572228"/>
          </a:xfrm>
        </p:grpSpPr>
        <p:cxnSp>
          <p:nvCxnSpPr>
            <p:cNvPr id="140" name="Straight Connector 139"/>
            <p:cNvCxnSpPr/>
            <p:nvPr/>
          </p:nvCxnSpPr>
          <p:spPr>
            <a:xfrm flipH="1" flipV="1">
              <a:off x="2128630" y="3674766"/>
              <a:ext cx="223797" cy="16660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flipV="1">
              <a:off x="2711731" y="4106636"/>
              <a:ext cx="188544" cy="140358"/>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grpSp>
          <p:nvGrpSpPr>
            <p:cNvPr id="10" name="Group 4"/>
            <p:cNvGrpSpPr>
              <a:grpSpLocks noChangeAspect="1"/>
            </p:cNvGrpSpPr>
            <p:nvPr/>
          </p:nvGrpSpPr>
          <p:grpSpPr bwMode="auto">
            <a:xfrm>
              <a:off x="2359307" y="3803353"/>
              <a:ext cx="342900" cy="341313"/>
              <a:chOff x="1439" y="2428"/>
              <a:chExt cx="216" cy="215"/>
            </a:xfrm>
          </p:grpSpPr>
          <p:sp>
            <p:nvSpPr>
              <p:cNvPr id="12" name="AutoShape 3"/>
              <p:cNvSpPr>
                <a:spLocks noChangeAspect="1" noChangeArrowheads="1" noTextEdit="1"/>
              </p:cNvSpPr>
              <p:nvPr/>
            </p:nvSpPr>
            <p:spPr bwMode="auto">
              <a:xfrm>
                <a:off x="1439" y="2428"/>
                <a:ext cx="21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3" name="Freeform 5"/>
              <p:cNvSpPr>
                <a:spLocks noEditPoints="1"/>
              </p:cNvSpPr>
              <p:nvPr/>
            </p:nvSpPr>
            <p:spPr bwMode="auto">
              <a:xfrm>
                <a:off x="1440" y="2428"/>
                <a:ext cx="215" cy="214"/>
              </a:xfrm>
              <a:custGeom>
                <a:avLst/>
                <a:gdLst>
                  <a:gd name="T0" fmla="*/ 133 w 266"/>
                  <a:gd name="T1" fmla="*/ 266 h 266"/>
                  <a:gd name="T2" fmla="*/ 0 w 266"/>
                  <a:gd name="T3" fmla="*/ 133 h 266"/>
                  <a:gd name="T4" fmla="*/ 133 w 266"/>
                  <a:gd name="T5" fmla="*/ 0 h 266"/>
                  <a:gd name="T6" fmla="*/ 266 w 266"/>
                  <a:gd name="T7" fmla="*/ 133 h 266"/>
                  <a:gd name="T8" fmla="*/ 133 w 266"/>
                  <a:gd name="T9" fmla="*/ 266 h 266"/>
                  <a:gd name="T10" fmla="*/ 133 w 266"/>
                  <a:gd name="T11" fmla="*/ 20 h 266"/>
                  <a:gd name="T12" fmla="*/ 20 w 266"/>
                  <a:gd name="T13" fmla="*/ 133 h 266"/>
                  <a:gd name="T14" fmla="*/ 133 w 266"/>
                  <a:gd name="T15" fmla="*/ 246 h 266"/>
                  <a:gd name="T16" fmla="*/ 246 w 266"/>
                  <a:gd name="T17" fmla="*/ 133 h 266"/>
                  <a:gd name="T18" fmla="*/ 133 w 266"/>
                  <a:gd name="T19" fmla="*/ 2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266">
                    <a:moveTo>
                      <a:pt x="133" y="266"/>
                    </a:moveTo>
                    <a:cubicBezTo>
                      <a:pt x="60" y="266"/>
                      <a:pt x="0" y="206"/>
                      <a:pt x="0" y="133"/>
                    </a:cubicBezTo>
                    <a:cubicBezTo>
                      <a:pt x="0" y="59"/>
                      <a:pt x="60" y="0"/>
                      <a:pt x="133" y="0"/>
                    </a:cubicBezTo>
                    <a:cubicBezTo>
                      <a:pt x="206" y="0"/>
                      <a:pt x="266" y="59"/>
                      <a:pt x="266" y="133"/>
                    </a:cubicBezTo>
                    <a:cubicBezTo>
                      <a:pt x="266" y="206"/>
                      <a:pt x="206" y="266"/>
                      <a:pt x="133" y="266"/>
                    </a:cubicBezTo>
                    <a:close/>
                    <a:moveTo>
                      <a:pt x="133" y="20"/>
                    </a:moveTo>
                    <a:cubicBezTo>
                      <a:pt x="71" y="20"/>
                      <a:pt x="20" y="70"/>
                      <a:pt x="20" y="133"/>
                    </a:cubicBezTo>
                    <a:cubicBezTo>
                      <a:pt x="20" y="195"/>
                      <a:pt x="71" y="246"/>
                      <a:pt x="133" y="246"/>
                    </a:cubicBezTo>
                    <a:cubicBezTo>
                      <a:pt x="195" y="246"/>
                      <a:pt x="246" y="195"/>
                      <a:pt x="246" y="133"/>
                    </a:cubicBezTo>
                    <a:cubicBezTo>
                      <a:pt x="246" y="70"/>
                      <a:pt x="195" y="20"/>
                      <a:pt x="133" y="20"/>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4" name="Freeform 6"/>
              <p:cNvSpPr>
                <a:spLocks/>
              </p:cNvSpPr>
              <p:nvPr/>
            </p:nvSpPr>
            <p:spPr bwMode="auto">
              <a:xfrm>
                <a:off x="1540" y="2455"/>
                <a:ext cx="75" cy="87"/>
              </a:xfrm>
              <a:custGeom>
                <a:avLst/>
                <a:gdLst>
                  <a:gd name="T0" fmla="*/ 75 w 75"/>
                  <a:gd name="T1" fmla="*/ 87 h 87"/>
                  <a:gd name="T2" fmla="*/ 0 w 75"/>
                  <a:gd name="T3" fmla="*/ 87 h 87"/>
                  <a:gd name="T4" fmla="*/ 0 w 75"/>
                  <a:gd name="T5" fmla="*/ 0 h 87"/>
                  <a:gd name="T6" fmla="*/ 16 w 75"/>
                  <a:gd name="T7" fmla="*/ 0 h 87"/>
                  <a:gd name="T8" fmla="*/ 16 w 75"/>
                  <a:gd name="T9" fmla="*/ 71 h 87"/>
                  <a:gd name="T10" fmla="*/ 75 w 75"/>
                  <a:gd name="T11" fmla="*/ 71 h 87"/>
                  <a:gd name="T12" fmla="*/ 75 w 75"/>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75" h="87">
                    <a:moveTo>
                      <a:pt x="75" y="87"/>
                    </a:moveTo>
                    <a:lnTo>
                      <a:pt x="0" y="87"/>
                    </a:lnTo>
                    <a:lnTo>
                      <a:pt x="0" y="0"/>
                    </a:lnTo>
                    <a:lnTo>
                      <a:pt x="16" y="0"/>
                    </a:lnTo>
                    <a:lnTo>
                      <a:pt x="16" y="71"/>
                    </a:lnTo>
                    <a:lnTo>
                      <a:pt x="75" y="71"/>
                    </a:lnTo>
                    <a:lnTo>
                      <a:pt x="75" y="8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8" name="Freeform 7"/>
              <p:cNvSpPr>
                <a:spLocks/>
              </p:cNvSpPr>
              <p:nvPr/>
            </p:nvSpPr>
            <p:spPr bwMode="auto">
              <a:xfrm>
                <a:off x="1525" y="2526"/>
                <a:ext cx="30" cy="30"/>
              </a:xfrm>
              <a:custGeom>
                <a:avLst/>
                <a:gdLst>
                  <a:gd name="T0" fmla="*/ 30 w 30"/>
                  <a:gd name="T1" fmla="*/ 30 h 30"/>
                  <a:gd name="T2" fmla="*/ 14 w 30"/>
                  <a:gd name="T3" fmla="*/ 30 h 30"/>
                  <a:gd name="T4" fmla="*/ 14 w 30"/>
                  <a:gd name="T5" fmla="*/ 16 h 30"/>
                  <a:gd name="T6" fmla="*/ 0 w 30"/>
                  <a:gd name="T7" fmla="*/ 16 h 30"/>
                  <a:gd name="T8" fmla="*/ 0 w 30"/>
                  <a:gd name="T9" fmla="*/ 0 h 30"/>
                  <a:gd name="T10" fmla="*/ 30 w 30"/>
                  <a:gd name="T11" fmla="*/ 0 h 30"/>
                  <a:gd name="T12" fmla="*/ 30 w 3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0" h="30">
                    <a:moveTo>
                      <a:pt x="30" y="30"/>
                    </a:moveTo>
                    <a:lnTo>
                      <a:pt x="14" y="30"/>
                    </a:lnTo>
                    <a:lnTo>
                      <a:pt x="14" y="16"/>
                    </a:lnTo>
                    <a:lnTo>
                      <a:pt x="0" y="16"/>
                    </a:lnTo>
                    <a:lnTo>
                      <a:pt x="0" y="0"/>
                    </a:lnTo>
                    <a:lnTo>
                      <a:pt x="30" y="0"/>
                    </a:lnTo>
                    <a:lnTo>
                      <a:pt x="30" y="3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grpSp>
      <p:cxnSp>
        <p:nvCxnSpPr>
          <p:cNvPr id="191" name="Straight Connector 190"/>
          <p:cNvCxnSpPr/>
          <p:nvPr/>
        </p:nvCxnSpPr>
        <p:spPr>
          <a:xfrm>
            <a:off x="1165664" y="3869003"/>
            <a:ext cx="298808" cy="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grpSp>
        <p:nvGrpSpPr>
          <p:cNvPr id="249" name="Group 16"/>
          <p:cNvGrpSpPr>
            <a:grpSpLocks noChangeAspect="1"/>
          </p:cNvGrpSpPr>
          <p:nvPr/>
        </p:nvGrpSpPr>
        <p:grpSpPr bwMode="auto">
          <a:xfrm>
            <a:off x="4765581" y="3418153"/>
            <a:ext cx="206389" cy="200198"/>
            <a:chOff x="3654" y="2101"/>
            <a:chExt cx="200" cy="194"/>
          </a:xfrm>
        </p:grpSpPr>
        <p:sp>
          <p:nvSpPr>
            <p:cNvPr id="250" name="AutoShape 15"/>
            <p:cNvSpPr>
              <a:spLocks noChangeAspect="1" noChangeArrowheads="1" noTextEdit="1"/>
            </p:cNvSpPr>
            <p:nvPr/>
          </p:nvSpPr>
          <p:spPr bwMode="auto">
            <a:xfrm>
              <a:off x="3654" y="2101"/>
              <a:ext cx="20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1" name="Freeform 17"/>
            <p:cNvSpPr>
              <a:spLocks noEditPoints="1"/>
            </p:cNvSpPr>
            <p:nvPr/>
          </p:nvSpPr>
          <p:spPr bwMode="auto">
            <a:xfrm>
              <a:off x="3654" y="2103"/>
              <a:ext cx="198" cy="190"/>
            </a:xfrm>
            <a:custGeom>
              <a:avLst/>
              <a:gdLst>
                <a:gd name="T0" fmla="*/ 98 w 113"/>
                <a:gd name="T1" fmla="*/ 0 h 109"/>
                <a:gd name="T2" fmla="*/ 12 w 113"/>
                <a:gd name="T3" fmla="*/ 0 h 109"/>
                <a:gd name="T4" fmla="*/ 12 w 113"/>
                <a:gd name="T5" fmla="*/ 0 h 109"/>
                <a:gd name="T6" fmla="*/ 0 w 113"/>
                <a:gd name="T7" fmla="*/ 0 h 109"/>
                <a:gd name="T8" fmla="*/ 0 w 113"/>
                <a:gd name="T9" fmla="*/ 8 h 109"/>
                <a:gd name="T10" fmla="*/ 0 w 113"/>
                <a:gd name="T11" fmla="*/ 16 h 109"/>
                <a:gd name="T12" fmla="*/ 0 w 113"/>
                <a:gd name="T13" fmla="*/ 94 h 109"/>
                <a:gd name="T14" fmla="*/ 0 w 113"/>
                <a:gd name="T15" fmla="*/ 102 h 109"/>
                <a:gd name="T16" fmla="*/ 0 w 113"/>
                <a:gd name="T17" fmla="*/ 109 h 109"/>
                <a:gd name="T18" fmla="*/ 8 w 113"/>
                <a:gd name="T19" fmla="*/ 109 h 109"/>
                <a:gd name="T20" fmla="*/ 12 w 113"/>
                <a:gd name="T21" fmla="*/ 109 h 109"/>
                <a:gd name="T22" fmla="*/ 12 w 113"/>
                <a:gd name="T23" fmla="*/ 109 h 109"/>
                <a:gd name="T24" fmla="*/ 18 w 113"/>
                <a:gd name="T25" fmla="*/ 86 h 109"/>
                <a:gd name="T26" fmla="*/ 30 w 113"/>
                <a:gd name="T27" fmla="*/ 74 h 109"/>
                <a:gd name="T28" fmla="*/ 39 w 113"/>
                <a:gd name="T29" fmla="*/ 81 h 109"/>
                <a:gd name="T30" fmla="*/ 57 w 113"/>
                <a:gd name="T31" fmla="*/ 81 h 109"/>
                <a:gd name="T32" fmla="*/ 79 w 113"/>
                <a:gd name="T33" fmla="*/ 71 h 109"/>
                <a:gd name="T34" fmla="*/ 103 w 113"/>
                <a:gd name="T35" fmla="*/ 109 h 109"/>
                <a:gd name="T36" fmla="*/ 105 w 113"/>
                <a:gd name="T37" fmla="*/ 109 h 109"/>
                <a:gd name="T38" fmla="*/ 106 w 113"/>
                <a:gd name="T39" fmla="*/ 109 h 109"/>
                <a:gd name="T40" fmla="*/ 106 w 113"/>
                <a:gd name="T41" fmla="*/ 109 h 109"/>
                <a:gd name="T42" fmla="*/ 113 w 113"/>
                <a:gd name="T43" fmla="*/ 109 h 109"/>
                <a:gd name="T44" fmla="*/ 113 w 113"/>
                <a:gd name="T45" fmla="*/ 102 h 109"/>
                <a:gd name="T46" fmla="*/ 113 w 113"/>
                <a:gd name="T47" fmla="*/ 94 h 109"/>
                <a:gd name="T48" fmla="*/ 113 w 113"/>
                <a:gd name="T49" fmla="*/ 16 h 109"/>
                <a:gd name="T50" fmla="*/ 113 w 113"/>
                <a:gd name="T51" fmla="*/ 8 h 109"/>
                <a:gd name="T52" fmla="*/ 113 w 113"/>
                <a:gd name="T53" fmla="*/ 0 h 109"/>
                <a:gd name="T54" fmla="*/ 98 w 113"/>
                <a:gd name="T55" fmla="*/ 0 h 109"/>
                <a:gd name="T56" fmla="*/ 76 w 113"/>
                <a:gd name="T57" fmla="*/ 50 h 109"/>
                <a:gd name="T58" fmla="*/ 45 w 113"/>
                <a:gd name="T59" fmla="*/ 71 h 109"/>
                <a:gd name="T60" fmla="*/ 28 w 113"/>
                <a:gd name="T61" fmla="*/ 37 h 109"/>
                <a:gd name="T62" fmla="*/ 59 w 113"/>
                <a:gd name="T63" fmla="*/ 16 h 109"/>
                <a:gd name="T64" fmla="*/ 76 w 113"/>
                <a:gd name="T65" fmla="*/ 5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09">
                  <a:moveTo>
                    <a:pt x="98" y="0"/>
                  </a:moveTo>
                  <a:cubicBezTo>
                    <a:pt x="12" y="0"/>
                    <a:pt x="12" y="0"/>
                    <a:pt x="12" y="0"/>
                  </a:cubicBezTo>
                  <a:cubicBezTo>
                    <a:pt x="12" y="0"/>
                    <a:pt x="12" y="0"/>
                    <a:pt x="12" y="0"/>
                  </a:cubicBezTo>
                  <a:cubicBezTo>
                    <a:pt x="0" y="0"/>
                    <a:pt x="0" y="0"/>
                    <a:pt x="0" y="0"/>
                  </a:cubicBezTo>
                  <a:cubicBezTo>
                    <a:pt x="0" y="8"/>
                    <a:pt x="0" y="8"/>
                    <a:pt x="0" y="8"/>
                  </a:cubicBezTo>
                  <a:cubicBezTo>
                    <a:pt x="0" y="16"/>
                    <a:pt x="0" y="16"/>
                    <a:pt x="0" y="16"/>
                  </a:cubicBezTo>
                  <a:cubicBezTo>
                    <a:pt x="0" y="94"/>
                    <a:pt x="0" y="94"/>
                    <a:pt x="0" y="94"/>
                  </a:cubicBezTo>
                  <a:cubicBezTo>
                    <a:pt x="0" y="102"/>
                    <a:pt x="0" y="102"/>
                    <a:pt x="0" y="102"/>
                  </a:cubicBezTo>
                  <a:cubicBezTo>
                    <a:pt x="0" y="109"/>
                    <a:pt x="0" y="109"/>
                    <a:pt x="0" y="109"/>
                  </a:cubicBezTo>
                  <a:cubicBezTo>
                    <a:pt x="8" y="109"/>
                    <a:pt x="8" y="109"/>
                    <a:pt x="8" y="109"/>
                  </a:cubicBezTo>
                  <a:cubicBezTo>
                    <a:pt x="12" y="109"/>
                    <a:pt x="12" y="109"/>
                    <a:pt x="12" y="109"/>
                  </a:cubicBezTo>
                  <a:cubicBezTo>
                    <a:pt x="12" y="109"/>
                    <a:pt x="12" y="109"/>
                    <a:pt x="12" y="109"/>
                  </a:cubicBezTo>
                  <a:cubicBezTo>
                    <a:pt x="12" y="105"/>
                    <a:pt x="13" y="93"/>
                    <a:pt x="18" y="86"/>
                  </a:cubicBezTo>
                  <a:cubicBezTo>
                    <a:pt x="24" y="75"/>
                    <a:pt x="27" y="75"/>
                    <a:pt x="30" y="74"/>
                  </a:cubicBezTo>
                  <a:cubicBezTo>
                    <a:pt x="32" y="74"/>
                    <a:pt x="35" y="79"/>
                    <a:pt x="39" y="81"/>
                  </a:cubicBezTo>
                  <a:cubicBezTo>
                    <a:pt x="43" y="83"/>
                    <a:pt x="47" y="86"/>
                    <a:pt x="57" y="81"/>
                  </a:cubicBezTo>
                  <a:cubicBezTo>
                    <a:pt x="68" y="76"/>
                    <a:pt x="70" y="71"/>
                    <a:pt x="79" y="71"/>
                  </a:cubicBezTo>
                  <a:cubicBezTo>
                    <a:pt x="88" y="71"/>
                    <a:pt x="102" y="87"/>
                    <a:pt x="103" y="109"/>
                  </a:cubicBezTo>
                  <a:cubicBezTo>
                    <a:pt x="105" y="109"/>
                    <a:pt x="105" y="109"/>
                    <a:pt x="105" y="109"/>
                  </a:cubicBezTo>
                  <a:cubicBezTo>
                    <a:pt x="106" y="109"/>
                    <a:pt x="106" y="109"/>
                    <a:pt x="106" y="109"/>
                  </a:cubicBezTo>
                  <a:cubicBezTo>
                    <a:pt x="106" y="109"/>
                    <a:pt x="106" y="109"/>
                    <a:pt x="106" y="109"/>
                  </a:cubicBezTo>
                  <a:cubicBezTo>
                    <a:pt x="113" y="109"/>
                    <a:pt x="113" y="109"/>
                    <a:pt x="113" y="109"/>
                  </a:cubicBezTo>
                  <a:cubicBezTo>
                    <a:pt x="113" y="102"/>
                    <a:pt x="113" y="102"/>
                    <a:pt x="113" y="102"/>
                  </a:cubicBezTo>
                  <a:cubicBezTo>
                    <a:pt x="113" y="94"/>
                    <a:pt x="113" y="94"/>
                    <a:pt x="113" y="94"/>
                  </a:cubicBezTo>
                  <a:cubicBezTo>
                    <a:pt x="113" y="16"/>
                    <a:pt x="113" y="16"/>
                    <a:pt x="113" y="16"/>
                  </a:cubicBezTo>
                  <a:cubicBezTo>
                    <a:pt x="113" y="8"/>
                    <a:pt x="113" y="8"/>
                    <a:pt x="113" y="8"/>
                  </a:cubicBezTo>
                  <a:cubicBezTo>
                    <a:pt x="113" y="0"/>
                    <a:pt x="113" y="0"/>
                    <a:pt x="113" y="0"/>
                  </a:cubicBezTo>
                  <a:cubicBezTo>
                    <a:pt x="98" y="0"/>
                    <a:pt x="98" y="0"/>
                    <a:pt x="98" y="0"/>
                  </a:cubicBezTo>
                  <a:close/>
                  <a:moveTo>
                    <a:pt x="76" y="50"/>
                  </a:moveTo>
                  <a:cubicBezTo>
                    <a:pt x="72" y="64"/>
                    <a:pt x="59" y="74"/>
                    <a:pt x="45" y="71"/>
                  </a:cubicBezTo>
                  <a:cubicBezTo>
                    <a:pt x="32" y="67"/>
                    <a:pt x="24" y="52"/>
                    <a:pt x="28" y="37"/>
                  </a:cubicBezTo>
                  <a:cubicBezTo>
                    <a:pt x="31" y="23"/>
                    <a:pt x="45" y="13"/>
                    <a:pt x="59" y="16"/>
                  </a:cubicBezTo>
                  <a:cubicBezTo>
                    <a:pt x="72" y="20"/>
                    <a:pt x="80" y="35"/>
                    <a:pt x="76"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2" name="Freeform 18"/>
            <p:cNvSpPr>
              <a:spLocks/>
            </p:cNvSpPr>
            <p:nvPr/>
          </p:nvSpPr>
          <p:spPr bwMode="auto">
            <a:xfrm>
              <a:off x="3696" y="2126"/>
              <a:ext cx="98" cy="106"/>
            </a:xfrm>
            <a:custGeom>
              <a:avLst/>
              <a:gdLst>
                <a:gd name="T0" fmla="*/ 35 w 56"/>
                <a:gd name="T1" fmla="*/ 3 h 61"/>
                <a:gd name="T2" fmla="*/ 4 w 56"/>
                <a:gd name="T3" fmla="*/ 24 h 61"/>
                <a:gd name="T4" fmla="*/ 21 w 56"/>
                <a:gd name="T5" fmla="*/ 58 h 61"/>
                <a:gd name="T6" fmla="*/ 52 w 56"/>
                <a:gd name="T7" fmla="*/ 37 h 61"/>
                <a:gd name="T8" fmla="*/ 35 w 56"/>
                <a:gd name="T9" fmla="*/ 3 h 61"/>
              </a:gdLst>
              <a:ahLst/>
              <a:cxnLst>
                <a:cxn ang="0">
                  <a:pos x="T0" y="T1"/>
                </a:cxn>
                <a:cxn ang="0">
                  <a:pos x="T2" y="T3"/>
                </a:cxn>
                <a:cxn ang="0">
                  <a:pos x="T4" y="T5"/>
                </a:cxn>
                <a:cxn ang="0">
                  <a:pos x="T6" y="T7"/>
                </a:cxn>
                <a:cxn ang="0">
                  <a:pos x="T8" y="T9"/>
                </a:cxn>
              </a:cxnLst>
              <a:rect l="0" t="0" r="r" b="b"/>
              <a:pathLst>
                <a:path w="56" h="61">
                  <a:moveTo>
                    <a:pt x="35" y="3"/>
                  </a:moveTo>
                  <a:cubicBezTo>
                    <a:pt x="21" y="0"/>
                    <a:pt x="7" y="10"/>
                    <a:pt x="4" y="24"/>
                  </a:cubicBezTo>
                  <a:cubicBezTo>
                    <a:pt x="0" y="39"/>
                    <a:pt x="8" y="54"/>
                    <a:pt x="21" y="58"/>
                  </a:cubicBezTo>
                  <a:cubicBezTo>
                    <a:pt x="35" y="61"/>
                    <a:pt x="48" y="51"/>
                    <a:pt x="52" y="37"/>
                  </a:cubicBezTo>
                  <a:cubicBezTo>
                    <a:pt x="56" y="22"/>
                    <a:pt x="48" y="7"/>
                    <a:pt x="35" y="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3" name="Freeform 19"/>
            <p:cNvSpPr>
              <a:spLocks/>
            </p:cNvSpPr>
            <p:nvPr/>
          </p:nvSpPr>
          <p:spPr bwMode="auto">
            <a:xfrm>
              <a:off x="3675" y="2227"/>
              <a:ext cx="160" cy="66"/>
            </a:xfrm>
            <a:custGeom>
              <a:avLst/>
              <a:gdLst>
                <a:gd name="T0" fmla="*/ 67 w 91"/>
                <a:gd name="T1" fmla="*/ 0 h 38"/>
                <a:gd name="T2" fmla="*/ 45 w 91"/>
                <a:gd name="T3" fmla="*/ 10 h 38"/>
                <a:gd name="T4" fmla="*/ 27 w 91"/>
                <a:gd name="T5" fmla="*/ 10 h 38"/>
                <a:gd name="T6" fmla="*/ 18 w 91"/>
                <a:gd name="T7" fmla="*/ 3 h 38"/>
                <a:gd name="T8" fmla="*/ 6 w 91"/>
                <a:gd name="T9" fmla="*/ 15 h 38"/>
                <a:gd name="T10" fmla="*/ 0 w 91"/>
                <a:gd name="T11" fmla="*/ 38 h 38"/>
                <a:gd name="T12" fmla="*/ 91 w 91"/>
                <a:gd name="T13" fmla="*/ 38 h 38"/>
                <a:gd name="T14" fmla="*/ 67 w 91"/>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8">
                  <a:moveTo>
                    <a:pt x="67" y="0"/>
                  </a:moveTo>
                  <a:cubicBezTo>
                    <a:pt x="58" y="0"/>
                    <a:pt x="56" y="5"/>
                    <a:pt x="45" y="10"/>
                  </a:cubicBezTo>
                  <a:cubicBezTo>
                    <a:pt x="35" y="15"/>
                    <a:pt x="31" y="12"/>
                    <a:pt x="27" y="10"/>
                  </a:cubicBezTo>
                  <a:cubicBezTo>
                    <a:pt x="23" y="8"/>
                    <a:pt x="20" y="3"/>
                    <a:pt x="18" y="3"/>
                  </a:cubicBezTo>
                  <a:cubicBezTo>
                    <a:pt x="15" y="4"/>
                    <a:pt x="12" y="4"/>
                    <a:pt x="6" y="15"/>
                  </a:cubicBezTo>
                  <a:cubicBezTo>
                    <a:pt x="1" y="22"/>
                    <a:pt x="0" y="34"/>
                    <a:pt x="0" y="38"/>
                  </a:cubicBezTo>
                  <a:cubicBezTo>
                    <a:pt x="91" y="38"/>
                    <a:pt x="91" y="38"/>
                    <a:pt x="91" y="38"/>
                  </a:cubicBezTo>
                  <a:cubicBezTo>
                    <a:pt x="90" y="16"/>
                    <a:pt x="76" y="0"/>
                    <a:pt x="6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sp>
        <p:nvSpPr>
          <p:cNvPr id="254" name="Rectangle 253"/>
          <p:cNvSpPr/>
          <p:nvPr/>
        </p:nvSpPr>
        <p:spPr bwMode="auto">
          <a:xfrm>
            <a:off x="4969907" y="3413715"/>
            <a:ext cx="44820" cy="217749"/>
          </a:xfrm>
          <a:prstGeom prst="rect">
            <a:avLst/>
          </a:prstGeom>
          <a:solidFill>
            <a:srgbClr val="0056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56" name="Rectangle 255"/>
          <p:cNvSpPr/>
          <p:nvPr/>
        </p:nvSpPr>
        <p:spPr>
          <a:xfrm>
            <a:off x="589524" y="3572394"/>
            <a:ext cx="382231" cy="1361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914367">
              <a:defRPr/>
            </a:pPr>
            <a:r>
              <a:rPr lang="en-US" sz="392" b="1" dirty="0">
                <a:solidFill>
                  <a:srgbClr val="505050"/>
                </a:solidFill>
                <a:latin typeface="Segoe UI"/>
              </a:rPr>
              <a:t>9872521</a:t>
            </a:r>
          </a:p>
        </p:txBody>
      </p:sp>
      <p:sp>
        <p:nvSpPr>
          <p:cNvPr id="201" name="Line Callout 2 200"/>
          <p:cNvSpPr/>
          <p:nvPr/>
        </p:nvSpPr>
        <p:spPr bwMode="auto">
          <a:xfrm>
            <a:off x="9766532" y="1449661"/>
            <a:ext cx="2305634" cy="753352"/>
          </a:xfrm>
          <a:prstGeom prst="borderCallout2">
            <a:avLst>
              <a:gd name="adj1" fmla="val 96933"/>
              <a:gd name="adj2" fmla="val 10998"/>
              <a:gd name="adj3" fmla="val 121907"/>
              <a:gd name="adj4" fmla="val 11108"/>
              <a:gd name="adj5" fmla="val 181748"/>
              <a:gd name="adj6" fmla="val -13714"/>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367">
              <a:defRPr/>
            </a:pPr>
            <a:r>
              <a:rPr lang="en-US" sz="1765" dirty="0">
                <a:solidFill>
                  <a:srgbClr val="505050"/>
                </a:solidFill>
                <a:latin typeface="Segoe UI"/>
              </a:rPr>
              <a:t>6. Attack Detection</a:t>
            </a:r>
          </a:p>
          <a:p>
            <a:pPr defTabSz="896386">
              <a:defRPr/>
            </a:pPr>
            <a:r>
              <a:rPr lang="en-US" sz="1372" kern="0" dirty="0">
                <a:solidFill>
                  <a:srgbClr val="505050"/>
                </a:solidFill>
                <a:hlinkClick r:id="rId12"/>
              </a:rPr>
              <a:t>http://aka.ms/ata</a:t>
            </a:r>
            <a:r>
              <a:rPr lang="en-US" sz="1372" kern="0" dirty="0">
                <a:solidFill>
                  <a:srgbClr val="505050"/>
                </a:solidFill>
              </a:rPr>
              <a:t> </a:t>
            </a:r>
            <a:endParaRPr lang="en-US" sz="1372" dirty="0">
              <a:solidFill>
                <a:srgbClr val="505050"/>
              </a:solidFill>
              <a:latin typeface="Segoe UI"/>
            </a:endParaRPr>
          </a:p>
        </p:txBody>
      </p:sp>
      <p:sp>
        <p:nvSpPr>
          <p:cNvPr id="202" name="Line Callout 2 201"/>
          <p:cNvSpPr/>
          <p:nvPr/>
        </p:nvSpPr>
        <p:spPr bwMode="auto">
          <a:xfrm>
            <a:off x="9345445" y="5348639"/>
            <a:ext cx="2726721" cy="993742"/>
          </a:xfrm>
          <a:prstGeom prst="borderCallout2">
            <a:avLst>
              <a:gd name="adj1" fmla="val 43246"/>
              <a:gd name="adj2" fmla="val 44806"/>
              <a:gd name="adj3" fmla="val 6144"/>
              <a:gd name="adj4" fmla="val 38435"/>
              <a:gd name="adj5" fmla="val -107421"/>
              <a:gd name="adj6" fmla="val 38591"/>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367">
              <a:defRPr/>
            </a:pPr>
            <a:r>
              <a:rPr lang="en-US" sz="1765" dirty="0">
                <a:solidFill>
                  <a:srgbClr val="505050"/>
                </a:solidFill>
                <a:latin typeface="Segoe UI"/>
              </a:rPr>
              <a:t>5. </a:t>
            </a:r>
            <a:r>
              <a:rPr lang="en-US" sz="1765" kern="0" dirty="0">
                <a:solidFill>
                  <a:srgbClr val="505050"/>
                </a:solidFill>
                <a:latin typeface="Segoe UI"/>
              </a:rPr>
              <a:t>Lower attack surface of Domain and DCs </a:t>
            </a:r>
            <a:r>
              <a:rPr lang="en-US" sz="1372" dirty="0">
                <a:solidFill>
                  <a:srgbClr val="FFFFFF"/>
                </a:solidFill>
                <a:latin typeface="Segoe UI"/>
                <a:hlinkClick r:id="rId13"/>
              </a:rPr>
              <a:t>http://aka.ms/HardenAD</a:t>
            </a:r>
            <a:r>
              <a:rPr lang="en-US" sz="1372" dirty="0">
                <a:solidFill>
                  <a:srgbClr val="FFFFFF"/>
                </a:solidFill>
                <a:latin typeface="Segoe UI"/>
              </a:rPr>
              <a:t> </a:t>
            </a:r>
          </a:p>
        </p:txBody>
      </p:sp>
      <p:graphicFrame>
        <p:nvGraphicFramePr>
          <p:cNvPr id="172" name="Diagram 171"/>
          <p:cNvGraphicFramePr/>
          <p:nvPr>
            <p:extLst/>
          </p:nvPr>
        </p:nvGraphicFramePr>
        <p:xfrm>
          <a:off x="482978" y="650077"/>
          <a:ext cx="4143148" cy="10161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99" name="TextBox 198"/>
          <p:cNvSpPr txBox="1"/>
          <p:nvPr/>
        </p:nvSpPr>
        <p:spPr>
          <a:xfrm>
            <a:off x="442366" y="1362280"/>
            <a:ext cx="9283553" cy="331899"/>
          </a:xfrm>
          <a:prstGeom prst="rect">
            <a:avLst/>
          </a:prstGeom>
          <a:noFill/>
        </p:spPr>
        <p:txBody>
          <a:bodyPr wrap="none" rtlCol="0">
            <a:spAutoFit/>
          </a:bodyPr>
          <a:lstStyle/>
          <a:p>
            <a:pPr defTabSz="914367">
              <a:defRPr/>
            </a:pPr>
            <a:r>
              <a:rPr lang="en-US" sz="1568" dirty="0">
                <a:solidFill>
                  <a:srgbClr val="505050"/>
                </a:solidFill>
                <a:latin typeface="Segoe UI"/>
              </a:rPr>
              <a:t>Build visibility and control of administrator activity, increase protection against typical follow-up attacks</a:t>
            </a:r>
          </a:p>
        </p:txBody>
      </p:sp>
      <p:grpSp>
        <p:nvGrpSpPr>
          <p:cNvPr id="195" name="Group 194"/>
          <p:cNvGrpSpPr/>
          <p:nvPr/>
        </p:nvGrpSpPr>
        <p:grpSpPr>
          <a:xfrm>
            <a:off x="4585613" y="4189248"/>
            <a:ext cx="884833" cy="501166"/>
            <a:chOff x="4368890" y="3984870"/>
            <a:chExt cx="902576" cy="511215"/>
          </a:xfrm>
        </p:grpSpPr>
        <p:grpSp>
          <p:nvGrpSpPr>
            <p:cNvPr id="196" name="Group 24"/>
            <p:cNvGrpSpPr>
              <a:grpSpLocks noChangeAspect="1"/>
            </p:cNvGrpSpPr>
            <p:nvPr/>
          </p:nvGrpSpPr>
          <p:grpSpPr bwMode="auto">
            <a:xfrm>
              <a:off x="4368890" y="3984870"/>
              <a:ext cx="902576" cy="511215"/>
              <a:chOff x="1577" y="2835"/>
              <a:chExt cx="738" cy="418"/>
            </a:xfrm>
          </p:grpSpPr>
          <p:sp>
            <p:nvSpPr>
              <p:cNvPr id="216" name="AutoShape 23"/>
              <p:cNvSpPr>
                <a:spLocks noChangeAspect="1" noChangeArrowheads="1" noTextEdit="1"/>
              </p:cNvSpPr>
              <p:nvPr/>
            </p:nvSpPr>
            <p:spPr bwMode="auto">
              <a:xfrm>
                <a:off x="1577" y="2835"/>
                <a:ext cx="738"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7" name="Rectangle 25"/>
              <p:cNvSpPr>
                <a:spLocks noChangeArrowheads="1"/>
              </p:cNvSpPr>
              <p:nvPr/>
            </p:nvSpPr>
            <p:spPr bwMode="auto">
              <a:xfrm>
                <a:off x="1669" y="2831"/>
                <a:ext cx="563" cy="3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8" name="Oval 26"/>
              <p:cNvSpPr>
                <a:spLocks noChangeArrowheads="1"/>
              </p:cNvSpPr>
              <p:nvPr/>
            </p:nvSpPr>
            <p:spPr bwMode="auto">
              <a:xfrm>
                <a:off x="1944" y="2839"/>
                <a:ext cx="13" cy="1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9" name="Rectangle 27"/>
              <p:cNvSpPr>
                <a:spLocks noChangeArrowheads="1"/>
              </p:cNvSpPr>
              <p:nvPr/>
            </p:nvSpPr>
            <p:spPr bwMode="auto">
              <a:xfrm>
                <a:off x="1690" y="2860"/>
                <a:ext cx="525" cy="34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20" name="Freeform 28"/>
              <p:cNvSpPr>
                <a:spLocks/>
              </p:cNvSpPr>
              <p:nvPr/>
            </p:nvSpPr>
            <p:spPr bwMode="auto">
              <a:xfrm>
                <a:off x="1581" y="3223"/>
                <a:ext cx="730" cy="30"/>
              </a:xfrm>
              <a:custGeom>
                <a:avLst/>
                <a:gdLst>
                  <a:gd name="T0" fmla="*/ 0 w 175"/>
                  <a:gd name="T1" fmla="*/ 0 h 7"/>
                  <a:gd name="T2" fmla="*/ 0 w 175"/>
                  <a:gd name="T3" fmla="*/ 1 h 7"/>
                  <a:gd name="T4" fmla="*/ 7 w 175"/>
                  <a:gd name="T5" fmla="*/ 7 h 7"/>
                  <a:gd name="T6" fmla="*/ 168 w 175"/>
                  <a:gd name="T7" fmla="*/ 7 h 7"/>
                  <a:gd name="T8" fmla="*/ 175 w 175"/>
                  <a:gd name="T9" fmla="*/ 1 h 7"/>
                  <a:gd name="T10" fmla="*/ 175 w 175"/>
                  <a:gd name="T11" fmla="*/ 0 h 7"/>
                  <a:gd name="T12" fmla="*/ 0 w 17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75" h="7">
                    <a:moveTo>
                      <a:pt x="0" y="0"/>
                    </a:moveTo>
                    <a:cubicBezTo>
                      <a:pt x="0" y="1"/>
                      <a:pt x="0" y="1"/>
                      <a:pt x="0" y="1"/>
                    </a:cubicBezTo>
                    <a:cubicBezTo>
                      <a:pt x="0" y="4"/>
                      <a:pt x="3" y="7"/>
                      <a:pt x="7" y="7"/>
                    </a:cubicBezTo>
                    <a:cubicBezTo>
                      <a:pt x="168" y="7"/>
                      <a:pt x="168" y="7"/>
                      <a:pt x="168" y="7"/>
                    </a:cubicBezTo>
                    <a:cubicBezTo>
                      <a:pt x="172" y="7"/>
                      <a:pt x="175" y="4"/>
                      <a:pt x="175" y="1"/>
                    </a:cubicBezTo>
                    <a:cubicBezTo>
                      <a:pt x="175" y="0"/>
                      <a:pt x="175" y="0"/>
                      <a:pt x="175" y="0"/>
                    </a:cubicBez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grpSp>
          <p:nvGrpSpPr>
            <p:cNvPr id="197" name="Group 15"/>
            <p:cNvGrpSpPr>
              <a:grpSpLocks noChangeAspect="1"/>
            </p:cNvGrpSpPr>
            <p:nvPr/>
          </p:nvGrpSpPr>
          <p:grpSpPr bwMode="auto">
            <a:xfrm>
              <a:off x="4668838" y="4087813"/>
              <a:ext cx="387350" cy="301625"/>
              <a:chOff x="2941" y="2575"/>
              <a:chExt cx="244" cy="190"/>
            </a:xfrm>
          </p:grpSpPr>
          <p:sp>
            <p:nvSpPr>
              <p:cNvPr id="198" name="AutoShape 14"/>
              <p:cNvSpPr>
                <a:spLocks noChangeAspect="1" noChangeArrowheads="1" noTextEdit="1"/>
              </p:cNvSpPr>
              <p:nvPr/>
            </p:nvSpPr>
            <p:spPr bwMode="auto">
              <a:xfrm>
                <a:off x="2941" y="2575"/>
                <a:ext cx="24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00" name="Rectangle 16"/>
              <p:cNvSpPr>
                <a:spLocks noChangeArrowheads="1"/>
              </p:cNvSpPr>
              <p:nvPr/>
            </p:nvSpPr>
            <p:spPr bwMode="auto">
              <a:xfrm>
                <a:off x="3000" y="2604"/>
                <a:ext cx="148" cy="1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03" name="Freeform 17"/>
              <p:cNvSpPr>
                <a:spLocks noEditPoints="1"/>
              </p:cNvSpPr>
              <p:nvPr/>
            </p:nvSpPr>
            <p:spPr bwMode="auto">
              <a:xfrm>
                <a:off x="2940" y="2575"/>
                <a:ext cx="213" cy="169"/>
              </a:xfrm>
              <a:custGeom>
                <a:avLst/>
                <a:gdLst>
                  <a:gd name="T0" fmla="*/ 392 w 392"/>
                  <a:gd name="T1" fmla="*/ 14 h 313"/>
                  <a:gd name="T2" fmla="*/ 392 w 392"/>
                  <a:gd name="T3" fmla="*/ 298 h 313"/>
                  <a:gd name="T4" fmla="*/ 378 w 392"/>
                  <a:gd name="T5" fmla="*/ 313 h 313"/>
                  <a:gd name="T6" fmla="*/ 15 w 392"/>
                  <a:gd name="T7" fmla="*/ 313 h 313"/>
                  <a:gd name="T8" fmla="*/ 0 w 392"/>
                  <a:gd name="T9" fmla="*/ 298 h 313"/>
                  <a:gd name="T10" fmla="*/ 0 w 392"/>
                  <a:gd name="T11" fmla="*/ 14 h 313"/>
                  <a:gd name="T12" fmla="*/ 15 w 392"/>
                  <a:gd name="T13" fmla="*/ 0 h 313"/>
                  <a:gd name="T14" fmla="*/ 378 w 392"/>
                  <a:gd name="T15" fmla="*/ 0 h 313"/>
                  <a:gd name="T16" fmla="*/ 392 w 392"/>
                  <a:gd name="T17" fmla="*/ 14 h 313"/>
                  <a:gd name="T18" fmla="*/ 383 w 392"/>
                  <a:gd name="T19" fmla="*/ 53 h 313"/>
                  <a:gd name="T20" fmla="*/ 10 w 392"/>
                  <a:gd name="T21" fmla="*/ 53 h 313"/>
                  <a:gd name="T22" fmla="*/ 10 w 392"/>
                  <a:gd name="T23" fmla="*/ 299 h 313"/>
                  <a:gd name="T24" fmla="*/ 383 w 392"/>
                  <a:gd name="T25" fmla="*/ 299 h 313"/>
                  <a:gd name="T26" fmla="*/ 383 w 392"/>
                  <a:gd name="T27" fmla="*/ 5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 h="313">
                    <a:moveTo>
                      <a:pt x="392" y="14"/>
                    </a:moveTo>
                    <a:cubicBezTo>
                      <a:pt x="392" y="298"/>
                      <a:pt x="392" y="298"/>
                      <a:pt x="392" y="298"/>
                    </a:cubicBezTo>
                    <a:cubicBezTo>
                      <a:pt x="392" y="310"/>
                      <a:pt x="390" y="313"/>
                      <a:pt x="378" y="313"/>
                    </a:cubicBezTo>
                    <a:cubicBezTo>
                      <a:pt x="15" y="313"/>
                      <a:pt x="15" y="313"/>
                      <a:pt x="15" y="313"/>
                    </a:cubicBezTo>
                    <a:cubicBezTo>
                      <a:pt x="3" y="313"/>
                      <a:pt x="0" y="310"/>
                      <a:pt x="0" y="298"/>
                    </a:cubicBezTo>
                    <a:cubicBezTo>
                      <a:pt x="0" y="14"/>
                      <a:pt x="0" y="14"/>
                      <a:pt x="0" y="14"/>
                    </a:cubicBezTo>
                    <a:cubicBezTo>
                      <a:pt x="0" y="2"/>
                      <a:pt x="3" y="0"/>
                      <a:pt x="15" y="0"/>
                    </a:cubicBezTo>
                    <a:cubicBezTo>
                      <a:pt x="378" y="0"/>
                      <a:pt x="378" y="0"/>
                      <a:pt x="378" y="0"/>
                    </a:cubicBezTo>
                    <a:cubicBezTo>
                      <a:pt x="390" y="0"/>
                      <a:pt x="392" y="2"/>
                      <a:pt x="392" y="14"/>
                    </a:cubicBezTo>
                    <a:moveTo>
                      <a:pt x="383" y="53"/>
                    </a:moveTo>
                    <a:cubicBezTo>
                      <a:pt x="10" y="53"/>
                      <a:pt x="10" y="53"/>
                      <a:pt x="10" y="53"/>
                    </a:cubicBezTo>
                    <a:cubicBezTo>
                      <a:pt x="10" y="299"/>
                      <a:pt x="10" y="299"/>
                      <a:pt x="10" y="299"/>
                    </a:cubicBezTo>
                    <a:cubicBezTo>
                      <a:pt x="383" y="299"/>
                      <a:pt x="383" y="299"/>
                      <a:pt x="383" y="299"/>
                    </a:cubicBezTo>
                    <a:lnTo>
                      <a:pt x="383" y="53"/>
                    </a:lnTo>
                    <a:close/>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04" name="Rectangle 18"/>
              <p:cNvSpPr>
                <a:spLocks noChangeArrowheads="1"/>
              </p:cNvSpPr>
              <p:nvPr/>
            </p:nvSpPr>
            <p:spPr bwMode="auto">
              <a:xfrm>
                <a:off x="2946" y="2583"/>
                <a:ext cx="203" cy="10"/>
              </a:xfrm>
              <a:prstGeom prst="rect">
                <a:avLst/>
              </a:prstGeom>
              <a:solidFill>
                <a:srgbClr val="DB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05" name="Rectangle 19"/>
              <p:cNvSpPr>
                <a:spLocks noChangeArrowheads="1"/>
              </p:cNvSpPr>
              <p:nvPr/>
            </p:nvSpPr>
            <p:spPr bwMode="auto">
              <a:xfrm>
                <a:off x="2946" y="2604"/>
                <a:ext cx="54" cy="132"/>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06" name="Freeform 20"/>
              <p:cNvSpPr>
                <a:spLocks/>
              </p:cNvSpPr>
              <p:nvPr/>
            </p:nvSpPr>
            <p:spPr bwMode="auto">
              <a:xfrm>
                <a:off x="2954" y="2619"/>
                <a:ext cx="35" cy="4"/>
              </a:xfrm>
              <a:custGeom>
                <a:avLst/>
                <a:gdLst>
                  <a:gd name="T0" fmla="*/ 60 w 64"/>
                  <a:gd name="T1" fmla="*/ 7 h 7"/>
                  <a:gd name="T2" fmla="*/ 3 w 64"/>
                  <a:gd name="T3" fmla="*/ 7 h 7"/>
                  <a:gd name="T4" fmla="*/ 0 w 64"/>
                  <a:gd name="T5" fmla="*/ 3 h 7"/>
                  <a:gd name="T6" fmla="*/ 3 w 64"/>
                  <a:gd name="T7" fmla="*/ 0 h 7"/>
                  <a:gd name="T8" fmla="*/ 60 w 64"/>
                  <a:gd name="T9" fmla="*/ 0 h 7"/>
                  <a:gd name="T10" fmla="*/ 64 w 64"/>
                  <a:gd name="T11" fmla="*/ 3 h 7"/>
                  <a:gd name="T12" fmla="*/ 60 w 6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4" h="7">
                    <a:moveTo>
                      <a:pt x="60" y="7"/>
                    </a:moveTo>
                    <a:cubicBezTo>
                      <a:pt x="3" y="7"/>
                      <a:pt x="3" y="7"/>
                      <a:pt x="3" y="7"/>
                    </a:cubicBezTo>
                    <a:cubicBezTo>
                      <a:pt x="2" y="7"/>
                      <a:pt x="0" y="5"/>
                      <a:pt x="0" y="3"/>
                    </a:cubicBezTo>
                    <a:cubicBezTo>
                      <a:pt x="0" y="1"/>
                      <a:pt x="2" y="0"/>
                      <a:pt x="3" y="0"/>
                    </a:cubicBezTo>
                    <a:cubicBezTo>
                      <a:pt x="60" y="0"/>
                      <a:pt x="60" y="0"/>
                      <a:pt x="60" y="0"/>
                    </a:cubicBezTo>
                    <a:cubicBezTo>
                      <a:pt x="62" y="0"/>
                      <a:pt x="64" y="1"/>
                      <a:pt x="64" y="3"/>
                    </a:cubicBezTo>
                    <a:cubicBezTo>
                      <a:pt x="64" y="5"/>
                      <a:pt x="62" y="7"/>
                      <a:pt x="60"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07" name="Freeform 21"/>
              <p:cNvSpPr>
                <a:spLocks/>
              </p:cNvSpPr>
              <p:nvPr/>
            </p:nvSpPr>
            <p:spPr bwMode="auto">
              <a:xfrm>
                <a:off x="2954" y="2632"/>
                <a:ext cx="39" cy="4"/>
              </a:xfrm>
              <a:custGeom>
                <a:avLst/>
                <a:gdLst>
                  <a:gd name="T0" fmla="*/ 69 w 72"/>
                  <a:gd name="T1" fmla="*/ 7 h 7"/>
                  <a:gd name="T2" fmla="*/ 3 w 72"/>
                  <a:gd name="T3" fmla="*/ 7 h 7"/>
                  <a:gd name="T4" fmla="*/ 0 w 72"/>
                  <a:gd name="T5" fmla="*/ 4 h 7"/>
                  <a:gd name="T6" fmla="*/ 3 w 72"/>
                  <a:gd name="T7" fmla="*/ 0 h 7"/>
                  <a:gd name="T8" fmla="*/ 69 w 72"/>
                  <a:gd name="T9" fmla="*/ 0 h 7"/>
                  <a:gd name="T10" fmla="*/ 72 w 72"/>
                  <a:gd name="T11" fmla="*/ 4 h 7"/>
                  <a:gd name="T12" fmla="*/ 69 w 7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2" h="7">
                    <a:moveTo>
                      <a:pt x="69" y="7"/>
                    </a:moveTo>
                    <a:cubicBezTo>
                      <a:pt x="3" y="7"/>
                      <a:pt x="3" y="7"/>
                      <a:pt x="3" y="7"/>
                    </a:cubicBezTo>
                    <a:cubicBezTo>
                      <a:pt x="2" y="7"/>
                      <a:pt x="0" y="6"/>
                      <a:pt x="0" y="4"/>
                    </a:cubicBezTo>
                    <a:cubicBezTo>
                      <a:pt x="0" y="2"/>
                      <a:pt x="2" y="0"/>
                      <a:pt x="3" y="0"/>
                    </a:cubicBezTo>
                    <a:cubicBezTo>
                      <a:pt x="69" y="0"/>
                      <a:pt x="69" y="0"/>
                      <a:pt x="69" y="0"/>
                    </a:cubicBezTo>
                    <a:cubicBezTo>
                      <a:pt x="71" y="0"/>
                      <a:pt x="72" y="2"/>
                      <a:pt x="72" y="4"/>
                    </a:cubicBezTo>
                    <a:cubicBezTo>
                      <a:pt x="72" y="6"/>
                      <a:pt x="71" y="7"/>
                      <a:pt x="69"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08" name="Freeform 22"/>
              <p:cNvSpPr>
                <a:spLocks/>
              </p:cNvSpPr>
              <p:nvPr/>
            </p:nvSpPr>
            <p:spPr bwMode="auto">
              <a:xfrm>
                <a:off x="2954" y="2644"/>
                <a:ext cx="30" cy="4"/>
              </a:xfrm>
              <a:custGeom>
                <a:avLst/>
                <a:gdLst>
                  <a:gd name="T0" fmla="*/ 53 w 56"/>
                  <a:gd name="T1" fmla="*/ 7 h 7"/>
                  <a:gd name="T2" fmla="*/ 3 w 56"/>
                  <a:gd name="T3" fmla="*/ 7 h 7"/>
                  <a:gd name="T4" fmla="*/ 0 w 56"/>
                  <a:gd name="T5" fmla="*/ 4 h 7"/>
                  <a:gd name="T6" fmla="*/ 3 w 56"/>
                  <a:gd name="T7" fmla="*/ 0 h 7"/>
                  <a:gd name="T8" fmla="*/ 53 w 56"/>
                  <a:gd name="T9" fmla="*/ 0 h 7"/>
                  <a:gd name="T10" fmla="*/ 56 w 56"/>
                  <a:gd name="T11" fmla="*/ 4 h 7"/>
                  <a:gd name="T12" fmla="*/ 53 w 5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3" y="7"/>
                    </a:moveTo>
                    <a:cubicBezTo>
                      <a:pt x="3" y="7"/>
                      <a:pt x="3" y="7"/>
                      <a:pt x="3" y="7"/>
                    </a:cubicBezTo>
                    <a:cubicBezTo>
                      <a:pt x="2" y="7"/>
                      <a:pt x="0" y="6"/>
                      <a:pt x="0" y="4"/>
                    </a:cubicBezTo>
                    <a:cubicBezTo>
                      <a:pt x="0" y="2"/>
                      <a:pt x="2" y="0"/>
                      <a:pt x="3" y="0"/>
                    </a:cubicBezTo>
                    <a:cubicBezTo>
                      <a:pt x="53" y="0"/>
                      <a:pt x="53" y="0"/>
                      <a:pt x="53" y="0"/>
                    </a:cubicBezTo>
                    <a:cubicBezTo>
                      <a:pt x="55" y="0"/>
                      <a:pt x="56" y="2"/>
                      <a:pt x="56" y="4"/>
                    </a:cubicBezTo>
                    <a:cubicBezTo>
                      <a:pt x="56" y="6"/>
                      <a:pt x="55" y="7"/>
                      <a:pt x="53"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09" name="Freeform 23"/>
              <p:cNvSpPr>
                <a:spLocks/>
              </p:cNvSpPr>
              <p:nvPr/>
            </p:nvSpPr>
            <p:spPr bwMode="auto">
              <a:xfrm>
                <a:off x="2954" y="2658"/>
                <a:ext cx="35" cy="4"/>
              </a:xfrm>
              <a:custGeom>
                <a:avLst/>
                <a:gdLst>
                  <a:gd name="T0" fmla="*/ 60 w 64"/>
                  <a:gd name="T1" fmla="*/ 7 h 7"/>
                  <a:gd name="T2" fmla="*/ 3 w 64"/>
                  <a:gd name="T3" fmla="*/ 7 h 7"/>
                  <a:gd name="T4" fmla="*/ 0 w 64"/>
                  <a:gd name="T5" fmla="*/ 4 h 7"/>
                  <a:gd name="T6" fmla="*/ 3 w 64"/>
                  <a:gd name="T7" fmla="*/ 0 h 7"/>
                  <a:gd name="T8" fmla="*/ 60 w 64"/>
                  <a:gd name="T9" fmla="*/ 0 h 7"/>
                  <a:gd name="T10" fmla="*/ 64 w 64"/>
                  <a:gd name="T11" fmla="*/ 4 h 7"/>
                  <a:gd name="T12" fmla="*/ 60 w 6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4" h="7">
                    <a:moveTo>
                      <a:pt x="60" y="7"/>
                    </a:moveTo>
                    <a:cubicBezTo>
                      <a:pt x="3" y="7"/>
                      <a:pt x="3" y="7"/>
                      <a:pt x="3" y="7"/>
                    </a:cubicBezTo>
                    <a:cubicBezTo>
                      <a:pt x="2" y="7"/>
                      <a:pt x="0" y="5"/>
                      <a:pt x="0" y="4"/>
                    </a:cubicBezTo>
                    <a:cubicBezTo>
                      <a:pt x="0" y="2"/>
                      <a:pt x="2" y="0"/>
                      <a:pt x="3" y="0"/>
                    </a:cubicBezTo>
                    <a:cubicBezTo>
                      <a:pt x="60" y="0"/>
                      <a:pt x="60" y="0"/>
                      <a:pt x="60" y="0"/>
                    </a:cubicBezTo>
                    <a:cubicBezTo>
                      <a:pt x="62" y="0"/>
                      <a:pt x="64" y="2"/>
                      <a:pt x="64" y="4"/>
                    </a:cubicBezTo>
                    <a:cubicBezTo>
                      <a:pt x="64" y="5"/>
                      <a:pt x="62" y="7"/>
                      <a:pt x="60"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0" name="Freeform 24"/>
              <p:cNvSpPr>
                <a:spLocks/>
              </p:cNvSpPr>
              <p:nvPr/>
            </p:nvSpPr>
            <p:spPr bwMode="auto">
              <a:xfrm>
                <a:off x="2954" y="2670"/>
                <a:ext cx="39" cy="4"/>
              </a:xfrm>
              <a:custGeom>
                <a:avLst/>
                <a:gdLst>
                  <a:gd name="T0" fmla="*/ 69 w 72"/>
                  <a:gd name="T1" fmla="*/ 7 h 7"/>
                  <a:gd name="T2" fmla="*/ 3 w 72"/>
                  <a:gd name="T3" fmla="*/ 7 h 7"/>
                  <a:gd name="T4" fmla="*/ 0 w 72"/>
                  <a:gd name="T5" fmla="*/ 4 h 7"/>
                  <a:gd name="T6" fmla="*/ 3 w 72"/>
                  <a:gd name="T7" fmla="*/ 0 h 7"/>
                  <a:gd name="T8" fmla="*/ 69 w 72"/>
                  <a:gd name="T9" fmla="*/ 0 h 7"/>
                  <a:gd name="T10" fmla="*/ 72 w 72"/>
                  <a:gd name="T11" fmla="*/ 4 h 7"/>
                  <a:gd name="T12" fmla="*/ 69 w 7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2" h="7">
                    <a:moveTo>
                      <a:pt x="69" y="7"/>
                    </a:moveTo>
                    <a:cubicBezTo>
                      <a:pt x="3" y="7"/>
                      <a:pt x="3" y="7"/>
                      <a:pt x="3" y="7"/>
                    </a:cubicBezTo>
                    <a:cubicBezTo>
                      <a:pt x="2" y="7"/>
                      <a:pt x="0" y="6"/>
                      <a:pt x="0" y="4"/>
                    </a:cubicBezTo>
                    <a:cubicBezTo>
                      <a:pt x="0" y="2"/>
                      <a:pt x="2" y="0"/>
                      <a:pt x="3" y="0"/>
                    </a:cubicBezTo>
                    <a:cubicBezTo>
                      <a:pt x="69" y="0"/>
                      <a:pt x="69" y="0"/>
                      <a:pt x="69" y="0"/>
                    </a:cubicBezTo>
                    <a:cubicBezTo>
                      <a:pt x="71" y="0"/>
                      <a:pt x="72" y="2"/>
                      <a:pt x="72" y="4"/>
                    </a:cubicBezTo>
                    <a:cubicBezTo>
                      <a:pt x="72" y="6"/>
                      <a:pt x="71" y="7"/>
                      <a:pt x="69"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1" name="Freeform 25"/>
              <p:cNvSpPr>
                <a:spLocks/>
              </p:cNvSpPr>
              <p:nvPr/>
            </p:nvSpPr>
            <p:spPr bwMode="auto">
              <a:xfrm>
                <a:off x="2954" y="2683"/>
                <a:ext cx="30" cy="4"/>
              </a:xfrm>
              <a:custGeom>
                <a:avLst/>
                <a:gdLst>
                  <a:gd name="T0" fmla="*/ 53 w 56"/>
                  <a:gd name="T1" fmla="*/ 7 h 7"/>
                  <a:gd name="T2" fmla="*/ 3 w 56"/>
                  <a:gd name="T3" fmla="*/ 7 h 7"/>
                  <a:gd name="T4" fmla="*/ 0 w 56"/>
                  <a:gd name="T5" fmla="*/ 3 h 7"/>
                  <a:gd name="T6" fmla="*/ 3 w 56"/>
                  <a:gd name="T7" fmla="*/ 0 h 7"/>
                  <a:gd name="T8" fmla="*/ 53 w 56"/>
                  <a:gd name="T9" fmla="*/ 0 h 7"/>
                  <a:gd name="T10" fmla="*/ 56 w 56"/>
                  <a:gd name="T11" fmla="*/ 3 h 7"/>
                  <a:gd name="T12" fmla="*/ 53 w 5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3" y="7"/>
                    </a:moveTo>
                    <a:cubicBezTo>
                      <a:pt x="3" y="7"/>
                      <a:pt x="3" y="7"/>
                      <a:pt x="3" y="7"/>
                    </a:cubicBezTo>
                    <a:cubicBezTo>
                      <a:pt x="2" y="7"/>
                      <a:pt x="0" y="5"/>
                      <a:pt x="0" y="3"/>
                    </a:cubicBezTo>
                    <a:cubicBezTo>
                      <a:pt x="0" y="1"/>
                      <a:pt x="2" y="0"/>
                      <a:pt x="3" y="0"/>
                    </a:cubicBezTo>
                    <a:cubicBezTo>
                      <a:pt x="53" y="0"/>
                      <a:pt x="53" y="0"/>
                      <a:pt x="53" y="0"/>
                    </a:cubicBezTo>
                    <a:cubicBezTo>
                      <a:pt x="55" y="0"/>
                      <a:pt x="56" y="1"/>
                      <a:pt x="56" y="3"/>
                    </a:cubicBezTo>
                    <a:cubicBezTo>
                      <a:pt x="56" y="5"/>
                      <a:pt x="55" y="7"/>
                      <a:pt x="53"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2" name="Freeform 26"/>
              <p:cNvSpPr>
                <a:spLocks/>
              </p:cNvSpPr>
              <p:nvPr/>
            </p:nvSpPr>
            <p:spPr bwMode="auto">
              <a:xfrm>
                <a:off x="3033" y="2656"/>
                <a:ext cx="151" cy="109"/>
              </a:xfrm>
              <a:custGeom>
                <a:avLst/>
                <a:gdLst>
                  <a:gd name="T0" fmla="*/ 280 w 280"/>
                  <a:gd name="T1" fmla="*/ 190 h 200"/>
                  <a:gd name="T2" fmla="*/ 270 w 280"/>
                  <a:gd name="T3" fmla="*/ 200 h 200"/>
                  <a:gd name="T4" fmla="*/ 10 w 280"/>
                  <a:gd name="T5" fmla="*/ 200 h 200"/>
                  <a:gd name="T6" fmla="*/ 0 w 280"/>
                  <a:gd name="T7" fmla="*/ 190 h 200"/>
                  <a:gd name="T8" fmla="*/ 0 w 280"/>
                  <a:gd name="T9" fmla="*/ 10 h 200"/>
                  <a:gd name="T10" fmla="*/ 10 w 280"/>
                  <a:gd name="T11" fmla="*/ 0 h 200"/>
                  <a:gd name="T12" fmla="*/ 270 w 280"/>
                  <a:gd name="T13" fmla="*/ 0 h 200"/>
                  <a:gd name="T14" fmla="*/ 280 w 280"/>
                  <a:gd name="T15" fmla="*/ 10 h 200"/>
                  <a:gd name="T16" fmla="*/ 280 w 280"/>
                  <a:gd name="T17" fmla="*/ 19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200">
                    <a:moveTo>
                      <a:pt x="280" y="190"/>
                    </a:moveTo>
                    <a:cubicBezTo>
                      <a:pt x="280" y="196"/>
                      <a:pt x="276" y="200"/>
                      <a:pt x="270" y="200"/>
                    </a:cubicBezTo>
                    <a:cubicBezTo>
                      <a:pt x="10" y="200"/>
                      <a:pt x="10" y="200"/>
                      <a:pt x="10" y="200"/>
                    </a:cubicBezTo>
                    <a:cubicBezTo>
                      <a:pt x="4" y="200"/>
                      <a:pt x="0" y="196"/>
                      <a:pt x="0" y="190"/>
                    </a:cubicBezTo>
                    <a:cubicBezTo>
                      <a:pt x="0" y="10"/>
                      <a:pt x="0" y="10"/>
                      <a:pt x="0" y="10"/>
                    </a:cubicBezTo>
                    <a:cubicBezTo>
                      <a:pt x="0" y="4"/>
                      <a:pt x="4" y="0"/>
                      <a:pt x="10" y="0"/>
                    </a:cubicBezTo>
                    <a:cubicBezTo>
                      <a:pt x="270" y="0"/>
                      <a:pt x="270" y="0"/>
                      <a:pt x="270" y="0"/>
                    </a:cubicBezTo>
                    <a:cubicBezTo>
                      <a:pt x="276" y="0"/>
                      <a:pt x="280" y="4"/>
                      <a:pt x="280" y="10"/>
                    </a:cubicBezTo>
                    <a:lnTo>
                      <a:pt x="280" y="190"/>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3" name="Freeform 27"/>
              <p:cNvSpPr>
                <a:spLocks/>
              </p:cNvSpPr>
              <p:nvPr/>
            </p:nvSpPr>
            <p:spPr bwMode="auto">
              <a:xfrm>
                <a:off x="3033" y="2703"/>
                <a:ext cx="76" cy="19"/>
              </a:xfrm>
              <a:custGeom>
                <a:avLst/>
                <a:gdLst>
                  <a:gd name="T0" fmla="*/ 0 w 76"/>
                  <a:gd name="T1" fmla="*/ 0 h 19"/>
                  <a:gd name="T2" fmla="*/ 21 w 76"/>
                  <a:gd name="T3" fmla="*/ 0 h 19"/>
                  <a:gd name="T4" fmla="*/ 22 w 76"/>
                  <a:gd name="T5" fmla="*/ 0 h 19"/>
                  <a:gd name="T6" fmla="*/ 22 w 76"/>
                  <a:gd name="T7" fmla="*/ 1 h 19"/>
                  <a:gd name="T8" fmla="*/ 22 w 76"/>
                  <a:gd name="T9" fmla="*/ 19 h 19"/>
                  <a:gd name="T10" fmla="*/ 51 w 76"/>
                  <a:gd name="T11" fmla="*/ 19 h 19"/>
                  <a:gd name="T12" fmla="*/ 51 w 76"/>
                  <a:gd name="T13" fmla="*/ 1 h 19"/>
                  <a:gd name="T14" fmla="*/ 51 w 76"/>
                  <a:gd name="T15" fmla="*/ 0 h 19"/>
                  <a:gd name="T16" fmla="*/ 76 w 76"/>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9">
                    <a:moveTo>
                      <a:pt x="0" y="0"/>
                    </a:moveTo>
                    <a:lnTo>
                      <a:pt x="21" y="0"/>
                    </a:lnTo>
                    <a:lnTo>
                      <a:pt x="22" y="0"/>
                    </a:lnTo>
                    <a:lnTo>
                      <a:pt x="22" y="1"/>
                    </a:lnTo>
                    <a:lnTo>
                      <a:pt x="22" y="19"/>
                    </a:lnTo>
                    <a:lnTo>
                      <a:pt x="51" y="19"/>
                    </a:lnTo>
                    <a:lnTo>
                      <a:pt x="51" y="1"/>
                    </a:lnTo>
                    <a:lnTo>
                      <a:pt x="51" y="0"/>
                    </a:lnTo>
                    <a:lnTo>
                      <a:pt x="76" y="0"/>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4" name="Freeform 28"/>
              <p:cNvSpPr>
                <a:spLocks/>
              </p:cNvSpPr>
              <p:nvPr/>
            </p:nvSpPr>
            <p:spPr bwMode="auto">
              <a:xfrm>
                <a:off x="3109" y="2703"/>
                <a:ext cx="75" cy="19"/>
              </a:xfrm>
              <a:custGeom>
                <a:avLst/>
                <a:gdLst>
                  <a:gd name="T0" fmla="*/ 75 w 75"/>
                  <a:gd name="T1" fmla="*/ 0 h 19"/>
                  <a:gd name="T2" fmla="*/ 54 w 75"/>
                  <a:gd name="T3" fmla="*/ 0 h 19"/>
                  <a:gd name="T4" fmla="*/ 53 w 75"/>
                  <a:gd name="T5" fmla="*/ 0 h 19"/>
                  <a:gd name="T6" fmla="*/ 53 w 75"/>
                  <a:gd name="T7" fmla="*/ 1 h 19"/>
                  <a:gd name="T8" fmla="*/ 53 w 75"/>
                  <a:gd name="T9" fmla="*/ 19 h 19"/>
                  <a:gd name="T10" fmla="*/ 24 w 75"/>
                  <a:gd name="T11" fmla="*/ 19 h 19"/>
                  <a:gd name="T12" fmla="*/ 24 w 75"/>
                  <a:gd name="T13" fmla="*/ 1 h 19"/>
                  <a:gd name="T14" fmla="*/ 24 w 75"/>
                  <a:gd name="T15" fmla="*/ 0 h 19"/>
                  <a:gd name="T16" fmla="*/ 0 w 75"/>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
                    <a:moveTo>
                      <a:pt x="75" y="0"/>
                    </a:moveTo>
                    <a:lnTo>
                      <a:pt x="54" y="0"/>
                    </a:lnTo>
                    <a:lnTo>
                      <a:pt x="53" y="0"/>
                    </a:lnTo>
                    <a:lnTo>
                      <a:pt x="53" y="1"/>
                    </a:lnTo>
                    <a:lnTo>
                      <a:pt x="53" y="19"/>
                    </a:lnTo>
                    <a:lnTo>
                      <a:pt x="24" y="19"/>
                    </a:lnTo>
                    <a:lnTo>
                      <a:pt x="24" y="1"/>
                    </a:lnTo>
                    <a:lnTo>
                      <a:pt x="24" y="0"/>
                    </a:lnTo>
                    <a:lnTo>
                      <a:pt x="0" y="0"/>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5" name="Freeform 29"/>
              <p:cNvSpPr>
                <a:spLocks/>
              </p:cNvSpPr>
              <p:nvPr/>
            </p:nvSpPr>
            <p:spPr bwMode="auto">
              <a:xfrm>
                <a:off x="3087" y="2637"/>
                <a:ext cx="45" cy="30"/>
              </a:xfrm>
              <a:custGeom>
                <a:avLst/>
                <a:gdLst>
                  <a:gd name="T0" fmla="*/ 84 w 84"/>
                  <a:gd name="T1" fmla="*/ 45 h 56"/>
                  <a:gd name="T2" fmla="*/ 74 w 84"/>
                  <a:gd name="T3" fmla="*/ 56 h 56"/>
                  <a:gd name="T4" fmla="*/ 11 w 84"/>
                  <a:gd name="T5" fmla="*/ 56 h 56"/>
                  <a:gd name="T6" fmla="*/ 0 w 84"/>
                  <a:gd name="T7" fmla="*/ 45 h 56"/>
                  <a:gd name="T8" fmla="*/ 0 w 84"/>
                  <a:gd name="T9" fmla="*/ 10 h 56"/>
                  <a:gd name="T10" fmla="*/ 11 w 84"/>
                  <a:gd name="T11" fmla="*/ 0 h 56"/>
                  <a:gd name="T12" fmla="*/ 74 w 84"/>
                  <a:gd name="T13" fmla="*/ 0 h 56"/>
                  <a:gd name="T14" fmla="*/ 84 w 84"/>
                  <a:gd name="T15" fmla="*/ 10 h 56"/>
                  <a:gd name="T16" fmla="*/ 84 w 84"/>
                  <a:gd name="T17"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6">
                    <a:moveTo>
                      <a:pt x="84" y="45"/>
                    </a:moveTo>
                    <a:cubicBezTo>
                      <a:pt x="84" y="50"/>
                      <a:pt x="81" y="56"/>
                      <a:pt x="74" y="56"/>
                    </a:cubicBezTo>
                    <a:cubicBezTo>
                      <a:pt x="11" y="56"/>
                      <a:pt x="11" y="56"/>
                      <a:pt x="11" y="56"/>
                    </a:cubicBezTo>
                    <a:cubicBezTo>
                      <a:pt x="4" y="56"/>
                      <a:pt x="0" y="50"/>
                      <a:pt x="0" y="45"/>
                    </a:cubicBezTo>
                    <a:cubicBezTo>
                      <a:pt x="0" y="10"/>
                      <a:pt x="0" y="10"/>
                      <a:pt x="0" y="10"/>
                    </a:cubicBezTo>
                    <a:cubicBezTo>
                      <a:pt x="0" y="4"/>
                      <a:pt x="4" y="0"/>
                      <a:pt x="11" y="0"/>
                    </a:cubicBezTo>
                    <a:cubicBezTo>
                      <a:pt x="74" y="0"/>
                      <a:pt x="74" y="0"/>
                      <a:pt x="74" y="0"/>
                    </a:cubicBezTo>
                    <a:cubicBezTo>
                      <a:pt x="81" y="0"/>
                      <a:pt x="84" y="4"/>
                      <a:pt x="84" y="10"/>
                    </a:cubicBezTo>
                    <a:lnTo>
                      <a:pt x="84" y="45"/>
                    </a:lnTo>
                    <a:close/>
                  </a:path>
                </a:pathLst>
              </a:custGeom>
              <a:noFill/>
              <a:ln w="14288" cap="flat">
                <a:solidFill>
                  <a:srgbClr val="E811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grpSp>
      <p:grpSp>
        <p:nvGrpSpPr>
          <p:cNvPr id="19" name="Group 18"/>
          <p:cNvGrpSpPr/>
          <p:nvPr/>
        </p:nvGrpSpPr>
        <p:grpSpPr>
          <a:xfrm>
            <a:off x="4374248" y="4006622"/>
            <a:ext cx="552192" cy="493029"/>
            <a:chOff x="4461960" y="4086466"/>
            <a:chExt cx="563265" cy="502915"/>
          </a:xfrm>
        </p:grpSpPr>
        <p:pic>
          <p:nvPicPr>
            <p:cNvPr id="295" name="Picture 294"/>
            <p:cNvPicPr>
              <a:picLocks noChangeAspect="1"/>
            </p:cNvPicPr>
            <p:nvPr/>
          </p:nvPicPr>
          <p:blipFill>
            <a:blip r:embed="rId19">
              <a:duotone>
                <a:prstClr val="black"/>
                <a:schemeClr val="tx1">
                  <a:tint val="45000"/>
                  <a:satMod val="400000"/>
                </a:schemeClr>
              </a:duotone>
            </a:blip>
            <a:stretch>
              <a:fillRect/>
            </a:stretch>
          </p:blipFill>
          <p:spPr>
            <a:xfrm>
              <a:off x="4461960" y="4086466"/>
              <a:ext cx="563265" cy="502915"/>
            </a:xfrm>
            <a:prstGeom prst="rect">
              <a:avLst/>
            </a:prstGeom>
          </p:spPr>
        </p:pic>
        <p:grpSp>
          <p:nvGrpSpPr>
            <p:cNvPr id="296" name="Group 4"/>
            <p:cNvGrpSpPr>
              <a:grpSpLocks noChangeAspect="1"/>
            </p:cNvGrpSpPr>
            <p:nvPr/>
          </p:nvGrpSpPr>
          <p:grpSpPr bwMode="auto">
            <a:xfrm>
              <a:off x="4651976" y="4238999"/>
              <a:ext cx="200032" cy="123980"/>
              <a:chOff x="908" y="2039"/>
              <a:chExt cx="818" cy="507"/>
            </a:xfrm>
          </p:grpSpPr>
          <p:sp>
            <p:nvSpPr>
              <p:cNvPr id="297" name="AutoShape 3"/>
              <p:cNvSpPr>
                <a:spLocks noChangeAspect="1" noChangeArrowheads="1" noTextEdit="1"/>
              </p:cNvSpPr>
              <p:nvPr/>
            </p:nvSpPr>
            <p:spPr bwMode="auto">
              <a:xfrm>
                <a:off x="912" y="2039"/>
                <a:ext cx="814"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98" name="Freeform 5"/>
              <p:cNvSpPr>
                <a:spLocks/>
              </p:cNvSpPr>
              <p:nvPr/>
            </p:nvSpPr>
            <p:spPr bwMode="auto">
              <a:xfrm>
                <a:off x="908" y="2043"/>
                <a:ext cx="814" cy="503"/>
              </a:xfrm>
              <a:custGeom>
                <a:avLst/>
                <a:gdLst>
                  <a:gd name="T0" fmla="*/ 201 w 201"/>
                  <a:gd name="T1" fmla="*/ 107 h 123"/>
                  <a:gd name="T2" fmla="*/ 185 w 201"/>
                  <a:gd name="T3" fmla="*/ 123 h 123"/>
                  <a:gd name="T4" fmla="*/ 16 w 201"/>
                  <a:gd name="T5" fmla="*/ 123 h 123"/>
                  <a:gd name="T6" fmla="*/ 0 w 201"/>
                  <a:gd name="T7" fmla="*/ 107 h 123"/>
                  <a:gd name="T8" fmla="*/ 0 w 201"/>
                  <a:gd name="T9" fmla="*/ 16 h 123"/>
                  <a:gd name="T10" fmla="*/ 16 w 201"/>
                  <a:gd name="T11" fmla="*/ 0 h 123"/>
                  <a:gd name="T12" fmla="*/ 185 w 201"/>
                  <a:gd name="T13" fmla="*/ 0 h 123"/>
                  <a:gd name="T14" fmla="*/ 201 w 201"/>
                  <a:gd name="T15" fmla="*/ 16 h 123"/>
                  <a:gd name="T16" fmla="*/ 201 w 201"/>
                  <a:gd name="T17"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123">
                    <a:moveTo>
                      <a:pt x="201" y="107"/>
                    </a:moveTo>
                    <a:cubicBezTo>
                      <a:pt x="201" y="116"/>
                      <a:pt x="194" y="123"/>
                      <a:pt x="185" y="123"/>
                    </a:cubicBezTo>
                    <a:cubicBezTo>
                      <a:pt x="16" y="123"/>
                      <a:pt x="16" y="123"/>
                      <a:pt x="16" y="123"/>
                    </a:cubicBezTo>
                    <a:cubicBezTo>
                      <a:pt x="7" y="123"/>
                      <a:pt x="0" y="116"/>
                      <a:pt x="0" y="107"/>
                    </a:cubicBezTo>
                    <a:cubicBezTo>
                      <a:pt x="0" y="16"/>
                      <a:pt x="0" y="16"/>
                      <a:pt x="0" y="16"/>
                    </a:cubicBezTo>
                    <a:cubicBezTo>
                      <a:pt x="0" y="7"/>
                      <a:pt x="7" y="0"/>
                      <a:pt x="16" y="0"/>
                    </a:cubicBezTo>
                    <a:cubicBezTo>
                      <a:pt x="185" y="0"/>
                      <a:pt x="185" y="0"/>
                      <a:pt x="185" y="0"/>
                    </a:cubicBezTo>
                    <a:cubicBezTo>
                      <a:pt x="194" y="0"/>
                      <a:pt x="201" y="7"/>
                      <a:pt x="201" y="16"/>
                    </a:cubicBezTo>
                    <a:lnTo>
                      <a:pt x="201" y="107"/>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99" name="Rectangle 6"/>
              <p:cNvSpPr>
                <a:spLocks noChangeArrowheads="1"/>
              </p:cNvSpPr>
              <p:nvPr/>
            </p:nvSpPr>
            <p:spPr bwMode="auto">
              <a:xfrm>
                <a:off x="997" y="2109"/>
                <a:ext cx="203" cy="2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300" name="Freeform 7"/>
              <p:cNvSpPr>
                <a:spLocks/>
              </p:cNvSpPr>
              <p:nvPr/>
            </p:nvSpPr>
            <p:spPr bwMode="auto">
              <a:xfrm>
                <a:off x="1293" y="2100"/>
                <a:ext cx="372" cy="17"/>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301" name="Freeform 8"/>
              <p:cNvSpPr>
                <a:spLocks/>
              </p:cNvSpPr>
              <p:nvPr/>
            </p:nvSpPr>
            <p:spPr bwMode="auto">
              <a:xfrm>
                <a:off x="1293" y="216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302" name="Freeform 9"/>
              <p:cNvSpPr>
                <a:spLocks/>
              </p:cNvSpPr>
              <p:nvPr/>
            </p:nvSpPr>
            <p:spPr bwMode="auto">
              <a:xfrm>
                <a:off x="1293" y="2280"/>
                <a:ext cx="372" cy="21"/>
              </a:xfrm>
              <a:custGeom>
                <a:avLst/>
                <a:gdLst>
                  <a:gd name="T0" fmla="*/ 89 w 92"/>
                  <a:gd name="T1" fmla="*/ 5 h 5"/>
                  <a:gd name="T2" fmla="*/ 2 w 92"/>
                  <a:gd name="T3" fmla="*/ 5 h 5"/>
                  <a:gd name="T4" fmla="*/ 0 w 92"/>
                  <a:gd name="T5" fmla="*/ 3 h 5"/>
                  <a:gd name="T6" fmla="*/ 2 w 92"/>
                  <a:gd name="T7" fmla="*/ 0 h 5"/>
                  <a:gd name="T8" fmla="*/ 89 w 92"/>
                  <a:gd name="T9" fmla="*/ 0 h 5"/>
                  <a:gd name="T10" fmla="*/ 92 w 92"/>
                  <a:gd name="T11" fmla="*/ 3 h 5"/>
                  <a:gd name="T12" fmla="*/ 89 w 9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92" h="5">
                    <a:moveTo>
                      <a:pt x="89" y="5"/>
                    </a:moveTo>
                    <a:cubicBezTo>
                      <a:pt x="2" y="5"/>
                      <a:pt x="2" y="5"/>
                      <a:pt x="2" y="5"/>
                    </a:cubicBezTo>
                    <a:cubicBezTo>
                      <a:pt x="1" y="5"/>
                      <a:pt x="0" y="4"/>
                      <a:pt x="0" y="3"/>
                    </a:cubicBezTo>
                    <a:cubicBezTo>
                      <a:pt x="0" y="1"/>
                      <a:pt x="1" y="0"/>
                      <a:pt x="2" y="0"/>
                    </a:cubicBezTo>
                    <a:cubicBezTo>
                      <a:pt x="89" y="0"/>
                      <a:pt x="89" y="0"/>
                      <a:pt x="89" y="0"/>
                    </a:cubicBezTo>
                    <a:cubicBezTo>
                      <a:pt x="91" y="0"/>
                      <a:pt x="92" y="1"/>
                      <a:pt x="92" y="3"/>
                    </a:cubicBezTo>
                    <a:cubicBezTo>
                      <a:pt x="92" y="4"/>
                      <a:pt x="91" y="5"/>
                      <a:pt x="8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303" name="Freeform 10"/>
              <p:cNvSpPr>
                <a:spLocks/>
              </p:cNvSpPr>
              <p:nvPr/>
            </p:nvSpPr>
            <p:spPr bwMode="auto">
              <a:xfrm>
                <a:off x="1293" y="234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304" name="Freeform 11"/>
              <p:cNvSpPr>
                <a:spLocks/>
              </p:cNvSpPr>
              <p:nvPr/>
            </p:nvSpPr>
            <p:spPr bwMode="auto">
              <a:xfrm>
                <a:off x="989" y="2411"/>
                <a:ext cx="676" cy="16"/>
              </a:xfrm>
              <a:custGeom>
                <a:avLst/>
                <a:gdLst>
                  <a:gd name="T0" fmla="*/ 164 w 167"/>
                  <a:gd name="T1" fmla="*/ 4 h 4"/>
                  <a:gd name="T2" fmla="*/ 2 w 167"/>
                  <a:gd name="T3" fmla="*/ 4 h 4"/>
                  <a:gd name="T4" fmla="*/ 0 w 167"/>
                  <a:gd name="T5" fmla="*/ 2 h 4"/>
                  <a:gd name="T6" fmla="*/ 2 w 167"/>
                  <a:gd name="T7" fmla="*/ 0 h 4"/>
                  <a:gd name="T8" fmla="*/ 164 w 167"/>
                  <a:gd name="T9" fmla="*/ 0 h 4"/>
                  <a:gd name="T10" fmla="*/ 167 w 167"/>
                  <a:gd name="T11" fmla="*/ 2 h 4"/>
                  <a:gd name="T12" fmla="*/ 164 w 16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7" h="4">
                    <a:moveTo>
                      <a:pt x="164" y="4"/>
                    </a:moveTo>
                    <a:cubicBezTo>
                      <a:pt x="2" y="4"/>
                      <a:pt x="2" y="4"/>
                      <a:pt x="2" y="4"/>
                    </a:cubicBezTo>
                    <a:cubicBezTo>
                      <a:pt x="1" y="4"/>
                      <a:pt x="0" y="3"/>
                      <a:pt x="0" y="2"/>
                    </a:cubicBezTo>
                    <a:cubicBezTo>
                      <a:pt x="0" y="1"/>
                      <a:pt x="1" y="0"/>
                      <a:pt x="2" y="0"/>
                    </a:cubicBezTo>
                    <a:cubicBezTo>
                      <a:pt x="164" y="0"/>
                      <a:pt x="164" y="0"/>
                      <a:pt x="164" y="0"/>
                    </a:cubicBezTo>
                    <a:cubicBezTo>
                      <a:pt x="166" y="0"/>
                      <a:pt x="167" y="1"/>
                      <a:pt x="167" y="2"/>
                    </a:cubicBezTo>
                    <a:cubicBezTo>
                      <a:pt x="167" y="3"/>
                      <a:pt x="166" y="4"/>
                      <a:pt x="1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305" name="Freeform 12"/>
              <p:cNvSpPr>
                <a:spLocks/>
              </p:cNvSpPr>
              <p:nvPr/>
            </p:nvSpPr>
            <p:spPr bwMode="auto">
              <a:xfrm>
                <a:off x="989" y="2472"/>
                <a:ext cx="676" cy="21"/>
              </a:xfrm>
              <a:custGeom>
                <a:avLst/>
                <a:gdLst>
                  <a:gd name="T0" fmla="*/ 164 w 167"/>
                  <a:gd name="T1" fmla="*/ 5 h 5"/>
                  <a:gd name="T2" fmla="*/ 2 w 167"/>
                  <a:gd name="T3" fmla="*/ 5 h 5"/>
                  <a:gd name="T4" fmla="*/ 0 w 167"/>
                  <a:gd name="T5" fmla="*/ 2 h 5"/>
                  <a:gd name="T6" fmla="*/ 2 w 167"/>
                  <a:gd name="T7" fmla="*/ 0 h 5"/>
                  <a:gd name="T8" fmla="*/ 164 w 167"/>
                  <a:gd name="T9" fmla="*/ 0 h 5"/>
                  <a:gd name="T10" fmla="*/ 167 w 167"/>
                  <a:gd name="T11" fmla="*/ 2 h 5"/>
                  <a:gd name="T12" fmla="*/ 164 w 16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67" h="5">
                    <a:moveTo>
                      <a:pt x="164" y="5"/>
                    </a:moveTo>
                    <a:cubicBezTo>
                      <a:pt x="2" y="5"/>
                      <a:pt x="2" y="5"/>
                      <a:pt x="2" y="5"/>
                    </a:cubicBezTo>
                    <a:cubicBezTo>
                      <a:pt x="1" y="5"/>
                      <a:pt x="0" y="4"/>
                      <a:pt x="0" y="2"/>
                    </a:cubicBezTo>
                    <a:cubicBezTo>
                      <a:pt x="0" y="1"/>
                      <a:pt x="1" y="0"/>
                      <a:pt x="2" y="0"/>
                    </a:cubicBezTo>
                    <a:cubicBezTo>
                      <a:pt x="164" y="0"/>
                      <a:pt x="164" y="0"/>
                      <a:pt x="164" y="0"/>
                    </a:cubicBezTo>
                    <a:cubicBezTo>
                      <a:pt x="166" y="0"/>
                      <a:pt x="167" y="1"/>
                      <a:pt x="167" y="2"/>
                    </a:cubicBezTo>
                    <a:cubicBezTo>
                      <a:pt x="167" y="4"/>
                      <a:pt x="166" y="5"/>
                      <a:pt x="16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306" name="Oval 13"/>
              <p:cNvSpPr>
                <a:spLocks noChangeArrowheads="1"/>
              </p:cNvSpPr>
              <p:nvPr/>
            </p:nvSpPr>
            <p:spPr bwMode="auto">
              <a:xfrm>
                <a:off x="1062" y="2158"/>
                <a:ext cx="73" cy="7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307" name="Freeform 14"/>
              <p:cNvSpPr>
                <a:spLocks/>
              </p:cNvSpPr>
              <p:nvPr/>
            </p:nvSpPr>
            <p:spPr bwMode="auto">
              <a:xfrm>
                <a:off x="1042" y="2248"/>
                <a:ext cx="113" cy="106"/>
              </a:xfrm>
              <a:custGeom>
                <a:avLst/>
                <a:gdLst>
                  <a:gd name="T0" fmla="*/ 28 w 28"/>
                  <a:gd name="T1" fmla="*/ 26 h 26"/>
                  <a:gd name="T2" fmla="*/ 28 w 28"/>
                  <a:gd name="T3" fmla="*/ 9 h 26"/>
                  <a:gd name="T4" fmla="*/ 19 w 28"/>
                  <a:gd name="T5" fmla="*/ 0 h 26"/>
                  <a:gd name="T6" fmla="*/ 9 w 28"/>
                  <a:gd name="T7" fmla="*/ 0 h 26"/>
                  <a:gd name="T8" fmla="*/ 0 w 28"/>
                  <a:gd name="T9" fmla="*/ 9 h 26"/>
                  <a:gd name="T10" fmla="*/ 0 w 28"/>
                  <a:gd name="T11" fmla="*/ 26 h 26"/>
                  <a:gd name="T12" fmla="*/ 28 w 28"/>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8" y="26"/>
                    </a:moveTo>
                    <a:cubicBezTo>
                      <a:pt x="28" y="9"/>
                      <a:pt x="28" y="9"/>
                      <a:pt x="28" y="9"/>
                    </a:cubicBezTo>
                    <a:cubicBezTo>
                      <a:pt x="28" y="4"/>
                      <a:pt x="24" y="0"/>
                      <a:pt x="19" y="0"/>
                    </a:cubicBezTo>
                    <a:cubicBezTo>
                      <a:pt x="9" y="0"/>
                      <a:pt x="9" y="0"/>
                      <a:pt x="9" y="0"/>
                    </a:cubicBezTo>
                    <a:cubicBezTo>
                      <a:pt x="4" y="0"/>
                      <a:pt x="0" y="4"/>
                      <a:pt x="0" y="9"/>
                    </a:cubicBezTo>
                    <a:cubicBezTo>
                      <a:pt x="0" y="26"/>
                      <a:pt x="0" y="26"/>
                      <a:pt x="0" y="26"/>
                    </a:cubicBezTo>
                    <a:lnTo>
                      <a:pt x="28"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grpSp>
      <p:grpSp>
        <p:nvGrpSpPr>
          <p:cNvPr id="31" name="Group 30"/>
          <p:cNvGrpSpPr/>
          <p:nvPr/>
        </p:nvGrpSpPr>
        <p:grpSpPr>
          <a:xfrm>
            <a:off x="6403014" y="4031599"/>
            <a:ext cx="1337595" cy="865745"/>
            <a:chOff x="6531407" y="4111944"/>
            <a:chExt cx="1364417" cy="883105"/>
          </a:xfrm>
        </p:grpSpPr>
        <p:sp>
          <p:nvSpPr>
            <p:cNvPr id="227" name="Rectangle 226"/>
            <p:cNvSpPr/>
            <p:nvPr/>
          </p:nvSpPr>
          <p:spPr bwMode="auto">
            <a:xfrm>
              <a:off x="6531407" y="4485184"/>
              <a:ext cx="1364417" cy="1461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823904" y="4332784"/>
              <a:ext cx="754971" cy="4436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21" name="Freeform 131"/>
            <p:cNvSpPr>
              <a:spLocks noChangeAspect="1" noEditPoints="1"/>
            </p:cNvSpPr>
            <p:nvPr/>
          </p:nvSpPr>
          <p:spPr bwMode="black">
            <a:xfrm>
              <a:off x="6933661" y="4417270"/>
              <a:ext cx="497766" cy="293257"/>
            </a:xfrm>
            <a:custGeom>
              <a:avLst/>
              <a:gdLst>
                <a:gd name="T0" fmla="*/ 63 w 78"/>
                <a:gd name="T1" fmla="*/ 46 h 46"/>
                <a:gd name="T2" fmla="*/ 15 w 78"/>
                <a:gd name="T3" fmla="*/ 46 h 46"/>
                <a:gd name="T4" fmla="*/ 15 w 78"/>
                <a:gd name="T5" fmla="*/ 37 h 46"/>
                <a:gd name="T6" fmla="*/ 63 w 78"/>
                <a:gd name="T7" fmla="*/ 37 h 46"/>
                <a:gd name="T8" fmla="*/ 63 w 78"/>
                <a:gd name="T9" fmla="*/ 46 h 46"/>
                <a:gd name="T10" fmla="*/ 70 w 78"/>
                <a:gd name="T11" fmla="*/ 0 h 46"/>
                <a:gd name="T12" fmla="*/ 15 w 78"/>
                <a:gd name="T13" fmla="*/ 0 h 46"/>
                <a:gd name="T14" fmla="*/ 15 w 78"/>
                <a:gd name="T15" fmla="*/ 9 h 46"/>
                <a:gd name="T16" fmla="*/ 70 w 78"/>
                <a:gd name="T17" fmla="*/ 9 h 46"/>
                <a:gd name="T18" fmla="*/ 70 w 78"/>
                <a:gd name="T19" fmla="*/ 0 h 46"/>
                <a:gd name="T20" fmla="*/ 78 w 78"/>
                <a:gd name="T21" fmla="*/ 18 h 46"/>
                <a:gd name="T22" fmla="*/ 15 w 78"/>
                <a:gd name="T23" fmla="*/ 18 h 46"/>
                <a:gd name="T24" fmla="*/ 15 w 78"/>
                <a:gd name="T25" fmla="*/ 28 h 46"/>
                <a:gd name="T26" fmla="*/ 78 w 78"/>
                <a:gd name="T27" fmla="*/ 28 h 46"/>
                <a:gd name="T28" fmla="*/ 78 w 78"/>
                <a:gd name="T29" fmla="*/ 18 h 46"/>
                <a:gd name="T30" fmla="*/ 4 w 78"/>
                <a:gd name="T31" fmla="*/ 9 h 46"/>
                <a:gd name="T32" fmla="*/ 9 w 78"/>
                <a:gd name="T33" fmla="*/ 4 h 46"/>
                <a:gd name="T34" fmla="*/ 4 w 78"/>
                <a:gd name="T35" fmla="*/ 0 h 46"/>
                <a:gd name="T36" fmla="*/ 0 w 78"/>
                <a:gd name="T37" fmla="*/ 4 h 46"/>
                <a:gd name="T38" fmla="*/ 4 w 78"/>
                <a:gd name="T39" fmla="*/ 9 h 46"/>
                <a:gd name="T40" fmla="*/ 4 w 78"/>
                <a:gd name="T41" fmla="*/ 18 h 46"/>
                <a:gd name="T42" fmla="*/ 0 w 78"/>
                <a:gd name="T43" fmla="*/ 23 h 46"/>
                <a:gd name="T44" fmla="*/ 4 w 78"/>
                <a:gd name="T45" fmla="*/ 28 h 46"/>
                <a:gd name="T46" fmla="*/ 9 w 78"/>
                <a:gd name="T47" fmla="*/ 23 h 46"/>
                <a:gd name="T48" fmla="*/ 4 w 78"/>
                <a:gd name="T49" fmla="*/ 18 h 46"/>
                <a:gd name="T50" fmla="*/ 4 w 78"/>
                <a:gd name="T51" fmla="*/ 37 h 46"/>
                <a:gd name="T52" fmla="*/ 0 w 78"/>
                <a:gd name="T53" fmla="*/ 41 h 46"/>
                <a:gd name="T54" fmla="*/ 4 w 78"/>
                <a:gd name="T55" fmla="*/ 46 h 46"/>
                <a:gd name="T56" fmla="*/ 9 w 78"/>
                <a:gd name="T57" fmla="*/ 41 h 46"/>
                <a:gd name="T58" fmla="*/ 4 w 78"/>
                <a:gd name="T59"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46">
                  <a:moveTo>
                    <a:pt x="63" y="46"/>
                  </a:moveTo>
                  <a:cubicBezTo>
                    <a:pt x="15" y="46"/>
                    <a:pt x="15" y="46"/>
                    <a:pt x="15" y="46"/>
                  </a:cubicBezTo>
                  <a:cubicBezTo>
                    <a:pt x="15" y="37"/>
                    <a:pt x="15" y="37"/>
                    <a:pt x="15" y="37"/>
                  </a:cubicBezTo>
                  <a:cubicBezTo>
                    <a:pt x="63" y="37"/>
                    <a:pt x="63" y="37"/>
                    <a:pt x="63" y="37"/>
                  </a:cubicBezTo>
                  <a:lnTo>
                    <a:pt x="63" y="46"/>
                  </a:lnTo>
                  <a:close/>
                  <a:moveTo>
                    <a:pt x="70" y="0"/>
                  </a:moveTo>
                  <a:cubicBezTo>
                    <a:pt x="15" y="0"/>
                    <a:pt x="15" y="0"/>
                    <a:pt x="15" y="0"/>
                  </a:cubicBezTo>
                  <a:cubicBezTo>
                    <a:pt x="15" y="9"/>
                    <a:pt x="15" y="9"/>
                    <a:pt x="15" y="9"/>
                  </a:cubicBezTo>
                  <a:cubicBezTo>
                    <a:pt x="70" y="9"/>
                    <a:pt x="70" y="9"/>
                    <a:pt x="70" y="9"/>
                  </a:cubicBezTo>
                  <a:lnTo>
                    <a:pt x="70" y="0"/>
                  </a:lnTo>
                  <a:close/>
                  <a:moveTo>
                    <a:pt x="78" y="18"/>
                  </a:moveTo>
                  <a:cubicBezTo>
                    <a:pt x="15" y="18"/>
                    <a:pt x="15" y="18"/>
                    <a:pt x="15" y="18"/>
                  </a:cubicBezTo>
                  <a:cubicBezTo>
                    <a:pt x="15" y="28"/>
                    <a:pt x="15" y="28"/>
                    <a:pt x="15" y="28"/>
                  </a:cubicBezTo>
                  <a:cubicBezTo>
                    <a:pt x="78" y="28"/>
                    <a:pt x="78" y="28"/>
                    <a:pt x="78" y="28"/>
                  </a:cubicBezTo>
                  <a:lnTo>
                    <a:pt x="78" y="18"/>
                  </a:lnTo>
                  <a:close/>
                  <a:moveTo>
                    <a:pt x="4" y="9"/>
                  </a:moveTo>
                  <a:cubicBezTo>
                    <a:pt x="7" y="9"/>
                    <a:pt x="9" y="7"/>
                    <a:pt x="9" y="4"/>
                  </a:cubicBezTo>
                  <a:cubicBezTo>
                    <a:pt x="9" y="2"/>
                    <a:pt x="7" y="0"/>
                    <a:pt x="4" y="0"/>
                  </a:cubicBezTo>
                  <a:cubicBezTo>
                    <a:pt x="2" y="0"/>
                    <a:pt x="0" y="2"/>
                    <a:pt x="0" y="4"/>
                  </a:cubicBezTo>
                  <a:cubicBezTo>
                    <a:pt x="0" y="7"/>
                    <a:pt x="2" y="9"/>
                    <a:pt x="4" y="9"/>
                  </a:cubicBezTo>
                  <a:moveTo>
                    <a:pt x="4" y="18"/>
                  </a:moveTo>
                  <a:cubicBezTo>
                    <a:pt x="2" y="18"/>
                    <a:pt x="0" y="20"/>
                    <a:pt x="0" y="23"/>
                  </a:cubicBezTo>
                  <a:cubicBezTo>
                    <a:pt x="0" y="26"/>
                    <a:pt x="2" y="28"/>
                    <a:pt x="4" y="28"/>
                  </a:cubicBezTo>
                  <a:cubicBezTo>
                    <a:pt x="7" y="28"/>
                    <a:pt x="9" y="26"/>
                    <a:pt x="9" y="23"/>
                  </a:cubicBezTo>
                  <a:cubicBezTo>
                    <a:pt x="9" y="20"/>
                    <a:pt x="7" y="18"/>
                    <a:pt x="4" y="18"/>
                  </a:cubicBezTo>
                  <a:moveTo>
                    <a:pt x="4" y="37"/>
                  </a:moveTo>
                  <a:cubicBezTo>
                    <a:pt x="2" y="37"/>
                    <a:pt x="0" y="39"/>
                    <a:pt x="0" y="41"/>
                  </a:cubicBezTo>
                  <a:cubicBezTo>
                    <a:pt x="0" y="44"/>
                    <a:pt x="2" y="46"/>
                    <a:pt x="4" y="46"/>
                  </a:cubicBezTo>
                  <a:cubicBezTo>
                    <a:pt x="7" y="46"/>
                    <a:pt x="9" y="44"/>
                    <a:pt x="9" y="41"/>
                  </a:cubicBezTo>
                  <a:cubicBezTo>
                    <a:pt x="9" y="39"/>
                    <a:pt x="7" y="37"/>
                    <a:pt x="4" y="37"/>
                  </a:cubicBezTo>
                </a:path>
              </a:pathLst>
            </a:custGeom>
            <a:solidFill>
              <a:schemeClr val="bg1"/>
            </a:solidFill>
            <a:ln>
              <a:noFill/>
            </a:ln>
            <a:extLst/>
          </p:spPr>
          <p:txBody>
            <a:bodyPr vert="horz" wrap="square" lIns="89624" tIns="44811" rIns="89624" bIns="44811" numCol="1" anchor="t" anchorCtr="0" compatLnSpc="1">
              <a:prstTxWarp prst="textNoShape">
                <a:avLst/>
              </a:prstTxWarp>
            </a:bodyPr>
            <a:lstStyle/>
            <a:p>
              <a:pPr defTabSz="896386">
                <a:defRPr/>
              </a:pPr>
              <a:endParaRPr lang="en-US" sz="1729" kern="0" dirty="0">
                <a:solidFill>
                  <a:srgbClr val="000000"/>
                </a:solidFill>
              </a:endParaRPr>
            </a:p>
          </p:txBody>
        </p:sp>
        <p:sp>
          <p:nvSpPr>
            <p:cNvPr id="28" name="Down Arrow 27"/>
            <p:cNvSpPr/>
            <p:nvPr/>
          </p:nvSpPr>
          <p:spPr bwMode="auto">
            <a:xfrm>
              <a:off x="7015599" y="4111944"/>
              <a:ext cx="368517" cy="204540"/>
            </a:xfrm>
            <a:prstGeom prst="downArrow">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23" name="Down Arrow 222"/>
            <p:cNvSpPr/>
            <p:nvPr/>
          </p:nvSpPr>
          <p:spPr bwMode="auto">
            <a:xfrm rot="16200000">
              <a:off x="6509628" y="4452344"/>
              <a:ext cx="368517" cy="204540"/>
            </a:xfrm>
            <a:prstGeom prst="downArrow">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24" name="Down Arrow 223"/>
            <p:cNvSpPr/>
            <p:nvPr/>
          </p:nvSpPr>
          <p:spPr bwMode="auto">
            <a:xfrm rot="5400000">
              <a:off x="7530698" y="4452344"/>
              <a:ext cx="368517" cy="204540"/>
            </a:xfrm>
            <a:prstGeom prst="downArrow">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25" name="Down Arrow 224"/>
            <p:cNvSpPr/>
            <p:nvPr/>
          </p:nvSpPr>
          <p:spPr bwMode="auto">
            <a:xfrm rot="10800000">
              <a:off x="7017131" y="4790509"/>
              <a:ext cx="368517" cy="204540"/>
            </a:xfrm>
            <a:prstGeom prst="downArrow">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32" name="Group 231"/>
          <p:cNvGrpSpPr/>
          <p:nvPr/>
        </p:nvGrpSpPr>
        <p:grpSpPr>
          <a:xfrm>
            <a:off x="8203830" y="2634071"/>
            <a:ext cx="1316283" cy="483899"/>
            <a:chOff x="8766329" y="2932647"/>
            <a:chExt cx="1342677" cy="493602"/>
          </a:xfrm>
        </p:grpSpPr>
        <p:pic>
          <p:nvPicPr>
            <p:cNvPr id="228" name="Picture 22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715460" y="3111412"/>
              <a:ext cx="393546" cy="314837"/>
            </a:xfrm>
            <a:prstGeom prst="rect">
              <a:avLst/>
            </a:prstGeom>
          </p:spPr>
        </p:pic>
        <p:pic>
          <p:nvPicPr>
            <p:cNvPr id="229" name="Picture 22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66329" y="3073484"/>
              <a:ext cx="393546" cy="314837"/>
            </a:xfrm>
            <a:prstGeom prst="rect">
              <a:avLst/>
            </a:prstGeom>
          </p:spPr>
        </p:pic>
        <p:pic>
          <p:nvPicPr>
            <p:cNvPr id="230" name="Picture 22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48377" y="2932647"/>
              <a:ext cx="393546" cy="314837"/>
            </a:xfrm>
            <a:prstGeom prst="rect">
              <a:avLst/>
            </a:prstGeom>
          </p:spPr>
        </p:pic>
      </p:grpSp>
      <p:grpSp>
        <p:nvGrpSpPr>
          <p:cNvPr id="235" name="Group 234"/>
          <p:cNvGrpSpPr/>
          <p:nvPr/>
        </p:nvGrpSpPr>
        <p:grpSpPr>
          <a:xfrm>
            <a:off x="587770" y="3825352"/>
            <a:ext cx="376672" cy="374299"/>
            <a:chOff x="3725592" y="3854779"/>
            <a:chExt cx="348223" cy="346029"/>
          </a:xfrm>
        </p:grpSpPr>
        <p:sp>
          <p:nvSpPr>
            <p:cNvPr id="236" name="Freeform 5"/>
            <p:cNvSpPr>
              <a:spLocks/>
            </p:cNvSpPr>
            <p:nvPr/>
          </p:nvSpPr>
          <p:spPr bwMode="auto">
            <a:xfrm>
              <a:off x="3904973" y="3984540"/>
              <a:ext cx="59940" cy="108463"/>
            </a:xfrm>
            <a:custGeom>
              <a:avLst/>
              <a:gdLst>
                <a:gd name="T0" fmla="*/ 19 w 115"/>
                <a:gd name="T1" fmla="*/ 0 h 208"/>
                <a:gd name="T2" fmla="*/ 0 w 115"/>
                <a:gd name="T3" fmla="*/ 7 h 208"/>
                <a:gd name="T4" fmla="*/ 0 w 115"/>
                <a:gd name="T5" fmla="*/ 207 h 208"/>
                <a:gd name="T6" fmla="*/ 3 w 115"/>
                <a:gd name="T7" fmla="*/ 208 h 208"/>
                <a:gd name="T8" fmla="*/ 114 w 115"/>
                <a:gd name="T9" fmla="*/ 135 h 208"/>
                <a:gd name="T10" fmla="*/ 114 w 115"/>
                <a:gd name="T11" fmla="*/ 131 h 208"/>
                <a:gd name="T12" fmla="*/ 115 w 115"/>
                <a:gd name="T13" fmla="*/ 119 h 208"/>
                <a:gd name="T14" fmla="*/ 19 w 115"/>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08">
                  <a:moveTo>
                    <a:pt x="19" y="0"/>
                  </a:moveTo>
                  <a:cubicBezTo>
                    <a:pt x="13" y="4"/>
                    <a:pt x="6" y="6"/>
                    <a:pt x="0" y="7"/>
                  </a:cubicBezTo>
                  <a:cubicBezTo>
                    <a:pt x="0" y="207"/>
                    <a:pt x="0" y="207"/>
                    <a:pt x="0" y="207"/>
                  </a:cubicBezTo>
                  <a:cubicBezTo>
                    <a:pt x="1" y="208"/>
                    <a:pt x="2" y="208"/>
                    <a:pt x="3" y="208"/>
                  </a:cubicBezTo>
                  <a:cubicBezTo>
                    <a:pt x="114" y="135"/>
                    <a:pt x="114" y="135"/>
                    <a:pt x="114" y="135"/>
                  </a:cubicBezTo>
                  <a:cubicBezTo>
                    <a:pt x="114" y="134"/>
                    <a:pt x="114" y="132"/>
                    <a:pt x="114" y="131"/>
                  </a:cubicBezTo>
                  <a:cubicBezTo>
                    <a:pt x="114" y="127"/>
                    <a:pt x="115" y="123"/>
                    <a:pt x="115" y="119"/>
                  </a:cubicBez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12" tIns="33606" rIns="67212" bIns="33606" numCol="1" anchor="t" anchorCtr="0" compatLnSpc="1">
              <a:prstTxWarp prst="textNoShape">
                <a:avLst/>
              </a:prstTxWarp>
            </a:bodyPr>
            <a:lstStyle/>
            <a:p>
              <a:pPr defTabSz="671572" fontAlgn="base">
                <a:spcBef>
                  <a:spcPct val="0"/>
                </a:spcBef>
                <a:spcAft>
                  <a:spcPct val="0"/>
                </a:spcAft>
                <a:defRPr/>
              </a:pPr>
              <a:endParaRPr lang="en-US" sz="1298" kern="0">
                <a:solidFill>
                  <a:srgbClr val="FFFFFF"/>
                </a:solidFill>
                <a:latin typeface="Segoe UI"/>
                <a:ea typeface="ＭＳ Ｐゴシック" charset="0"/>
              </a:endParaRPr>
            </a:p>
          </p:txBody>
        </p:sp>
        <p:sp>
          <p:nvSpPr>
            <p:cNvPr id="237" name="Freeform 6"/>
            <p:cNvSpPr>
              <a:spLocks/>
            </p:cNvSpPr>
            <p:nvPr/>
          </p:nvSpPr>
          <p:spPr bwMode="auto">
            <a:xfrm>
              <a:off x="3829883" y="3986080"/>
              <a:ext cx="60379" cy="106926"/>
            </a:xfrm>
            <a:custGeom>
              <a:avLst/>
              <a:gdLst>
                <a:gd name="T0" fmla="*/ 0 w 116"/>
                <a:gd name="T1" fmla="*/ 106 h 205"/>
                <a:gd name="T2" fmla="*/ 5 w 116"/>
                <a:gd name="T3" fmla="*/ 128 h 205"/>
                <a:gd name="T4" fmla="*/ 3 w 116"/>
                <a:gd name="T5" fmla="*/ 141 h 205"/>
                <a:gd name="T6" fmla="*/ 116 w 116"/>
                <a:gd name="T7" fmla="*/ 205 h 205"/>
                <a:gd name="T8" fmla="*/ 116 w 116"/>
                <a:gd name="T9" fmla="*/ 1 h 205"/>
                <a:gd name="T10" fmla="*/ 113 w 116"/>
                <a:gd name="T11" fmla="*/ 0 h 205"/>
                <a:gd name="T12" fmla="*/ 0 w 116"/>
                <a:gd name="T13" fmla="*/ 106 h 205"/>
              </a:gdLst>
              <a:ahLst/>
              <a:cxnLst>
                <a:cxn ang="0">
                  <a:pos x="T0" y="T1"/>
                </a:cxn>
                <a:cxn ang="0">
                  <a:pos x="T2" y="T3"/>
                </a:cxn>
                <a:cxn ang="0">
                  <a:pos x="T4" y="T5"/>
                </a:cxn>
                <a:cxn ang="0">
                  <a:pos x="T6" y="T7"/>
                </a:cxn>
                <a:cxn ang="0">
                  <a:pos x="T8" y="T9"/>
                </a:cxn>
                <a:cxn ang="0">
                  <a:pos x="T10" y="T11"/>
                </a:cxn>
                <a:cxn ang="0">
                  <a:pos x="T12" y="T13"/>
                </a:cxn>
              </a:cxnLst>
              <a:rect l="0" t="0" r="r" b="b"/>
              <a:pathLst>
                <a:path w="116" h="205">
                  <a:moveTo>
                    <a:pt x="0" y="106"/>
                  </a:moveTo>
                  <a:cubicBezTo>
                    <a:pt x="3" y="113"/>
                    <a:pt x="5" y="120"/>
                    <a:pt x="5" y="128"/>
                  </a:cubicBezTo>
                  <a:cubicBezTo>
                    <a:pt x="5" y="132"/>
                    <a:pt x="4" y="137"/>
                    <a:pt x="3" y="141"/>
                  </a:cubicBezTo>
                  <a:cubicBezTo>
                    <a:pt x="116" y="205"/>
                    <a:pt x="116" y="205"/>
                    <a:pt x="116" y="205"/>
                  </a:cubicBezTo>
                  <a:cubicBezTo>
                    <a:pt x="116" y="1"/>
                    <a:pt x="116" y="1"/>
                    <a:pt x="116" y="1"/>
                  </a:cubicBezTo>
                  <a:cubicBezTo>
                    <a:pt x="115" y="1"/>
                    <a:pt x="114" y="1"/>
                    <a:pt x="113" y="0"/>
                  </a:cubicBez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12" tIns="33606" rIns="67212" bIns="33606" numCol="1" anchor="t" anchorCtr="0" compatLnSpc="1">
              <a:prstTxWarp prst="textNoShape">
                <a:avLst/>
              </a:prstTxWarp>
            </a:bodyPr>
            <a:lstStyle/>
            <a:p>
              <a:pPr defTabSz="671572" fontAlgn="base">
                <a:spcBef>
                  <a:spcPct val="0"/>
                </a:spcBef>
                <a:spcAft>
                  <a:spcPct val="0"/>
                </a:spcAft>
                <a:defRPr/>
              </a:pPr>
              <a:endParaRPr lang="en-US" sz="1298" kern="0">
                <a:solidFill>
                  <a:srgbClr val="FFFFFF"/>
                </a:solidFill>
                <a:latin typeface="Segoe UI"/>
                <a:ea typeface="ＭＳ Ｐゴシック" charset="0"/>
              </a:endParaRPr>
            </a:p>
          </p:txBody>
        </p:sp>
        <p:sp>
          <p:nvSpPr>
            <p:cNvPr id="238" name="Freeform 7"/>
            <p:cNvSpPr>
              <a:spLocks noEditPoints="1"/>
            </p:cNvSpPr>
            <p:nvPr/>
          </p:nvSpPr>
          <p:spPr bwMode="auto">
            <a:xfrm>
              <a:off x="3725592" y="3854779"/>
              <a:ext cx="348223" cy="346029"/>
            </a:xfrm>
            <a:custGeom>
              <a:avLst/>
              <a:gdLst>
                <a:gd name="T0" fmla="*/ 331 w 668"/>
                <a:gd name="T1" fmla="*/ 0 h 664"/>
                <a:gd name="T2" fmla="*/ 0 w 668"/>
                <a:gd name="T3" fmla="*/ 391 h 664"/>
                <a:gd name="T4" fmla="*/ 331 w 668"/>
                <a:gd name="T5" fmla="*/ 664 h 664"/>
                <a:gd name="T6" fmla="*/ 668 w 668"/>
                <a:gd name="T7" fmla="*/ 391 h 664"/>
                <a:gd name="T8" fmla="*/ 331 w 668"/>
                <a:gd name="T9" fmla="*/ 0 h 664"/>
                <a:gd name="T10" fmla="*/ 511 w 668"/>
                <a:gd name="T11" fmla="*/ 434 h 664"/>
                <a:gd name="T12" fmla="*/ 473 w 668"/>
                <a:gd name="T13" fmla="*/ 417 h 664"/>
                <a:gd name="T14" fmla="*/ 379 w 668"/>
                <a:gd name="T15" fmla="*/ 478 h 664"/>
                <a:gd name="T16" fmla="*/ 389 w 668"/>
                <a:gd name="T17" fmla="*/ 509 h 664"/>
                <a:gd name="T18" fmla="*/ 335 w 668"/>
                <a:gd name="T19" fmla="*/ 563 h 664"/>
                <a:gd name="T20" fmla="*/ 282 w 668"/>
                <a:gd name="T21" fmla="*/ 509 h 664"/>
                <a:gd name="T22" fmla="*/ 293 w 668"/>
                <a:gd name="T23" fmla="*/ 477 h 664"/>
                <a:gd name="T24" fmla="*/ 189 w 668"/>
                <a:gd name="T25" fmla="*/ 418 h 664"/>
                <a:gd name="T26" fmla="*/ 152 w 668"/>
                <a:gd name="T27" fmla="*/ 434 h 664"/>
                <a:gd name="T28" fmla="*/ 98 w 668"/>
                <a:gd name="T29" fmla="*/ 380 h 664"/>
                <a:gd name="T30" fmla="*/ 152 w 668"/>
                <a:gd name="T31" fmla="*/ 327 h 664"/>
                <a:gd name="T32" fmla="*/ 178 w 668"/>
                <a:gd name="T33" fmla="*/ 334 h 664"/>
                <a:gd name="T34" fmla="*/ 287 w 668"/>
                <a:gd name="T35" fmla="*/ 232 h 664"/>
                <a:gd name="T36" fmla="*/ 277 w 668"/>
                <a:gd name="T37" fmla="*/ 198 h 664"/>
                <a:gd name="T38" fmla="*/ 335 w 668"/>
                <a:gd name="T39" fmla="*/ 140 h 664"/>
                <a:gd name="T40" fmla="*/ 394 w 668"/>
                <a:gd name="T41" fmla="*/ 198 h 664"/>
                <a:gd name="T42" fmla="*/ 386 w 668"/>
                <a:gd name="T43" fmla="*/ 227 h 664"/>
                <a:gd name="T44" fmla="*/ 478 w 668"/>
                <a:gd name="T45" fmla="*/ 339 h 664"/>
                <a:gd name="T46" fmla="*/ 511 w 668"/>
                <a:gd name="T47" fmla="*/ 327 h 664"/>
                <a:gd name="T48" fmla="*/ 565 w 668"/>
                <a:gd name="T49" fmla="*/ 380 h 664"/>
                <a:gd name="T50" fmla="*/ 511 w 668"/>
                <a:gd name="T51" fmla="*/ 43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8" h="664">
                  <a:moveTo>
                    <a:pt x="331" y="0"/>
                  </a:moveTo>
                  <a:cubicBezTo>
                    <a:pt x="0" y="391"/>
                    <a:pt x="0" y="391"/>
                    <a:pt x="0" y="391"/>
                  </a:cubicBezTo>
                  <a:cubicBezTo>
                    <a:pt x="331" y="664"/>
                    <a:pt x="331" y="664"/>
                    <a:pt x="331" y="664"/>
                  </a:cubicBezTo>
                  <a:cubicBezTo>
                    <a:pt x="668" y="391"/>
                    <a:pt x="668" y="391"/>
                    <a:pt x="668" y="391"/>
                  </a:cubicBezTo>
                  <a:lnTo>
                    <a:pt x="331" y="0"/>
                  </a:lnTo>
                  <a:close/>
                  <a:moveTo>
                    <a:pt x="511" y="434"/>
                  </a:moveTo>
                  <a:cubicBezTo>
                    <a:pt x="496" y="434"/>
                    <a:pt x="482" y="427"/>
                    <a:pt x="473" y="417"/>
                  </a:cubicBezTo>
                  <a:cubicBezTo>
                    <a:pt x="379" y="478"/>
                    <a:pt x="379" y="478"/>
                    <a:pt x="379" y="478"/>
                  </a:cubicBezTo>
                  <a:cubicBezTo>
                    <a:pt x="385" y="487"/>
                    <a:pt x="389" y="498"/>
                    <a:pt x="389" y="509"/>
                  </a:cubicBezTo>
                  <a:cubicBezTo>
                    <a:pt x="389" y="539"/>
                    <a:pt x="365" y="563"/>
                    <a:pt x="335" y="563"/>
                  </a:cubicBezTo>
                  <a:cubicBezTo>
                    <a:pt x="305" y="563"/>
                    <a:pt x="282" y="539"/>
                    <a:pt x="282" y="509"/>
                  </a:cubicBezTo>
                  <a:cubicBezTo>
                    <a:pt x="282" y="497"/>
                    <a:pt x="286" y="486"/>
                    <a:pt x="293" y="477"/>
                  </a:cubicBezTo>
                  <a:cubicBezTo>
                    <a:pt x="189" y="418"/>
                    <a:pt x="189" y="418"/>
                    <a:pt x="189" y="418"/>
                  </a:cubicBezTo>
                  <a:cubicBezTo>
                    <a:pt x="179" y="428"/>
                    <a:pt x="166" y="434"/>
                    <a:pt x="152" y="434"/>
                  </a:cubicBezTo>
                  <a:cubicBezTo>
                    <a:pt x="122" y="434"/>
                    <a:pt x="98" y="410"/>
                    <a:pt x="98" y="380"/>
                  </a:cubicBezTo>
                  <a:cubicBezTo>
                    <a:pt x="98" y="350"/>
                    <a:pt x="122" y="327"/>
                    <a:pt x="152" y="327"/>
                  </a:cubicBezTo>
                  <a:cubicBezTo>
                    <a:pt x="161" y="327"/>
                    <a:pt x="170" y="329"/>
                    <a:pt x="178" y="334"/>
                  </a:cubicBezTo>
                  <a:cubicBezTo>
                    <a:pt x="287" y="232"/>
                    <a:pt x="287" y="232"/>
                    <a:pt x="287" y="232"/>
                  </a:cubicBezTo>
                  <a:cubicBezTo>
                    <a:pt x="281" y="222"/>
                    <a:pt x="277" y="211"/>
                    <a:pt x="277" y="198"/>
                  </a:cubicBezTo>
                  <a:cubicBezTo>
                    <a:pt x="277" y="166"/>
                    <a:pt x="303" y="140"/>
                    <a:pt x="335" y="140"/>
                  </a:cubicBezTo>
                  <a:cubicBezTo>
                    <a:pt x="367" y="140"/>
                    <a:pt x="394" y="166"/>
                    <a:pt x="394" y="198"/>
                  </a:cubicBezTo>
                  <a:cubicBezTo>
                    <a:pt x="394" y="208"/>
                    <a:pt x="391" y="218"/>
                    <a:pt x="386" y="227"/>
                  </a:cubicBezTo>
                  <a:cubicBezTo>
                    <a:pt x="478" y="339"/>
                    <a:pt x="478" y="339"/>
                    <a:pt x="478" y="339"/>
                  </a:cubicBezTo>
                  <a:cubicBezTo>
                    <a:pt x="487" y="331"/>
                    <a:pt x="499" y="327"/>
                    <a:pt x="511" y="327"/>
                  </a:cubicBezTo>
                  <a:cubicBezTo>
                    <a:pt x="541" y="327"/>
                    <a:pt x="565" y="350"/>
                    <a:pt x="565" y="380"/>
                  </a:cubicBezTo>
                  <a:cubicBezTo>
                    <a:pt x="565" y="410"/>
                    <a:pt x="541" y="434"/>
                    <a:pt x="511" y="4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12" tIns="33606" rIns="67212" bIns="33606" numCol="1" anchor="t" anchorCtr="0" compatLnSpc="1">
              <a:prstTxWarp prst="textNoShape">
                <a:avLst/>
              </a:prstTxWarp>
            </a:bodyPr>
            <a:lstStyle/>
            <a:p>
              <a:pPr defTabSz="671572" fontAlgn="base">
                <a:spcBef>
                  <a:spcPct val="0"/>
                </a:spcBef>
                <a:spcAft>
                  <a:spcPct val="0"/>
                </a:spcAft>
                <a:defRPr/>
              </a:pPr>
              <a:endParaRPr lang="en-US" sz="1298" kern="0">
                <a:solidFill>
                  <a:srgbClr val="FFFFFF"/>
                </a:solidFill>
                <a:latin typeface="Segoe UI"/>
                <a:ea typeface="ＭＳ Ｐゴシック" charset="0"/>
              </a:endParaRPr>
            </a:p>
          </p:txBody>
        </p:sp>
      </p:grpSp>
      <p:grpSp>
        <p:nvGrpSpPr>
          <p:cNvPr id="284" name="Group 283"/>
          <p:cNvGrpSpPr/>
          <p:nvPr/>
        </p:nvGrpSpPr>
        <p:grpSpPr>
          <a:xfrm>
            <a:off x="10304696" y="3631464"/>
            <a:ext cx="643141" cy="260260"/>
            <a:chOff x="10511326" y="3415901"/>
            <a:chExt cx="656037" cy="265479"/>
          </a:xfrm>
        </p:grpSpPr>
        <p:grpSp>
          <p:nvGrpSpPr>
            <p:cNvPr id="285" name="Group 284"/>
            <p:cNvGrpSpPr/>
            <p:nvPr/>
          </p:nvGrpSpPr>
          <p:grpSpPr>
            <a:xfrm>
              <a:off x="10511326" y="3415901"/>
              <a:ext cx="656037" cy="265479"/>
              <a:chOff x="11124799" y="3415901"/>
              <a:chExt cx="656037" cy="265479"/>
            </a:xfrm>
          </p:grpSpPr>
          <p:sp>
            <p:nvSpPr>
              <p:cNvPr id="292" name="Rectangle 291"/>
              <p:cNvSpPr/>
              <p:nvPr/>
            </p:nvSpPr>
            <p:spPr>
              <a:xfrm>
                <a:off x="11124799" y="3415901"/>
                <a:ext cx="656037" cy="265479"/>
              </a:xfrm>
              <a:prstGeom prst="rect">
                <a:avLst/>
              </a:prstGeom>
              <a:solidFill>
                <a:srgbClr val="2E75B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65">
                  <a:solidFill>
                    <a:srgbClr val="FFFFFF"/>
                  </a:solidFill>
                  <a:latin typeface="Segoe UI"/>
                </a:endParaRPr>
              </a:p>
            </p:txBody>
          </p:sp>
          <p:grpSp>
            <p:nvGrpSpPr>
              <p:cNvPr id="293" name="Group 292"/>
              <p:cNvGrpSpPr/>
              <p:nvPr/>
            </p:nvGrpSpPr>
            <p:grpSpPr>
              <a:xfrm>
                <a:off x="11403757" y="3456438"/>
                <a:ext cx="354797" cy="201764"/>
                <a:chOff x="5433815" y="3134944"/>
                <a:chExt cx="395458" cy="224887"/>
              </a:xfrm>
              <a:solidFill>
                <a:schemeClr val="bg1"/>
              </a:solidFill>
            </p:grpSpPr>
            <p:sp>
              <p:nvSpPr>
                <p:cNvPr id="294" name="Freeform 293"/>
                <p:cNvSpPr>
                  <a:spLocks noChangeAspect="1" noEditPoints="1"/>
                </p:cNvSpPr>
                <p:nvPr/>
              </p:nvSpPr>
              <p:spPr bwMode="black">
                <a:xfrm>
                  <a:off x="5433815" y="3134944"/>
                  <a:ext cx="187949" cy="224887"/>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grpFill/>
                <a:ln>
                  <a:noFill/>
                </a:ln>
              </p:spPr>
              <p:txBody>
                <a:bodyPr vert="horz" wrap="square" lIns="87857" tIns="43929" rIns="87857" bIns="43929" numCol="1" anchor="t" anchorCtr="0" compatLnSpc="1">
                  <a:prstTxWarp prst="textNoShape">
                    <a:avLst/>
                  </a:prstTxWarp>
                </a:bodyPr>
                <a:lstStyle/>
                <a:p>
                  <a:pPr defTabSz="914367">
                    <a:defRPr/>
                  </a:pPr>
                  <a:endParaRPr lang="en-US" sz="1729" dirty="0">
                    <a:solidFill>
                      <a:srgbClr val="505050"/>
                    </a:solidFill>
                    <a:latin typeface="Segoe UI"/>
                  </a:endParaRPr>
                </a:p>
              </p:txBody>
            </p:sp>
            <p:sp>
              <p:nvSpPr>
                <p:cNvPr id="308" name="Freeform 307"/>
                <p:cNvSpPr>
                  <a:spLocks noChangeAspect="1" noEditPoints="1"/>
                </p:cNvSpPr>
                <p:nvPr/>
              </p:nvSpPr>
              <p:spPr bwMode="black">
                <a:xfrm>
                  <a:off x="5641324" y="3134944"/>
                  <a:ext cx="187949" cy="224887"/>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grpFill/>
                <a:ln>
                  <a:noFill/>
                </a:ln>
              </p:spPr>
              <p:txBody>
                <a:bodyPr vert="horz" wrap="square" lIns="87857" tIns="43929" rIns="87857" bIns="43929" numCol="1" anchor="t" anchorCtr="0" compatLnSpc="1">
                  <a:prstTxWarp prst="textNoShape">
                    <a:avLst/>
                  </a:prstTxWarp>
                </a:bodyPr>
                <a:lstStyle/>
                <a:p>
                  <a:pPr defTabSz="914367">
                    <a:defRPr/>
                  </a:pPr>
                  <a:endParaRPr lang="en-US" sz="1729" dirty="0">
                    <a:solidFill>
                      <a:srgbClr val="505050"/>
                    </a:solidFill>
                    <a:latin typeface="Segoe UI"/>
                  </a:endParaRPr>
                </a:p>
              </p:txBody>
            </p:sp>
          </p:grpSp>
        </p:grpSp>
        <p:grpSp>
          <p:nvGrpSpPr>
            <p:cNvPr id="286" name="Group 16"/>
            <p:cNvGrpSpPr>
              <a:grpSpLocks noChangeAspect="1"/>
            </p:cNvGrpSpPr>
            <p:nvPr/>
          </p:nvGrpSpPr>
          <p:grpSpPr bwMode="auto">
            <a:xfrm>
              <a:off x="10557609" y="3453434"/>
              <a:ext cx="210528" cy="204212"/>
              <a:chOff x="3654" y="2101"/>
              <a:chExt cx="200" cy="194"/>
            </a:xfrm>
          </p:grpSpPr>
          <p:sp>
            <p:nvSpPr>
              <p:cNvPr id="288" name="AutoShape 15"/>
              <p:cNvSpPr>
                <a:spLocks noChangeAspect="1" noChangeArrowheads="1" noTextEdit="1"/>
              </p:cNvSpPr>
              <p:nvPr/>
            </p:nvSpPr>
            <p:spPr bwMode="auto">
              <a:xfrm>
                <a:off x="3654" y="2101"/>
                <a:ext cx="20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89" name="Freeform 17"/>
              <p:cNvSpPr>
                <a:spLocks noEditPoints="1"/>
              </p:cNvSpPr>
              <p:nvPr/>
            </p:nvSpPr>
            <p:spPr bwMode="auto">
              <a:xfrm>
                <a:off x="3654" y="2103"/>
                <a:ext cx="198" cy="190"/>
              </a:xfrm>
              <a:custGeom>
                <a:avLst/>
                <a:gdLst>
                  <a:gd name="T0" fmla="*/ 98 w 113"/>
                  <a:gd name="T1" fmla="*/ 0 h 109"/>
                  <a:gd name="T2" fmla="*/ 12 w 113"/>
                  <a:gd name="T3" fmla="*/ 0 h 109"/>
                  <a:gd name="T4" fmla="*/ 12 w 113"/>
                  <a:gd name="T5" fmla="*/ 0 h 109"/>
                  <a:gd name="T6" fmla="*/ 0 w 113"/>
                  <a:gd name="T7" fmla="*/ 0 h 109"/>
                  <a:gd name="T8" fmla="*/ 0 w 113"/>
                  <a:gd name="T9" fmla="*/ 8 h 109"/>
                  <a:gd name="T10" fmla="*/ 0 w 113"/>
                  <a:gd name="T11" fmla="*/ 16 h 109"/>
                  <a:gd name="T12" fmla="*/ 0 w 113"/>
                  <a:gd name="T13" fmla="*/ 94 h 109"/>
                  <a:gd name="T14" fmla="*/ 0 w 113"/>
                  <a:gd name="T15" fmla="*/ 102 h 109"/>
                  <a:gd name="T16" fmla="*/ 0 w 113"/>
                  <a:gd name="T17" fmla="*/ 109 h 109"/>
                  <a:gd name="T18" fmla="*/ 8 w 113"/>
                  <a:gd name="T19" fmla="*/ 109 h 109"/>
                  <a:gd name="T20" fmla="*/ 12 w 113"/>
                  <a:gd name="T21" fmla="*/ 109 h 109"/>
                  <a:gd name="T22" fmla="*/ 12 w 113"/>
                  <a:gd name="T23" fmla="*/ 109 h 109"/>
                  <a:gd name="T24" fmla="*/ 18 w 113"/>
                  <a:gd name="T25" fmla="*/ 86 h 109"/>
                  <a:gd name="T26" fmla="*/ 30 w 113"/>
                  <a:gd name="T27" fmla="*/ 74 h 109"/>
                  <a:gd name="T28" fmla="*/ 39 w 113"/>
                  <a:gd name="T29" fmla="*/ 81 h 109"/>
                  <a:gd name="T30" fmla="*/ 57 w 113"/>
                  <a:gd name="T31" fmla="*/ 81 h 109"/>
                  <a:gd name="T32" fmla="*/ 79 w 113"/>
                  <a:gd name="T33" fmla="*/ 71 h 109"/>
                  <a:gd name="T34" fmla="*/ 103 w 113"/>
                  <a:gd name="T35" fmla="*/ 109 h 109"/>
                  <a:gd name="T36" fmla="*/ 105 w 113"/>
                  <a:gd name="T37" fmla="*/ 109 h 109"/>
                  <a:gd name="T38" fmla="*/ 106 w 113"/>
                  <a:gd name="T39" fmla="*/ 109 h 109"/>
                  <a:gd name="T40" fmla="*/ 106 w 113"/>
                  <a:gd name="T41" fmla="*/ 109 h 109"/>
                  <a:gd name="T42" fmla="*/ 113 w 113"/>
                  <a:gd name="T43" fmla="*/ 109 h 109"/>
                  <a:gd name="T44" fmla="*/ 113 w 113"/>
                  <a:gd name="T45" fmla="*/ 102 h 109"/>
                  <a:gd name="T46" fmla="*/ 113 w 113"/>
                  <a:gd name="T47" fmla="*/ 94 h 109"/>
                  <a:gd name="T48" fmla="*/ 113 w 113"/>
                  <a:gd name="T49" fmla="*/ 16 h 109"/>
                  <a:gd name="T50" fmla="*/ 113 w 113"/>
                  <a:gd name="T51" fmla="*/ 8 h 109"/>
                  <a:gd name="T52" fmla="*/ 113 w 113"/>
                  <a:gd name="T53" fmla="*/ 0 h 109"/>
                  <a:gd name="T54" fmla="*/ 98 w 113"/>
                  <a:gd name="T55" fmla="*/ 0 h 109"/>
                  <a:gd name="T56" fmla="*/ 76 w 113"/>
                  <a:gd name="T57" fmla="*/ 50 h 109"/>
                  <a:gd name="T58" fmla="*/ 45 w 113"/>
                  <a:gd name="T59" fmla="*/ 71 h 109"/>
                  <a:gd name="T60" fmla="*/ 28 w 113"/>
                  <a:gd name="T61" fmla="*/ 37 h 109"/>
                  <a:gd name="T62" fmla="*/ 59 w 113"/>
                  <a:gd name="T63" fmla="*/ 16 h 109"/>
                  <a:gd name="T64" fmla="*/ 76 w 113"/>
                  <a:gd name="T65" fmla="*/ 5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09">
                    <a:moveTo>
                      <a:pt x="98" y="0"/>
                    </a:moveTo>
                    <a:cubicBezTo>
                      <a:pt x="12" y="0"/>
                      <a:pt x="12" y="0"/>
                      <a:pt x="12" y="0"/>
                    </a:cubicBezTo>
                    <a:cubicBezTo>
                      <a:pt x="12" y="0"/>
                      <a:pt x="12" y="0"/>
                      <a:pt x="12" y="0"/>
                    </a:cubicBezTo>
                    <a:cubicBezTo>
                      <a:pt x="0" y="0"/>
                      <a:pt x="0" y="0"/>
                      <a:pt x="0" y="0"/>
                    </a:cubicBezTo>
                    <a:cubicBezTo>
                      <a:pt x="0" y="8"/>
                      <a:pt x="0" y="8"/>
                      <a:pt x="0" y="8"/>
                    </a:cubicBezTo>
                    <a:cubicBezTo>
                      <a:pt x="0" y="16"/>
                      <a:pt x="0" y="16"/>
                      <a:pt x="0" y="16"/>
                    </a:cubicBezTo>
                    <a:cubicBezTo>
                      <a:pt x="0" y="94"/>
                      <a:pt x="0" y="94"/>
                      <a:pt x="0" y="94"/>
                    </a:cubicBezTo>
                    <a:cubicBezTo>
                      <a:pt x="0" y="102"/>
                      <a:pt x="0" y="102"/>
                      <a:pt x="0" y="102"/>
                    </a:cubicBezTo>
                    <a:cubicBezTo>
                      <a:pt x="0" y="109"/>
                      <a:pt x="0" y="109"/>
                      <a:pt x="0" y="109"/>
                    </a:cubicBezTo>
                    <a:cubicBezTo>
                      <a:pt x="8" y="109"/>
                      <a:pt x="8" y="109"/>
                      <a:pt x="8" y="109"/>
                    </a:cubicBezTo>
                    <a:cubicBezTo>
                      <a:pt x="12" y="109"/>
                      <a:pt x="12" y="109"/>
                      <a:pt x="12" y="109"/>
                    </a:cubicBezTo>
                    <a:cubicBezTo>
                      <a:pt x="12" y="109"/>
                      <a:pt x="12" y="109"/>
                      <a:pt x="12" y="109"/>
                    </a:cubicBezTo>
                    <a:cubicBezTo>
                      <a:pt x="12" y="105"/>
                      <a:pt x="13" y="93"/>
                      <a:pt x="18" y="86"/>
                    </a:cubicBezTo>
                    <a:cubicBezTo>
                      <a:pt x="24" y="75"/>
                      <a:pt x="27" y="75"/>
                      <a:pt x="30" y="74"/>
                    </a:cubicBezTo>
                    <a:cubicBezTo>
                      <a:pt x="32" y="74"/>
                      <a:pt x="35" y="79"/>
                      <a:pt x="39" y="81"/>
                    </a:cubicBezTo>
                    <a:cubicBezTo>
                      <a:pt x="43" y="83"/>
                      <a:pt x="47" y="86"/>
                      <a:pt x="57" y="81"/>
                    </a:cubicBezTo>
                    <a:cubicBezTo>
                      <a:pt x="68" y="76"/>
                      <a:pt x="70" y="71"/>
                      <a:pt x="79" y="71"/>
                    </a:cubicBezTo>
                    <a:cubicBezTo>
                      <a:pt x="88" y="71"/>
                      <a:pt x="102" y="87"/>
                      <a:pt x="103" y="109"/>
                    </a:cubicBezTo>
                    <a:cubicBezTo>
                      <a:pt x="105" y="109"/>
                      <a:pt x="105" y="109"/>
                      <a:pt x="105" y="109"/>
                    </a:cubicBezTo>
                    <a:cubicBezTo>
                      <a:pt x="106" y="109"/>
                      <a:pt x="106" y="109"/>
                      <a:pt x="106" y="109"/>
                    </a:cubicBezTo>
                    <a:cubicBezTo>
                      <a:pt x="106" y="109"/>
                      <a:pt x="106" y="109"/>
                      <a:pt x="106" y="109"/>
                    </a:cubicBezTo>
                    <a:cubicBezTo>
                      <a:pt x="113" y="109"/>
                      <a:pt x="113" y="109"/>
                      <a:pt x="113" y="109"/>
                    </a:cubicBezTo>
                    <a:cubicBezTo>
                      <a:pt x="113" y="102"/>
                      <a:pt x="113" y="102"/>
                      <a:pt x="113" y="102"/>
                    </a:cubicBezTo>
                    <a:cubicBezTo>
                      <a:pt x="113" y="94"/>
                      <a:pt x="113" y="94"/>
                      <a:pt x="113" y="94"/>
                    </a:cubicBezTo>
                    <a:cubicBezTo>
                      <a:pt x="113" y="16"/>
                      <a:pt x="113" y="16"/>
                      <a:pt x="113" y="16"/>
                    </a:cubicBezTo>
                    <a:cubicBezTo>
                      <a:pt x="113" y="8"/>
                      <a:pt x="113" y="8"/>
                      <a:pt x="113" y="8"/>
                    </a:cubicBezTo>
                    <a:cubicBezTo>
                      <a:pt x="113" y="0"/>
                      <a:pt x="113" y="0"/>
                      <a:pt x="113" y="0"/>
                    </a:cubicBezTo>
                    <a:cubicBezTo>
                      <a:pt x="98" y="0"/>
                      <a:pt x="98" y="0"/>
                      <a:pt x="98" y="0"/>
                    </a:cubicBezTo>
                    <a:close/>
                    <a:moveTo>
                      <a:pt x="76" y="50"/>
                    </a:moveTo>
                    <a:cubicBezTo>
                      <a:pt x="72" y="64"/>
                      <a:pt x="59" y="74"/>
                      <a:pt x="45" y="71"/>
                    </a:cubicBezTo>
                    <a:cubicBezTo>
                      <a:pt x="32" y="67"/>
                      <a:pt x="24" y="52"/>
                      <a:pt x="28" y="37"/>
                    </a:cubicBezTo>
                    <a:cubicBezTo>
                      <a:pt x="31" y="23"/>
                      <a:pt x="45" y="13"/>
                      <a:pt x="59" y="16"/>
                    </a:cubicBezTo>
                    <a:cubicBezTo>
                      <a:pt x="72" y="20"/>
                      <a:pt x="80" y="35"/>
                      <a:pt x="76"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90" name="Freeform 18"/>
              <p:cNvSpPr>
                <a:spLocks/>
              </p:cNvSpPr>
              <p:nvPr/>
            </p:nvSpPr>
            <p:spPr bwMode="auto">
              <a:xfrm>
                <a:off x="3696" y="2126"/>
                <a:ext cx="98" cy="106"/>
              </a:xfrm>
              <a:custGeom>
                <a:avLst/>
                <a:gdLst>
                  <a:gd name="T0" fmla="*/ 35 w 56"/>
                  <a:gd name="T1" fmla="*/ 3 h 61"/>
                  <a:gd name="T2" fmla="*/ 4 w 56"/>
                  <a:gd name="T3" fmla="*/ 24 h 61"/>
                  <a:gd name="T4" fmla="*/ 21 w 56"/>
                  <a:gd name="T5" fmla="*/ 58 h 61"/>
                  <a:gd name="T6" fmla="*/ 52 w 56"/>
                  <a:gd name="T7" fmla="*/ 37 h 61"/>
                  <a:gd name="T8" fmla="*/ 35 w 56"/>
                  <a:gd name="T9" fmla="*/ 3 h 61"/>
                </a:gdLst>
                <a:ahLst/>
                <a:cxnLst>
                  <a:cxn ang="0">
                    <a:pos x="T0" y="T1"/>
                  </a:cxn>
                  <a:cxn ang="0">
                    <a:pos x="T2" y="T3"/>
                  </a:cxn>
                  <a:cxn ang="0">
                    <a:pos x="T4" y="T5"/>
                  </a:cxn>
                  <a:cxn ang="0">
                    <a:pos x="T6" y="T7"/>
                  </a:cxn>
                  <a:cxn ang="0">
                    <a:pos x="T8" y="T9"/>
                  </a:cxn>
                </a:cxnLst>
                <a:rect l="0" t="0" r="r" b="b"/>
                <a:pathLst>
                  <a:path w="56" h="61">
                    <a:moveTo>
                      <a:pt x="35" y="3"/>
                    </a:moveTo>
                    <a:cubicBezTo>
                      <a:pt x="21" y="0"/>
                      <a:pt x="7" y="10"/>
                      <a:pt x="4" y="24"/>
                    </a:cubicBezTo>
                    <a:cubicBezTo>
                      <a:pt x="0" y="39"/>
                      <a:pt x="8" y="54"/>
                      <a:pt x="21" y="58"/>
                    </a:cubicBezTo>
                    <a:cubicBezTo>
                      <a:pt x="35" y="61"/>
                      <a:pt x="48" y="51"/>
                      <a:pt x="52" y="37"/>
                    </a:cubicBezTo>
                    <a:cubicBezTo>
                      <a:pt x="56" y="22"/>
                      <a:pt x="48" y="7"/>
                      <a:pt x="35" y="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91" name="Freeform 19"/>
              <p:cNvSpPr>
                <a:spLocks/>
              </p:cNvSpPr>
              <p:nvPr/>
            </p:nvSpPr>
            <p:spPr bwMode="auto">
              <a:xfrm>
                <a:off x="3675" y="2227"/>
                <a:ext cx="160" cy="66"/>
              </a:xfrm>
              <a:custGeom>
                <a:avLst/>
                <a:gdLst>
                  <a:gd name="T0" fmla="*/ 67 w 91"/>
                  <a:gd name="T1" fmla="*/ 0 h 38"/>
                  <a:gd name="T2" fmla="*/ 45 w 91"/>
                  <a:gd name="T3" fmla="*/ 10 h 38"/>
                  <a:gd name="T4" fmla="*/ 27 w 91"/>
                  <a:gd name="T5" fmla="*/ 10 h 38"/>
                  <a:gd name="T6" fmla="*/ 18 w 91"/>
                  <a:gd name="T7" fmla="*/ 3 h 38"/>
                  <a:gd name="T8" fmla="*/ 6 w 91"/>
                  <a:gd name="T9" fmla="*/ 15 h 38"/>
                  <a:gd name="T10" fmla="*/ 0 w 91"/>
                  <a:gd name="T11" fmla="*/ 38 h 38"/>
                  <a:gd name="T12" fmla="*/ 91 w 91"/>
                  <a:gd name="T13" fmla="*/ 38 h 38"/>
                  <a:gd name="T14" fmla="*/ 67 w 91"/>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8">
                    <a:moveTo>
                      <a:pt x="67" y="0"/>
                    </a:moveTo>
                    <a:cubicBezTo>
                      <a:pt x="58" y="0"/>
                      <a:pt x="56" y="5"/>
                      <a:pt x="45" y="10"/>
                    </a:cubicBezTo>
                    <a:cubicBezTo>
                      <a:pt x="35" y="15"/>
                      <a:pt x="31" y="12"/>
                      <a:pt x="27" y="10"/>
                    </a:cubicBezTo>
                    <a:cubicBezTo>
                      <a:pt x="23" y="8"/>
                      <a:pt x="20" y="3"/>
                      <a:pt x="18" y="3"/>
                    </a:cubicBezTo>
                    <a:cubicBezTo>
                      <a:pt x="15" y="4"/>
                      <a:pt x="12" y="4"/>
                      <a:pt x="6" y="15"/>
                    </a:cubicBezTo>
                    <a:cubicBezTo>
                      <a:pt x="1" y="22"/>
                      <a:pt x="0" y="34"/>
                      <a:pt x="0" y="38"/>
                    </a:cubicBezTo>
                    <a:cubicBezTo>
                      <a:pt x="91" y="38"/>
                      <a:pt x="91" y="38"/>
                      <a:pt x="91" y="38"/>
                    </a:cubicBezTo>
                    <a:cubicBezTo>
                      <a:pt x="90" y="16"/>
                      <a:pt x="76" y="0"/>
                      <a:pt x="67"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sp>
          <p:nvSpPr>
            <p:cNvPr id="287" name="Rectangle 286"/>
            <p:cNvSpPr/>
            <p:nvPr/>
          </p:nvSpPr>
          <p:spPr bwMode="auto">
            <a:xfrm>
              <a:off x="10766032" y="3448906"/>
              <a:ext cx="45719" cy="222115"/>
            </a:xfrm>
            <a:prstGeom prst="rect">
              <a:avLst/>
            </a:prstGeom>
            <a:solidFill>
              <a:srgbClr val="2E75B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68" name="Group 267"/>
          <p:cNvGrpSpPr/>
          <p:nvPr/>
        </p:nvGrpSpPr>
        <p:grpSpPr>
          <a:xfrm>
            <a:off x="1464472" y="3276239"/>
            <a:ext cx="485563" cy="1243479"/>
            <a:chOff x="4641850" y="5064127"/>
            <a:chExt cx="495300" cy="1268413"/>
          </a:xfrm>
        </p:grpSpPr>
        <p:sp>
          <p:nvSpPr>
            <p:cNvPr id="269" name="Rectangle 17"/>
            <p:cNvSpPr>
              <a:spLocks noChangeArrowheads="1"/>
            </p:cNvSpPr>
            <p:nvPr/>
          </p:nvSpPr>
          <p:spPr bwMode="auto">
            <a:xfrm flipH="1">
              <a:off x="4739044" y="5499215"/>
              <a:ext cx="63500" cy="371475"/>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70" name="Freeform 20"/>
            <p:cNvSpPr>
              <a:spLocks/>
            </p:cNvSpPr>
            <p:nvPr/>
          </p:nvSpPr>
          <p:spPr bwMode="auto">
            <a:xfrm flipH="1">
              <a:off x="4739044" y="5808778"/>
              <a:ext cx="63500" cy="125413"/>
            </a:xfrm>
            <a:custGeom>
              <a:avLst/>
              <a:gdLst>
                <a:gd name="T0" fmla="*/ 0 w 51"/>
                <a:gd name="T1" fmla="*/ 0 h 102"/>
                <a:gd name="T2" fmla="*/ 0 w 51"/>
                <a:gd name="T3" fmla="*/ 102 h 102"/>
                <a:gd name="T4" fmla="*/ 51 w 51"/>
                <a:gd name="T5" fmla="*/ 51 h 102"/>
                <a:gd name="T6" fmla="*/ 0 w 51"/>
                <a:gd name="T7" fmla="*/ 0 h 102"/>
              </a:gdLst>
              <a:ahLst/>
              <a:cxnLst>
                <a:cxn ang="0">
                  <a:pos x="T0" y="T1"/>
                </a:cxn>
                <a:cxn ang="0">
                  <a:pos x="T2" y="T3"/>
                </a:cxn>
                <a:cxn ang="0">
                  <a:pos x="T4" y="T5"/>
                </a:cxn>
                <a:cxn ang="0">
                  <a:pos x="T6" y="T7"/>
                </a:cxn>
              </a:cxnLst>
              <a:rect l="0" t="0" r="r" b="b"/>
              <a:pathLst>
                <a:path w="51" h="102">
                  <a:moveTo>
                    <a:pt x="0" y="0"/>
                  </a:moveTo>
                  <a:cubicBezTo>
                    <a:pt x="0" y="102"/>
                    <a:pt x="0" y="102"/>
                    <a:pt x="0" y="102"/>
                  </a:cubicBezTo>
                  <a:cubicBezTo>
                    <a:pt x="28" y="102"/>
                    <a:pt x="51" y="79"/>
                    <a:pt x="51" y="51"/>
                  </a:cubicBezTo>
                  <a:cubicBezTo>
                    <a:pt x="51" y="23"/>
                    <a:pt x="28" y="0"/>
                    <a:pt x="0"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nvGrpSpPr>
            <p:cNvPr id="271" name="Group 4"/>
            <p:cNvGrpSpPr>
              <a:grpSpLocks noChangeAspect="1"/>
            </p:cNvGrpSpPr>
            <p:nvPr/>
          </p:nvGrpSpPr>
          <p:grpSpPr bwMode="auto">
            <a:xfrm>
              <a:off x="4641850" y="5064127"/>
              <a:ext cx="495300" cy="1268413"/>
              <a:chOff x="2924" y="3190"/>
              <a:chExt cx="312" cy="799"/>
            </a:xfrm>
          </p:grpSpPr>
          <p:sp>
            <p:nvSpPr>
              <p:cNvPr id="272" name="Rectangle 5"/>
              <p:cNvSpPr>
                <a:spLocks noChangeArrowheads="1"/>
              </p:cNvSpPr>
              <p:nvPr/>
            </p:nvSpPr>
            <p:spPr bwMode="auto">
              <a:xfrm>
                <a:off x="3066" y="3720"/>
                <a:ext cx="92" cy="157"/>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73" name="Freeform 6"/>
              <p:cNvSpPr>
                <a:spLocks/>
              </p:cNvSpPr>
              <p:nvPr/>
            </p:nvSpPr>
            <p:spPr bwMode="auto">
              <a:xfrm>
                <a:off x="2993" y="3943"/>
                <a:ext cx="81" cy="29"/>
              </a:xfrm>
              <a:custGeom>
                <a:avLst/>
                <a:gdLst>
                  <a:gd name="T0" fmla="*/ 56 w 104"/>
                  <a:gd name="T1" fmla="*/ 0 h 37"/>
                  <a:gd name="T2" fmla="*/ 2 w 104"/>
                  <a:gd name="T3" fmla="*/ 29 h 37"/>
                  <a:gd name="T4" fmla="*/ 0 w 104"/>
                  <a:gd name="T5" fmla="*/ 36 h 37"/>
                  <a:gd name="T6" fmla="*/ 71 w 104"/>
                  <a:gd name="T7" fmla="*/ 37 h 37"/>
                  <a:gd name="T8" fmla="*/ 104 w 104"/>
                  <a:gd name="T9" fmla="*/ 0 h 37"/>
                  <a:gd name="T10" fmla="*/ 56 w 104"/>
                  <a:gd name="T11" fmla="*/ 0 h 37"/>
                </a:gdLst>
                <a:ahLst/>
                <a:cxnLst>
                  <a:cxn ang="0">
                    <a:pos x="T0" y="T1"/>
                  </a:cxn>
                  <a:cxn ang="0">
                    <a:pos x="T2" y="T3"/>
                  </a:cxn>
                  <a:cxn ang="0">
                    <a:pos x="T4" y="T5"/>
                  </a:cxn>
                  <a:cxn ang="0">
                    <a:pos x="T6" y="T7"/>
                  </a:cxn>
                  <a:cxn ang="0">
                    <a:pos x="T8" y="T9"/>
                  </a:cxn>
                  <a:cxn ang="0">
                    <a:pos x="T10" y="T11"/>
                  </a:cxn>
                </a:cxnLst>
                <a:rect l="0" t="0" r="r" b="b"/>
                <a:pathLst>
                  <a:path w="104" h="37">
                    <a:moveTo>
                      <a:pt x="56" y="0"/>
                    </a:moveTo>
                    <a:cubicBezTo>
                      <a:pt x="33" y="0"/>
                      <a:pt x="13" y="12"/>
                      <a:pt x="2" y="29"/>
                    </a:cubicBezTo>
                    <a:cubicBezTo>
                      <a:pt x="0" y="36"/>
                      <a:pt x="0" y="36"/>
                      <a:pt x="0" y="36"/>
                    </a:cubicBezTo>
                    <a:cubicBezTo>
                      <a:pt x="71" y="37"/>
                      <a:pt x="71" y="37"/>
                      <a:pt x="71" y="37"/>
                    </a:cubicBezTo>
                    <a:cubicBezTo>
                      <a:pt x="88" y="37"/>
                      <a:pt x="102" y="17"/>
                      <a:pt x="104" y="0"/>
                    </a:cubicBezTo>
                    <a:lnTo>
                      <a:pt x="56" y="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74" name="Rectangle 7"/>
              <p:cNvSpPr>
                <a:spLocks noChangeArrowheads="1"/>
              </p:cNvSpPr>
              <p:nvPr/>
            </p:nvSpPr>
            <p:spPr bwMode="auto">
              <a:xfrm>
                <a:off x="3055" y="3327"/>
                <a:ext cx="110" cy="66"/>
              </a:xfrm>
              <a:prstGeom prst="rect">
                <a:avLst/>
              </a:prstGeom>
              <a:solidFill>
                <a:srgbClr val="6D49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75" name="Freeform 8"/>
              <p:cNvSpPr>
                <a:spLocks/>
              </p:cNvSpPr>
              <p:nvPr/>
            </p:nvSpPr>
            <p:spPr bwMode="auto">
              <a:xfrm>
                <a:off x="3043" y="3264"/>
                <a:ext cx="133" cy="28"/>
              </a:xfrm>
              <a:custGeom>
                <a:avLst/>
                <a:gdLst>
                  <a:gd name="T0" fmla="*/ 172 w 172"/>
                  <a:gd name="T1" fmla="*/ 27 h 36"/>
                  <a:gd name="T2" fmla="*/ 164 w 172"/>
                  <a:gd name="T3" fmla="*/ 36 h 36"/>
                  <a:gd name="T4" fmla="*/ 9 w 172"/>
                  <a:gd name="T5" fmla="*/ 36 h 36"/>
                  <a:gd name="T6" fmla="*/ 0 w 172"/>
                  <a:gd name="T7" fmla="*/ 27 h 36"/>
                  <a:gd name="T8" fmla="*/ 0 w 172"/>
                  <a:gd name="T9" fmla="*/ 8 h 36"/>
                  <a:gd name="T10" fmla="*/ 9 w 172"/>
                  <a:gd name="T11" fmla="*/ 0 h 36"/>
                  <a:gd name="T12" fmla="*/ 164 w 172"/>
                  <a:gd name="T13" fmla="*/ 0 h 36"/>
                  <a:gd name="T14" fmla="*/ 172 w 172"/>
                  <a:gd name="T15" fmla="*/ 8 h 36"/>
                  <a:gd name="T16" fmla="*/ 172 w 172"/>
                  <a:gd name="T1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6">
                    <a:moveTo>
                      <a:pt x="172" y="27"/>
                    </a:moveTo>
                    <a:cubicBezTo>
                      <a:pt x="172" y="32"/>
                      <a:pt x="168" y="36"/>
                      <a:pt x="164" y="36"/>
                    </a:cubicBezTo>
                    <a:cubicBezTo>
                      <a:pt x="9" y="36"/>
                      <a:pt x="9" y="36"/>
                      <a:pt x="9" y="36"/>
                    </a:cubicBezTo>
                    <a:cubicBezTo>
                      <a:pt x="4" y="36"/>
                      <a:pt x="0" y="32"/>
                      <a:pt x="0" y="27"/>
                    </a:cubicBezTo>
                    <a:cubicBezTo>
                      <a:pt x="0" y="8"/>
                      <a:pt x="0" y="8"/>
                      <a:pt x="0" y="8"/>
                    </a:cubicBezTo>
                    <a:cubicBezTo>
                      <a:pt x="0" y="3"/>
                      <a:pt x="4" y="0"/>
                      <a:pt x="9" y="0"/>
                    </a:cubicBezTo>
                    <a:cubicBezTo>
                      <a:pt x="164" y="0"/>
                      <a:pt x="164" y="0"/>
                      <a:pt x="164" y="0"/>
                    </a:cubicBezTo>
                    <a:cubicBezTo>
                      <a:pt x="168" y="0"/>
                      <a:pt x="172" y="3"/>
                      <a:pt x="172" y="8"/>
                    </a:cubicBezTo>
                    <a:lnTo>
                      <a:pt x="172" y="27"/>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76" name="Freeform 9"/>
              <p:cNvSpPr>
                <a:spLocks/>
              </p:cNvSpPr>
              <p:nvPr/>
            </p:nvSpPr>
            <p:spPr bwMode="auto">
              <a:xfrm>
                <a:off x="3086" y="3325"/>
                <a:ext cx="47" cy="77"/>
              </a:xfrm>
              <a:custGeom>
                <a:avLst/>
                <a:gdLst>
                  <a:gd name="T0" fmla="*/ 23 w 47"/>
                  <a:gd name="T1" fmla="*/ 77 h 77"/>
                  <a:gd name="T2" fmla="*/ 0 w 47"/>
                  <a:gd name="T3" fmla="*/ 55 h 77"/>
                  <a:gd name="T4" fmla="*/ 0 w 47"/>
                  <a:gd name="T5" fmla="*/ 0 h 77"/>
                  <a:gd name="T6" fmla="*/ 47 w 47"/>
                  <a:gd name="T7" fmla="*/ 0 h 77"/>
                  <a:gd name="T8" fmla="*/ 47 w 47"/>
                  <a:gd name="T9" fmla="*/ 55 h 77"/>
                  <a:gd name="T10" fmla="*/ 23 w 47"/>
                  <a:gd name="T11" fmla="*/ 77 h 77"/>
                </a:gdLst>
                <a:ahLst/>
                <a:cxnLst>
                  <a:cxn ang="0">
                    <a:pos x="T0" y="T1"/>
                  </a:cxn>
                  <a:cxn ang="0">
                    <a:pos x="T2" y="T3"/>
                  </a:cxn>
                  <a:cxn ang="0">
                    <a:pos x="T4" y="T5"/>
                  </a:cxn>
                  <a:cxn ang="0">
                    <a:pos x="T6" y="T7"/>
                  </a:cxn>
                  <a:cxn ang="0">
                    <a:pos x="T8" y="T9"/>
                  </a:cxn>
                  <a:cxn ang="0">
                    <a:pos x="T10" y="T11"/>
                  </a:cxn>
                </a:cxnLst>
                <a:rect l="0" t="0" r="r" b="b"/>
                <a:pathLst>
                  <a:path w="47" h="77">
                    <a:moveTo>
                      <a:pt x="23" y="77"/>
                    </a:moveTo>
                    <a:lnTo>
                      <a:pt x="0" y="55"/>
                    </a:lnTo>
                    <a:lnTo>
                      <a:pt x="0" y="0"/>
                    </a:lnTo>
                    <a:lnTo>
                      <a:pt x="47" y="0"/>
                    </a:lnTo>
                    <a:lnTo>
                      <a:pt x="47" y="55"/>
                    </a:lnTo>
                    <a:lnTo>
                      <a:pt x="23" y="77"/>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77" name="Freeform 10"/>
              <p:cNvSpPr>
                <a:spLocks/>
              </p:cNvSpPr>
              <p:nvPr/>
            </p:nvSpPr>
            <p:spPr bwMode="auto">
              <a:xfrm>
                <a:off x="3086" y="3314"/>
                <a:ext cx="47" cy="40"/>
              </a:xfrm>
              <a:custGeom>
                <a:avLst/>
                <a:gdLst>
                  <a:gd name="T0" fmla="*/ 0 w 60"/>
                  <a:gd name="T1" fmla="*/ 48 h 52"/>
                  <a:gd name="T2" fmla="*/ 30 w 60"/>
                  <a:gd name="T3" fmla="*/ 52 h 52"/>
                  <a:gd name="T4" fmla="*/ 60 w 60"/>
                  <a:gd name="T5" fmla="*/ 48 h 52"/>
                  <a:gd name="T6" fmla="*/ 60 w 60"/>
                  <a:gd name="T7" fmla="*/ 0 h 52"/>
                  <a:gd name="T8" fmla="*/ 0 w 60"/>
                  <a:gd name="T9" fmla="*/ 0 h 52"/>
                  <a:gd name="T10" fmla="*/ 0 w 60"/>
                  <a:gd name="T11" fmla="*/ 48 h 52"/>
                </a:gdLst>
                <a:ahLst/>
                <a:cxnLst>
                  <a:cxn ang="0">
                    <a:pos x="T0" y="T1"/>
                  </a:cxn>
                  <a:cxn ang="0">
                    <a:pos x="T2" y="T3"/>
                  </a:cxn>
                  <a:cxn ang="0">
                    <a:pos x="T4" y="T5"/>
                  </a:cxn>
                  <a:cxn ang="0">
                    <a:pos x="T6" y="T7"/>
                  </a:cxn>
                  <a:cxn ang="0">
                    <a:pos x="T8" y="T9"/>
                  </a:cxn>
                  <a:cxn ang="0">
                    <a:pos x="T10" y="T11"/>
                  </a:cxn>
                </a:cxnLst>
                <a:rect l="0" t="0" r="r" b="b"/>
                <a:pathLst>
                  <a:path w="60" h="52">
                    <a:moveTo>
                      <a:pt x="0" y="48"/>
                    </a:moveTo>
                    <a:cubicBezTo>
                      <a:pt x="10" y="51"/>
                      <a:pt x="19" y="52"/>
                      <a:pt x="30" y="52"/>
                    </a:cubicBezTo>
                    <a:cubicBezTo>
                      <a:pt x="40" y="52"/>
                      <a:pt x="50" y="51"/>
                      <a:pt x="60" y="48"/>
                    </a:cubicBezTo>
                    <a:cubicBezTo>
                      <a:pt x="60" y="0"/>
                      <a:pt x="60" y="0"/>
                      <a:pt x="60" y="0"/>
                    </a:cubicBezTo>
                    <a:cubicBezTo>
                      <a:pt x="0" y="0"/>
                      <a:pt x="0" y="0"/>
                      <a:pt x="0" y="0"/>
                    </a:cubicBezTo>
                    <a:lnTo>
                      <a:pt x="0" y="48"/>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78" name="Freeform 11"/>
              <p:cNvSpPr>
                <a:spLocks/>
              </p:cNvSpPr>
              <p:nvPr/>
            </p:nvSpPr>
            <p:spPr bwMode="auto">
              <a:xfrm>
                <a:off x="3055" y="3242"/>
                <a:ext cx="110" cy="103"/>
              </a:xfrm>
              <a:custGeom>
                <a:avLst/>
                <a:gdLst>
                  <a:gd name="T0" fmla="*/ 0 w 141"/>
                  <a:gd name="T1" fmla="*/ 0 h 133"/>
                  <a:gd name="T2" fmla="*/ 0 w 141"/>
                  <a:gd name="T3" fmla="*/ 110 h 133"/>
                  <a:gd name="T4" fmla="*/ 70 w 141"/>
                  <a:gd name="T5" fmla="*/ 133 h 133"/>
                  <a:gd name="T6" fmla="*/ 141 w 141"/>
                  <a:gd name="T7" fmla="*/ 110 h 133"/>
                  <a:gd name="T8" fmla="*/ 141 w 141"/>
                  <a:gd name="T9" fmla="*/ 110 h 133"/>
                  <a:gd name="T10" fmla="*/ 141 w 141"/>
                  <a:gd name="T11" fmla="*/ 0 h 133"/>
                  <a:gd name="T12" fmla="*/ 0 w 14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41" h="133">
                    <a:moveTo>
                      <a:pt x="0" y="0"/>
                    </a:moveTo>
                    <a:cubicBezTo>
                      <a:pt x="0" y="110"/>
                      <a:pt x="0" y="110"/>
                      <a:pt x="0" y="110"/>
                    </a:cubicBezTo>
                    <a:cubicBezTo>
                      <a:pt x="19" y="125"/>
                      <a:pt x="44" y="133"/>
                      <a:pt x="70" y="133"/>
                    </a:cubicBezTo>
                    <a:cubicBezTo>
                      <a:pt x="96" y="133"/>
                      <a:pt x="122" y="125"/>
                      <a:pt x="141" y="110"/>
                    </a:cubicBezTo>
                    <a:cubicBezTo>
                      <a:pt x="141" y="110"/>
                      <a:pt x="141" y="110"/>
                      <a:pt x="141" y="110"/>
                    </a:cubicBezTo>
                    <a:cubicBezTo>
                      <a:pt x="141" y="0"/>
                      <a:pt x="141" y="0"/>
                      <a:pt x="141" y="0"/>
                    </a:cubicBezTo>
                    <a:lnTo>
                      <a:pt x="0" y="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79" name="Freeform 12"/>
              <p:cNvSpPr>
                <a:spLocks/>
              </p:cNvSpPr>
              <p:nvPr/>
            </p:nvSpPr>
            <p:spPr bwMode="auto">
              <a:xfrm>
                <a:off x="3054" y="3190"/>
                <a:ext cx="78" cy="82"/>
              </a:xfrm>
              <a:custGeom>
                <a:avLst/>
                <a:gdLst>
                  <a:gd name="T0" fmla="*/ 100 w 100"/>
                  <a:gd name="T1" fmla="*/ 6 h 106"/>
                  <a:gd name="T2" fmla="*/ 71 w 100"/>
                  <a:gd name="T3" fmla="*/ 0 h 106"/>
                  <a:gd name="T4" fmla="*/ 0 w 100"/>
                  <a:gd name="T5" fmla="*/ 71 h 106"/>
                  <a:gd name="T6" fmla="*/ 0 w 100"/>
                  <a:gd name="T7" fmla="*/ 106 h 106"/>
                  <a:gd name="T8" fmla="*/ 100 w 100"/>
                  <a:gd name="T9" fmla="*/ 6 h 106"/>
                </a:gdLst>
                <a:ahLst/>
                <a:cxnLst>
                  <a:cxn ang="0">
                    <a:pos x="T0" y="T1"/>
                  </a:cxn>
                  <a:cxn ang="0">
                    <a:pos x="T2" y="T3"/>
                  </a:cxn>
                  <a:cxn ang="0">
                    <a:pos x="T4" y="T5"/>
                  </a:cxn>
                  <a:cxn ang="0">
                    <a:pos x="T6" y="T7"/>
                  </a:cxn>
                  <a:cxn ang="0">
                    <a:pos x="T8" y="T9"/>
                  </a:cxn>
                </a:cxnLst>
                <a:rect l="0" t="0" r="r" b="b"/>
                <a:pathLst>
                  <a:path w="100" h="106">
                    <a:moveTo>
                      <a:pt x="100" y="6"/>
                    </a:moveTo>
                    <a:cubicBezTo>
                      <a:pt x="91" y="2"/>
                      <a:pt x="82" y="0"/>
                      <a:pt x="71" y="0"/>
                    </a:cubicBezTo>
                    <a:cubicBezTo>
                      <a:pt x="32" y="0"/>
                      <a:pt x="0" y="32"/>
                      <a:pt x="0" y="71"/>
                    </a:cubicBezTo>
                    <a:cubicBezTo>
                      <a:pt x="0" y="106"/>
                      <a:pt x="0" y="106"/>
                      <a:pt x="0" y="106"/>
                    </a:cubicBezTo>
                    <a:cubicBezTo>
                      <a:pt x="53" y="100"/>
                      <a:pt x="94" y="58"/>
                      <a:pt x="100" y="6"/>
                    </a:cubicBezTo>
                    <a:close/>
                  </a:path>
                </a:pathLst>
              </a:custGeom>
              <a:solidFill>
                <a:srgbClr val="6D4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80" name="Freeform 13"/>
              <p:cNvSpPr>
                <a:spLocks/>
              </p:cNvSpPr>
              <p:nvPr/>
            </p:nvSpPr>
            <p:spPr bwMode="auto">
              <a:xfrm>
                <a:off x="3087" y="3190"/>
                <a:ext cx="78" cy="82"/>
              </a:xfrm>
              <a:custGeom>
                <a:avLst/>
                <a:gdLst>
                  <a:gd name="T0" fmla="*/ 0 w 100"/>
                  <a:gd name="T1" fmla="*/ 6 h 106"/>
                  <a:gd name="T2" fmla="*/ 29 w 100"/>
                  <a:gd name="T3" fmla="*/ 0 h 106"/>
                  <a:gd name="T4" fmla="*/ 100 w 100"/>
                  <a:gd name="T5" fmla="*/ 71 h 106"/>
                  <a:gd name="T6" fmla="*/ 100 w 100"/>
                  <a:gd name="T7" fmla="*/ 106 h 106"/>
                  <a:gd name="T8" fmla="*/ 0 w 100"/>
                  <a:gd name="T9" fmla="*/ 6 h 106"/>
                </a:gdLst>
                <a:ahLst/>
                <a:cxnLst>
                  <a:cxn ang="0">
                    <a:pos x="T0" y="T1"/>
                  </a:cxn>
                  <a:cxn ang="0">
                    <a:pos x="T2" y="T3"/>
                  </a:cxn>
                  <a:cxn ang="0">
                    <a:pos x="T4" y="T5"/>
                  </a:cxn>
                  <a:cxn ang="0">
                    <a:pos x="T6" y="T7"/>
                  </a:cxn>
                  <a:cxn ang="0">
                    <a:pos x="T8" y="T9"/>
                  </a:cxn>
                </a:cxnLst>
                <a:rect l="0" t="0" r="r" b="b"/>
                <a:pathLst>
                  <a:path w="100" h="106">
                    <a:moveTo>
                      <a:pt x="0" y="6"/>
                    </a:moveTo>
                    <a:cubicBezTo>
                      <a:pt x="9" y="2"/>
                      <a:pt x="19" y="0"/>
                      <a:pt x="29" y="0"/>
                    </a:cubicBezTo>
                    <a:cubicBezTo>
                      <a:pt x="68" y="0"/>
                      <a:pt x="100" y="32"/>
                      <a:pt x="100" y="71"/>
                    </a:cubicBezTo>
                    <a:cubicBezTo>
                      <a:pt x="100" y="106"/>
                      <a:pt x="100" y="106"/>
                      <a:pt x="100" y="106"/>
                    </a:cubicBezTo>
                    <a:cubicBezTo>
                      <a:pt x="48" y="100"/>
                      <a:pt x="6" y="58"/>
                      <a:pt x="0" y="6"/>
                    </a:cubicBezTo>
                    <a:close/>
                  </a:path>
                </a:pathLst>
              </a:custGeom>
              <a:solidFill>
                <a:srgbClr val="6D4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81" name="Rectangle 15"/>
              <p:cNvSpPr>
                <a:spLocks noChangeArrowheads="1"/>
              </p:cNvSpPr>
              <p:nvPr/>
            </p:nvSpPr>
            <p:spPr bwMode="auto">
              <a:xfrm>
                <a:off x="3036" y="3631"/>
                <a:ext cx="38" cy="317"/>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82" name="Rectangle 16"/>
              <p:cNvSpPr>
                <a:spLocks noChangeArrowheads="1"/>
              </p:cNvSpPr>
              <p:nvPr/>
            </p:nvSpPr>
            <p:spPr bwMode="auto">
              <a:xfrm>
                <a:off x="3145" y="3631"/>
                <a:ext cx="38" cy="317"/>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83" name="Rectangle 17"/>
              <p:cNvSpPr>
                <a:spLocks noChangeArrowheads="1"/>
              </p:cNvSpPr>
              <p:nvPr/>
            </p:nvSpPr>
            <p:spPr bwMode="auto">
              <a:xfrm>
                <a:off x="3190" y="3467"/>
                <a:ext cx="40" cy="234"/>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09" name="Rectangle 18"/>
              <p:cNvSpPr>
                <a:spLocks noChangeArrowheads="1"/>
              </p:cNvSpPr>
              <p:nvPr/>
            </p:nvSpPr>
            <p:spPr bwMode="auto">
              <a:xfrm>
                <a:off x="3037" y="3368"/>
                <a:ext cx="143" cy="59"/>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10" name="Freeform 19"/>
              <p:cNvSpPr>
                <a:spLocks/>
              </p:cNvSpPr>
              <p:nvPr/>
            </p:nvSpPr>
            <p:spPr bwMode="auto">
              <a:xfrm>
                <a:off x="2981" y="3368"/>
                <a:ext cx="255" cy="509"/>
              </a:xfrm>
              <a:custGeom>
                <a:avLst/>
                <a:gdLst>
                  <a:gd name="T0" fmla="*/ 259 w 328"/>
                  <a:gd name="T1" fmla="*/ 0 h 657"/>
                  <a:gd name="T2" fmla="*/ 252 w 328"/>
                  <a:gd name="T3" fmla="*/ 0 h 657"/>
                  <a:gd name="T4" fmla="*/ 164 w 328"/>
                  <a:gd name="T5" fmla="*/ 60 h 657"/>
                  <a:gd name="T6" fmla="*/ 76 w 328"/>
                  <a:gd name="T7" fmla="*/ 0 h 657"/>
                  <a:gd name="T8" fmla="*/ 70 w 328"/>
                  <a:gd name="T9" fmla="*/ 0 h 657"/>
                  <a:gd name="T10" fmla="*/ 0 w 328"/>
                  <a:gd name="T11" fmla="*/ 70 h 657"/>
                  <a:gd name="T12" fmla="*/ 0 w 328"/>
                  <a:gd name="T13" fmla="*/ 228 h 657"/>
                  <a:gd name="T14" fmla="*/ 58 w 328"/>
                  <a:gd name="T15" fmla="*/ 228 h 657"/>
                  <a:gd name="T16" fmla="*/ 58 w 328"/>
                  <a:gd name="T17" fmla="*/ 128 h 657"/>
                  <a:gd name="T18" fmla="*/ 70 w 328"/>
                  <a:gd name="T19" fmla="*/ 128 h 657"/>
                  <a:gd name="T20" fmla="*/ 70 w 328"/>
                  <a:gd name="T21" fmla="*/ 657 h 657"/>
                  <a:gd name="T22" fmla="*/ 211 w 328"/>
                  <a:gd name="T23" fmla="*/ 544 h 657"/>
                  <a:gd name="T24" fmla="*/ 260 w 328"/>
                  <a:gd name="T25" fmla="*/ 652 h 657"/>
                  <a:gd name="T26" fmla="*/ 260 w 328"/>
                  <a:gd name="T27" fmla="*/ 128 h 657"/>
                  <a:gd name="T28" fmla="*/ 269 w 328"/>
                  <a:gd name="T29" fmla="*/ 128 h 657"/>
                  <a:gd name="T30" fmla="*/ 269 w 328"/>
                  <a:gd name="T31" fmla="*/ 221 h 657"/>
                  <a:gd name="T32" fmla="*/ 328 w 328"/>
                  <a:gd name="T33" fmla="*/ 221 h 657"/>
                  <a:gd name="T34" fmla="*/ 328 w 328"/>
                  <a:gd name="T35" fmla="*/ 70 h 657"/>
                  <a:gd name="T36" fmla="*/ 259 w 328"/>
                  <a:gd name="T37"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 h="657">
                    <a:moveTo>
                      <a:pt x="259" y="0"/>
                    </a:moveTo>
                    <a:cubicBezTo>
                      <a:pt x="252" y="0"/>
                      <a:pt x="252" y="0"/>
                      <a:pt x="252" y="0"/>
                    </a:cubicBezTo>
                    <a:cubicBezTo>
                      <a:pt x="238" y="35"/>
                      <a:pt x="204" y="60"/>
                      <a:pt x="164" y="60"/>
                    </a:cubicBezTo>
                    <a:cubicBezTo>
                      <a:pt x="124" y="60"/>
                      <a:pt x="90" y="35"/>
                      <a:pt x="76" y="0"/>
                    </a:cubicBezTo>
                    <a:cubicBezTo>
                      <a:pt x="70" y="0"/>
                      <a:pt x="70" y="0"/>
                      <a:pt x="70" y="0"/>
                    </a:cubicBezTo>
                    <a:cubicBezTo>
                      <a:pt x="31" y="0"/>
                      <a:pt x="0" y="31"/>
                      <a:pt x="0" y="70"/>
                    </a:cubicBezTo>
                    <a:cubicBezTo>
                      <a:pt x="0" y="228"/>
                      <a:pt x="0" y="228"/>
                      <a:pt x="0" y="228"/>
                    </a:cubicBezTo>
                    <a:cubicBezTo>
                      <a:pt x="58" y="228"/>
                      <a:pt x="58" y="228"/>
                      <a:pt x="58" y="228"/>
                    </a:cubicBezTo>
                    <a:cubicBezTo>
                      <a:pt x="58" y="128"/>
                      <a:pt x="58" y="128"/>
                      <a:pt x="58" y="128"/>
                    </a:cubicBezTo>
                    <a:cubicBezTo>
                      <a:pt x="70" y="128"/>
                      <a:pt x="70" y="128"/>
                      <a:pt x="70" y="128"/>
                    </a:cubicBezTo>
                    <a:cubicBezTo>
                      <a:pt x="70" y="657"/>
                      <a:pt x="70" y="657"/>
                      <a:pt x="70" y="657"/>
                    </a:cubicBezTo>
                    <a:cubicBezTo>
                      <a:pt x="211" y="544"/>
                      <a:pt x="211" y="544"/>
                      <a:pt x="211" y="544"/>
                    </a:cubicBezTo>
                    <a:cubicBezTo>
                      <a:pt x="260" y="652"/>
                      <a:pt x="260" y="652"/>
                      <a:pt x="260" y="652"/>
                    </a:cubicBezTo>
                    <a:cubicBezTo>
                      <a:pt x="260" y="128"/>
                      <a:pt x="260" y="128"/>
                      <a:pt x="260" y="128"/>
                    </a:cubicBezTo>
                    <a:cubicBezTo>
                      <a:pt x="269" y="128"/>
                      <a:pt x="269" y="128"/>
                      <a:pt x="269" y="128"/>
                    </a:cubicBezTo>
                    <a:cubicBezTo>
                      <a:pt x="269" y="221"/>
                      <a:pt x="269" y="221"/>
                      <a:pt x="269" y="221"/>
                    </a:cubicBezTo>
                    <a:cubicBezTo>
                      <a:pt x="328" y="221"/>
                      <a:pt x="328" y="221"/>
                      <a:pt x="328" y="221"/>
                    </a:cubicBezTo>
                    <a:cubicBezTo>
                      <a:pt x="328" y="70"/>
                      <a:pt x="328" y="70"/>
                      <a:pt x="328" y="70"/>
                    </a:cubicBezTo>
                    <a:cubicBezTo>
                      <a:pt x="328" y="31"/>
                      <a:pt x="297" y="0"/>
                      <a:pt x="259"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11" name="Freeform 20"/>
              <p:cNvSpPr>
                <a:spLocks/>
              </p:cNvSpPr>
              <p:nvPr/>
            </p:nvSpPr>
            <p:spPr bwMode="auto">
              <a:xfrm>
                <a:off x="3190" y="3662"/>
                <a:ext cx="40" cy="79"/>
              </a:xfrm>
              <a:custGeom>
                <a:avLst/>
                <a:gdLst>
                  <a:gd name="T0" fmla="*/ 0 w 51"/>
                  <a:gd name="T1" fmla="*/ 0 h 102"/>
                  <a:gd name="T2" fmla="*/ 0 w 51"/>
                  <a:gd name="T3" fmla="*/ 102 h 102"/>
                  <a:gd name="T4" fmla="*/ 51 w 51"/>
                  <a:gd name="T5" fmla="*/ 51 h 102"/>
                  <a:gd name="T6" fmla="*/ 0 w 51"/>
                  <a:gd name="T7" fmla="*/ 0 h 102"/>
                </a:gdLst>
                <a:ahLst/>
                <a:cxnLst>
                  <a:cxn ang="0">
                    <a:pos x="T0" y="T1"/>
                  </a:cxn>
                  <a:cxn ang="0">
                    <a:pos x="T2" y="T3"/>
                  </a:cxn>
                  <a:cxn ang="0">
                    <a:pos x="T4" y="T5"/>
                  </a:cxn>
                  <a:cxn ang="0">
                    <a:pos x="T6" y="T7"/>
                  </a:cxn>
                </a:cxnLst>
                <a:rect l="0" t="0" r="r" b="b"/>
                <a:pathLst>
                  <a:path w="51" h="102">
                    <a:moveTo>
                      <a:pt x="0" y="0"/>
                    </a:moveTo>
                    <a:cubicBezTo>
                      <a:pt x="0" y="102"/>
                      <a:pt x="0" y="102"/>
                      <a:pt x="0" y="102"/>
                    </a:cubicBezTo>
                    <a:cubicBezTo>
                      <a:pt x="28" y="102"/>
                      <a:pt x="51" y="79"/>
                      <a:pt x="51" y="51"/>
                    </a:cubicBezTo>
                    <a:cubicBezTo>
                      <a:pt x="51" y="23"/>
                      <a:pt x="28" y="0"/>
                      <a:pt x="0"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12" name="Rectangle 21"/>
              <p:cNvSpPr>
                <a:spLocks noChangeArrowheads="1"/>
              </p:cNvSpPr>
              <p:nvPr/>
            </p:nvSpPr>
            <p:spPr bwMode="auto">
              <a:xfrm>
                <a:off x="3036" y="3553"/>
                <a:ext cx="147" cy="18"/>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13" name="Freeform 22"/>
              <p:cNvSpPr>
                <a:spLocks/>
              </p:cNvSpPr>
              <p:nvPr/>
            </p:nvSpPr>
            <p:spPr bwMode="auto">
              <a:xfrm>
                <a:off x="2986" y="3943"/>
                <a:ext cx="88" cy="46"/>
              </a:xfrm>
              <a:custGeom>
                <a:avLst/>
                <a:gdLst>
                  <a:gd name="T0" fmla="*/ 113 w 113"/>
                  <a:gd name="T1" fmla="*/ 0 h 59"/>
                  <a:gd name="T2" fmla="*/ 80 w 113"/>
                  <a:gd name="T3" fmla="*/ 29 h 59"/>
                  <a:gd name="T4" fmla="*/ 11 w 113"/>
                  <a:gd name="T5" fmla="*/ 29 h 59"/>
                  <a:gd name="T6" fmla="*/ 0 w 113"/>
                  <a:gd name="T7" fmla="*/ 59 h 59"/>
                  <a:gd name="T8" fmla="*/ 64 w 113"/>
                  <a:gd name="T9" fmla="*/ 59 h 59"/>
                  <a:gd name="T10" fmla="*/ 113 w 113"/>
                  <a:gd name="T11" fmla="*/ 59 h 59"/>
                  <a:gd name="T12" fmla="*/ 113 w 11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13" h="59">
                    <a:moveTo>
                      <a:pt x="113" y="0"/>
                    </a:moveTo>
                    <a:cubicBezTo>
                      <a:pt x="111" y="17"/>
                      <a:pt x="97" y="29"/>
                      <a:pt x="80" y="29"/>
                    </a:cubicBezTo>
                    <a:cubicBezTo>
                      <a:pt x="11" y="29"/>
                      <a:pt x="11" y="29"/>
                      <a:pt x="11" y="29"/>
                    </a:cubicBezTo>
                    <a:cubicBezTo>
                      <a:pt x="5" y="38"/>
                      <a:pt x="1" y="48"/>
                      <a:pt x="0" y="59"/>
                    </a:cubicBezTo>
                    <a:cubicBezTo>
                      <a:pt x="64" y="59"/>
                      <a:pt x="64" y="59"/>
                      <a:pt x="64" y="59"/>
                    </a:cubicBezTo>
                    <a:cubicBezTo>
                      <a:pt x="113" y="59"/>
                      <a:pt x="113" y="59"/>
                      <a:pt x="113" y="59"/>
                    </a:cubicBezTo>
                    <a:cubicBezTo>
                      <a:pt x="113" y="0"/>
                      <a:pt x="113" y="0"/>
                      <a:pt x="113" y="0"/>
                    </a:cubicBezTo>
                    <a:close/>
                  </a:path>
                </a:pathLst>
              </a:custGeom>
              <a:solidFill>
                <a:srgbClr val="524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14" name="Freeform 23"/>
              <p:cNvSpPr>
                <a:spLocks/>
              </p:cNvSpPr>
              <p:nvPr/>
            </p:nvSpPr>
            <p:spPr bwMode="auto">
              <a:xfrm>
                <a:off x="3102" y="3943"/>
                <a:ext cx="80" cy="29"/>
              </a:xfrm>
              <a:custGeom>
                <a:avLst/>
                <a:gdLst>
                  <a:gd name="T0" fmla="*/ 55 w 103"/>
                  <a:gd name="T1" fmla="*/ 0 h 37"/>
                  <a:gd name="T2" fmla="*/ 1 w 103"/>
                  <a:gd name="T3" fmla="*/ 29 h 37"/>
                  <a:gd name="T4" fmla="*/ 0 w 103"/>
                  <a:gd name="T5" fmla="*/ 36 h 37"/>
                  <a:gd name="T6" fmla="*/ 71 w 103"/>
                  <a:gd name="T7" fmla="*/ 37 h 37"/>
                  <a:gd name="T8" fmla="*/ 103 w 103"/>
                  <a:gd name="T9" fmla="*/ 0 h 37"/>
                  <a:gd name="T10" fmla="*/ 55 w 103"/>
                  <a:gd name="T11" fmla="*/ 0 h 37"/>
                </a:gdLst>
                <a:ahLst/>
                <a:cxnLst>
                  <a:cxn ang="0">
                    <a:pos x="T0" y="T1"/>
                  </a:cxn>
                  <a:cxn ang="0">
                    <a:pos x="T2" y="T3"/>
                  </a:cxn>
                  <a:cxn ang="0">
                    <a:pos x="T4" y="T5"/>
                  </a:cxn>
                  <a:cxn ang="0">
                    <a:pos x="T6" y="T7"/>
                  </a:cxn>
                  <a:cxn ang="0">
                    <a:pos x="T8" y="T9"/>
                  </a:cxn>
                  <a:cxn ang="0">
                    <a:pos x="T10" y="T11"/>
                  </a:cxn>
                </a:cxnLst>
                <a:rect l="0" t="0" r="r" b="b"/>
                <a:pathLst>
                  <a:path w="103" h="37">
                    <a:moveTo>
                      <a:pt x="55" y="0"/>
                    </a:moveTo>
                    <a:cubicBezTo>
                      <a:pt x="32" y="0"/>
                      <a:pt x="12" y="12"/>
                      <a:pt x="1" y="29"/>
                    </a:cubicBezTo>
                    <a:cubicBezTo>
                      <a:pt x="0" y="36"/>
                      <a:pt x="0" y="36"/>
                      <a:pt x="0" y="36"/>
                    </a:cubicBezTo>
                    <a:cubicBezTo>
                      <a:pt x="71" y="37"/>
                      <a:pt x="71" y="37"/>
                      <a:pt x="71" y="37"/>
                    </a:cubicBezTo>
                    <a:cubicBezTo>
                      <a:pt x="88" y="37"/>
                      <a:pt x="101" y="17"/>
                      <a:pt x="103" y="0"/>
                    </a:cubicBezTo>
                    <a:lnTo>
                      <a:pt x="55" y="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15" name="Freeform 24"/>
              <p:cNvSpPr>
                <a:spLocks/>
              </p:cNvSpPr>
              <p:nvPr/>
            </p:nvSpPr>
            <p:spPr bwMode="auto">
              <a:xfrm>
                <a:off x="3095" y="3943"/>
                <a:ext cx="88" cy="46"/>
              </a:xfrm>
              <a:custGeom>
                <a:avLst/>
                <a:gdLst>
                  <a:gd name="T0" fmla="*/ 113 w 114"/>
                  <a:gd name="T1" fmla="*/ 0 h 59"/>
                  <a:gd name="T2" fmla="*/ 80 w 114"/>
                  <a:gd name="T3" fmla="*/ 29 h 59"/>
                  <a:gd name="T4" fmla="*/ 11 w 114"/>
                  <a:gd name="T5" fmla="*/ 29 h 59"/>
                  <a:gd name="T6" fmla="*/ 0 w 114"/>
                  <a:gd name="T7" fmla="*/ 59 h 59"/>
                  <a:gd name="T8" fmla="*/ 65 w 114"/>
                  <a:gd name="T9" fmla="*/ 59 h 59"/>
                  <a:gd name="T10" fmla="*/ 114 w 114"/>
                  <a:gd name="T11" fmla="*/ 59 h 59"/>
                  <a:gd name="T12" fmla="*/ 114 w 114"/>
                  <a:gd name="T13" fmla="*/ 0 h 59"/>
                  <a:gd name="T14" fmla="*/ 113 w 114"/>
                  <a:gd name="T15" fmla="*/ 0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9">
                    <a:moveTo>
                      <a:pt x="113" y="0"/>
                    </a:moveTo>
                    <a:cubicBezTo>
                      <a:pt x="111" y="17"/>
                      <a:pt x="97" y="29"/>
                      <a:pt x="80" y="29"/>
                    </a:cubicBezTo>
                    <a:cubicBezTo>
                      <a:pt x="11" y="29"/>
                      <a:pt x="11" y="29"/>
                      <a:pt x="11" y="29"/>
                    </a:cubicBezTo>
                    <a:cubicBezTo>
                      <a:pt x="5" y="38"/>
                      <a:pt x="1" y="48"/>
                      <a:pt x="0" y="59"/>
                    </a:cubicBezTo>
                    <a:cubicBezTo>
                      <a:pt x="65" y="59"/>
                      <a:pt x="65" y="59"/>
                      <a:pt x="65" y="59"/>
                    </a:cubicBezTo>
                    <a:cubicBezTo>
                      <a:pt x="114" y="59"/>
                      <a:pt x="114" y="59"/>
                      <a:pt x="114" y="59"/>
                    </a:cubicBezTo>
                    <a:cubicBezTo>
                      <a:pt x="114" y="0"/>
                      <a:pt x="114" y="0"/>
                      <a:pt x="114" y="0"/>
                    </a:cubicBezTo>
                    <a:lnTo>
                      <a:pt x="113" y="0"/>
                    </a:lnTo>
                    <a:close/>
                  </a:path>
                </a:pathLst>
              </a:custGeom>
              <a:solidFill>
                <a:srgbClr val="524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16" name="Rectangle 30"/>
              <p:cNvSpPr>
                <a:spLocks noChangeArrowheads="1"/>
              </p:cNvSpPr>
              <p:nvPr/>
            </p:nvSpPr>
            <p:spPr bwMode="auto">
              <a:xfrm>
                <a:off x="2924" y="3525"/>
                <a:ext cx="21"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17" name="Freeform 34"/>
              <p:cNvSpPr>
                <a:spLocks/>
              </p:cNvSpPr>
              <p:nvPr/>
            </p:nvSpPr>
            <p:spPr bwMode="auto">
              <a:xfrm>
                <a:off x="3092" y="3319"/>
                <a:ext cx="35" cy="13"/>
              </a:xfrm>
              <a:custGeom>
                <a:avLst/>
                <a:gdLst>
                  <a:gd name="T0" fmla="*/ 17 w 46"/>
                  <a:gd name="T1" fmla="*/ 17 h 17"/>
                  <a:gd name="T2" fmla="*/ 30 w 46"/>
                  <a:gd name="T3" fmla="*/ 17 h 17"/>
                  <a:gd name="T4" fmla="*/ 46 w 46"/>
                  <a:gd name="T5" fmla="*/ 0 h 17"/>
                  <a:gd name="T6" fmla="*/ 23 w 46"/>
                  <a:gd name="T7" fmla="*/ 2 h 17"/>
                  <a:gd name="T8" fmla="*/ 0 w 46"/>
                  <a:gd name="T9" fmla="*/ 0 h 17"/>
                  <a:gd name="T10" fmla="*/ 17 w 46"/>
                  <a:gd name="T11" fmla="*/ 17 h 17"/>
                </a:gdLst>
                <a:ahLst/>
                <a:cxnLst>
                  <a:cxn ang="0">
                    <a:pos x="T0" y="T1"/>
                  </a:cxn>
                  <a:cxn ang="0">
                    <a:pos x="T2" y="T3"/>
                  </a:cxn>
                  <a:cxn ang="0">
                    <a:pos x="T4" y="T5"/>
                  </a:cxn>
                  <a:cxn ang="0">
                    <a:pos x="T6" y="T7"/>
                  </a:cxn>
                  <a:cxn ang="0">
                    <a:pos x="T8" y="T9"/>
                  </a:cxn>
                  <a:cxn ang="0">
                    <a:pos x="T10" y="T11"/>
                  </a:cxn>
                </a:cxnLst>
                <a:rect l="0" t="0" r="r" b="b"/>
                <a:pathLst>
                  <a:path w="46" h="17">
                    <a:moveTo>
                      <a:pt x="17" y="17"/>
                    </a:moveTo>
                    <a:cubicBezTo>
                      <a:pt x="30" y="17"/>
                      <a:pt x="30" y="17"/>
                      <a:pt x="30" y="17"/>
                    </a:cubicBezTo>
                    <a:cubicBezTo>
                      <a:pt x="38" y="17"/>
                      <a:pt x="46" y="9"/>
                      <a:pt x="46" y="0"/>
                    </a:cubicBezTo>
                    <a:cubicBezTo>
                      <a:pt x="23" y="2"/>
                      <a:pt x="23" y="2"/>
                      <a:pt x="23" y="2"/>
                    </a:cubicBezTo>
                    <a:cubicBezTo>
                      <a:pt x="0" y="0"/>
                      <a:pt x="0" y="0"/>
                      <a:pt x="0" y="0"/>
                    </a:cubicBezTo>
                    <a:cubicBezTo>
                      <a:pt x="0" y="9"/>
                      <a:pt x="9" y="17"/>
                      <a:pt x="17" y="17"/>
                    </a:cubicBezTo>
                    <a:close/>
                  </a:path>
                </a:pathLst>
              </a:custGeom>
              <a:solidFill>
                <a:srgbClr val="F472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18" name="Freeform 35"/>
              <p:cNvSpPr>
                <a:spLocks/>
              </p:cNvSpPr>
              <p:nvPr/>
            </p:nvSpPr>
            <p:spPr bwMode="auto">
              <a:xfrm>
                <a:off x="3092" y="3319"/>
                <a:ext cx="36" cy="9"/>
              </a:xfrm>
              <a:custGeom>
                <a:avLst/>
                <a:gdLst>
                  <a:gd name="T0" fmla="*/ 0 w 47"/>
                  <a:gd name="T1" fmla="*/ 0 h 11"/>
                  <a:gd name="T2" fmla="*/ 23 w 47"/>
                  <a:gd name="T3" fmla="*/ 11 h 11"/>
                  <a:gd name="T4" fmla="*/ 47 w 47"/>
                  <a:gd name="T5" fmla="*/ 0 h 11"/>
                  <a:gd name="T6" fmla="*/ 23 w 47"/>
                  <a:gd name="T7" fmla="*/ 3 h 11"/>
                  <a:gd name="T8" fmla="*/ 0 w 47"/>
                  <a:gd name="T9" fmla="*/ 0 h 11"/>
                </a:gdLst>
                <a:ahLst/>
                <a:cxnLst>
                  <a:cxn ang="0">
                    <a:pos x="T0" y="T1"/>
                  </a:cxn>
                  <a:cxn ang="0">
                    <a:pos x="T2" y="T3"/>
                  </a:cxn>
                  <a:cxn ang="0">
                    <a:pos x="T4" y="T5"/>
                  </a:cxn>
                  <a:cxn ang="0">
                    <a:pos x="T6" y="T7"/>
                  </a:cxn>
                  <a:cxn ang="0">
                    <a:pos x="T8" y="T9"/>
                  </a:cxn>
                </a:cxnLst>
                <a:rect l="0" t="0" r="r" b="b"/>
                <a:pathLst>
                  <a:path w="47" h="11">
                    <a:moveTo>
                      <a:pt x="0" y="0"/>
                    </a:moveTo>
                    <a:cubicBezTo>
                      <a:pt x="6" y="7"/>
                      <a:pt x="14" y="11"/>
                      <a:pt x="23" y="11"/>
                    </a:cubicBezTo>
                    <a:cubicBezTo>
                      <a:pt x="32" y="11"/>
                      <a:pt x="41" y="7"/>
                      <a:pt x="47" y="0"/>
                    </a:cubicBezTo>
                    <a:cubicBezTo>
                      <a:pt x="23" y="3"/>
                      <a:pt x="23" y="3"/>
                      <a:pt x="23" y="3"/>
                    </a:cubicBezTo>
                    <a:lnTo>
                      <a:pt x="0" y="0"/>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19" name="Freeform 36"/>
              <p:cNvSpPr>
                <a:spLocks/>
              </p:cNvSpPr>
              <p:nvPr/>
            </p:nvSpPr>
            <p:spPr bwMode="auto">
              <a:xfrm>
                <a:off x="3092" y="3317"/>
                <a:ext cx="35" cy="5"/>
              </a:xfrm>
              <a:custGeom>
                <a:avLst/>
                <a:gdLst>
                  <a:gd name="T0" fmla="*/ 35 w 46"/>
                  <a:gd name="T1" fmla="*/ 0 h 7"/>
                  <a:gd name="T2" fmla="*/ 23 w 46"/>
                  <a:gd name="T3" fmla="*/ 4 h 7"/>
                  <a:gd name="T4" fmla="*/ 11 w 46"/>
                  <a:gd name="T5" fmla="*/ 0 h 7"/>
                  <a:gd name="T6" fmla="*/ 0 w 46"/>
                  <a:gd name="T7" fmla="*/ 3 h 7"/>
                  <a:gd name="T8" fmla="*/ 23 w 46"/>
                  <a:gd name="T9" fmla="*/ 7 h 7"/>
                  <a:gd name="T10" fmla="*/ 46 w 46"/>
                  <a:gd name="T11" fmla="*/ 3 h 7"/>
                  <a:gd name="T12" fmla="*/ 35 w 4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35" y="0"/>
                    </a:moveTo>
                    <a:cubicBezTo>
                      <a:pt x="31" y="0"/>
                      <a:pt x="27" y="1"/>
                      <a:pt x="23" y="4"/>
                    </a:cubicBezTo>
                    <a:cubicBezTo>
                      <a:pt x="20" y="1"/>
                      <a:pt x="16" y="0"/>
                      <a:pt x="11" y="0"/>
                    </a:cubicBezTo>
                    <a:cubicBezTo>
                      <a:pt x="7" y="0"/>
                      <a:pt x="3" y="1"/>
                      <a:pt x="0" y="3"/>
                    </a:cubicBezTo>
                    <a:cubicBezTo>
                      <a:pt x="7" y="6"/>
                      <a:pt x="15" y="7"/>
                      <a:pt x="23" y="7"/>
                    </a:cubicBezTo>
                    <a:cubicBezTo>
                      <a:pt x="31" y="7"/>
                      <a:pt x="39" y="6"/>
                      <a:pt x="46" y="3"/>
                    </a:cubicBezTo>
                    <a:cubicBezTo>
                      <a:pt x="43" y="1"/>
                      <a:pt x="40" y="0"/>
                      <a:pt x="35" y="0"/>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20" name="Oval 37"/>
              <p:cNvSpPr>
                <a:spLocks noChangeArrowheads="1"/>
              </p:cNvSpPr>
              <p:nvPr/>
            </p:nvSpPr>
            <p:spPr bwMode="auto">
              <a:xfrm>
                <a:off x="3072" y="3283"/>
                <a:ext cx="8" cy="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21" name="Oval 38"/>
              <p:cNvSpPr>
                <a:spLocks noChangeArrowheads="1"/>
              </p:cNvSpPr>
              <p:nvPr/>
            </p:nvSpPr>
            <p:spPr bwMode="auto">
              <a:xfrm>
                <a:off x="3140" y="3283"/>
                <a:ext cx="7" cy="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22" name="Freeform 39"/>
              <p:cNvSpPr>
                <a:spLocks/>
              </p:cNvSpPr>
              <p:nvPr/>
            </p:nvSpPr>
            <p:spPr bwMode="auto">
              <a:xfrm>
                <a:off x="3101" y="3302"/>
                <a:ext cx="17" cy="6"/>
              </a:xfrm>
              <a:custGeom>
                <a:avLst/>
                <a:gdLst>
                  <a:gd name="T0" fmla="*/ 0 w 22"/>
                  <a:gd name="T1" fmla="*/ 0 h 8"/>
                  <a:gd name="T2" fmla="*/ 11 w 22"/>
                  <a:gd name="T3" fmla="*/ 8 h 8"/>
                  <a:gd name="T4" fmla="*/ 22 w 22"/>
                  <a:gd name="T5" fmla="*/ 0 h 8"/>
                  <a:gd name="T6" fmla="*/ 0 w 22"/>
                  <a:gd name="T7" fmla="*/ 0 h 8"/>
                </a:gdLst>
                <a:ahLst/>
                <a:cxnLst>
                  <a:cxn ang="0">
                    <a:pos x="T0" y="T1"/>
                  </a:cxn>
                  <a:cxn ang="0">
                    <a:pos x="T2" y="T3"/>
                  </a:cxn>
                  <a:cxn ang="0">
                    <a:pos x="T4" y="T5"/>
                  </a:cxn>
                  <a:cxn ang="0">
                    <a:pos x="T6" y="T7"/>
                  </a:cxn>
                </a:cxnLst>
                <a:rect l="0" t="0" r="r" b="b"/>
                <a:pathLst>
                  <a:path w="22" h="8">
                    <a:moveTo>
                      <a:pt x="0" y="0"/>
                    </a:moveTo>
                    <a:cubicBezTo>
                      <a:pt x="1" y="4"/>
                      <a:pt x="6" y="8"/>
                      <a:pt x="11" y="8"/>
                    </a:cubicBezTo>
                    <a:cubicBezTo>
                      <a:pt x="16" y="8"/>
                      <a:pt x="21" y="4"/>
                      <a:pt x="22" y="0"/>
                    </a:cubicBezTo>
                    <a:lnTo>
                      <a:pt x="0" y="0"/>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sp>
        <p:nvSpPr>
          <p:cNvPr id="186" name="Line Callout 2 185"/>
          <p:cNvSpPr/>
          <p:nvPr/>
        </p:nvSpPr>
        <p:spPr bwMode="auto">
          <a:xfrm>
            <a:off x="482978" y="2535218"/>
            <a:ext cx="5196842" cy="399233"/>
          </a:xfrm>
          <a:prstGeom prst="borderCallout2">
            <a:avLst>
              <a:gd name="adj1" fmla="val 56844"/>
              <a:gd name="adj2" fmla="val 78584"/>
              <a:gd name="adj3" fmla="val 68943"/>
              <a:gd name="adj4" fmla="val 16105"/>
              <a:gd name="adj5" fmla="val 69613"/>
              <a:gd name="adj6" fmla="val 31480"/>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367">
              <a:defRPr/>
            </a:pPr>
            <a:r>
              <a:rPr lang="en-US" sz="1765" dirty="0">
                <a:solidFill>
                  <a:srgbClr val="505050"/>
                </a:solidFill>
                <a:latin typeface="Segoe UI"/>
              </a:rPr>
              <a:t>3. Multi-factor for elevation</a:t>
            </a:r>
          </a:p>
        </p:txBody>
      </p:sp>
    </p:spTree>
    <p:extLst>
      <p:ext uri="{BB962C8B-B14F-4D97-AF65-F5344CB8AC3E}">
        <p14:creationId xmlns:p14="http://schemas.microsoft.com/office/powerpoint/2010/main" val="2765545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6"/>
                                        </p:tgtEl>
                                        <p:attrNameLst>
                                          <p:attrName>style.visibility</p:attrName>
                                        </p:attrNameLst>
                                      </p:cBhvr>
                                      <p:to>
                                        <p:strVal val="visible"/>
                                      </p:to>
                                    </p:set>
                                    <p:animEffect transition="in" filter="fade">
                                      <p:cBhvr>
                                        <p:cTn id="23" dur="500"/>
                                        <p:tgtEl>
                                          <p:spTgt spid="186"/>
                                        </p:tgtEl>
                                      </p:cBhvr>
                                    </p:animEffect>
                                  </p:childTnLst>
                                </p:cTn>
                              </p:par>
                              <p:par>
                                <p:cTn id="24" presetID="10" presetClass="entr" presetSubtype="0" fill="hold" nodeType="withEffect">
                                  <p:stCondLst>
                                    <p:cond delay="0"/>
                                  </p:stCondLst>
                                  <p:childTnLst>
                                    <p:set>
                                      <p:cBhvr>
                                        <p:cTn id="25" dur="1" fill="hold">
                                          <p:stCondLst>
                                            <p:cond delay="0"/>
                                          </p:stCondLst>
                                        </p:cTn>
                                        <p:tgtEl>
                                          <p:spTgt spid="191"/>
                                        </p:tgtEl>
                                        <p:attrNameLst>
                                          <p:attrName>style.visibility</p:attrName>
                                        </p:attrNameLst>
                                      </p:cBhvr>
                                      <p:to>
                                        <p:strVal val="visible"/>
                                      </p:to>
                                    </p:set>
                                    <p:animEffect transition="in" filter="fade">
                                      <p:cBhvr>
                                        <p:cTn id="26" dur="500"/>
                                        <p:tgtEl>
                                          <p:spTgt spid="191"/>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235"/>
                                        </p:tgtEl>
                                        <p:attrNameLst>
                                          <p:attrName>style.visibility</p:attrName>
                                        </p:attrNameLst>
                                      </p:cBhvr>
                                      <p:to>
                                        <p:strVal val="visible"/>
                                      </p:to>
                                    </p:set>
                                    <p:animEffect transition="in" filter="fade">
                                      <p:cBhvr>
                                        <p:cTn id="32" dur="500"/>
                                        <p:tgtEl>
                                          <p:spTgt spid="235"/>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256"/>
                                        </p:tgtEl>
                                        <p:attrNameLst>
                                          <p:attrName>style.visibility</p:attrName>
                                        </p:attrNameLst>
                                      </p:cBhvr>
                                      <p:to>
                                        <p:strVal val="visible"/>
                                      </p:to>
                                    </p:set>
                                    <p:anim calcmode="lin" valueType="num">
                                      <p:cBhvr>
                                        <p:cTn id="36" dur="500" fill="hold"/>
                                        <p:tgtEl>
                                          <p:spTgt spid="256"/>
                                        </p:tgtEl>
                                        <p:attrNameLst>
                                          <p:attrName>ppt_w</p:attrName>
                                        </p:attrNameLst>
                                      </p:cBhvr>
                                      <p:tavLst>
                                        <p:tav tm="0">
                                          <p:val>
                                            <p:fltVal val="0"/>
                                          </p:val>
                                        </p:tav>
                                        <p:tav tm="100000">
                                          <p:val>
                                            <p:strVal val="#ppt_w"/>
                                          </p:val>
                                        </p:tav>
                                      </p:tavLst>
                                    </p:anim>
                                    <p:anim calcmode="lin" valueType="num">
                                      <p:cBhvr>
                                        <p:cTn id="37" dur="500" fill="hold"/>
                                        <p:tgtEl>
                                          <p:spTgt spid="256"/>
                                        </p:tgtEl>
                                        <p:attrNameLst>
                                          <p:attrName>ppt_h</p:attrName>
                                        </p:attrNameLst>
                                      </p:cBhvr>
                                      <p:tavLst>
                                        <p:tav tm="0">
                                          <p:val>
                                            <p:fltVal val="0"/>
                                          </p:val>
                                        </p:tav>
                                        <p:tav tm="100000">
                                          <p:val>
                                            <p:strVal val="#ppt_h"/>
                                          </p:val>
                                        </p:tav>
                                      </p:tavLst>
                                    </p:anim>
                                    <p:animEffect transition="in" filter="fade">
                                      <p:cBhvr>
                                        <p:cTn id="38" dur="500"/>
                                        <p:tgtEl>
                                          <p:spTgt spid="25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9"/>
                                        </p:tgtEl>
                                        <p:attrNameLst>
                                          <p:attrName>style.visibility</p:attrName>
                                        </p:attrNameLst>
                                      </p:cBhvr>
                                      <p:to>
                                        <p:strVal val="visible"/>
                                      </p:to>
                                    </p:set>
                                    <p:animEffect transition="in" filter="fade">
                                      <p:cBhvr>
                                        <p:cTn id="43" dur="500"/>
                                        <p:tgtEl>
                                          <p:spTgt spid="189"/>
                                        </p:tgtEl>
                                      </p:cBhvr>
                                    </p:animEffect>
                                  </p:childTnLst>
                                </p:cTn>
                              </p:par>
                              <p:par>
                                <p:cTn id="44" presetID="10"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2"/>
                                        </p:tgtEl>
                                        <p:attrNameLst>
                                          <p:attrName>style.visibility</p:attrName>
                                        </p:attrNameLst>
                                      </p:cBhvr>
                                      <p:to>
                                        <p:strVal val="visible"/>
                                      </p:to>
                                    </p:set>
                                    <p:animEffect transition="in" filter="fade">
                                      <p:cBhvr>
                                        <p:cTn id="51" dur="500"/>
                                        <p:tgtEl>
                                          <p:spTgt spid="20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1"/>
                                        </p:tgtEl>
                                        <p:attrNameLst>
                                          <p:attrName>style.visibility</p:attrName>
                                        </p:attrNameLst>
                                      </p:cBhvr>
                                      <p:to>
                                        <p:strVal val="visible"/>
                                      </p:to>
                                    </p:set>
                                    <p:animEffect transition="in" filter="fade">
                                      <p:cBhvr>
                                        <p:cTn id="56" dur="500"/>
                                        <p:tgtEl>
                                          <p:spTgt spid="201"/>
                                        </p:tgtEl>
                                      </p:cBhvr>
                                    </p:animEffect>
                                  </p:childTnLst>
                                </p:cTn>
                              </p:par>
                              <p:par>
                                <p:cTn id="57" presetID="10" presetClass="entr" presetSubtype="0" fill="hold" nodeType="withEffect">
                                  <p:stCondLst>
                                    <p:cond delay="0"/>
                                  </p:stCondLst>
                                  <p:childTnLst>
                                    <p:set>
                                      <p:cBhvr>
                                        <p:cTn id="58" dur="1" fill="hold">
                                          <p:stCondLst>
                                            <p:cond delay="0"/>
                                          </p:stCondLst>
                                        </p:cTn>
                                        <p:tgtEl>
                                          <p:spTgt spid="232"/>
                                        </p:tgtEl>
                                        <p:attrNameLst>
                                          <p:attrName>style.visibility</p:attrName>
                                        </p:attrNameLst>
                                      </p:cBhvr>
                                      <p:to>
                                        <p:strVal val="visible"/>
                                      </p:to>
                                    </p:set>
                                    <p:animEffect transition="in" filter="fade">
                                      <p:cBhvr>
                                        <p:cTn id="59"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88" grpId="0" animBg="1"/>
      <p:bldP spid="189" grpId="0" animBg="1"/>
      <p:bldP spid="256" grpId="0" animBg="1"/>
      <p:bldP spid="201" grpId="0" animBg="1"/>
      <p:bldP spid="202" grpId="0" animBg="1"/>
      <p:bldP spid="18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Privilege Vaulting</a:t>
            </a:r>
          </a:p>
        </p:txBody>
      </p:sp>
      <p:sp>
        <p:nvSpPr>
          <p:cNvPr id="3" name="Content Placeholder 41"/>
          <p:cNvSpPr txBox="1">
            <a:spLocks/>
          </p:cNvSpPr>
          <p:nvPr/>
        </p:nvSpPr>
        <p:spPr>
          <a:xfrm>
            <a:off x="4274638" y="5145052"/>
            <a:ext cx="2955395" cy="1215545"/>
          </a:xfrm>
          <a:prstGeom prst="rect">
            <a:avLst/>
          </a:prstGeom>
        </p:spPr>
        <p:txBody>
          <a:bodyPr/>
          <a:lstStyle>
            <a:lvl1pPr marL="380909" indent="-380909" algn="l" defTabSz="1023994" rtl="0" eaLnBrk="1" latinLnBrk="0" hangingPunct="1">
              <a:lnSpc>
                <a:spcPct val="90000"/>
              </a:lnSpc>
              <a:spcBef>
                <a:spcPct val="20000"/>
              </a:spcBef>
              <a:buSzPct val="90000"/>
              <a:buFont typeface="Wingdings" pitchFamily="2" charset="2"/>
              <a:buChar char="§"/>
              <a:defRPr sz="4500" kern="1200" spc="-84"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20299" indent="-239390" algn="l" defTabSz="1023994" rtl="0" eaLnBrk="1" latinLnBrk="0" hangingPunct="1">
              <a:lnSpc>
                <a:spcPct val="90000"/>
              </a:lnSpc>
              <a:spcBef>
                <a:spcPct val="20000"/>
              </a:spcBef>
              <a:buSzPct val="90000"/>
              <a:buFont typeface="Wingdings" pitchFamily="2" charset="2"/>
              <a:buChar char="§"/>
              <a:tabLst/>
              <a:defRPr sz="2400" kern="1200" spc="-59"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859691" indent="-239390" algn="l" defTabSz="1044854" rtl="0" eaLnBrk="1" latinLnBrk="0" hangingPunct="1">
              <a:lnSpc>
                <a:spcPct val="90000"/>
              </a:lnSpc>
              <a:spcBef>
                <a:spcPct val="20000"/>
              </a:spcBef>
              <a:buSzPct val="90000"/>
              <a:buFont typeface="Wingdings" pitchFamily="2" charset="2"/>
              <a:buChar char="§"/>
              <a:defRPr sz="2000" kern="1200" spc="-59"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00403" indent="-239390" algn="l" defTabSz="1023994" rtl="0" eaLnBrk="1" latinLnBrk="0" hangingPunct="1">
              <a:lnSpc>
                <a:spcPct val="90000"/>
              </a:lnSpc>
              <a:spcBef>
                <a:spcPct val="20000"/>
              </a:spcBef>
              <a:buSzPct val="90000"/>
              <a:buFont typeface="Wingdings" pitchFamily="2" charset="2"/>
              <a:buChar char="§"/>
              <a:tabLst/>
              <a:defRPr sz="2000" kern="1200" spc="-59"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338471" indent="-239390" algn="l" defTabSz="1023994" rtl="0" eaLnBrk="1" latinLnBrk="0" hangingPunct="1">
              <a:lnSpc>
                <a:spcPct val="90000"/>
              </a:lnSpc>
              <a:spcBef>
                <a:spcPct val="20000"/>
              </a:spcBef>
              <a:buSzPct val="90000"/>
              <a:buFont typeface="Wingdings" pitchFamily="2" charset="2"/>
              <a:buChar char="§"/>
              <a:defRPr sz="2000" kern="1200" spc="-59"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815986" indent="-255999" algn="l" defTabSz="1023994"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27983" indent="-255999" algn="l" defTabSz="1023994"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39981" indent="-255999" algn="l" defTabSz="1023994"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51978" indent="-255999" algn="l" defTabSz="1023994"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buNone/>
            </a:pPr>
            <a:r>
              <a:rPr lang="en-US" sz="1600" b="1"/>
              <a:t>Customizable Workflows</a:t>
            </a:r>
          </a:p>
          <a:p>
            <a:r>
              <a:rPr lang="en-US" sz="1600"/>
              <a:t>Notifications</a:t>
            </a:r>
          </a:p>
          <a:p>
            <a:r>
              <a:rPr lang="en-US" sz="1600"/>
              <a:t>Approval</a:t>
            </a:r>
          </a:p>
          <a:p>
            <a:r>
              <a:rPr lang="en-US" sz="1600"/>
              <a:t>Actions</a:t>
            </a:r>
            <a:endParaRPr lang="en-US" sz="1200" dirty="0"/>
          </a:p>
        </p:txBody>
      </p:sp>
      <p:graphicFrame>
        <p:nvGraphicFramePr>
          <p:cNvPr id="4" name="Table 3"/>
          <p:cNvGraphicFramePr>
            <a:graphicFrameLocks noGrp="1"/>
          </p:cNvGraphicFramePr>
          <p:nvPr>
            <p:extLst/>
          </p:nvPr>
        </p:nvGraphicFramePr>
        <p:xfrm>
          <a:off x="1254532" y="1146268"/>
          <a:ext cx="626972" cy="5203184"/>
        </p:xfrm>
        <a:graphic>
          <a:graphicData uri="http://schemas.openxmlformats.org/drawingml/2006/table">
            <a:tbl>
              <a:tblPr firstRow="1" bandRow="1">
                <a:tableStyleId>{5940675A-B579-460E-94D1-54222C63F5DA}</a:tableStyleId>
              </a:tblPr>
              <a:tblGrid>
                <a:gridCol w="626972">
                  <a:extLst>
                    <a:ext uri="{9D8B030D-6E8A-4147-A177-3AD203B41FA5}">
                      <a16:colId xmlns:a16="http://schemas.microsoft.com/office/drawing/2014/main" val="20000"/>
                    </a:ext>
                  </a:extLst>
                </a:gridCol>
              </a:tblGrid>
              <a:tr h="650398">
                <a:tc>
                  <a:txBody>
                    <a:bodyPr/>
                    <a:lstStyle/>
                    <a:p>
                      <a:endParaRPr lang="en-US" sz="1800" dirty="0"/>
                    </a:p>
                  </a:txBody>
                  <a:tcPr marL="91403" marR="91403" marT="45702" marB="45702">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0"/>
                  </a:ext>
                </a:extLst>
              </a:tr>
              <a:tr h="650398">
                <a:tc>
                  <a:txBody>
                    <a:bodyPr/>
                    <a:lstStyle/>
                    <a:p>
                      <a:endParaRPr lang="en-US" sz="1800" dirty="0"/>
                    </a:p>
                  </a:txBody>
                  <a:tcPr marL="91403" marR="91403" marT="45702" marB="45702">
                    <a:solidFill>
                      <a:schemeClr val="bg1">
                        <a:lumMod val="85000"/>
                      </a:schemeClr>
                    </a:solidFill>
                  </a:tcPr>
                </a:tc>
                <a:extLst>
                  <a:ext uri="{0D108BD9-81ED-4DB2-BD59-A6C34878D82A}">
                    <a16:rowId xmlns:a16="http://schemas.microsoft.com/office/drawing/2014/main" val="10001"/>
                  </a:ext>
                </a:extLst>
              </a:tr>
              <a:tr h="650398">
                <a:tc>
                  <a:txBody>
                    <a:bodyPr/>
                    <a:lstStyle/>
                    <a:p>
                      <a:endParaRPr lang="en-US" sz="1800" dirty="0"/>
                    </a:p>
                  </a:txBody>
                  <a:tcPr marL="91403" marR="91403" marT="45702" marB="45702">
                    <a:solidFill>
                      <a:schemeClr val="bg1">
                        <a:lumMod val="85000"/>
                      </a:schemeClr>
                    </a:solidFill>
                  </a:tcPr>
                </a:tc>
                <a:extLst>
                  <a:ext uri="{0D108BD9-81ED-4DB2-BD59-A6C34878D82A}">
                    <a16:rowId xmlns:a16="http://schemas.microsoft.com/office/drawing/2014/main" val="10002"/>
                  </a:ext>
                </a:extLst>
              </a:tr>
              <a:tr h="650398">
                <a:tc>
                  <a:txBody>
                    <a:bodyPr/>
                    <a:lstStyle/>
                    <a:p>
                      <a:endParaRPr lang="en-US" sz="1800" dirty="0"/>
                    </a:p>
                  </a:txBody>
                  <a:tcPr marL="91403" marR="91403" marT="45702" marB="45702">
                    <a:solidFill>
                      <a:schemeClr val="bg1">
                        <a:lumMod val="85000"/>
                      </a:schemeClr>
                    </a:solidFill>
                  </a:tcPr>
                </a:tc>
                <a:extLst>
                  <a:ext uri="{0D108BD9-81ED-4DB2-BD59-A6C34878D82A}">
                    <a16:rowId xmlns:a16="http://schemas.microsoft.com/office/drawing/2014/main" val="10003"/>
                  </a:ext>
                </a:extLst>
              </a:tr>
              <a:tr h="650398">
                <a:tc>
                  <a:txBody>
                    <a:bodyPr/>
                    <a:lstStyle/>
                    <a:p>
                      <a:endParaRPr lang="en-US" sz="1800" dirty="0"/>
                    </a:p>
                  </a:txBody>
                  <a:tcPr marL="91403" marR="91403" marT="45702" marB="45702">
                    <a:solidFill>
                      <a:schemeClr val="bg1">
                        <a:lumMod val="85000"/>
                      </a:schemeClr>
                    </a:solidFill>
                  </a:tcPr>
                </a:tc>
                <a:extLst>
                  <a:ext uri="{0D108BD9-81ED-4DB2-BD59-A6C34878D82A}">
                    <a16:rowId xmlns:a16="http://schemas.microsoft.com/office/drawing/2014/main" val="10004"/>
                  </a:ext>
                </a:extLst>
              </a:tr>
              <a:tr h="650398">
                <a:tc>
                  <a:txBody>
                    <a:bodyPr/>
                    <a:lstStyle/>
                    <a:p>
                      <a:endParaRPr lang="en-US" sz="1800" dirty="0"/>
                    </a:p>
                  </a:txBody>
                  <a:tcPr marL="91403" marR="91403" marT="45702" marB="45702">
                    <a:solidFill>
                      <a:schemeClr val="bg1">
                        <a:lumMod val="85000"/>
                      </a:schemeClr>
                    </a:solidFill>
                  </a:tcPr>
                </a:tc>
                <a:extLst>
                  <a:ext uri="{0D108BD9-81ED-4DB2-BD59-A6C34878D82A}">
                    <a16:rowId xmlns:a16="http://schemas.microsoft.com/office/drawing/2014/main" val="10005"/>
                  </a:ext>
                </a:extLst>
              </a:tr>
              <a:tr h="650398">
                <a:tc>
                  <a:txBody>
                    <a:bodyPr/>
                    <a:lstStyle/>
                    <a:p>
                      <a:endParaRPr lang="en-US" sz="1800" dirty="0"/>
                    </a:p>
                  </a:txBody>
                  <a:tcPr marL="91403" marR="91403" marT="45702" marB="45702">
                    <a:solidFill>
                      <a:schemeClr val="bg1">
                        <a:lumMod val="85000"/>
                      </a:schemeClr>
                    </a:solidFill>
                  </a:tcPr>
                </a:tc>
                <a:extLst>
                  <a:ext uri="{0D108BD9-81ED-4DB2-BD59-A6C34878D82A}">
                    <a16:rowId xmlns:a16="http://schemas.microsoft.com/office/drawing/2014/main" val="10006"/>
                  </a:ext>
                </a:extLst>
              </a:tr>
              <a:tr h="650398">
                <a:tc>
                  <a:txBody>
                    <a:bodyPr/>
                    <a:lstStyle/>
                    <a:p>
                      <a:endParaRPr lang="en-US" sz="1800" dirty="0"/>
                    </a:p>
                  </a:txBody>
                  <a:tcPr marL="91403" marR="91403" marT="45702" marB="45702">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 name="Group 4"/>
          <p:cNvGrpSpPr/>
          <p:nvPr/>
        </p:nvGrpSpPr>
        <p:grpSpPr>
          <a:xfrm>
            <a:off x="6807629" y="1441480"/>
            <a:ext cx="1985183" cy="1683971"/>
            <a:chOff x="-410248" y="1449529"/>
            <a:chExt cx="1985984" cy="1684649"/>
          </a:xfrm>
        </p:grpSpPr>
        <p:pic>
          <p:nvPicPr>
            <p:cNvPr id="6" name="Picture 3" descr="D:\DVD_ART36\Artwork_Imagery\Icons - Illustrations\_ WINDOWS VISTA ICONS\Servers 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7" y="1449529"/>
              <a:ext cx="1117335" cy="13191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0248" y="2768652"/>
              <a:ext cx="1985984" cy="365526"/>
            </a:xfrm>
            <a:prstGeom prst="rect">
              <a:avLst/>
            </a:prstGeom>
            <a:noFill/>
          </p:spPr>
          <p:txBody>
            <a:bodyPr wrap="square" lIns="0" rIns="0" rtlCol="0">
              <a:noAutofit/>
            </a:bodyPr>
            <a:lstStyle/>
            <a:p>
              <a:pPr algn="ctr" defTabSz="1462260"/>
              <a:r>
                <a:rPr lang="en-US" sz="1899" b="1" dirty="0">
                  <a:solidFill>
                    <a:srgbClr val="DDDDDD">
                      <a:lumMod val="10000"/>
                    </a:srgbClr>
                  </a:solidFill>
                  <a:latin typeface="Segoe" pitchFamily="34" charset="0"/>
                </a:rPr>
                <a:t>PAM Server</a:t>
              </a:r>
            </a:p>
          </p:txBody>
        </p:sp>
      </p:gr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8540" y="2167322"/>
            <a:ext cx="577100" cy="577100"/>
          </a:xfrm>
          <a:prstGeom prst="rect">
            <a:avLst/>
          </a:prstGeom>
        </p:spPr>
      </p:pic>
      <p:grpSp>
        <p:nvGrpSpPr>
          <p:cNvPr id="9" name="Group 8"/>
          <p:cNvGrpSpPr/>
          <p:nvPr/>
        </p:nvGrpSpPr>
        <p:grpSpPr>
          <a:xfrm>
            <a:off x="9691296" y="3277627"/>
            <a:ext cx="2378235" cy="1683970"/>
            <a:chOff x="-803459" y="1449530"/>
            <a:chExt cx="2379195" cy="1684648"/>
          </a:xfrm>
        </p:grpSpPr>
        <p:pic>
          <p:nvPicPr>
            <p:cNvPr id="10" name="Picture 3" descr="D:\DVD_ART36\Artwork_Imagery\Icons - Illustrations\_ WINDOWS VISTA ICONS\Servers 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50" y="1449530"/>
              <a:ext cx="753762" cy="8898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03459" y="2768652"/>
              <a:ext cx="2379195" cy="365526"/>
            </a:xfrm>
            <a:prstGeom prst="rect">
              <a:avLst/>
            </a:prstGeom>
            <a:noFill/>
          </p:spPr>
          <p:txBody>
            <a:bodyPr wrap="square" lIns="0" rIns="0" rtlCol="0">
              <a:noAutofit/>
            </a:bodyPr>
            <a:lstStyle/>
            <a:p>
              <a:pPr algn="ctr" defTabSz="1462260"/>
              <a:r>
                <a:rPr lang="en-US" sz="1899" b="1" dirty="0">
                  <a:solidFill>
                    <a:srgbClr val="DDDDDD">
                      <a:lumMod val="10000"/>
                    </a:srgbClr>
                  </a:solidFill>
                  <a:latin typeface="Segoe" pitchFamily="34" charset="0"/>
                </a:rPr>
                <a:t>Managed Servers</a:t>
              </a:r>
            </a:p>
            <a:p>
              <a:pPr algn="ctr" defTabSz="1462260"/>
              <a:r>
                <a:rPr lang="en-US" sz="1899" b="1" dirty="0">
                  <a:solidFill>
                    <a:srgbClr val="DDDDDD">
                      <a:lumMod val="10000"/>
                    </a:srgbClr>
                  </a:solidFill>
                  <a:latin typeface="Segoe" pitchFamily="34" charset="0"/>
                </a:rPr>
                <a:t>Domain Admin </a:t>
              </a:r>
            </a:p>
            <a:p>
              <a:pPr algn="ctr" defTabSz="1462260"/>
              <a:r>
                <a:rPr lang="en-US" sz="1899" b="1" dirty="0">
                  <a:solidFill>
                    <a:srgbClr val="DDDDDD">
                      <a:lumMod val="10000"/>
                    </a:srgbClr>
                  </a:solidFill>
                  <a:latin typeface="Segoe" pitchFamily="34" charset="0"/>
                </a:rPr>
                <a:t>Schema Admin</a:t>
              </a:r>
            </a:p>
            <a:p>
              <a:pPr algn="ctr" defTabSz="1462260"/>
              <a:r>
                <a:rPr lang="en-US" sz="1899" b="1" dirty="0">
                  <a:solidFill>
                    <a:srgbClr val="DDDDDD">
                      <a:lumMod val="10000"/>
                    </a:srgbClr>
                  </a:solidFill>
                  <a:latin typeface="Segoe" pitchFamily="34" charset="0"/>
                </a:rPr>
                <a:t>Top Secret Project</a:t>
              </a:r>
            </a:p>
          </p:txBody>
        </p:sp>
      </p:grpSp>
      <p:sp>
        <p:nvSpPr>
          <p:cNvPr id="12" name="Rectangle 11"/>
          <p:cNvSpPr/>
          <p:nvPr/>
        </p:nvSpPr>
        <p:spPr>
          <a:xfrm>
            <a:off x="514387" y="3550661"/>
            <a:ext cx="742405" cy="374665"/>
          </a:xfrm>
          <a:prstGeom prst="rect">
            <a:avLst/>
          </a:prstGeom>
        </p:spPr>
        <p:txBody>
          <a:bodyPr wrap="none">
            <a:spAutoFit/>
          </a:bodyPr>
          <a:lstStyle/>
          <a:p>
            <a:pPr defTabSz="913950"/>
            <a:r>
              <a:rPr lang="en-US" sz="1799" dirty="0">
                <a:solidFill>
                  <a:srgbClr val="595959"/>
                </a:solidFill>
              </a:rPr>
              <a:t>12:00</a:t>
            </a:r>
          </a:p>
        </p:txBody>
      </p:sp>
      <p:sp>
        <p:nvSpPr>
          <p:cNvPr id="13" name="Rectangle 12"/>
          <p:cNvSpPr/>
          <p:nvPr/>
        </p:nvSpPr>
        <p:spPr>
          <a:xfrm>
            <a:off x="514387" y="2233757"/>
            <a:ext cx="742405" cy="374665"/>
          </a:xfrm>
          <a:prstGeom prst="rect">
            <a:avLst/>
          </a:prstGeom>
        </p:spPr>
        <p:txBody>
          <a:bodyPr wrap="none">
            <a:spAutoFit/>
          </a:bodyPr>
          <a:lstStyle/>
          <a:p>
            <a:pPr defTabSz="913950"/>
            <a:r>
              <a:rPr lang="en-US" sz="1799" dirty="0">
                <a:solidFill>
                  <a:srgbClr val="595959"/>
                </a:solidFill>
              </a:rPr>
              <a:t>10:00</a:t>
            </a:r>
          </a:p>
        </p:txBody>
      </p:sp>
      <p:graphicFrame>
        <p:nvGraphicFramePr>
          <p:cNvPr id="14" name="Object 13"/>
          <p:cNvGraphicFramePr>
            <a:graphicFrameLocks noChangeAspect="1"/>
          </p:cNvGraphicFramePr>
          <p:nvPr>
            <p:extLst/>
          </p:nvPr>
        </p:nvGraphicFramePr>
        <p:xfrm>
          <a:off x="2567039" y="3901567"/>
          <a:ext cx="727226" cy="832807"/>
        </p:xfrm>
        <a:graphic>
          <a:graphicData uri="http://schemas.openxmlformats.org/presentationml/2006/ole">
            <mc:AlternateContent xmlns:mc="http://schemas.openxmlformats.org/markup-compatibility/2006">
              <mc:Choice xmlns:v="urn:schemas-microsoft-com:vml" Requires="v">
                <p:oleObj spid="_x0000_s22538" name="Visio" r:id="rId5" imgW="440122" imgH="572774" progId="Visio.Drawing.11">
                  <p:embed/>
                </p:oleObj>
              </mc:Choice>
              <mc:Fallback>
                <p:oleObj name="Visio" r:id="rId5" imgW="440122" imgH="572774" progId="Visio.Drawing.11">
                  <p:embed/>
                  <p:pic>
                    <p:nvPicPr>
                      <p:cNvPr id="14"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039" y="3901567"/>
                        <a:ext cx="727226" cy="832807"/>
                      </a:xfrm>
                      <a:prstGeom prst="rect">
                        <a:avLst/>
                      </a:prstGeom>
                      <a:noFill/>
                      <a:ln>
                        <a:noFill/>
                      </a:ln>
                      <a:extLst/>
                    </p:spPr>
                  </p:pic>
                </p:oleObj>
              </mc:Fallback>
            </mc:AlternateContent>
          </a:graphicData>
        </a:graphic>
      </p:graphicFrame>
      <p:sp>
        <p:nvSpPr>
          <p:cNvPr id="15" name="Pentagon 14"/>
          <p:cNvSpPr/>
          <p:nvPr/>
        </p:nvSpPr>
        <p:spPr>
          <a:xfrm>
            <a:off x="3963258" y="2102113"/>
            <a:ext cx="3198492" cy="339773"/>
          </a:xfrm>
          <a:prstGeom prst="homePlate">
            <a:avLst/>
          </a:prstGeom>
          <a:gradFill flip="none" rotWithShape="1">
            <a:gsLst>
              <a:gs pos="0">
                <a:srgbClr val="5191CD">
                  <a:lumMod val="82000"/>
                </a:srgbClr>
              </a:gs>
              <a:gs pos="63000">
                <a:srgbClr val="5191CD">
                  <a:alpha val="71000"/>
                  <a:lumMod val="90000"/>
                </a:srgbClr>
              </a:gs>
              <a:gs pos="100000">
                <a:srgbClr val="A4D7F4">
                  <a:lumMod val="100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50"/>
            <a:r>
              <a:rPr lang="en-US" sz="1799" dirty="0">
                <a:solidFill>
                  <a:srgbClr val="FFFFFF"/>
                </a:solidFill>
              </a:rPr>
              <a:t>1. Request Access (10:00)</a:t>
            </a:r>
          </a:p>
        </p:txBody>
      </p:sp>
      <p:sp>
        <p:nvSpPr>
          <p:cNvPr id="16" name="Rectangle 15"/>
          <p:cNvSpPr/>
          <p:nvPr/>
        </p:nvSpPr>
        <p:spPr>
          <a:xfrm>
            <a:off x="8792811" y="2100776"/>
            <a:ext cx="2618453" cy="326441"/>
          </a:xfrm>
          <a:prstGeom prst="rect">
            <a:avLst/>
          </a:prstGeom>
          <a:gradFill flip="none" rotWithShape="1">
            <a:gsLst>
              <a:gs pos="0">
                <a:srgbClr val="5191CD">
                  <a:lumMod val="82000"/>
                </a:srgbClr>
              </a:gs>
              <a:gs pos="63000">
                <a:srgbClr val="5191CD">
                  <a:alpha val="71000"/>
                  <a:lumMod val="90000"/>
                </a:srgbClr>
              </a:gs>
              <a:gs pos="100000">
                <a:srgbClr val="A4D7F4">
                  <a:lumMod val="100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3950"/>
            <a:r>
              <a:rPr lang="en-US" sz="1799" dirty="0">
                <a:solidFill>
                  <a:srgbClr val="FFFFFF"/>
                </a:solidFill>
              </a:rPr>
              <a:t>2. Auto-Approve (10:00)</a:t>
            </a:r>
          </a:p>
        </p:txBody>
      </p:sp>
      <p:sp>
        <p:nvSpPr>
          <p:cNvPr id="17" name="Pentagon 16"/>
          <p:cNvSpPr/>
          <p:nvPr/>
        </p:nvSpPr>
        <p:spPr>
          <a:xfrm>
            <a:off x="3963258" y="3848970"/>
            <a:ext cx="3198492" cy="339773"/>
          </a:xfrm>
          <a:prstGeom prst="homePlate">
            <a:avLst/>
          </a:prstGeom>
          <a:gradFill flip="none" rotWithShape="1">
            <a:gsLst>
              <a:gs pos="0">
                <a:srgbClr val="5191CD">
                  <a:lumMod val="82000"/>
                </a:srgbClr>
              </a:gs>
              <a:gs pos="63000">
                <a:srgbClr val="5191CD">
                  <a:alpha val="71000"/>
                  <a:lumMod val="90000"/>
                </a:srgbClr>
              </a:gs>
              <a:gs pos="100000">
                <a:srgbClr val="A4D7F4">
                  <a:lumMod val="100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50"/>
            <a:r>
              <a:rPr lang="en-US" sz="1799" dirty="0">
                <a:solidFill>
                  <a:srgbClr val="FFFFFF"/>
                </a:solidFill>
              </a:rPr>
              <a:t>3. Access Resource (10:01)</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9829" y="3455206"/>
            <a:ext cx="711951" cy="711951"/>
          </a:xfrm>
          <a:prstGeom prst="rect">
            <a:avLst/>
          </a:prstGeom>
        </p:spPr>
      </p:pic>
      <p:sp>
        <p:nvSpPr>
          <p:cNvPr id="19" name="Pentagon 18"/>
          <p:cNvSpPr/>
          <p:nvPr/>
        </p:nvSpPr>
        <p:spPr>
          <a:xfrm>
            <a:off x="3963258" y="4582332"/>
            <a:ext cx="3198492" cy="339773"/>
          </a:xfrm>
          <a:prstGeom prst="homePlate">
            <a:avLst/>
          </a:prstGeom>
          <a:gradFill flip="none" rotWithShape="1">
            <a:gsLst>
              <a:gs pos="0">
                <a:srgbClr val="5191CD">
                  <a:lumMod val="82000"/>
                </a:srgbClr>
              </a:gs>
              <a:gs pos="63000">
                <a:srgbClr val="5191CD">
                  <a:alpha val="71000"/>
                  <a:lumMod val="90000"/>
                </a:srgbClr>
              </a:gs>
              <a:gs pos="100000">
                <a:srgbClr val="A4D7F4">
                  <a:lumMod val="100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950"/>
            <a:r>
              <a:rPr lang="en-US" sz="1799" dirty="0">
                <a:solidFill>
                  <a:srgbClr val="FFFFFF"/>
                </a:solidFill>
              </a:rPr>
              <a:t>4. Access Resource (3:15)</a:t>
            </a: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9029" y="4346128"/>
            <a:ext cx="562720" cy="562720"/>
          </a:xfrm>
          <a:prstGeom prst="rect">
            <a:avLst/>
          </a:prstGeom>
        </p:spPr>
      </p:pic>
      <p:sp>
        <p:nvSpPr>
          <p:cNvPr id="21" name="TextBox 20"/>
          <p:cNvSpPr txBox="1"/>
          <p:nvPr/>
        </p:nvSpPr>
        <p:spPr>
          <a:xfrm>
            <a:off x="1938060" y="4553920"/>
            <a:ext cx="1985183" cy="365379"/>
          </a:xfrm>
          <a:prstGeom prst="rect">
            <a:avLst/>
          </a:prstGeom>
          <a:noFill/>
        </p:spPr>
        <p:txBody>
          <a:bodyPr wrap="square" lIns="0" rIns="0" rtlCol="0">
            <a:noAutofit/>
          </a:bodyPr>
          <a:lstStyle/>
          <a:p>
            <a:pPr algn="ctr" defTabSz="1462260"/>
            <a:r>
              <a:rPr lang="en-US" sz="1899" b="1" dirty="0">
                <a:solidFill>
                  <a:srgbClr val="DDDDDD">
                    <a:lumMod val="10000"/>
                  </a:srgbClr>
                </a:solidFill>
                <a:latin typeface="Segoe" pitchFamily="34" charset="0"/>
              </a:rPr>
              <a:t>Admin </a:t>
            </a:r>
          </a:p>
          <a:p>
            <a:pPr algn="ctr" defTabSz="1462260"/>
            <a:r>
              <a:rPr lang="en-US" sz="1899" b="1" dirty="0">
                <a:solidFill>
                  <a:srgbClr val="DDDDDD">
                    <a:lumMod val="10000"/>
                  </a:srgbClr>
                </a:solidFill>
                <a:latin typeface="Segoe" pitchFamily="34" charset="0"/>
              </a:rPr>
              <a:t>Account</a:t>
            </a:r>
          </a:p>
        </p:txBody>
      </p:sp>
      <p:graphicFrame>
        <p:nvGraphicFramePr>
          <p:cNvPr id="22" name="Table 21"/>
          <p:cNvGraphicFramePr>
            <a:graphicFrameLocks noGrp="1"/>
          </p:cNvGraphicFramePr>
          <p:nvPr>
            <p:extLst/>
          </p:nvPr>
        </p:nvGraphicFramePr>
        <p:xfrm>
          <a:off x="1256498" y="2443622"/>
          <a:ext cx="626972" cy="1300796"/>
        </p:xfrm>
        <a:graphic>
          <a:graphicData uri="http://schemas.openxmlformats.org/drawingml/2006/table">
            <a:tbl>
              <a:tblPr firstRow="1" bandRow="1">
                <a:tableStyleId>{5940675A-B579-460E-94D1-54222C63F5DA}</a:tableStyleId>
              </a:tblPr>
              <a:tblGrid>
                <a:gridCol w="626972">
                  <a:extLst>
                    <a:ext uri="{9D8B030D-6E8A-4147-A177-3AD203B41FA5}">
                      <a16:colId xmlns:a16="http://schemas.microsoft.com/office/drawing/2014/main" val="20000"/>
                    </a:ext>
                  </a:extLst>
                </a:gridCol>
              </a:tblGrid>
              <a:tr h="650398">
                <a:tc>
                  <a:txBody>
                    <a:bodyPr/>
                    <a:lstStyle/>
                    <a:p>
                      <a:endParaRPr lang="en-US" sz="1800" dirty="0"/>
                    </a:p>
                  </a:txBody>
                  <a:tcPr marL="91403" marR="91403" marT="45702" marB="45702">
                    <a:solidFill>
                      <a:srgbClr val="92D050"/>
                    </a:solidFill>
                  </a:tcPr>
                </a:tc>
                <a:extLst>
                  <a:ext uri="{0D108BD9-81ED-4DB2-BD59-A6C34878D82A}">
                    <a16:rowId xmlns:a16="http://schemas.microsoft.com/office/drawing/2014/main" val="10000"/>
                  </a:ext>
                </a:extLst>
              </a:tr>
              <a:tr h="650398">
                <a:tc>
                  <a:txBody>
                    <a:bodyPr/>
                    <a:lstStyle/>
                    <a:p>
                      <a:endParaRPr lang="en-US" sz="1800" dirty="0"/>
                    </a:p>
                  </a:txBody>
                  <a:tcPr marL="91403" marR="91403" marT="45702" marB="45702">
                    <a:solidFill>
                      <a:srgbClr val="92D050"/>
                    </a:solidFill>
                  </a:tcPr>
                </a:tc>
                <a:extLst>
                  <a:ext uri="{0D108BD9-81ED-4DB2-BD59-A6C34878D82A}">
                    <a16:rowId xmlns:a16="http://schemas.microsoft.com/office/drawing/2014/main" val="10001"/>
                  </a:ext>
                </a:extLst>
              </a:tr>
            </a:tbl>
          </a:graphicData>
        </a:graphic>
      </p:graphicFrame>
      <p:sp>
        <p:nvSpPr>
          <p:cNvPr id="23" name="Rectangle 22"/>
          <p:cNvSpPr/>
          <p:nvPr/>
        </p:nvSpPr>
        <p:spPr>
          <a:xfrm>
            <a:off x="514387" y="2894723"/>
            <a:ext cx="742405" cy="374665"/>
          </a:xfrm>
          <a:prstGeom prst="rect">
            <a:avLst/>
          </a:prstGeom>
        </p:spPr>
        <p:txBody>
          <a:bodyPr wrap="none">
            <a:spAutoFit/>
          </a:bodyPr>
          <a:lstStyle/>
          <a:p>
            <a:pPr defTabSz="913950"/>
            <a:r>
              <a:rPr lang="en-US" sz="1799" dirty="0">
                <a:solidFill>
                  <a:srgbClr val="595959"/>
                </a:solidFill>
              </a:rPr>
              <a:t>11:00</a:t>
            </a:r>
          </a:p>
        </p:txBody>
      </p:sp>
      <p:sp>
        <p:nvSpPr>
          <p:cNvPr id="24" name="Rectangle 23"/>
          <p:cNvSpPr/>
          <p:nvPr/>
        </p:nvSpPr>
        <p:spPr>
          <a:xfrm>
            <a:off x="639370" y="4206598"/>
            <a:ext cx="615786" cy="374665"/>
          </a:xfrm>
          <a:prstGeom prst="rect">
            <a:avLst/>
          </a:prstGeom>
        </p:spPr>
        <p:txBody>
          <a:bodyPr wrap="none">
            <a:spAutoFit/>
          </a:bodyPr>
          <a:lstStyle/>
          <a:p>
            <a:pPr defTabSz="913950"/>
            <a:r>
              <a:rPr lang="en-US" sz="1799" dirty="0">
                <a:solidFill>
                  <a:srgbClr val="595959"/>
                </a:solidFill>
              </a:rPr>
              <a:t>1:00</a:t>
            </a:r>
          </a:p>
        </p:txBody>
      </p:sp>
      <p:sp>
        <p:nvSpPr>
          <p:cNvPr id="25" name="Rectangle 24"/>
          <p:cNvSpPr/>
          <p:nvPr/>
        </p:nvSpPr>
        <p:spPr>
          <a:xfrm>
            <a:off x="639370" y="4862535"/>
            <a:ext cx="615786" cy="374665"/>
          </a:xfrm>
          <a:prstGeom prst="rect">
            <a:avLst/>
          </a:prstGeom>
        </p:spPr>
        <p:txBody>
          <a:bodyPr wrap="none">
            <a:spAutoFit/>
          </a:bodyPr>
          <a:lstStyle/>
          <a:p>
            <a:pPr defTabSz="913950"/>
            <a:r>
              <a:rPr lang="en-US" sz="1799" dirty="0">
                <a:solidFill>
                  <a:srgbClr val="595959"/>
                </a:solidFill>
              </a:rPr>
              <a:t>2:00</a:t>
            </a:r>
          </a:p>
        </p:txBody>
      </p:sp>
      <p:sp>
        <p:nvSpPr>
          <p:cNvPr id="26" name="Rectangle 25"/>
          <p:cNvSpPr/>
          <p:nvPr/>
        </p:nvSpPr>
        <p:spPr>
          <a:xfrm>
            <a:off x="639370" y="5518473"/>
            <a:ext cx="615786" cy="374665"/>
          </a:xfrm>
          <a:prstGeom prst="rect">
            <a:avLst/>
          </a:prstGeom>
        </p:spPr>
        <p:txBody>
          <a:bodyPr wrap="none">
            <a:spAutoFit/>
          </a:bodyPr>
          <a:lstStyle/>
          <a:p>
            <a:pPr defTabSz="913950"/>
            <a:r>
              <a:rPr lang="en-US" sz="1799" dirty="0">
                <a:solidFill>
                  <a:srgbClr val="595959"/>
                </a:solidFill>
              </a:rPr>
              <a:t>3:00</a:t>
            </a:r>
          </a:p>
        </p:txBody>
      </p:sp>
      <p:sp>
        <p:nvSpPr>
          <p:cNvPr id="27" name="Rectangle 26"/>
          <p:cNvSpPr/>
          <p:nvPr/>
        </p:nvSpPr>
        <p:spPr>
          <a:xfrm>
            <a:off x="639370" y="1572791"/>
            <a:ext cx="615786" cy="374665"/>
          </a:xfrm>
          <a:prstGeom prst="rect">
            <a:avLst/>
          </a:prstGeom>
        </p:spPr>
        <p:txBody>
          <a:bodyPr wrap="none">
            <a:spAutoFit/>
          </a:bodyPr>
          <a:lstStyle/>
          <a:p>
            <a:pPr defTabSz="913950"/>
            <a:r>
              <a:rPr lang="en-US" sz="1799" dirty="0">
                <a:solidFill>
                  <a:srgbClr val="595959"/>
                </a:solidFill>
              </a:rPr>
              <a:t>9:00</a:t>
            </a:r>
          </a:p>
        </p:txBody>
      </p:sp>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6556" y="934614"/>
            <a:ext cx="487523" cy="487523"/>
          </a:xfrm>
          <a:prstGeom prst="rect">
            <a:avLst/>
          </a:prstGeom>
        </p:spPr>
      </p:pic>
      <p:graphicFrame>
        <p:nvGraphicFramePr>
          <p:cNvPr id="29" name="Object 28"/>
          <p:cNvGraphicFramePr>
            <a:graphicFrameLocks noChangeAspect="1"/>
          </p:cNvGraphicFramePr>
          <p:nvPr>
            <p:extLst/>
          </p:nvPr>
        </p:nvGraphicFramePr>
        <p:xfrm>
          <a:off x="2567039" y="3901566"/>
          <a:ext cx="727226" cy="832807"/>
        </p:xfrm>
        <a:graphic>
          <a:graphicData uri="http://schemas.openxmlformats.org/presentationml/2006/ole">
            <mc:AlternateContent xmlns:mc="http://schemas.openxmlformats.org/markup-compatibility/2006">
              <mc:Choice xmlns:v="urn:schemas-microsoft-com:vml" Requires="v">
                <p:oleObj spid="_x0000_s22539" name="Visio" r:id="rId10" imgW="426894" imgH="563728" progId="Visio.Drawing.11">
                  <p:embed/>
                </p:oleObj>
              </mc:Choice>
              <mc:Fallback>
                <p:oleObj name="Visio" r:id="rId10" imgW="426894" imgH="563728" progId="Visio.Drawing.11">
                  <p:embed/>
                  <p:pic>
                    <p:nvPicPr>
                      <p:cNvPr id="29" name="Object 28"/>
                      <p:cNvPicPr>
                        <a:picLocks noChangeAspect="1" noChangeArrowheads="1"/>
                      </p:cNvPicPr>
                      <p:nvPr/>
                    </p:nvPicPr>
                    <p:blipFill>
                      <a:blip r:embed="rId11"/>
                      <a:srcRect/>
                      <a:stretch>
                        <a:fillRect/>
                      </a:stretch>
                    </p:blipFill>
                    <p:spPr bwMode="auto">
                      <a:xfrm>
                        <a:off x="2567039" y="3901566"/>
                        <a:ext cx="727226" cy="832807"/>
                      </a:xfrm>
                      <a:prstGeom prst="rect">
                        <a:avLst/>
                      </a:prstGeom>
                      <a:noFill/>
                      <a:ln>
                        <a:noFill/>
                      </a:ln>
                      <a:extLst/>
                    </p:spPr>
                  </p:pic>
                </p:oleObj>
              </mc:Fallback>
            </mc:AlternateContent>
          </a:graphicData>
        </a:graphic>
      </p:graphicFrame>
      <p:sp>
        <p:nvSpPr>
          <p:cNvPr id="30" name="TextBox 29"/>
          <p:cNvSpPr txBox="1"/>
          <p:nvPr/>
        </p:nvSpPr>
        <p:spPr>
          <a:xfrm>
            <a:off x="7424502" y="4330411"/>
            <a:ext cx="2252391" cy="365379"/>
          </a:xfrm>
          <a:prstGeom prst="rect">
            <a:avLst/>
          </a:prstGeom>
          <a:noFill/>
        </p:spPr>
        <p:txBody>
          <a:bodyPr wrap="square" lIns="0" rIns="0" rtlCol="0">
            <a:noAutofit/>
          </a:bodyPr>
          <a:lstStyle/>
          <a:p>
            <a:pPr algn="ctr" defTabSz="1462260"/>
            <a:r>
              <a:rPr lang="en-US" sz="1899" b="1" dirty="0">
                <a:solidFill>
                  <a:srgbClr val="DDDDDD">
                    <a:lumMod val="10000"/>
                  </a:srgbClr>
                </a:solidFill>
                <a:latin typeface="Segoe" pitchFamily="34" charset="0"/>
              </a:rPr>
              <a:t>Admin Group </a:t>
            </a:r>
          </a:p>
          <a:p>
            <a:pPr algn="ctr" defTabSz="1462260"/>
            <a:r>
              <a:rPr lang="en-US" sz="1899" b="1" dirty="0">
                <a:solidFill>
                  <a:srgbClr val="DDDDDD">
                    <a:lumMod val="10000"/>
                  </a:srgbClr>
                </a:solidFill>
                <a:latin typeface="Segoe" pitchFamily="34" charset="0"/>
              </a:rPr>
              <a:t>(or Custom Action)</a:t>
            </a:r>
          </a:p>
        </p:txBody>
      </p:sp>
      <p:graphicFrame>
        <p:nvGraphicFramePr>
          <p:cNvPr id="31" name="Object 30"/>
          <p:cNvGraphicFramePr>
            <a:graphicFrameLocks noChangeAspect="1"/>
          </p:cNvGraphicFramePr>
          <p:nvPr>
            <p:extLst/>
          </p:nvPr>
        </p:nvGraphicFramePr>
        <p:xfrm>
          <a:off x="8187774" y="3591926"/>
          <a:ext cx="727226" cy="832807"/>
        </p:xfrm>
        <a:graphic>
          <a:graphicData uri="http://schemas.openxmlformats.org/presentationml/2006/ole">
            <mc:AlternateContent xmlns:mc="http://schemas.openxmlformats.org/markup-compatibility/2006">
              <mc:Choice xmlns:v="urn:schemas-microsoft-com:vml" Requires="v">
                <p:oleObj spid="_x0000_s22540" name="Visio" r:id="rId12" imgW="426894" imgH="563728" progId="Visio.Drawing.11">
                  <p:embed/>
                </p:oleObj>
              </mc:Choice>
              <mc:Fallback>
                <p:oleObj name="Visio" r:id="rId12" imgW="426894" imgH="563728" progId="Visio.Drawing.11">
                  <p:embed/>
                  <p:pic>
                    <p:nvPicPr>
                      <p:cNvPr id="31" name="Object 30"/>
                      <p:cNvPicPr>
                        <a:picLocks noChangeAspect="1" noChangeArrowheads="1"/>
                      </p:cNvPicPr>
                      <p:nvPr/>
                    </p:nvPicPr>
                    <p:blipFill>
                      <a:blip r:embed="rId13"/>
                      <a:srcRect/>
                      <a:stretch>
                        <a:fillRect/>
                      </a:stretch>
                    </p:blipFill>
                    <p:spPr bwMode="auto">
                      <a:xfrm>
                        <a:off x="8187774" y="3591926"/>
                        <a:ext cx="727226" cy="832807"/>
                      </a:xfrm>
                      <a:prstGeom prst="rect">
                        <a:avLst/>
                      </a:prstGeom>
                      <a:noFill/>
                      <a:ln>
                        <a:noFill/>
                      </a:ln>
                      <a:extLst/>
                    </p:spPr>
                  </p:pic>
                </p:oleObj>
              </mc:Fallback>
            </mc:AlternateContent>
          </a:graphicData>
        </a:graphic>
      </p:graphicFrame>
      <p:graphicFrame>
        <p:nvGraphicFramePr>
          <p:cNvPr id="32" name="Object 31"/>
          <p:cNvGraphicFramePr>
            <a:graphicFrameLocks noChangeAspect="1"/>
          </p:cNvGraphicFramePr>
          <p:nvPr>
            <p:extLst/>
          </p:nvPr>
        </p:nvGraphicFramePr>
        <p:xfrm>
          <a:off x="7993873" y="3739031"/>
          <a:ext cx="727226" cy="832807"/>
        </p:xfrm>
        <a:graphic>
          <a:graphicData uri="http://schemas.openxmlformats.org/presentationml/2006/ole">
            <mc:AlternateContent xmlns:mc="http://schemas.openxmlformats.org/markup-compatibility/2006">
              <mc:Choice xmlns:v="urn:schemas-microsoft-com:vml" Requires="v">
                <p:oleObj spid="_x0000_s22541" name="Visio" r:id="rId14" imgW="426894" imgH="563728" progId="Visio.Drawing.11">
                  <p:embed/>
                </p:oleObj>
              </mc:Choice>
              <mc:Fallback>
                <p:oleObj name="Visio" r:id="rId14" imgW="426894" imgH="563728" progId="Visio.Drawing.11">
                  <p:embed/>
                  <p:pic>
                    <p:nvPicPr>
                      <p:cNvPr id="32" name="Object 31"/>
                      <p:cNvPicPr>
                        <a:picLocks noChangeAspect="1" noChangeArrowheads="1"/>
                      </p:cNvPicPr>
                      <p:nvPr/>
                    </p:nvPicPr>
                    <p:blipFill>
                      <a:blip r:embed="rId13"/>
                      <a:srcRect/>
                      <a:stretch>
                        <a:fillRect/>
                      </a:stretch>
                    </p:blipFill>
                    <p:spPr bwMode="auto">
                      <a:xfrm>
                        <a:off x="7993873" y="3739031"/>
                        <a:ext cx="727226" cy="832807"/>
                      </a:xfrm>
                      <a:prstGeom prst="rect">
                        <a:avLst/>
                      </a:prstGeom>
                      <a:noFill/>
                      <a:ln>
                        <a:noFill/>
                      </a:ln>
                      <a:extLst/>
                    </p:spPr>
                  </p:pic>
                </p:oleObj>
              </mc:Fallback>
            </mc:AlternateContent>
          </a:graphicData>
        </a:graphic>
      </p:graphicFrame>
      <p:pic>
        <p:nvPicPr>
          <p:cNvPr id="33" name="Picture 3" descr="D:\DVD_ART36\Artwork_Imagery\Icons - Illustrations\_ WINDOWS VISTA ICONS\Servers 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4303" y="3430004"/>
            <a:ext cx="753459" cy="8895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D:\DVD_ART36\Artwork_Imagery\Icons - Illustrations\_ WINDOWS VISTA ICONS\Servers 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6682" y="3582383"/>
            <a:ext cx="753459" cy="88953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D:\DVD_ART36\Artwork_Imagery\Icons - Illustrations\_ WINDOWS VISTA ICONS\Servers 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9060" y="3734761"/>
            <a:ext cx="753459" cy="8895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rotWithShape="1">
          <a:blip r:embed="rId15" cstate="print">
            <a:duotone>
              <a:prstClr val="black"/>
              <a:srgbClr val="5CB751">
                <a:tint val="45000"/>
                <a:satMod val="400000"/>
              </a:srgbClr>
            </a:duotone>
            <a:extLst>
              <a:ext uri="{28A0092B-C50C-407E-A947-70E740481C1C}">
                <a14:useLocalDpi xmlns:a14="http://schemas.microsoft.com/office/drawing/2010/main" val="0"/>
              </a:ext>
            </a:extLst>
          </a:blip>
          <a:srcRect l="18466" t="16716" r="23181" b="14393"/>
          <a:stretch/>
        </p:blipFill>
        <p:spPr>
          <a:xfrm>
            <a:off x="9876419" y="3149771"/>
            <a:ext cx="951348" cy="701782"/>
          </a:xfrm>
          <a:prstGeom prst="rect">
            <a:avLst/>
          </a:prstGeom>
        </p:spPr>
      </p:pic>
    </p:spTree>
    <p:extLst>
      <p:ext uri="{BB962C8B-B14F-4D97-AF65-F5344CB8AC3E}">
        <p14:creationId xmlns:p14="http://schemas.microsoft.com/office/powerpoint/2010/main" val="4005860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22222E-6 L -4.375E-6 0.18495 " pathEditMode="relative" rAng="0" ptsTypes="AA">
                                      <p:cBhvr>
                                        <p:cTn id="6" dur="2000" fill="hold"/>
                                        <p:tgtEl>
                                          <p:spTgt spid="28"/>
                                        </p:tgtEl>
                                        <p:attrNameLst>
                                          <p:attrName>ppt_x</p:attrName>
                                          <p:attrName>ppt_y</p:attrName>
                                        </p:attrNameLst>
                                      </p:cBhvr>
                                      <p:rCtr x="0" y="9236"/>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375E-6 0.18495 L -4.375E-6 0.69097 " pathEditMode="relative" rAng="0" ptsTypes="AA">
                                      <p:cBhvr>
                                        <p:cTn id="34" dur="5250" fill="hold"/>
                                        <p:tgtEl>
                                          <p:spTgt spid="28"/>
                                        </p:tgtEl>
                                        <p:attrNameLst>
                                          <p:attrName>ppt_x</p:attrName>
                                          <p:attrName>ppt_y</p:attrName>
                                        </p:attrNameLst>
                                      </p:cBhvr>
                                      <p:rCtr x="0" y="25301"/>
                                    </p:animMotion>
                                  </p:childTnLst>
                                </p:cTn>
                              </p:par>
                              <p:par>
                                <p:cTn id="35" presetID="10" presetClass="exit" presetSubtype="0" fill="hold" nodeType="withEffect">
                                  <p:stCondLst>
                                    <p:cond delay="150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par>
                          <p:cTn id="38" fill="hold">
                            <p:stCondLst>
                              <p:cond delay="5250"/>
                            </p:stCondLst>
                            <p:childTnLst>
                              <p:par>
                                <p:cTn id="39" presetID="10"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5750"/>
                            </p:stCondLst>
                            <p:childTnLst>
                              <p:par>
                                <p:cTn id="43" presetID="10" presetClass="entr" presetSubtype="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0" end="0"/>
                                            </p:txEl>
                                          </p:spTgt>
                                        </p:tgtEl>
                                        <p:attrNameLst>
                                          <p:attrName>style.visibility</p:attrName>
                                        </p:attrNameLst>
                                      </p:cBhvr>
                                      <p:to>
                                        <p:strVal val="visible"/>
                                      </p:to>
                                    </p:set>
                                    <p:animEffect transition="in" filter="fade">
                                      <p:cBhvr>
                                        <p:cTn id="50" dur="500"/>
                                        <p:tgtEl>
                                          <p:spTgt spid="3">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animEffect transition="in" filter="fade">
                                      <p:cBhvr>
                                        <p:cTn id="53" dur="500"/>
                                        <p:tgtEl>
                                          <p:spTgt spid="3">
                                            <p:txEl>
                                              <p:pRg st="1" end="1"/>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Effect transition="in" filter="fade">
                                      <p:cBhvr>
                                        <p:cTn id="56" dur="500"/>
                                        <p:tgtEl>
                                          <p:spTgt spid="3">
                                            <p:txEl>
                                              <p:pRg st="2" end="2"/>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Effect transition="in" filter="fade">
                                      <p:cBhvr>
                                        <p:cTn id="5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animBg="1"/>
      <p:bldP spid="16"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 name="Group 286"/>
          <p:cNvGrpSpPr/>
          <p:nvPr/>
        </p:nvGrpSpPr>
        <p:grpSpPr>
          <a:xfrm>
            <a:off x="3377715" y="3865279"/>
            <a:ext cx="519019" cy="519019"/>
            <a:chOff x="9044860" y="4457294"/>
            <a:chExt cx="529426" cy="529426"/>
          </a:xfrm>
        </p:grpSpPr>
        <p:sp>
          <p:nvSpPr>
            <p:cNvPr id="288" name="Oval 287"/>
            <p:cNvSpPr/>
            <p:nvPr/>
          </p:nvSpPr>
          <p:spPr>
            <a:xfrm>
              <a:off x="9044860" y="4457294"/>
              <a:ext cx="529426" cy="529426"/>
            </a:xfrm>
            <a:prstGeom prst="ellipse">
              <a:avLst/>
            </a:prstGeom>
            <a:solidFill>
              <a:srgbClr val="C00000"/>
            </a:solidFill>
            <a:ln w="10795" cap="flat" cmpd="sng" algn="ctr">
              <a:noFill/>
              <a:prstDash val="solid"/>
            </a:ln>
            <a:effectLst/>
          </p:spPr>
          <p:txBody>
            <a:bodyPr rtlCol="0" anchor="ctr"/>
            <a:lstStyle/>
            <a:p>
              <a:pPr algn="ctr" defTabSz="1194703">
                <a:defRPr/>
              </a:pPr>
              <a:endParaRPr lang="en-US" sz="2353" kern="0" dirty="0">
                <a:solidFill>
                  <a:srgbClr val="505050"/>
                </a:solidFill>
                <a:latin typeface="Segoe UI"/>
              </a:endParaRPr>
            </a:p>
          </p:txBody>
        </p:sp>
        <p:pic>
          <p:nvPicPr>
            <p:cNvPr id="289" name="Picture 28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72390" y="4527509"/>
              <a:ext cx="464400" cy="310366"/>
            </a:xfrm>
            <a:prstGeom prst="rect">
              <a:avLst/>
            </a:prstGeom>
          </p:spPr>
        </p:pic>
      </p:grpSp>
      <p:grpSp>
        <p:nvGrpSpPr>
          <p:cNvPr id="284" name="Group 283"/>
          <p:cNvGrpSpPr/>
          <p:nvPr/>
        </p:nvGrpSpPr>
        <p:grpSpPr>
          <a:xfrm>
            <a:off x="5202113" y="3857898"/>
            <a:ext cx="519019" cy="519019"/>
            <a:chOff x="9044860" y="4457294"/>
            <a:chExt cx="529426" cy="529426"/>
          </a:xfrm>
        </p:grpSpPr>
        <p:sp>
          <p:nvSpPr>
            <p:cNvPr id="285" name="Oval 284"/>
            <p:cNvSpPr/>
            <p:nvPr/>
          </p:nvSpPr>
          <p:spPr>
            <a:xfrm>
              <a:off x="9044860" y="4457294"/>
              <a:ext cx="529426" cy="529426"/>
            </a:xfrm>
            <a:prstGeom prst="ellipse">
              <a:avLst/>
            </a:prstGeom>
            <a:solidFill>
              <a:srgbClr val="C00000"/>
            </a:solidFill>
            <a:ln w="10795" cap="flat" cmpd="sng" algn="ctr">
              <a:noFill/>
              <a:prstDash val="solid"/>
            </a:ln>
            <a:effectLst/>
          </p:spPr>
          <p:txBody>
            <a:bodyPr rtlCol="0" anchor="ctr"/>
            <a:lstStyle/>
            <a:p>
              <a:pPr algn="ctr" defTabSz="1194703">
                <a:defRPr/>
              </a:pPr>
              <a:endParaRPr lang="en-US" sz="2353" kern="0" dirty="0">
                <a:solidFill>
                  <a:srgbClr val="505050"/>
                </a:solidFill>
                <a:latin typeface="Segoe UI"/>
              </a:endParaRPr>
            </a:p>
          </p:txBody>
        </p:sp>
        <p:pic>
          <p:nvPicPr>
            <p:cNvPr id="286" name="Picture 28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72390" y="4527509"/>
              <a:ext cx="464400" cy="310366"/>
            </a:xfrm>
            <a:prstGeom prst="rect">
              <a:avLst/>
            </a:prstGeom>
          </p:spPr>
        </p:pic>
      </p:grpSp>
      <p:grpSp>
        <p:nvGrpSpPr>
          <p:cNvPr id="7" name="Group 6"/>
          <p:cNvGrpSpPr/>
          <p:nvPr/>
        </p:nvGrpSpPr>
        <p:grpSpPr>
          <a:xfrm>
            <a:off x="10791539" y="2586209"/>
            <a:ext cx="704279" cy="725353"/>
            <a:chOff x="11235603" y="2100340"/>
            <a:chExt cx="964417" cy="993276"/>
          </a:xfrm>
        </p:grpSpPr>
        <p:pic>
          <p:nvPicPr>
            <p:cNvPr id="141" name="Picture 140"/>
            <p:cNvPicPr>
              <a:picLocks noChangeAspect="1"/>
            </p:cNvPicPr>
            <p:nvPr/>
          </p:nvPicPr>
          <p:blipFill>
            <a:blip r:embed="rId4"/>
            <a:stretch>
              <a:fillRect/>
            </a:stretch>
          </p:blipFill>
          <p:spPr>
            <a:xfrm>
              <a:off x="11235603" y="2207686"/>
              <a:ext cx="964417" cy="885930"/>
            </a:xfrm>
            <a:prstGeom prst="rect">
              <a:avLst/>
            </a:prstGeom>
          </p:spPr>
        </p:pic>
        <p:pic>
          <p:nvPicPr>
            <p:cNvPr id="142" name="Picture 141"/>
            <p:cNvPicPr>
              <a:picLocks noChangeAspect="1"/>
            </p:cNvPicPr>
            <p:nvPr/>
          </p:nvPicPr>
          <p:blipFill>
            <a:blip r:embed="rId5"/>
            <a:stretch>
              <a:fillRect/>
            </a:stretch>
          </p:blipFill>
          <p:spPr>
            <a:xfrm>
              <a:off x="11478577" y="2100340"/>
              <a:ext cx="478470" cy="469022"/>
            </a:xfrm>
            <a:prstGeom prst="rect">
              <a:avLst/>
            </a:prstGeom>
          </p:spPr>
        </p:pic>
      </p:grpSp>
      <p:pic>
        <p:nvPicPr>
          <p:cNvPr id="134" name="Picture 133"/>
          <p:cNvPicPr>
            <a:picLocks noChangeAspect="1"/>
          </p:cNvPicPr>
          <p:nvPr/>
        </p:nvPicPr>
        <p:blipFill>
          <a:blip r:embed="rId4"/>
          <a:stretch>
            <a:fillRect/>
          </a:stretch>
        </p:blipFill>
        <p:spPr>
          <a:xfrm>
            <a:off x="10074311" y="3404474"/>
            <a:ext cx="867150" cy="796578"/>
          </a:xfrm>
          <a:prstGeom prst="rect">
            <a:avLst/>
          </a:prstGeom>
        </p:spPr>
      </p:pic>
      <p:pic>
        <p:nvPicPr>
          <p:cNvPr id="135" name="Picture 134"/>
          <p:cNvPicPr>
            <a:picLocks noChangeAspect="1"/>
          </p:cNvPicPr>
          <p:nvPr/>
        </p:nvPicPr>
        <p:blipFill>
          <a:blip r:embed="rId4"/>
          <a:stretch>
            <a:fillRect/>
          </a:stretch>
        </p:blipFill>
        <p:spPr>
          <a:xfrm>
            <a:off x="10350069" y="3404474"/>
            <a:ext cx="867150" cy="796578"/>
          </a:xfrm>
          <a:prstGeom prst="rect">
            <a:avLst/>
          </a:prstGeom>
        </p:spPr>
      </p:pic>
      <p:sp>
        <p:nvSpPr>
          <p:cNvPr id="2" name="Title 1"/>
          <p:cNvSpPr>
            <a:spLocks noGrp="1"/>
          </p:cNvSpPr>
          <p:nvPr>
            <p:ph type="title"/>
          </p:nvPr>
        </p:nvSpPr>
        <p:spPr/>
        <p:txBody>
          <a:bodyPr anchor="t"/>
          <a:lstStyle/>
          <a:p>
            <a:r>
              <a:rPr lang="en-US" dirty="0"/>
              <a:t>Protecting Active Directory and Admin privileges</a:t>
            </a:r>
            <a:br>
              <a:rPr lang="en-US" dirty="0"/>
            </a:br>
            <a:endParaRPr lang="en-US" sz="2745" dirty="0">
              <a:solidFill>
                <a:schemeClr val="bg2">
                  <a:lumMod val="50000"/>
                </a:schemeClr>
              </a:solidFill>
            </a:endParaRPr>
          </a:p>
        </p:txBody>
      </p:sp>
      <p:grpSp>
        <p:nvGrpSpPr>
          <p:cNvPr id="38" name="Group 4"/>
          <p:cNvGrpSpPr>
            <a:grpSpLocks noChangeAspect="1"/>
          </p:cNvGrpSpPr>
          <p:nvPr/>
        </p:nvGrpSpPr>
        <p:grpSpPr bwMode="auto">
          <a:xfrm>
            <a:off x="2967420" y="3280707"/>
            <a:ext cx="698116" cy="431391"/>
            <a:chOff x="912" y="2039"/>
            <a:chExt cx="814" cy="503"/>
          </a:xfrm>
        </p:grpSpPr>
        <p:sp>
          <p:nvSpPr>
            <p:cNvPr id="39" name="AutoShape 3"/>
            <p:cNvSpPr>
              <a:spLocks noChangeAspect="1" noChangeArrowheads="1" noTextEdit="1"/>
            </p:cNvSpPr>
            <p:nvPr/>
          </p:nvSpPr>
          <p:spPr bwMode="auto">
            <a:xfrm>
              <a:off x="912" y="2039"/>
              <a:ext cx="814"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0" name="Freeform 5"/>
            <p:cNvSpPr>
              <a:spLocks/>
            </p:cNvSpPr>
            <p:nvPr/>
          </p:nvSpPr>
          <p:spPr bwMode="auto">
            <a:xfrm>
              <a:off x="908" y="2043"/>
              <a:ext cx="814" cy="503"/>
            </a:xfrm>
            <a:custGeom>
              <a:avLst/>
              <a:gdLst>
                <a:gd name="T0" fmla="*/ 201 w 201"/>
                <a:gd name="T1" fmla="*/ 107 h 123"/>
                <a:gd name="T2" fmla="*/ 185 w 201"/>
                <a:gd name="T3" fmla="*/ 123 h 123"/>
                <a:gd name="T4" fmla="*/ 16 w 201"/>
                <a:gd name="T5" fmla="*/ 123 h 123"/>
                <a:gd name="T6" fmla="*/ 0 w 201"/>
                <a:gd name="T7" fmla="*/ 107 h 123"/>
                <a:gd name="T8" fmla="*/ 0 w 201"/>
                <a:gd name="T9" fmla="*/ 16 h 123"/>
                <a:gd name="T10" fmla="*/ 16 w 201"/>
                <a:gd name="T11" fmla="*/ 0 h 123"/>
                <a:gd name="T12" fmla="*/ 185 w 201"/>
                <a:gd name="T13" fmla="*/ 0 h 123"/>
                <a:gd name="T14" fmla="*/ 201 w 201"/>
                <a:gd name="T15" fmla="*/ 16 h 123"/>
                <a:gd name="T16" fmla="*/ 201 w 201"/>
                <a:gd name="T17"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123">
                  <a:moveTo>
                    <a:pt x="201" y="107"/>
                  </a:moveTo>
                  <a:cubicBezTo>
                    <a:pt x="201" y="116"/>
                    <a:pt x="194" y="123"/>
                    <a:pt x="185" y="123"/>
                  </a:cubicBezTo>
                  <a:cubicBezTo>
                    <a:pt x="16" y="123"/>
                    <a:pt x="16" y="123"/>
                    <a:pt x="16" y="123"/>
                  </a:cubicBezTo>
                  <a:cubicBezTo>
                    <a:pt x="7" y="123"/>
                    <a:pt x="0" y="116"/>
                    <a:pt x="0" y="107"/>
                  </a:cubicBezTo>
                  <a:cubicBezTo>
                    <a:pt x="0" y="16"/>
                    <a:pt x="0" y="16"/>
                    <a:pt x="0" y="16"/>
                  </a:cubicBezTo>
                  <a:cubicBezTo>
                    <a:pt x="0" y="7"/>
                    <a:pt x="7" y="0"/>
                    <a:pt x="16" y="0"/>
                  </a:cubicBezTo>
                  <a:cubicBezTo>
                    <a:pt x="185" y="0"/>
                    <a:pt x="185" y="0"/>
                    <a:pt x="185" y="0"/>
                  </a:cubicBezTo>
                  <a:cubicBezTo>
                    <a:pt x="194" y="0"/>
                    <a:pt x="201" y="7"/>
                    <a:pt x="201" y="16"/>
                  </a:cubicBezTo>
                  <a:lnTo>
                    <a:pt x="201" y="107"/>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1" name="Rectangle 6"/>
            <p:cNvSpPr>
              <a:spLocks noChangeArrowheads="1"/>
            </p:cNvSpPr>
            <p:nvPr/>
          </p:nvSpPr>
          <p:spPr bwMode="auto">
            <a:xfrm>
              <a:off x="997" y="2109"/>
              <a:ext cx="203" cy="2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2" name="Freeform 7"/>
            <p:cNvSpPr>
              <a:spLocks/>
            </p:cNvSpPr>
            <p:nvPr/>
          </p:nvSpPr>
          <p:spPr bwMode="auto">
            <a:xfrm>
              <a:off x="1293" y="2100"/>
              <a:ext cx="372" cy="17"/>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3" name="Freeform 8"/>
            <p:cNvSpPr>
              <a:spLocks/>
            </p:cNvSpPr>
            <p:nvPr/>
          </p:nvSpPr>
          <p:spPr bwMode="auto">
            <a:xfrm>
              <a:off x="1293" y="216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4" name="Freeform 9"/>
            <p:cNvSpPr>
              <a:spLocks/>
            </p:cNvSpPr>
            <p:nvPr/>
          </p:nvSpPr>
          <p:spPr bwMode="auto">
            <a:xfrm>
              <a:off x="1293" y="2280"/>
              <a:ext cx="372" cy="21"/>
            </a:xfrm>
            <a:custGeom>
              <a:avLst/>
              <a:gdLst>
                <a:gd name="T0" fmla="*/ 89 w 92"/>
                <a:gd name="T1" fmla="*/ 5 h 5"/>
                <a:gd name="T2" fmla="*/ 2 w 92"/>
                <a:gd name="T3" fmla="*/ 5 h 5"/>
                <a:gd name="T4" fmla="*/ 0 w 92"/>
                <a:gd name="T5" fmla="*/ 3 h 5"/>
                <a:gd name="T6" fmla="*/ 2 w 92"/>
                <a:gd name="T7" fmla="*/ 0 h 5"/>
                <a:gd name="T8" fmla="*/ 89 w 92"/>
                <a:gd name="T9" fmla="*/ 0 h 5"/>
                <a:gd name="T10" fmla="*/ 92 w 92"/>
                <a:gd name="T11" fmla="*/ 3 h 5"/>
                <a:gd name="T12" fmla="*/ 89 w 9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92" h="5">
                  <a:moveTo>
                    <a:pt x="89" y="5"/>
                  </a:moveTo>
                  <a:cubicBezTo>
                    <a:pt x="2" y="5"/>
                    <a:pt x="2" y="5"/>
                    <a:pt x="2" y="5"/>
                  </a:cubicBezTo>
                  <a:cubicBezTo>
                    <a:pt x="1" y="5"/>
                    <a:pt x="0" y="4"/>
                    <a:pt x="0" y="3"/>
                  </a:cubicBezTo>
                  <a:cubicBezTo>
                    <a:pt x="0" y="1"/>
                    <a:pt x="1" y="0"/>
                    <a:pt x="2" y="0"/>
                  </a:cubicBezTo>
                  <a:cubicBezTo>
                    <a:pt x="89" y="0"/>
                    <a:pt x="89" y="0"/>
                    <a:pt x="89" y="0"/>
                  </a:cubicBezTo>
                  <a:cubicBezTo>
                    <a:pt x="91" y="0"/>
                    <a:pt x="92" y="1"/>
                    <a:pt x="92" y="3"/>
                  </a:cubicBezTo>
                  <a:cubicBezTo>
                    <a:pt x="92" y="4"/>
                    <a:pt x="91" y="5"/>
                    <a:pt x="8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5" name="Freeform 10"/>
            <p:cNvSpPr>
              <a:spLocks/>
            </p:cNvSpPr>
            <p:nvPr/>
          </p:nvSpPr>
          <p:spPr bwMode="auto">
            <a:xfrm>
              <a:off x="1293" y="234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6" name="Freeform 11"/>
            <p:cNvSpPr>
              <a:spLocks/>
            </p:cNvSpPr>
            <p:nvPr/>
          </p:nvSpPr>
          <p:spPr bwMode="auto">
            <a:xfrm>
              <a:off x="989" y="2411"/>
              <a:ext cx="676" cy="16"/>
            </a:xfrm>
            <a:custGeom>
              <a:avLst/>
              <a:gdLst>
                <a:gd name="T0" fmla="*/ 164 w 167"/>
                <a:gd name="T1" fmla="*/ 4 h 4"/>
                <a:gd name="T2" fmla="*/ 2 w 167"/>
                <a:gd name="T3" fmla="*/ 4 h 4"/>
                <a:gd name="T4" fmla="*/ 0 w 167"/>
                <a:gd name="T5" fmla="*/ 2 h 4"/>
                <a:gd name="T6" fmla="*/ 2 w 167"/>
                <a:gd name="T7" fmla="*/ 0 h 4"/>
                <a:gd name="T8" fmla="*/ 164 w 167"/>
                <a:gd name="T9" fmla="*/ 0 h 4"/>
                <a:gd name="T10" fmla="*/ 167 w 167"/>
                <a:gd name="T11" fmla="*/ 2 h 4"/>
                <a:gd name="T12" fmla="*/ 164 w 16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7" h="4">
                  <a:moveTo>
                    <a:pt x="164" y="4"/>
                  </a:moveTo>
                  <a:cubicBezTo>
                    <a:pt x="2" y="4"/>
                    <a:pt x="2" y="4"/>
                    <a:pt x="2" y="4"/>
                  </a:cubicBezTo>
                  <a:cubicBezTo>
                    <a:pt x="1" y="4"/>
                    <a:pt x="0" y="3"/>
                    <a:pt x="0" y="2"/>
                  </a:cubicBezTo>
                  <a:cubicBezTo>
                    <a:pt x="0" y="1"/>
                    <a:pt x="1" y="0"/>
                    <a:pt x="2" y="0"/>
                  </a:cubicBezTo>
                  <a:cubicBezTo>
                    <a:pt x="164" y="0"/>
                    <a:pt x="164" y="0"/>
                    <a:pt x="164" y="0"/>
                  </a:cubicBezTo>
                  <a:cubicBezTo>
                    <a:pt x="166" y="0"/>
                    <a:pt x="167" y="1"/>
                    <a:pt x="167" y="2"/>
                  </a:cubicBezTo>
                  <a:cubicBezTo>
                    <a:pt x="167" y="3"/>
                    <a:pt x="166" y="4"/>
                    <a:pt x="1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7" name="Freeform 12"/>
            <p:cNvSpPr>
              <a:spLocks/>
            </p:cNvSpPr>
            <p:nvPr/>
          </p:nvSpPr>
          <p:spPr bwMode="auto">
            <a:xfrm>
              <a:off x="989" y="2472"/>
              <a:ext cx="676" cy="21"/>
            </a:xfrm>
            <a:custGeom>
              <a:avLst/>
              <a:gdLst>
                <a:gd name="T0" fmla="*/ 164 w 167"/>
                <a:gd name="T1" fmla="*/ 5 h 5"/>
                <a:gd name="T2" fmla="*/ 2 w 167"/>
                <a:gd name="T3" fmla="*/ 5 h 5"/>
                <a:gd name="T4" fmla="*/ 0 w 167"/>
                <a:gd name="T5" fmla="*/ 2 h 5"/>
                <a:gd name="T6" fmla="*/ 2 w 167"/>
                <a:gd name="T7" fmla="*/ 0 h 5"/>
                <a:gd name="T8" fmla="*/ 164 w 167"/>
                <a:gd name="T9" fmla="*/ 0 h 5"/>
                <a:gd name="T10" fmla="*/ 167 w 167"/>
                <a:gd name="T11" fmla="*/ 2 h 5"/>
                <a:gd name="T12" fmla="*/ 164 w 16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67" h="5">
                  <a:moveTo>
                    <a:pt x="164" y="5"/>
                  </a:moveTo>
                  <a:cubicBezTo>
                    <a:pt x="2" y="5"/>
                    <a:pt x="2" y="5"/>
                    <a:pt x="2" y="5"/>
                  </a:cubicBezTo>
                  <a:cubicBezTo>
                    <a:pt x="1" y="5"/>
                    <a:pt x="0" y="4"/>
                    <a:pt x="0" y="2"/>
                  </a:cubicBezTo>
                  <a:cubicBezTo>
                    <a:pt x="0" y="1"/>
                    <a:pt x="1" y="0"/>
                    <a:pt x="2" y="0"/>
                  </a:cubicBezTo>
                  <a:cubicBezTo>
                    <a:pt x="164" y="0"/>
                    <a:pt x="164" y="0"/>
                    <a:pt x="164" y="0"/>
                  </a:cubicBezTo>
                  <a:cubicBezTo>
                    <a:pt x="166" y="0"/>
                    <a:pt x="167" y="1"/>
                    <a:pt x="167" y="2"/>
                  </a:cubicBezTo>
                  <a:cubicBezTo>
                    <a:pt x="167" y="4"/>
                    <a:pt x="166" y="5"/>
                    <a:pt x="16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8" name="Oval 13"/>
            <p:cNvSpPr>
              <a:spLocks noChangeArrowheads="1"/>
            </p:cNvSpPr>
            <p:nvPr/>
          </p:nvSpPr>
          <p:spPr bwMode="auto">
            <a:xfrm>
              <a:off x="1062" y="2158"/>
              <a:ext cx="73" cy="7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49" name="Freeform 14"/>
            <p:cNvSpPr>
              <a:spLocks/>
            </p:cNvSpPr>
            <p:nvPr/>
          </p:nvSpPr>
          <p:spPr bwMode="auto">
            <a:xfrm>
              <a:off x="1042" y="2248"/>
              <a:ext cx="113" cy="106"/>
            </a:xfrm>
            <a:custGeom>
              <a:avLst/>
              <a:gdLst>
                <a:gd name="T0" fmla="*/ 28 w 28"/>
                <a:gd name="T1" fmla="*/ 26 h 26"/>
                <a:gd name="T2" fmla="*/ 28 w 28"/>
                <a:gd name="T3" fmla="*/ 9 h 26"/>
                <a:gd name="T4" fmla="*/ 19 w 28"/>
                <a:gd name="T5" fmla="*/ 0 h 26"/>
                <a:gd name="T6" fmla="*/ 9 w 28"/>
                <a:gd name="T7" fmla="*/ 0 h 26"/>
                <a:gd name="T8" fmla="*/ 0 w 28"/>
                <a:gd name="T9" fmla="*/ 9 h 26"/>
                <a:gd name="T10" fmla="*/ 0 w 28"/>
                <a:gd name="T11" fmla="*/ 26 h 26"/>
                <a:gd name="T12" fmla="*/ 28 w 28"/>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8" y="26"/>
                  </a:moveTo>
                  <a:cubicBezTo>
                    <a:pt x="28" y="9"/>
                    <a:pt x="28" y="9"/>
                    <a:pt x="28" y="9"/>
                  </a:cubicBezTo>
                  <a:cubicBezTo>
                    <a:pt x="28" y="4"/>
                    <a:pt x="24" y="0"/>
                    <a:pt x="19" y="0"/>
                  </a:cubicBezTo>
                  <a:cubicBezTo>
                    <a:pt x="9" y="0"/>
                    <a:pt x="9" y="0"/>
                    <a:pt x="9" y="0"/>
                  </a:cubicBezTo>
                  <a:cubicBezTo>
                    <a:pt x="4" y="0"/>
                    <a:pt x="0" y="4"/>
                    <a:pt x="0" y="9"/>
                  </a:cubicBezTo>
                  <a:cubicBezTo>
                    <a:pt x="0" y="26"/>
                    <a:pt x="0" y="26"/>
                    <a:pt x="0" y="26"/>
                  </a:cubicBezTo>
                  <a:lnTo>
                    <a:pt x="28"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sp>
        <p:nvSpPr>
          <p:cNvPr id="63" name="AutoShape 23"/>
          <p:cNvSpPr>
            <a:spLocks noChangeAspect="1" noChangeArrowheads="1" noTextEdit="1"/>
          </p:cNvSpPr>
          <p:nvPr/>
        </p:nvSpPr>
        <p:spPr bwMode="auto">
          <a:xfrm>
            <a:off x="4590408" y="3264004"/>
            <a:ext cx="884833" cy="50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64" name="Rectangle 25"/>
          <p:cNvSpPr>
            <a:spLocks noChangeArrowheads="1"/>
          </p:cNvSpPr>
          <p:nvPr/>
        </p:nvSpPr>
        <p:spPr bwMode="auto">
          <a:xfrm>
            <a:off x="4700713" y="3259208"/>
            <a:ext cx="675016" cy="46519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65" name="Oval 26"/>
          <p:cNvSpPr>
            <a:spLocks noChangeArrowheads="1"/>
          </p:cNvSpPr>
          <p:nvPr/>
        </p:nvSpPr>
        <p:spPr bwMode="auto">
          <a:xfrm>
            <a:off x="5030428" y="3268800"/>
            <a:ext cx="15586" cy="1558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66" name="Rectangle 27"/>
          <p:cNvSpPr>
            <a:spLocks noChangeArrowheads="1"/>
          </p:cNvSpPr>
          <p:nvPr/>
        </p:nvSpPr>
        <p:spPr bwMode="auto">
          <a:xfrm>
            <a:off x="4725891" y="3293978"/>
            <a:ext cx="629454" cy="410045"/>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67" name="Freeform 28"/>
          <p:cNvSpPr>
            <a:spLocks/>
          </p:cNvSpPr>
          <p:nvPr/>
        </p:nvSpPr>
        <p:spPr bwMode="auto">
          <a:xfrm>
            <a:off x="4595204" y="3729200"/>
            <a:ext cx="875242" cy="35969"/>
          </a:xfrm>
          <a:custGeom>
            <a:avLst/>
            <a:gdLst>
              <a:gd name="T0" fmla="*/ 0 w 175"/>
              <a:gd name="T1" fmla="*/ 0 h 7"/>
              <a:gd name="T2" fmla="*/ 0 w 175"/>
              <a:gd name="T3" fmla="*/ 1 h 7"/>
              <a:gd name="T4" fmla="*/ 7 w 175"/>
              <a:gd name="T5" fmla="*/ 7 h 7"/>
              <a:gd name="T6" fmla="*/ 168 w 175"/>
              <a:gd name="T7" fmla="*/ 7 h 7"/>
              <a:gd name="T8" fmla="*/ 175 w 175"/>
              <a:gd name="T9" fmla="*/ 1 h 7"/>
              <a:gd name="T10" fmla="*/ 175 w 175"/>
              <a:gd name="T11" fmla="*/ 0 h 7"/>
              <a:gd name="T12" fmla="*/ 0 w 17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75" h="7">
                <a:moveTo>
                  <a:pt x="0" y="0"/>
                </a:moveTo>
                <a:cubicBezTo>
                  <a:pt x="0" y="1"/>
                  <a:pt x="0" y="1"/>
                  <a:pt x="0" y="1"/>
                </a:cubicBezTo>
                <a:cubicBezTo>
                  <a:pt x="0" y="4"/>
                  <a:pt x="3" y="7"/>
                  <a:pt x="7" y="7"/>
                </a:cubicBezTo>
                <a:cubicBezTo>
                  <a:pt x="168" y="7"/>
                  <a:pt x="168" y="7"/>
                  <a:pt x="168" y="7"/>
                </a:cubicBezTo>
                <a:cubicBezTo>
                  <a:pt x="172" y="7"/>
                  <a:pt x="175" y="4"/>
                  <a:pt x="175" y="1"/>
                </a:cubicBezTo>
                <a:cubicBezTo>
                  <a:pt x="175" y="0"/>
                  <a:pt x="175" y="0"/>
                  <a:pt x="175" y="0"/>
                </a:cubicBez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cxnSp>
        <p:nvCxnSpPr>
          <p:cNvPr id="120" name="Straight Connector 119"/>
          <p:cNvCxnSpPr/>
          <p:nvPr/>
        </p:nvCxnSpPr>
        <p:spPr>
          <a:xfrm flipH="1">
            <a:off x="5679821" y="2803396"/>
            <a:ext cx="497019" cy="407977"/>
          </a:xfrm>
          <a:prstGeom prst="line">
            <a:avLst/>
          </a:prstGeom>
          <a:ln w="57150">
            <a:solidFill>
              <a:srgbClr val="0072C6"/>
            </a:solidFill>
          </a:ln>
        </p:spPr>
        <p:style>
          <a:lnRef idx="1">
            <a:schemeClr val="accent1"/>
          </a:lnRef>
          <a:fillRef idx="0">
            <a:schemeClr val="accent1"/>
          </a:fillRef>
          <a:effectRef idx="0">
            <a:schemeClr val="accent1"/>
          </a:effectRef>
          <a:fontRef idx="minor">
            <a:schemeClr val="tx1"/>
          </a:fontRef>
        </p:style>
      </p:cxnSp>
      <p:grpSp>
        <p:nvGrpSpPr>
          <p:cNvPr id="85" name="Group 4"/>
          <p:cNvGrpSpPr>
            <a:grpSpLocks noChangeAspect="1"/>
          </p:cNvGrpSpPr>
          <p:nvPr/>
        </p:nvGrpSpPr>
        <p:grpSpPr bwMode="auto">
          <a:xfrm>
            <a:off x="2953900" y="4244336"/>
            <a:ext cx="698116" cy="431391"/>
            <a:chOff x="912" y="2039"/>
            <a:chExt cx="814" cy="503"/>
          </a:xfrm>
        </p:grpSpPr>
        <p:sp>
          <p:nvSpPr>
            <p:cNvPr id="86" name="AutoShape 3"/>
            <p:cNvSpPr>
              <a:spLocks noChangeAspect="1" noChangeArrowheads="1" noTextEdit="1"/>
            </p:cNvSpPr>
            <p:nvPr/>
          </p:nvSpPr>
          <p:spPr bwMode="auto">
            <a:xfrm>
              <a:off x="912" y="2039"/>
              <a:ext cx="814"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5" name="Freeform 5"/>
            <p:cNvSpPr>
              <a:spLocks/>
            </p:cNvSpPr>
            <p:nvPr/>
          </p:nvSpPr>
          <p:spPr bwMode="auto">
            <a:xfrm>
              <a:off x="908" y="2043"/>
              <a:ext cx="814" cy="503"/>
            </a:xfrm>
            <a:custGeom>
              <a:avLst/>
              <a:gdLst>
                <a:gd name="T0" fmla="*/ 201 w 201"/>
                <a:gd name="T1" fmla="*/ 107 h 123"/>
                <a:gd name="T2" fmla="*/ 185 w 201"/>
                <a:gd name="T3" fmla="*/ 123 h 123"/>
                <a:gd name="T4" fmla="*/ 16 w 201"/>
                <a:gd name="T5" fmla="*/ 123 h 123"/>
                <a:gd name="T6" fmla="*/ 0 w 201"/>
                <a:gd name="T7" fmla="*/ 107 h 123"/>
                <a:gd name="T8" fmla="*/ 0 w 201"/>
                <a:gd name="T9" fmla="*/ 16 h 123"/>
                <a:gd name="T10" fmla="*/ 16 w 201"/>
                <a:gd name="T11" fmla="*/ 0 h 123"/>
                <a:gd name="T12" fmla="*/ 185 w 201"/>
                <a:gd name="T13" fmla="*/ 0 h 123"/>
                <a:gd name="T14" fmla="*/ 201 w 201"/>
                <a:gd name="T15" fmla="*/ 16 h 123"/>
                <a:gd name="T16" fmla="*/ 201 w 201"/>
                <a:gd name="T17"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123">
                  <a:moveTo>
                    <a:pt x="201" y="107"/>
                  </a:moveTo>
                  <a:cubicBezTo>
                    <a:pt x="201" y="116"/>
                    <a:pt x="194" y="123"/>
                    <a:pt x="185" y="123"/>
                  </a:cubicBezTo>
                  <a:cubicBezTo>
                    <a:pt x="16" y="123"/>
                    <a:pt x="16" y="123"/>
                    <a:pt x="16" y="123"/>
                  </a:cubicBezTo>
                  <a:cubicBezTo>
                    <a:pt x="7" y="123"/>
                    <a:pt x="0" y="116"/>
                    <a:pt x="0" y="107"/>
                  </a:cubicBezTo>
                  <a:cubicBezTo>
                    <a:pt x="0" y="16"/>
                    <a:pt x="0" y="16"/>
                    <a:pt x="0" y="16"/>
                  </a:cubicBezTo>
                  <a:cubicBezTo>
                    <a:pt x="0" y="7"/>
                    <a:pt x="7" y="0"/>
                    <a:pt x="16" y="0"/>
                  </a:cubicBezTo>
                  <a:cubicBezTo>
                    <a:pt x="185" y="0"/>
                    <a:pt x="185" y="0"/>
                    <a:pt x="185" y="0"/>
                  </a:cubicBezTo>
                  <a:cubicBezTo>
                    <a:pt x="194" y="0"/>
                    <a:pt x="201" y="7"/>
                    <a:pt x="201" y="16"/>
                  </a:cubicBezTo>
                  <a:lnTo>
                    <a:pt x="201" y="107"/>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6" name="Rectangle 6"/>
            <p:cNvSpPr>
              <a:spLocks noChangeArrowheads="1"/>
            </p:cNvSpPr>
            <p:nvPr/>
          </p:nvSpPr>
          <p:spPr bwMode="auto">
            <a:xfrm>
              <a:off x="997" y="2109"/>
              <a:ext cx="203" cy="2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7" name="Freeform 7"/>
            <p:cNvSpPr>
              <a:spLocks/>
            </p:cNvSpPr>
            <p:nvPr/>
          </p:nvSpPr>
          <p:spPr bwMode="auto">
            <a:xfrm>
              <a:off x="1293" y="2100"/>
              <a:ext cx="372" cy="17"/>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8" name="Freeform 8"/>
            <p:cNvSpPr>
              <a:spLocks/>
            </p:cNvSpPr>
            <p:nvPr/>
          </p:nvSpPr>
          <p:spPr bwMode="auto">
            <a:xfrm>
              <a:off x="1293" y="216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09" name="Freeform 9"/>
            <p:cNvSpPr>
              <a:spLocks/>
            </p:cNvSpPr>
            <p:nvPr/>
          </p:nvSpPr>
          <p:spPr bwMode="auto">
            <a:xfrm>
              <a:off x="1293" y="2280"/>
              <a:ext cx="372" cy="21"/>
            </a:xfrm>
            <a:custGeom>
              <a:avLst/>
              <a:gdLst>
                <a:gd name="T0" fmla="*/ 89 w 92"/>
                <a:gd name="T1" fmla="*/ 5 h 5"/>
                <a:gd name="T2" fmla="*/ 2 w 92"/>
                <a:gd name="T3" fmla="*/ 5 h 5"/>
                <a:gd name="T4" fmla="*/ 0 w 92"/>
                <a:gd name="T5" fmla="*/ 3 h 5"/>
                <a:gd name="T6" fmla="*/ 2 w 92"/>
                <a:gd name="T7" fmla="*/ 0 h 5"/>
                <a:gd name="T8" fmla="*/ 89 w 92"/>
                <a:gd name="T9" fmla="*/ 0 h 5"/>
                <a:gd name="T10" fmla="*/ 92 w 92"/>
                <a:gd name="T11" fmla="*/ 3 h 5"/>
                <a:gd name="T12" fmla="*/ 89 w 9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92" h="5">
                  <a:moveTo>
                    <a:pt x="89" y="5"/>
                  </a:moveTo>
                  <a:cubicBezTo>
                    <a:pt x="2" y="5"/>
                    <a:pt x="2" y="5"/>
                    <a:pt x="2" y="5"/>
                  </a:cubicBezTo>
                  <a:cubicBezTo>
                    <a:pt x="1" y="5"/>
                    <a:pt x="0" y="4"/>
                    <a:pt x="0" y="3"/>
                  </a:cubicBezTo>
                  <a:cubicBezTo>
                    <a:pt x="0" y="1"/>
                    <a:pt x="1" y="0"/>
                    <a:pt x="2" y="0"/>
                  </a:cubicBezTo>
                  <a:cubicBezTo>
                    <a:pt x="89" y="0"/>
                    <a:pt x="89" y="0"/>
                    <a:pt x="89" y="0"/>
                  </a:cubicBezTo>
                  <a:cubicBezTo>
                    <a:pt x="91" y="0"/>
                    <a:pt x="92" y="1"/>
                    <a:pt x="92" y="3"/>
                  </a:cubicBezTo>
                  <a:cubicBezTo>
                    <a:pt x="92" y="4"/>
                    <a:pt x="91" y="5"/>
                    <a:pt x="8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10" name="Freeform 10"/>
            <p:cNvSpPr>
              <a:spLocks/>
            </p:cNvSpPr>
            <p:nvPr/>
          </p:nvSpPr>
          <p:spPr bwMode="auto">
            <a:xfrm>
              <a:off x="1293" y="234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11" name="Freeform 11"/>
            <p:cNvSpPr>
              <a:spLocks/>
            </p:cNvSpPr>
            <p:nvPr/>
          </p:nvSpPr>
          <p:spPr bwMode="auto">
            <a:xfrm>
              <a:off x="989" y="2411"/>
              <a:ext cx="676" cy="16"/>
            </a:xfrm>
            <a:custGeom>
              <a:avLst/>
              <a:gdLst>
                <a:gd name="T0" fmla="*/ 164 w 167"/>
                <a:gd name="T1" fmla="*/ 4 h 4"/>
                <a:gd name="T2" fmla="*/ 2 w 167"/>
                <a:gd name="T3" fmla="*/ 4 h 4"/>
                <a:gd name="T4" fmla="*/ 0 w 167"/>
                <a:gd name="T5" fmla="*/ 2 h 4"/>
                <a:gd name="T6" fmla="*/ 2 w 167"/>
                <a:gd name="T7" fmla="*/ 0 h 4"/>
                <a:gd name="T8" fmla="*/ 164 w 167"/>
                <a:gd name="T9" fmla="*/ 0 h 4"/>
                <a:gd name="T10" fmla="*/ 167 w 167"/>
                <a:gd name="T11" fmla="*/ 2 h 4"/>
                <a:gd name="T12" fmla="*/ 164 w 16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7" h="4">
                  <a:moveTo>
                    <a:pt x="164" y="4"/>
                  </a:moveTo>
                  <a:cubicBezTo>
                    <a:pt x="2" y="4"/>
                    <a:pt x="2" y="4"/>
                    <a:pt x="2" y="4"/>
                  </a:cubicBezTo>
                  <a:cubicBezTo>
                    <a:pt x="1" y="4"/>
                    <a:pt x="0" y="3"/>
                    <a:pt x="0" y="2"/>
                  </a:cubicBezTo>
                  <a:cubicBezTo>
                    <a:pt x="0" y="1"/>
                    <a:pt x="1" y="0"/>
                    <a:pt x="2" y="0"/>
                  </a:cubicBezTo>
                  <a:cubicBezTo>
                    <a:pt x="164" y="0"/>
                    <a:pt x="164" y="0"/>
                    <a:pt x="164" y="0"/>
                  </a:cubicBezTo>
                  <a:cubicBezTo>
                    <a:pt x="166" y="0"/>
                    <a:pt x="167" y="1"/>
                    <a:pt x="167" y="2"/>
                  </a:cubicBezTo>
                  <a:cubicBezTo>
                    <a:pt x="167" y="3"/>
                    <a:pt x="166" y="4"/>
                    <a:pt x="1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18" name="Freeform 12"/>
            <p:cNvSpPr>
              <a:spLocks/>
            </p:cNvSpPr>
            <p:nvPr/>
          </p:nvSpPr>
          <p:spPr bwMode="auto">
            <a:xfrm>
              <a:off x="989" y="2472"/>
              <a:ext cx="676" cy="21"/>
            </a:xfrm>
            <a:custGeom>
              <a:avLst/>
              <a:gdLst>
                <a:gd name="T0" fmla="*/ 164 w 167"/>
                <a:gd name="T1" fmla="*/ 5 h 5"/>
                <a:gd name="T2" fmla="*/ 2 w 167"/>
                <a:gd name="T3" fmla="*/ 5 h 5"/>
                <a:gd name="T4" fmla="*/ 0 w 167"/>
                <a:gd name="T5" fmla="*/ 2 h 5"/>
                <a:gd name="T6" fmla="*/ 2 w 167"/>
                <a:gd name="T7" fmla="*/ 0 h 5"/>
                <a:gd name="T8" fmla="*/ 164 w 167"/>
                <a:gd name="T9" fmla="*/ 0 h 5"/>
                <a:gd name="T10" fmla="*/ 167 w 167"/>
                <a:gd name="T11" fmla="*/ 2 h 5"/>
                <a:gd name="T12" fmla="*/ 164 w 16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67" h="5">
                  <a:moveTo>
                    <a:pt x="164" y="5"/>
                  </a:moveTo>
                  <a:cubicBezTo>
                    <a:pt x="2" y="5"/>
                    <a:pt x="2" y="5"/>
                    <a:pt x="2" y="5"/>
                  </a:cubicBezTo>
                  <a:cubicBezTo>
                    <a:pt x="1" y="5"/>
                    <a:pt x="0" y="4"/>
                    <a:pt x="0" y="2"/>
                  </a:cubicBezTo>
                  <a:cubicBezTo>
                    <a:pt x="0" y="1"/>
                    <a:pt x="1" y="0"/>
                    <a:pt x="2" y="0"/>
                  </a:cubicBezTo>
                  <a:cubicBezTo>
                    <a:pt x="164" y="0"/>
                    <a:pt x="164" y="0"/>
                    <a:pt x="164" y="0"/>
                  </a:cubicBezTo>
                  <a:cubicBezTo>
                    <a:pt x="166" y="0"/>
                    <a:pt x="167" y="1"/>
                    <a:pt x="167" y="2"/>
                  </a:cubicBezTo>
                  <a:cubicBezTo>
                    <a:pt x="167" y="4"/>
                    <a:pt x="166" y="5"/>
                    <a:pt x="16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21" name="Oval 13"/>
            <p:cNvSpPr>
              <a:spLocks noChangeArrowheads="1"/>
            </p:cNvSpPr>
            <p:nvPr/>
          </p:nvSpPr>
          <p:spPr bwMode="auto">
            <a:xfrm>
              <a:off x="1062" y="2158"/>
              <a:ext cx="73" cy="7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22" name="Freeform 14"/>
            <p:cNvSpPr>
              <a:spLocks/>
            </p:cNvSpPr>
            <p:nvPr/>
          </p:nvSpPr>
          <p:spPr bwMode="auto">
            <a:xfrm>
              <a:off x="1042" y="2248"/>
              <a:ext cx="113" cy="106"/>
            </a:xfrm>
            <a:custGeom>
              <a:avLst/>
              <a:gdLst>
                <a:gd name="T0" fmla="*/ 28 w 28"/>
                <a:gd name="T1" fmla="*/ 26 h 26"/>
                <a:gd name="T2" fmla="*/ 28 w 28"/>
                <a:gd name="T3" fmla="*/ 9 h 26"/>
                <a:gd name="T4" fmla="*/ 19 w 28"/>
                <a:gd name="T5" fmla="*/ 0 h 26"/>
                <a:gd name="T6" fmla="*/ 9 w 28"/>
                <a:gd name="T7" fmla="*/ 0 h 26"/>
                <a:gd name="T8" fmla="*/ 0 w 28"/>
                <a:gd name="T9" fmla="*/ 9 h 26"/>
                <a:gd name="T10" fmla="*/ 0 w 28"/>
                <a:gd name="T11" fmla="*/ 26 h 26"/>
                <a:gd name="T12" fmla="*/ 28 w 28"/>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8" y="26"/>
                  </a:moveTo>
                  <a:cubicBezTo>
                    <a:pt x="28" y="9"/>
                    <a:pt x="28" y="9"/>
                    <a:pt x="28" y="9"/>
                  </a:cubicBezTo>
                  <a:cubicBezTo>
                    <a:pt x="28" y="4"/>
                    <a:pt x="24" y="0"/>
                    <a:pt x="19" y="0"/>
                  </a:cubicBezTo>
                  <a:cubicBezTo>
                    <a:pt x="9" y="0"/>
                    <a:pt x="9" y="0"/>
                    <a:pt x="9" y="0"/>
                  </a:cubicBezTo>
                  <a:cubicBezTo>
                    <a:pt x="4" y="0"/>
                    <a:pt x="0" y="4"/>
                    <a:pt x="0" y="9"/>
                  </a:cubicBezTo>
                  <a:cubicBezTo>
                    <a:pt x="0" y="26"/>
                    <a:pt x="0" y="26"/>
                    <a:pt x="0" y="26"/>
                  </a:cubicBezTo>
                  <a:lnTo>
                    <a:pt x="28"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cxnSp>
        <p:nvCxnSpPr>
          <p:cNvPr id="131" name="Straight Connector 130"/>
          <p:cNvCxnSpPr/>
          <p:nvPr/>
        </p:nvCxnSpPr>
        <p:spPr>
          <a:xfrm flipH="1">
            <a:off x="5679820" y="3510595"/>
            <a:ext cx="259963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3823795" y="3494714"/>
            <a:ext cx="659902" cy="0"/>
          </a:xfrm>
          <a:prstGeom prst="line">
            <a:avLst/>
          </a:prstGeom>
          <a:ln w="5715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08345" y="4477613"/>
            <a:ext cx="659902" cy="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0649129" y="4314446"/>
            <a:ext cx="846688" cy="389665"/>
            <a:chOff x="10794044" y="4278657"/>
            <a:chExt cx="1367794" cy="629491"/>
          </a:xfrm>
        </p:grpSpPr>
        <p:sp>
          <p:nvSpPr>
            <p:cNvPr id="143" name="Rectangle 142"/>
            <p:cNvSpPr/>
            <p:nvPr/>
          </p:nvSpPr>
          <p:spPr bwMode="auto">
            <a:xfrm>
              <a:off x="10794044" y="4278657"/>
              <a:ext cx="1367794" cy="629491"/>
            </a:xfrm>
            <a:prstGeom prst="rect">
              <a:avLst/>
            </a:prstGeom>
            <a:solidFill>
              <a:srgbClr val="DC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44" name="Picture 14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920383" y="4322781"/>
              <a:ext cx="1115117" cy="523229"/>
            </a:xfrm>
            <a:prstGeom prst="rect">
              <a:avLst/>
            </a:prstGeom>
          </p:spPr>
        </p:pic>
      </p:grpSp>
      <p:grpSp>
        <p:nvGrpSpPr>
          <p:cNvPr id="15" name="Group 4"/>
          <p:cNvGrpSpPr>
            <a:grpSpLocks noChangeAspect="1"/>
          </p:cNvGrpSpPr>
          <p:nvPr/>
        </p:nvGrpSpPr>
        <p:grpSpPr bwMode="auto">
          <a:xfrm>
            <a:off x="6372405" y="2339068"/>
            <a:ext cx="887304" cy="646516"/>
            <a:chOff x="4423" y="993"/>
            <a:chExt cx="737" cy="537"/>
          </a:xfrm>
        </p:grpSpPr>
        <p:sp>
          <p:nvSpPr>
            <p:cNvPr id="16" name="AutoShape 3"/>
            <p:cNvSpPr>
              <a:spLocks noChangeAspect="1" noChangeArrowheads="1" noTextEdit="1"/>
            </p:cNvSpPr>
            <p:nvPr/>
          </p:nvSpPr>
          <p:spPr bwMode="auto">
            <a:xfrm>
              <a:off x="4423" y="993"/>
              <a:ext cx="737"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7" name="Freeform 5"/>
            <p:cNvSpPr>
              <a:spLocks/>
            </p:cNvSpPr>
            <p:nvPr/>
          </p:nvSpPr>
          <p:spPr bwMode="auto">
            <a:xfrm>
              <a:off x="4423" y="994"/>
              <a:ext cx="737" cy="536"/>
            </a:xfrm>
            <a:custGeom>
              <a:avLst/>
              <a:gdLst>
                <a:gd name="T0" fmla="*/ 762 w 792"/>
                <a:gd name="T1" fmla="*/ 0 h 578"/>
                <a:gd name="T2" fmla="*/ 30 w 792"/>
                <a:gd name="T3" fmla="*/ 0 h 578"/>
                <a:gd name="T4" fmla="*/ 0 w 792"/>
                <a:gd name="T5" fmla="*/ 30 h 578"/>
                <a:gd name="T6" fmla="*/ 0 w 792"/>
                <a:gd name="T7" fmla="*/ 548 h 578"/>
                <a:gd name="T8" fmla="*/ 30 w 792"/>
                <a:gd name="T9" fmla="*/ 578 h 578"/>
                <a:gd name="T10" fmla="*/ 762 w 792"/>
                <a:gd name="T11" fmla="*/ 578 h 578"/>
                <a:gd name="T12" fmla="*/ 792 w 792"/>
                <a:gd name="T13" fmla="*/ 548 h 578"/>
                <a:gd name="T14" fmla="*/ 792 w 792"/>
                <a:gd name="T15" fmla="*/ 30 h 578"/>
                <a:gd name="T16" fmla="*/ 762 w 792"/>
                <a:gd name="T17"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578">
                  <a:moveTo>
                    <a:pt x="762" y="0"/>
                  </a:moveTo>
                  <a:cubicBezTo>
                    <a:pt x="30" y="0"/>
                    <a:pt x="30" y="0"/>
                    <a:pt x="30" y="0"/>
                  </a:cubicBezTo>
                  <a:cubicBezTo>
                    <a:pt x="5" y="0"/>
                    <a:pt x="0" y="5"/>
                    <a:pt x="0" y="30"/>
                  </a:cubicBezTo>
                  <a:cubicBezTo>
                    <a:pt x="0" y="548"/>
                    <a:pt x="0" y="548"/>
                    <a:pt x="0" y="548"/>
                  </a:cubicBezTo>
                  <a:cubicBezTo>
                    <a:pt x="0" y="573"/>
                    <a:pt x="5" y="578"/>
                    <a:pt x="30" y="578"/>
                  </a:cubicBezTo>
                  <a:cubicBezTo>
                    <a:pt x="762" y="578"/>
                    <a:pt x="762" y="578"/>
                    <a:pt x="762" y="578"/>
                  </a:cubicBezTo>
                  <a:cubicBezTo>
                    <a:pt x="787" y="578"/>
                    <a:pt x="792" y="573"/>
                    <a:pt x="792" y="548"/>
                  </a:cubicBezTo>
                  <a:cubicBezTo>
                    <a:pt x="792" y="30"/>
                    <a:pt x="792" y="30"/>
                    <a:pt x="792" y="30"/>
                  </a:cubicBezTo>
                  <a:cubicBezTo>
                    <a:pt x="792" y="5"/>
                    <a:pt x="787" y="0"/>
                    <a:pt x="762" y="0"/>
                  </a:cubicBezTo>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0" name="Oval 6"/>
            <p:cNvSpPr>
              <a:spLocks noChangeArrowheads="1"/>
            </p:cNvSpPr>
            <p:nvPr/>
          </p:nvSpPr>
          <p:spPr bwMode="auto">
            <a:xfrm>
              <a:off x="4443" y="1008"/>
              <a:ext cx="74" cy="73"/>
            </a:xfrm>
            <a:prstGeom prst="ellipse">
              <a:avLst/>
            </a:pr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2" name="Freeform 7"/>
            <p:cNvSpPr>
              <a:spLocks/>
            </p:cNvSpPr>
            <p:nvPr/>
          </p:nvSpPr>
          <p:spPr bwMode="auto">
            <a:xfrm>
              <a:off x="4458" y="1029"/>
              <a:ext cx="44" cy="32"/>
            </a:xfrm>
            <a:custGeom>
              <a:avLst/>
              <a:gdLst>
                <a:gd name="T0" fmla="*/ 15 w 44"/>
                <a:gd name="T1" fmla="*/ 11 h 32"/>
                <a:gd name="T2" fmla="*/ 27 w 44"/>
                <a:gd name="T3" fmla="*/ 0 h 32"/>
                <a:gd name="T4" fmla="*/ 17 w 44"/>
                <a:gd name="T5" fmla="*/ 0 h 32"/>
                <a:gd name="T6" fmla="*/ 0 w 44"/>
                <a:gd name="T7" fmla="*/ 16 h 32"/>
                <a:gd name="T8" fmla="*/ 17 w 44"/>
                <a:gd name="T9" fmla="*/ 32 h 32"/>
                <a:gd name="T10" fmla="*/ 27 w 44"/>
                <a:gd name="T11" fmla="*/ 32 h 32"/>
                <a:gd name="T12" fmla="*/ 15 w 44"/>
                <a:gd name="T13" fmla="*/ 20 h 32"/>
                <a:gd name="T14" fmla="*/ 44 w 44"/>
                <a:gd name="T15" fmla="*/ 20 h 32"/>
                <a:gd name="T16" fmla="*/ 44 w 44"/>
                <a:gd name="T17" fmla="*/ 11 h 32"/>
                <a:gd name="T18" fmla="*/ 15 w 44"/>
                <a:gd name="T19"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2">
                  <a:moveTo>
                    <a:pt x="15" y="11"/>
                  </a:moveTo>
                  <a:lnTo>
                    <a:pt x="27" y="0"/>
                  </a:lnTo>
                  <a:lnTo>
                    <a:pt x="17" y="0"/>
                  </a:lnTo>
                  <a:lnTo>
                    <a:pt x="0" y="16"/>
                  </a:lnTo>
                  <a:lnTo>
                    <a:pt x="17" y="32"/>
                  </a:lnTo>
                  <a:lnTo>
                    <a:pt x="27" y="32"/>
                  </a:lnTo>
                  <a:lnTo>
                    <a:pt x="15" y="20"/>
                  </a:lnTo>
                  <a:lnTo>
                    <a:pt x="44" y="20"/>
                  </a:lnTo>
                  <a:lnTo>
                    <a:pt x="44" y="11"/>
                  </a:lnTo>
                  <a:lnTo>
                    <a:pt x="15"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 name="Rectangle 8"/>
            <p:cNvSpPr>
              <a:spLocks noChangeArrowheads="1"/>
            </p:cNvSpPr>
            <p:nvPr/>
          </p:nvSpPr>
          <p:spPr bwMode="auto">
            <a:xfrm>
              <a:off x="4441" y="1095"/>
              <a:ext cx="701" cy="410"/>
            </a:xfrm>
            <a:prstGeom prst="rect">
              <a:avLst/>
            </a:prstGeom>
            <a:solidFill>
              <a:srgbClr val="289F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4" name="Rectangle 9"/>
            <p:cNvSpPr>
              <a:spLocks noChangeArrowheads="1"/>
            </p:cNvSpPr>
            <p:nvPr/>
          </p:nvSpPr>
          <p:spPr bwMode="auto">
            <a:xfrm>
              <a:off x="4528" y="1021"/>
              <a:ext cx="614"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 name="Freeform 10"/>
            <p:cNvSpPr>
              <a:spLocks noEditPoints="1"/>
            </p:cNvSpPr>
            <p:nvPr/>
          </p:nvSpPr>
          <p:spPr bwMode="auto">
            <a:xfrm>
              <a:off x="4692" y="1238"/>
              <a:ext cx="28" cy="135"/>
            </a:xfrm>
            <a:custGeom>
              <a:avLst/>
              <a:gdLst>
                <a:gd name="T0" fmla="*/ 15 w 30"/>
                <a:gd name="T1" fmla="*/ 30 h 146"/>
                <a:gd name="T2" fmla="*/ 4 w 30"/>
                <a:gd name="T3" fmla="*/ 26 h 146"/>
                <a:gd name="T4" fmla="*/ 0 w 30"/>
                <a:gd name="T5" fmla="*/ 15 h 146"/>
                <a:gd name="T6" fmla="*/ 4 w 30"/>
                <a:gd name="T7" fmla="*/ 4 h 146"/>
                <a:gd name="T8" fmla="*/ 15 w 30"/>
                <a:gd name="T9" fmla="*/ 0 h 146"/>
                <a:gd name="T10" fmla="*/ 26 w 30"/>
                <a:gd name="T11" fmla="*/ 4 h 146"/>
                <a:gd name="T12" fmla="*/ 30 w 30"/>
                <a:gd name="T13" fmla="*/ 15 h 146"/>
                <a:gd name="T14" fmla="*/ 26 w 30"/>
                <a:gd name="T15" fmla="*/ 26 h 146"/>
                <a:gd name="T16" fmla="*/ 15 w 30"/>
                <a:gd name="T17" fmla="*/ 30 h 146"/>
                <a:gd name="T18" fmla="*/ 15 w 30"/>
                <a:gd name="T19" fmla="*/ 146 h 146"/>
                <a:gd name="T20" fmla="*/ 4 w 30"/>
                <a:gd name="T21" fmla="*/ 142 h 146"/>
                <a:gd name="T22" fmla="*/ 0 w 30"/>
                <a:gd name="T23" fmla="*/ 131 h 146"/>
                <a:gd name="T24" fmla="*/ 4 w 30"/>
                <a:gd name="T25" fmla="*/ 120 h 146"/>
                <a:gd name="T26" fmla="*/ 15 w 30"/>
                <a:gd name="T27" fmla="*/ 115 h 146"/>
                <a:gd name="T28" fmla="*/ 26 w 30"/>
                <a:gd name="T29" fmla="*/ 120 h 146"/>
                <a:gd name="T30" fmla="*/ 30 w 30"/>
                <a:gd name="T31" fmla="*/ 131 h 146"/>
                <a:gd name="T32" fmla="*/ 26 w 30"/>
                <a:gd name="T33" fmla="*/ 142 h 146"/>
                <a:gd name="T34" fmla="*/ 15 w 30"/>
                <a:gd name="T3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46">
                  <a:moveTo>
                    <a:pt x="15" y="30"/>
                  </a:moveTo>
                  <a:cubicBezTo>
                    <a:pt x="11" y="30"/>
                    <a:pt x="7" y="29"/>
                    <a:pt x="4" y="26"/>
                  </a:cubicBezTo>
                  <a:cubicBezTo>
                    <a:pt x="1" y="23"/>
                    <a:pt x="0" y="19"/>
                    <a:pt x="0" y="15"/>
                  </a:cubicBezTo>
                  <a:cubicBezTo>
                    <a:pt x="0" y="11"/>
                    <a:pt x="1" y="7"/>
                    <a:pt x="4" y="4"/>
                  </a:cubicBezTo>
                  <a:cubicBezTo>
                    <a:pt x="7" y="1"/>
                    <a:pt x="11" y="0"/>
                    <a:pt x="15" y="0"/>
                  </a:cubicBezTo>
                  <a:cubicBezTo>
                    <a:pt x="19" y="0"/>
                    <a:pt x="23" y="1"/>
                    <a:pt x="26" y="4"/>
                  </a:cubicBezTo>
                  <a:cubicBezTo>
                    <a:pt x="29" y="7"/>
                    <a:pt x="30" y="11"/>
                    <a:pt x="30" y="15"/>
                  </a:cubicBezTo>
                  <a:cubicBezTo>
                    <a:pt x="30" y="19"/>
                    <a:pt x="29" y="23"/>
                    <a:pt x="26" y="26"/>
                  </a:cubicBezTo>
                  <a:cubicBezTo>
                    <a:pt x="23" y="29"/>
                    <a:pt x="19" y="30"/>
                    <a:pt x="15" y="30"/>
                  </a:cubicBezTo>
                  <a:close/>
                  <a:moveTo>
                    <a:pt x="15" y="146"/>
                  </a:moveTo>
                  <a:cubicBezTo>
                    <a:pt x="11" y="146"/>
                    <a:pt x="7" y="145"/>
                    <a:pt x="4" y="142"/>
                  </a:cubicBezTo>
                  <a:cubicBezTo>
                    <a:pt x="1" y="139"/>
                    <a:pt x="0" y="135"/>
                    <a:pt x="0" y="131"/>
                  </a:cubicBezTo>
                  <a:cubicBezTo>
                    <a:pt x="0" y="127"/>
                    <a:pt x="1" y="123"/>
                    <a:pt x="4" y="120"/>
                  </a:cubicBezTo>
                  <a:cubicBezTo>
                    <a:pt x="7" y="117"/>
                    <a:pt x="11" y="115"/>
                    <a:pt x="15" y="115"/>
                  </a:cubicBezTo>
                  <a:cubicBezTo>
                    <a:pt x="19" y="115"/>
                    <a:pt x="23" y="117"/>
                    <a:pt x="26" y="120"/>
                  </a:cubicBezTo>
                  <a:cubicBezTo>
                    <a:pt x="29" y="123"/>
                    <a:pt x="30" y="127"/>
                    <a:pt x="30" y="131"/>
                  </a:cubicBezTo>
                  <a:cubicBezTo>
                    <a:pt x="30" y="135"/>
                    <a:pt x="29" y="139"/>
                    <a:pt x="26" y="142"/>
                  </a:cubicBezTo>
                  <a:cubicBezTo>
                    <a:pt x="23" y="145"/>
                    <a:pt x="19" y="146"/>
                    <a:pt x="15" y="1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6" name="Rectangle 11"/>
            <p:cNvSpPr>
              <a:spLocks noChangeArrowheads="1"/>
            </p:cNvSpPr>
            <p:nvPr/>
          </p:nvSpPr>
          <p:spPr bwMode="auto">
            <a:xfrm>
              <a:off x="4759" y="1290"/>
              <a:ext cx="70" cy="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7" name="Freeform 12"/>
            <p:cNvSpPr>
              <a:spLocks/>
            </p:cNvSpPr>
            <p:nvPr/>
          </p:nvSpPr>
          <p:spPr bwMode="auto">
            <a:xfrm>
              <a:off x="4854" y="1189"/>
              <a:ext cx="58" cy="223"/>
            </a:xfrm>
            <a:custGeom>
              <a:avLst/>
              <a:gdLst>
                <a:gd name="T0" fmla="*/ 21 w 63"/>
                <a:gd name="T1" fmla="*/ 241 h 241"/>
                <a:gd name="T2" fmla="*/ 1 w 63"/>
                <a:gd name="T3" fmla="*/ 241 h 241"/>
                <a:gd name="T4" fmla="*/ 43 w 63"/>
                <a:gd name="T5" fmla="*/ 121 h 241"/>
                <a:gd name="T6" fmla="*/ 0 w 63"/>
                <a:gd name="T7" fmla="*/ 0 h 241"/>
                <a:gd name="T8" fmla="*/ 21 w 63"/>
                <a:gd name="T9" fmla="*/ 0 h 241"/>
                <a:gd name="T10" fmla="*/ 63 w 63"/>
                <a:gd name="T11" fmla="*/ 121 h 241"/>
                <a:gd name="T12" fmla="*/ 21 w 63"/>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63" h="241">
                  <a:moveTo>
                    <a:pt x="21" y="241"/>
                  </a:moveTo>
                  <a:cubicBezTo>
                    <a:pt x="1" y="241"/>
                    <a:pt x="1" y="241"/>
                    <a:pt x="1" y="241"/>
                  </a:cubicBezTo>
                  <a:cubicBezTo>
                    <a:pt x="29" y="207"/>
                    <a:pt x="43" y="167"/>
                    <a:pt x="43" y="121"/>
                  </a:cubicBezTo>
                  <a:cubicBezTo>
                    <a:pt x="43" y="75"/>
                    <a:pt x="29" y="34"/>
                    <a:pt x="0" y="0"/>
                  </a:cubicBezTo>
                  <a:cubicBezTo>
                    <a:pt x="21" y="0"/>
                    <a:pt x="21" y="0"/>
                    <a:pt x="21" y="0"/>
                  </a:cubicBezTo>
                  <a:cubicBezTo>
                    <a:pt x="49" y="33"/>
                    <a:pt x="63" y="74"/>
                    <a:pt x="63" y="121"/>
                  </a:cubicBezTo>
                  <a:cubicBezTo>
                    <a:pt x="63" y="169"/>
                    <a:pt x="49" y="208"/>
                    <a:pt x="21" y="2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sp>
        <p:nvSpPr>
          <p:cNvPr id="170" name="Oval 169"/>
          <p:cNvSpPr/>
          <p:nvPr/>
        </p:nvSpPr>
        <p:spPr>
          <a:xfrm>
            <a:off x="8396734" y="2999547"/>
            <a:ext cx="896425" cy="896425"/>
          </a:xfrm>
          <a:prstGeom prst="ellipse">
            <a:avLst/>
          </a:prstGeom>
          <a:solidFill>
            <a:srgbClr val="0072C6"/>
          </a:solidFill>
          <a:ln w="10795" cap="flat" cmpd="sng" algn="ctr">
            <a:noFill/>
            <a:prstDash val="solid"/>
          </a:ln>
          <a:effectLst/>
        </p:spPr>
        <p:txBody>
          <a:bodyPr rtlCol="0" anchor="ctr"/>
          <a:lstStyle/>
          <a:p>
            <a:pPr algn="ctr" defTabSz="1194703">
              <a:defRPr/>
            </a:pPr>
            <a:endParaRPr lang="en-US" sz="2353" kern="0" dirty="0">
              <a:solidFill>
                <a:srgbClr val="505050"/>
              </a:solidFill>
              <a:latin typeface="Segoe UI"/>
            </a:endParaRPr>
          </a:p>
        </p:txBody>
      </p:sp>
      <p:pic>
        <p:nvPicPr>
          <p:cNvPr id="171" name="Picture 17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17311" y="3085283"/>
            <a:ext cx="455271" cy="304265"/>
          </a:xfrm>
          <a:prstGeom prst="rect">
            <a:avLst/>
          </a:prstGeom>
        </p:spPr>
      </p:pic>
      <p:grpSp>
        <p:nvGrpSpPr>
          <p:cNvPr id="177" name="Group 176"/>
          <p:cNvGrpSpPr/>
          <p:nvPr/>
        </p:nvGrpSpPr>
        <p:grpSpPr>
          <a:xfrm>
            <a:off x="9085568" y="3312044"/>
            <a:ext cx="896425" cy="896425"/>
            <a:chOff x="3453439" y="3767154"/>
            <a:chExt cx="914400" cy="914400"/>
          </a:xfrm>
        </p:grpSpPr>
        <p:sp>
          <p:nvSpPr>
            <p:cNvPr id="178" name="Oval 177"/>
            <p:cNvSpPr/>
            <p:nvPr/>
          </p:nvSpPr>
          <p:spPr>
            <a:xfrm>
              <a:off x="3453439" y="3767154"/>
              <a:ext cx="914400" cy="914400"/>
            </a:xfrm>
            <a:prstGeom prst="ellipse">
              <a:avLst/>
            </a:prstGeom>
            <a:solidFill>
              <a:srgbClr val="289FD7"/>
            </a:solidFill>
            <a:ln w="10795" cap="flat" cmpd="sng" algn="ctr">
              <a:noFill/>
              <a:prstDash val="solid"/>
            </a:ln>
            <a:effectLst/>
          </p:spPr>
          <p:txBody>
            <a:bodyPr rtlCol="0" anchor="ctr"/>
            <a:lstStyle/>
            <a:p>
              <a:pPr algn="ctr" defTabSz="1194703">
                <a:defRPr/>
              </a:pPr>
              <a:endParaRPr lang="en-US" sz="2353" kern="0" dirty="0">
                <a:solidFill>
                  <a:srgbClr val="505050"/>
                </a:solidFill>
                <a:latin typeface="Segoe UI"/>
              </a:endParaRPr>
            </a:p>
          </p:txBody>
        </p:sp>
        <p:grpSp>
          <p:nvGrpSpPr>
            <p:cNvPr id="180" name="Group 179"/>
            <p:cNvGrpSpPr/>
            <p:nvPr/>
          </p:nvGrpSpPr>
          <p:grpSpPr>
            <a:xfrm>
              <a:off x="3718527" y="3842550"/>
              <a:ext cx="384225" cy="381804"/>
              <a:chOff x="3725592" y="3854779"/>
              <a:chExt cx="348223" cy="346029"/>
            </a:xfrm>
          </p:grpSpPr>
          <p:sp>
            <p:nvSpPr>
              <p:cNvPr id="183" name="Freeform 5"/>
              <p:cNvSpPr>
                <a:spLocks/>
              </p:cNvSpPr>
              <p:nvPr/>
            </p:nvSpPr>
            <p:spPr bwMode="auto">
              <a:xfrm>
                <a:off x="3904973" y="3984540"/>
                <a:ext cx="59940" cy="108463"/>
              </a:xfrm>
              <a:custGeom>
                <a:avLst/>
                <a:gdLst>
                  <a:gd name="T0" fmla="*/ 19 w 115"/>
                  <a:gd name="T1" fmla="*/ 0 h 208"/>
                  <a:gd name="T2" fmla="*/ 0 w 115"/>
                  <a:gd name="T3" fmla="*/ 7 h 208"/>
                  <a:gd name="T4" fmla="*/ 0 w 115"/>
                  <a:gd name="T5" fmla="*/ 207 h 208"/>
                  <a:gd name="T6" fmla="*/ 3 w 115"/>
                  <a:gd name="T7" fmla="*/ 208 h 208"/>
                  <a:gd name="T8" fmla="*/ 114 w 115"/>
                  <a:gd name="T9" fmla="*/ 135 h 208"/>
                  <a:gd name="T10" fmla="*/ 114 w 115"/>
                  <a:gd name="T11" fmla="*/ 131 h 208"/>
                  <a:gd name="T12" fmla="*/ 115 w 115"/>
                  <a:gd name="T13" fmla="*/ 119 h 208"/>
                  <a:gd name="T14" fmla="*/ 19 w 115"/>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08">
                    <a:moveTo>
                      <a:pt x="19" y="0"/>
                    </a:moveTo>
                    <a:cubicBezTo>
                      <a:pt x="13" y="4"/>
                      <a:pt x="6" y="6"/>
                      <a:pt x="0" y="7"/>
                    </a:cubicBezTo>
                    <a:cubicBezTo>
                      <a:pt x="0" y="207"/>
                      <a:pt x="0" y="207"/>
                      <a:pt x="0" y="207"/>
                    </a:cubicBezTo>
                    <a:cubicBezTo>
                      <a:pt x="1" y="208"/>
                      <a:pt x="2" y="208"/>
                      <a:pt x="3" y="208"/>
                    </a:cubicBezTo>
                    <a:cubicBezTo>
                      <a:pt x="114" y="135"/>
                      <a:pt x="114" y="135"/>
                      <a:pt x="114" y="135"/>
                    </a:cubicBezTo>
                    <a:cubicBezTo>
                      <a:pt x="114" y="134"/>
                      <a:pt x="114" y="132"/>
                      <a:pt x="114" y="131"/>
                    </a:cubicBezTo>
                    <a:cubicBezTo>
                      <a:pt x="114" y="127"/>
                      <a:pt x="115" y="123"/>
                      <a:pt x="115" y="119"/>
                    </a:cubicBez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12" tIns="33606" rIns="67212" bIns="33606" numCol="1" anchor="t" anchorCtr="0" compatLnSpc="1">
                <a:prstTxWarp prst="textNoShape">
                  <a:avLst/>
                </a:prstTxWarp>
              </a:bodyPr>
              <a:lstStyle/>
              <a:p>
                <a:pPr defTabSz="671572" fontAlgn="base">
                  <a:spcBef>
                    <a:spcPct val="0"/>
                  </a:spcBef>
                  <a:spcAft>
                    <a:spcPct val="0"/>
                  </a:spcAft>
                  <a:defRPr/>
                </a:pPr>
                <a:endParaRPr lang="en-US" sz="1298" kern="0">
                  <a:solidFill>
                    <a:srgbClr val="FFFFFF"/>
                  </a:solidFill>
                  <a:latin typeface="Segoe UI"/>
                  <a:ea typeface="ＭＳ Ｐゴシック" charset="0"/>
                </a:endParaRPr>
              </a:p>
            </p:txBody>
          </p:sp>
          <p:sp>
            <p:nvSpPr>
              <p:cNvPr id="184" name="Freeform 6"/>
              <p:cNvSpPr>
                <a:spLocks/>
              </p:cNvSpPr>
              <p:nvPr/>
            </p:nvSpPr>
            <p:spPr bwMode="auto">
              <a:xfrm>
                <a:off x="3829883" y="3986077"/>
                <a:ext cx="60379" cy="106926"/>
              </a:xfrm>
              <a:custGeom>
                <a:avLst/>
                <a:gdLst>
                  <a:gd name="T0" fmla="*/ 0 w 116"/>
                  <a:gd name="T1" fmla="*/ 106 h 205"/>
                  <a:gd name="T2" fmla="*/ 5 w 116"/>
                  <a:gd name="T3" fmla="*/ 128 h 205"/>
                  <a:gd name="T4" fmla="*/ 3 w 116"/>
                  <a:gd name="T5" fmla="*/ 141 h 205"/>
                  <a:gd name="T6" fmla="*/ 116 w 116"/>
                  <a:gd name="T7" fmla="*/ 205 h 205"/>
                  <a:gd name="T8" fmla="*/ 116 w 116"/>
                  <a:gd name="T9" fmla="*/ 1 h 205"/>
                  <a:gd name="T10" fmla="*/ 113 w 116"/>
                  <a:gd name="T11" fmla="*/ 0 h 205"/>
                  <a:gd name="T12" fmla="*/ 0 w 116"/>
                  <a:gd name="T13" fmla="*/ 106 h 205"/>
                </a:gdLst>
                <a:ahLst/>
                <a:cxnLst>
                  <a:cxn ang="0">
                    <a:pos x="T0" y="T1"/>
                  </a:cxn>
                  <a:cxn ang="0">
                    <a:pos x="T2" y="T3"/>
                  </a:cxn>
                  <a:cxn ang="0">
                    <a:pos x="T4" y="T5"/>
                  </a:cxn>
                  <a:cxn ang="0">
                    <a:pos x="T6" y="T7"/>
                  </a:cxn>
                  <a:cxn ang="0">
                    <a:pos x="T8" y="T9"/>
                  </a:cxn>
                  <a:cxn ang="0">
                    <a:pos x="T10" y="T11"/>
                  </a:cxn>
                  <a:cxn ang="0">
                    <a:pos x="T12" y="T13"/>
                  </a:cxn>
                </a:cxnLst>
                <a:rect l="0" t="0" r="r" b="b"/>
                <a:pathLst>
                  <a:path w="116" h="205">
                    <a:moveTo>
                      <a:pt x="0" y="106"/>
                    </a:moveTo>
                    <a:cubicBezTo>
                      <a:pt x="3" y="113"/>
                      <a:pt x="5" y="120"/>
                      <a:pt x="5" y="128"/>
                    </a:cubicBezTo>
                    <a:cubicBezTo>
                      <a:pt x="5" y="132"/>
                      <a:pt x="4" y="137"/>
                      <a:pt x="3" y="141"/>
                    </a:cubicBezTo>
                    <a:cubicBezTo>
                      <a:pt x="116" y="205"/>
                      <a:pt x="116" y="205"/>
                      <a:pt x="116" y="205"/>
                    </a:cubicBezTo>
                    <a:cubicBezTo>
                      <a:pt x="116" y="1"/>
                      <a:pt x="116" y="1"/>
                      <a:pt x="116" y="1"/>
                    </a:cubicBezTo>
                    <a:cubicBezTo>
                      <a:pt x="115" y="1"/>
                      <a:pt x="114" y="1"/>
                      <a:pt x="113" y="0"/>
                    </a:cubicBez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12" tIns="33606" rIns="67212" bIns="33606" numCol="1" anchor="t" anchorCtr="0" compatLnSpc="1">
                <a:prstTxWarp prst="textNoShape">
                  <a:avLst/>
                </a:prstTxWarp>
              </a:bodyPr>
              <a:lstStyle/>
              <a:p>
                <a:pPr defTabSz="671572" fontAlgn="base">
                  <a:spcBef>
                    <a:spcPct val="0"/>
                  </a:spcBef>
                  <a:spcAft>
                    <a:spcPct val="0"/>
                  </a:spcAft>
                  <a:defRPr/>
                </a:pPr>
                <a:endParaRPr lang="en-US" sz="1298" kern="0">
                  <a:solidFill>
                    <a:srgbClr val="FFFFFF"/>
                  </a:solidFill>
                  <a:latin typeface="Segoe UI"/>
                  <a:ea typeface="ＭＳ Ｐゴシック" charset="0"/>
                </a:endParaRPr>
              </a:p>
            </p:txBody>
          </p:sp>
          <p:sp>
            <p:nvSpPr>
              <p:cNvPr id="185" name="Freeform 7"/>
              <p:cNvSpPr>
                <a:spLocks noEditPoints="1"/>
              </p:cNvSpPr>
              <p:nvPr/>
            </p:nvSpPr>
            <p:spPr bwMode="auto">
              <a:xfrm>
                <a:off x="3725592" y="3854779"/>
                <a:ext cx="348223" cy="346029"/>
              </a:xfrm>
              <a:custGeom>
                <a:avLst/>
                <a:gdLst>
                  <a:gd name="T0" fmla="*/ 331 w 668"/>
                  <a:gd name="T1" fmla="*/ 0 h 664"/>
                  <a:gd name="T2" fmla="*/ 0 w 668"/>
                  <a:gd name="T3" fmla="*/ 391 h 664"/>
                  <a:gd name="T4" fmla="*/ 331 w 668"/>
                  <a:gd name="T5" fmla="*/ 664 h 664"/>
                  <a:gd name="T6" fmla="*/ 668 w 668"/>
                  <a:gd name="T7" fmla="*/ 391 h 664"/>
                  <a:gd name="T8" fmla="*/ 331 w 668"/>
                  <a:gd name="T9" fmla="*/ 0 h 664"/>
                  <a:gd name="T10" fmla="*/ 511 w 668"/>
                  <a:gd name="T11" fmla="*/ 434 h 664"/>
                  <a:gd name="T12" fmla="*/ 473 w 668"/>
                  <a:gd name="T13" fmla="*/ 417 h 664"/>
                  <a:gd name="T14" fmla="*/ 379 w 668"/>
                  <a:gd name="T15" fmla="*/ 478 h 664"/>
                  <a:gd name="T16" fmla="*/ 389 w 668"/>
                  <a:gd name="T17" fmla="*/ 509 h 664"/>
                  <a:gd name="T18" fmla="*/ 335 w 668"/>
                  <a:gd name="T19" fmla="*/ 563 h 664"/>
                  <a:gd name="T20" fmla="*/ 282 w 668"/>
                  <a:gd name="T21" fmla="*/ 509 h 664"/>
                  <a:gd name="T22" fmla="*/ 293 w 668"/>
                  <a:gd name="T23" fmla="*/ 477 h 664"/>
                  <a:gd name="T24" fmla="*/ 189 w 668"/>
                  <a:gd name="T25" fmla="*/ 418 h 664"/>
                  <a:gd name="T26" fmla="*/ 152 w 668"/>
                  <a:gd name="T27" fmla="*/ 434 h 664"/>
                  <a:gd name="T28" fmla="*/ 98 w 668"/>
                  <a:gd name="T29" fmla="*/ 380 h 664"/>
                  <a:gd name="T30" fmla="*/ 152 w 668"/>
                  <a:gd name="T31" fmla="*/ 327 h 664"/>
                  <a:gd name="T32" fmla="*/ 178 w 668"/>
                  <a:gd name="T33" fmla="*/ 334 h 664"/>
                  <a:gd name="T34" fmla="*/ 287 w 668"/>
                  <a:gd name="T35" fmla="*/ 232 h 664"/>
                  <a:gd name="T36" fmla="*/ 277 w 668"/>
                  <a:gd name="T37" fmla="*/ 198 h 664"/>
                  <a:gd name="T38" fmla="*/ 335 w 668"/>
                  <a:gd name="T39" fmla="*/ 140 h 664"/>
                  <a:gd name="T40" fmla="*/ 394 w 668"/>
                  <a:gd name="T41" fmla="*/ 198 h 664"/>
                  <a:gd name="T42" fmla="*/ 386 w 668"/>
                  <a:gd name="T43" fmla="*/ 227 h 664"/>
                  <a:gd name="T44" fmla="*/ 478 w 668"/>
                  <a:gd name="T45" fmla="*/ 339 h 664"/>
                  <a:gd name="T46" fmla="*/ 511 w 668"/>
                  <a:gd name="T47" fmla="*/ 327 h 664"/>
                  <a:gd name="T48" fmla="*/ 565 w 668"/>
                  <a:gd name="T49" fmla="*/ 380 h 664"/>
                  <a:gd name="T50" fmla="*/ 511 w 668"/>
                  <a:gd name="T51" fmla="*/ 43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8" h="664">
                    <a:moveTo>
                      <a:pt x="331" y="0"/>
                    </a:moveTo>
                    <a:cubicBezTo>
                      <a:pt x="0" y="391"/>
                      <a:pt x="0" y="391"/>
                      <a:pt x="0" y="391"/>
                    </a:cubicBezTo>
                    <a:cubicBezTo>
                      <a:pt x="331" y="664"/>
                      <a:pt x="331" y="664"/>
                      <a:pt x="331" y="664"/>
                    </a:cubicBezTo>
                    <a:cubicBezTo>
                      <a:pt x="668" y="391"/>
                      <a:pt x="668" y="391"/>
                      <a:pt x="668" y="391"/>
                    </a:cubicBezTo>
                    <a:lnTo>
                      <a:pt x="331" y="0"/>
                    </a:lnTo>
                    <a:close/>
                    <a:moveTo>
                      <a:pt x="511" y="434"/>
                    </a:moveTo>
                    <a:cubicBezTo>
                      <a:pt x="496" y="434"/>
                      <a:pt x="482" y="427"/>
                      <a:pt x="473" y="417"/>
                    </a:cubicBezTo>
                    <a:cubicBezTo>
                      <a:pt x="379" y="478"/>
                      <a:pt x="379" y="478"/>
                      <a:pt x="379" y="478"/>
                    </a:cubicBezTo>
                    <a:cubicBezTo>
                      <a:pt x="385" y="487"/>
                      <a:pt x="389" y="498"/>
                      <a:pt x="389" y="509"/>
                    </a:cubicBezTo>
                    <a:cubicBezTo>
                      <a:pt x="389" y="539"/>
                      <a:pt x="365" y="563"/>
                      <a:pt x="335" y="563"/>
                    </a:cubicBezTo>
                    <a:cubicBezTo>
                      <a:pt x="305" y="563"/>
                      <a:pt x="282" y="539"/>
                      <a:pt x="282" y="509"/>
                    </a:cubicBezTo>
                    <a:cubicBezTo>
                      <a:pt x="282" y="497"/>
                      <a:pt x="286" y="486"/>
                      <a:pt x="293" y="477"/>
                    </a:cubicBezTo>
                    <a:cubicBezTo>
                      <a:pt x="189" y="418"/>
                      <a:pt x="189" y="418"/>
                      <a:pt x="189" y="418"/>
                    </a:cubicBezTo>
                    <a:cubicBezTo>
                      <a:pt x="179" y="428"/>
                      <a:pt x="166" y="434"/>
                      <a:pt x="152" y="434"/>
                    </a:cubicBezTo>
                    <a:cubicBezTo>
                      <a:pt x="122" y="434"/>
                      <a:pt x="98" y="410"/>
                      <a:pt x="98" y="380"/>
                    </a:cubicBezTo>
                    <a:cubicBezTo>
                      <a:pt x="98" y="350"/>
                      <a:pt x="122" y="327"/>
                      <a:pt x="152" y="327"/>
                    </a:cubicBezTo>
                    <a:cubicBezTo>
                      <a:pt x="161" y="327"/>
                      <a:pt x="170" y="329"/>
                      <a:pt x="178" y="334"/>
                    </a:cubicBezTo>
                    <a:cubicBezTo>
                      <a:pt x="287" y="232"/>
                      <a:pt x="287" y="232"/>
                      <a:pt x="287" y="232"/>
                    </a:cubicBezTo>
                    <a:cubicBezTo>
                      <a:pt x="281" y="222"/>
                      <a:pt x="277" y="211"/>
                      <a:pt x="277" y="198"/>
                    </a:cubicBezTo>
                    <a:cubicBezTo>
                      <a:pt x="277" y="166"/>
                      <a:pt x="303" y="140"/>
                      <a:pt x="335" y="140"/>
                    </a:cubicBezTo>
                    <a:cubicBezTo>
                      <a:pt x="367" y="140"/>
                      <a:pt x="394" y="166"/>
                      <a:pt x="394" y="198"/>
                    </a:cubicBezTo>
                    <a:cubicBezTo>
                      <a:pt x="394" y="208"/>
                      <a:pt x="391" y="218"/>
                      <a:pt x="386" y="227"/>
                    </a:cubicBezTo>
                    <a:cubicBezTo>
                      <a:pt x="478" y="339"/>
                      <a:pt x="478" y="339"/>
                      <a:pt x="478" y="339"/>
                    </a:cubicBezTo>
                    <a:cubicBezTo>
                      <a:pt x="487" y="331"/>
                      <a:pt x="499" y="327"/>
                      <a:pt x="511" y="327"/>
                    </a:cubicBezTo>
                    <a:cubicBezTo>
                      <a:pt x="541" y="327"/>
                      <a:pt x="565" y="350"/>
                      <a:pt x="565" y="380"/>
                    </a:cubicBezTo>
                    <a:cubicBezTo>
                      <a:pt x="565" y="410"/>
                      <a:pt x="541" y="434"/>
                      <a:pt x="511" y="4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12" tIns="33606" rIns="67212" bIns="33606" numCol="1" anchor="t" anchorCtr="0" compatLnSpc="1">
                <a:prstTxWarp prst="textNoShape">
                  <a:avLst/>
                </a:prstTxWarp>
              </a:bodyPr>
              <a:lstStyle/>
              <a:p>
                <a:pPr defTabSz="671572" fontAlgn="base">
                  <a:spcBef>
                    <a:spcPct val="0"/>
                  </a:spcBef>
                  <a:spcAft>
                    <a:spcPct val="0"/>
                  </a:spcAft>
                  <a:defRPr/>
                </a:pPr>
                <a:endParaRPr lang="en-US" sz="1298" kern="0">
                  <a:solidFill>
                    <a:srgbClr val="FFFFFF"/>
                  </a:solidFill>
                  <a:latin typeface="Segoe UI"/>
                  <a:ea typeface="ＭＳ Ｐゴシック" charset="0"/>
                </a:endParaRPr>
              </a:p>
            </p:txBody>
          </p:sp>
        </p:grpSp>
        <p:sp>
          <p:nvSpPr>
            <p:cNvPr id="182" name="Rectangle 181"/>
            <p:cNvSpPr/>
            <p:nvPr/>
          </p:nvSpPr>
          <p:spPr>
            <a:xfrm>
              <a:off x="3499990" y="4228416"/>
              <a:ext cx="821299" cy="307777"/>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22145" fontAlgn="base">
                <a:spcBef>
                  <a:spcPct val="0"/>
                </a:spcBef>
                <a:spcAft>
                  <a:spcPct val="0"/>
                </a:spcAft>
                <a:defRPr/>
              </a:pPr>
              <a:r>
                <a:rPr lang="en-US" sz="980" dirty="0">
                  <a:ln>
                    <a:solidFill>
                      <a:srgbClr val="FFFFFF">
                        <a:alpha val="0"/>
                      </a:srgbClr>
                    </a:solidFill>
                  </a:ln>
                  <a:solidFill>
                    <a:srgbClr val="FFFFFF"/>
                  </a:solidFill>
                  <a:latin typeface="Segoe"/>
                </a:rPr>
                <a:t>Azure Active Directory</a:t>
              </a:r>
            </a:p>
          </p:txBody>
        </p:sp>
      </p:grpSp>
      <p:sp>
        <p:nvSpPr>
          <p:cNvPr id="29" name="Line Callout 2 28"/>
          <p:cNvSpPr/>
          <p:nvPr/>
        </p:nvSpPr>
        <p:spPr bwMode="auto">
          <a:xfrm>
            <a:off x="476240" y="5344793"/>
            <a:ext cx="3210151" cy="1057531"/>
          </a:xfrm>
          <a:prstGeom prst="borderCallout2">
            <a:avLst>
              <a:gd name="adj1" fmla="val 26749"/>
              <a:gd name="adj2" fmla="val 41230"/>
              <a:gd name="adj3" fmla="val -14826"/>
              <a:gd name="adj4" fmla="val 41256"/>
              <a:gd name="adj5" fmla="val -101559"/>
              <a:gd name="adj6" fmla="val 20318"/>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367">
              <a:defRPr/>
            </a:pPr>
            <a:r>
              <a:rPr lang="en-US" sz="1765" dirty="0">
                <a:solidFill>
                  <a:srgbClr val="505050"/>
                </a:solidFill>
                <a:latin typeface="Segoe UI"/>
              </a:rPr>
              <a:t>2. Smartcard or Passport Authentication for all admins</a:t>
            </a:r>
          </a:p>
          <a:p>
            <a:pPr defTabSz="914367">
              <a:defRPr/>
            </a:pPr>
            <a:r>
              <a:rPr lang="en-US" sz="1372" dirty="0">
                <a:solidFill>
                  <a:srgbClr val="FFFFFF"/>
                </a:solidFill>
                <a:latin typeface="Segoe UI"/>
                <a:hlinkClick r:id="rId7"/>
              </a:rPr>
              <a:t>http://aka.ms/Passport</a:t>
            </a:r>
            <a:r>
              <a:rPr lang="en-US" sz="1372" dirty="0">
                <a:solidFill>
                  <a:srgbClr val="FFFFFF"/>
                </a:solidFill>
                <a:latin typeface="Segoe UI"/>
              </a:rPr>
              <a:t> </a:t>
            </a:r>
          </a:p>
        </p:txBody>
      </p:sp>
      <p:sp>
        <p:nvSpPr>
          <p:cNvPr id="186" name="Line Callout 2 185"/>
          <p:cNvSpPr/>
          <p:nvPr/>
        </p:nvSpPr>
        <p:spPr bwMode="auto">
          <a:xfrm>
            <a:off x="474464" y="1885030"/>
            <a:ext cx="3755208" cy="1057531"/>
          </a:xfrm>
          <a:prstGeom prst="borderCallout2">
            <a:avLst>
              <a:gd name="adj1" fmla="val 56844"/>
              <a:gd name="adj2" fmla="val 78584"/>
              <a:gd name="adj3" fmla="val 21485"/>
              <a:gd name="adj4" fmla="val 28110"/>
              <a:gd name="adj5" fmla="val 213710"/>
              <a:gd name="adj6" fmla="val 67087"/>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367">
              <a:defRPr/>
            </a:pPr>
            <a:r>
              <a:rPr lang="en-US" sz="1765" dirty="0">
                <a:solidFill>
                  <a:srgbClr val="505050"/>
                </a:solidFill>
                <a:latin typeface="Segoe UI"/>
              </a:rPr>
              <a:t>1. Modernize Roles and Delegation Model (Consulting)</a:t>
            </a:r>
          </a:p>
          <a:p>
            <a:pPr defTabSz="896386">
              <a:defRPr/>
            </a:pPr>
            <a:r>
              <a:rPr lang="en-US" sz="1372" kern="0" dirty="0">
                <a:solidFill>
                  <a:srgbClr val="FFFFFF"/>
                </a:solidFill>
                <a:hlinkClick r:id="rId8"/>
              </a:rPr>
              <a:t>https://www.microsoft.com/security</a:t>
            </a:r>
            <a:r>
              <a:rPr lang="en-US" sz="1372" kern="0" dirty="0">
                <a:solidFill>
                  <a:srgbClr val="FFFFFF"/>
                </a:solidFill>
              </a:rPr>
              <a:t> </a:t>
            </a:r>
            <a:endParaRPr lang="en-US" sz="1372" dirty="0">
              <a:solidFill>
                <a:srgbClr val="FFFFFF"/>
              </a:solidFill>
              <a:latin typeface="Segoe UI"/>
            </a:endParaRPr>
          </a:p>
        </p:txBody>
      </p:sp>
      <p:sp>
        <p:nvSpPr>
          <p:cNvPr id="188" name="Line Callout 2 187"/>
          <p:cNvSpPr/>
          <p:nvPr/>
        </p:nvSpPr>
        <p:spPr bwMode="auto">
          <a:xfrm>
            <a:off x="3917142" y="5346542"/>
            <a:ext cx="3368199" cy="1055781"/>
          </a:xfrm>
          <a:prstGeom prst="borderCallout2">
            <a:avLst>
              <a:gd name="adj1" fmla="val 16576"/>
              <a:gd name="adj2" fmla="val 30736"/>
              <a:gd name="adj3" fmla="val 15965"/>
              <a:gd name="adj4" fmla="val 52355"/>
              <a:gd name="adj5" fmla="val -87609"/>
              <a:gd name="adj6" fmla="val 48100"/>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896386">
              <a:defRPr/>
            </a:pPr>
            <a:r>
              <a:rPr lang="en-US" sz="1765" kern="0" dirty="0">
                <a:solidFill>
                  <a:srgbClr val="505050"/>
                </a:solidFill>
              </a:rPr>
              <a:t>3. Admin Forest for Active Directory administrators</a:t>
            </a:r>
          </a:p>
          <a:p>
            <a:pPr defTabSz="896386">
              <a:defRPr/>
            </a:pPr>
            <a:r>
              <a:rPr lang="en-US" sz="1372" kern="0" dirty="0">
                <a:solidFill>
                  <a:srgbClr val="FFFFFF"/>
                </a:solidFill>
                <a:hlinkClick r:id="rId9"/>
              </a:rPr>
              <a:t>http://aka.ms/ESAE</a:t>
            </a:r>
            <a:r>
              <a:rPr lang="en-US" sz="1372" kern="0" dirty="0">
                <a:solidFill>
                  <a:srgbClr val="FFFFFF"/>
                </a:solidFill>
              </a:rPr>
              <a:t> </a:t>
            </a:r>
          </a:p>
        </p:txBody>
      </p:sp>
      <p:sp>
        <p:nvSpPr>
          <p:cNvPr id="189" name="Line Callout 2 188"/>
          <p:cNvSpPr/>
          <p:nvPr/>
        </p:nvSpPr>
        <p:spPr bwMode="auto">
          <a:xfrm>
            <a:off x="9131204" y="978796"/>
            <a:ext cx="2806807" cy="1198006"/>
          </a:xfrm>
          <a:prstGeom prst="borderCallout2">
            <a:avLst>
              <a:gd name="adj1" fmla="val 20821"/>
              <a:gd name="adj2" fmla="val 61786"/>
              <a:gd name="adj3" fmla="val 92135"/>
              <a:gd name="adj4" fmla="val 31972"/>
              <a:gd name="adj5" fmla="val 200839"/>
              <a:gd name="adj6" fmla="val 37846"/>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896386">
              <a:defRPr/>
            </a:pPr>
            <a:r>
              <a:rPr lang="en-US" sz="1765" kern="0" dirty="0">
                <a:solidFill>
                  <a:srgbClr val="505050"/>
                </a:solidFill>
                <a:latin typeface="Segoe UI"/>
              </a:rPr>
              <a:t>5</a:t>
            </a:r>
            <a:r>
              <a:rPr lang="en-US" sz="1765" dirty="0">
                <a:solidFill>
                  <a:srgbClr val="505050"/>
                </a:solidFill>
                <a:latin typeface="Segoe UI"/>
              </a:rPr>
              <a:t>. Shielded VMs for virtual </a:t>
            </a:r>
            <a:r>
              <a:rPr lang="en-US" sz="1765" kern="0" dirty="0">
                <a:solidFill>
                  <a:srgbClr val="505050"/>
                </a:solidFill>
              </a:rPr>
              <a:t>DCs (Server 2016 Hyper-V Fabric)</a:t>
            </a:r>
          </a:p>
          <a:p>
            <a:pPr defTabSz="896386">
              <a:defRPr/>
            </a:pPr>
            <a:r>
              <a:rPr lang="en-US" sz="1372" kern="0" dirty="0">
                <a:solidFill>
                  <a:srgbClr val="FFFFFF"/>
                </a:solidFill>
                <a:hlinkClick r:id="rId10"/>
              </a:rPr>
              <a:t>http://aka.ms/shieldedvms</a:t>
            </a:r>
            <a:r>
              <a:rPr lang="en-US" sz="1372" kern="0" dirty="0">
                <a:solidFill>
                  <a:srgbClr val="FFFFFF"/>
                </a:solidFill>
              </a:rPr>
              <a:t>  </a:t>
            </a:r>
            <a:endParaRPr lang="en-US" sz="1372" dirty="0">
              <a:solidFill>
                <a:srgbClr val="FFFFFF"/>
              </a:solidFill>
              <a:latin typeface="Segoe UI"/>
            </a:endParaRPr>
          </a:p>
        </p:txBody>
      </p:sp>
      <p:pic>
        <p:nvPicPr>
          <p:cNvPr id="3" name="Picture 2"/>
          <p:cNvPicPr>
            <a:picLocks noChangeAspect="1"/>
          </p:cNvPicPr>
          <p:nvPr/>
        </p:nvPicPr>
        <p:blipFill>
          <a:blip r:embed="rId11"/>
          <a:stretch>
            <a:fillRect/>
          </a:stretch>
        </p:blipFill>
        <p:spPr>
          <a:xfrm>
            <a:off x="654331" y="3139597"/>
            <a:ext cx="417850" cy="724122"/>
          </a:xfrm>
          <a:prstGeom prst="rect">
            <a:avLst/>
          </a:prstGeom>
        </p:spPr>
      </p:pic>
      <p:grpSp>
        <p:nvGrpSpPr>
          <p:cNvPr id="32" name="Group 31"/>
          <p:cNvGrpSpPr/>
          <p:nvPr/>
        </p:nvGrpSpPr>
        <p:grpSpPr>
          <a:xfrm>
            <a:off x="2086787" y="3885593"/>
            <a:ext cx="756476" cy="560979"/>
            <a:chOff x="2128630" y="3674766"/>
            <a:chExt cx="771645" cy="572228"/>
          </a:xfrm>
        </p:grpSpPr>
        <p:cxnSp>
          <p:nvCxnSpPr>
            <p:cNvPr id="140" name="Straight Connector 139"/>
            <p:cNvCxnSpPr/>
            <p:nvPr/>
          </p:nvCxnSpPr>
          <p:spPr>
            <a:xfrm flipH="1" flipV="1">
              <a:off x="2128630" y="3674766"/>
              <a:ext cx="223797" cy="16660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flipV="1">
              <a:off x="2711731" y="4106636"/>
              <a:ext cx="188544" cy="140358"/>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grpSp>
          <p:nvGrpSpPr>
            <p:cNvPr id="10" name="Group 4"/>
            <p:cNvGrpSpPr>
              <a:grpSpLocks noChangeAspect="1"/>
            </p:cNvGrpSpPr>
            <p:nvPr/>
          </p:nvGrpSpPr>
          <p:grpSpPr bwMode="auto">
            <a:xfrm>
              <a:off x="2359307" y="3803353"/>
              <a:ext cx="342900" cy="341313"/>
              <a:chOff x="1439" y="2428"/>
              <a:chExt cx="216" cy="215"/>
            </a:xfrm>
          </p:grpSpPr>
          <p:sp>
            <p:nvSpPr>
              <p:cNvPr id="12" name="AutoShape 3"/>
              <p:cNvSpPr>
                <a:spLocks noChangeAspect="1" noChangeArrowheads="1" noTextEdit="1"/>
              </p:cNvSpPr>
              <p:nvPr/>
            </p:nvSpPr>
            <p:spPr bwMode="auto">
              <a:xfrm>
                <a:off x="1439" y="2428"/>
                <a:ext cx="21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3" name="Freeform 5"/>
              <p:cNvSpPr>
                <a:spLocks noEditPoints="1"/>
              </p:cNvSpPr>
              <p:nvPr/>
            </p:nvSpPr>
            <p:spPr bwMode="auto">
              <a:xfrm>
                <a:off x="1440" y="2428"/>
                <a:ext cx="215" cy="214"/>
              </a:xfrm>
              <a:custGeom>
                <a:avLst/>
                <a:gdLst>
                  <a:gd name="T0" fmla="*/ 133 w 266"/>
                  <a:gd name="T1" fmla="*/ 266 h 266"/>
                  <a:gd name="T2" fmla="*/ 0 w 266"/>
                  <a:gd name="T3" fmla="*/ 133 h 266"/>
                  <a:gd name="T4" fmla="*/ 133 w 266"/>
                  <a:gd name="T5" fmla="*/ 0 h 266"/>
                  <a:gd name="T6" fmla="*/ 266 w 266"/>
                  <a:gd name="T7" fmla="*/ 133 h 266"/>
                  <a:gd name="T8" fmla="*/ 133 w 266"/>
                  <a:gd name="T9" fmla="*/ 266 h 266"/>
                  <a:gd name="T10" fmla="*/ 133 w 266"/>
                  <a:gd name="T11" fmla="*/ 20 h 266"/>
                  <a:gd name="T12" fmla="*/ 20 w 266"/>
                  <a:gd name="T13" fmla="*/ 133 h 266"/>
                  <a:gd name="T14" fmla="*/ 133 w 266"/>
                  <a:gd name="T15" fmla="*/ 246 h 266"/>
                  <a:gd name="T16" fmla="*/ 246 w 266"/>
                  <a:gd name="T17" fmla="*/ 133 h 266"/>
                  <a:gd name="T18" fmla="*/ 133 w 266"/>
                  <a:gd name="T19" fmla="*/ 2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266">
                    <a:moveTo>
                      <a:pt x="133" y="266"/>
                    </a:moveTo>
                    <a:cubicBezTo>
                      <a:pt x="60" y="266"/>
                      <a:pt x="0" y="206"/>
                      <a:pt x="0" y="133"/>
                    </a:cubicBezTo>
                    <a:cubicBezTo>
                      <a:pt x="0" y="59"/>
                      <a:pt x="60" y="0"/>
                      <a:pt x="133" y="0"/>
                    </a:cubicBezTo>
                    <a:cubicBezTo>
                      <a:pt x="206" y="0"/>
                      <a:pt x="266" y="59"/>
                      <a:pt x="266" y="133"/>
                    </a:cubicBezTo>
                    <a:cubicBezTo>
                      <a:pt x="266" y="206"/>
                      <a:pt x="206" y="266"/>
                      <a:pt x="133" y="266"/>
                    </a:cubicBezTo>
                    <a:close/>
                    <a:moveTo>
                      <a:pt x="133" y="20"/>
                    </a:moveTo>
                    <a:cubicBezTo>
                      <a:pt x="71" y="20"/>
                      <a:pt x="20" y="70"/>
                      <a:pt x="20" y="133"/>
                    </a:cubicBezTo>
                    <a:cubicBezTo>
                      <a:pt x="20" y="195"/>
                      <a:pt x="71" y="246"/>
                      <a:pt x="133" y="246"/>
                    </a:cubicBezTo>
                    <a:cubicBezTo>
                      <a:pt x="195" y="246"/>
                      <a:pt x="246" y="195"/>
                      <a:pt x="246" y="133"/>
                    </a:cubicBezTo>
                    <a:cubicBezTo>
                      <a:pt x="246" y="70"/>
                      <a:pt x="195" y="20"/>
                      <a:pt x="133" y="20"/>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4" name="Freeform 6"/>
              <p:cNvSpPr>
                <a:spLocks/>
              </p:cNvSpPr>
              <p:nvPr/>
            </p:nvSpPr>
            <p:spPr bwMode="auto">
              <a:xfrm>
                <a:off x="1540" y="2455"/>
                <a:ext cx="75" cy="87"/>
              </a:xfrm>
              <a:custGeom>
                <a:avLst/>
                <a:gdLst>
                  <a:gd name="T0" fmla="*/ 75 w 75"/>
                  <a:gd name="T1" fmla="*/ 87 h 87"/>
                  <a:gd name="T2" fmla="*/ 0 w 75"/>
                  <a:gd name="T3" fmla="*/ 87 h 87"/>
                  <a:gd name="T4" fmla="*/ 0 w 75"/>
                  <a:gd name="T5" fmla="*/ 0 h 87"/>
                  <a:gd name="T6" fmla="*/ 16 w 75"/>
                  <a:gd name="T7" fmla="*/ 0 h 87"/>
                  <a:gd name="T8" fmla="*/ 16 w 75"/>
                  <a:gd name="T9" fmla="*/ 71 h 87"/>
                  <a:gd name="T10" fmla="*/ 75 w 75"/>
                  <a:gd name="T11" fmla="*/ 71 h 87"/>
                  <a:gd name="T12" fmla="*/ 75 w 75"/>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75" h="87">
                    <a:moveTo>
                      <a:pt x="75" y="87"/>
                    </a:moveTo>
                    <a:lnTo>
                      <a:pt x="0" y="87"/>
                    </a:lnTo>
                    <a:lnTo>
                      <a:pt x="0" y="0"/>
                    </a:lnTo>
                    <a:lnTo>
                      <a:pt x="16" y="0"/>
                    </a:lnTo>
                    <a:lnTo>
                      <a:pt x="16" y="71"/>
                    </a:lnTo>
                    <a:lnTo>
                      <a:pt x="75" y="71"/>
                    </a:lnTo>
                    <a:lnTo>
                      <a:pt x="75" y="8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18" name="Freeform 7"/>
              <p:cNvSpPr>
                <a:spLocks/>
              </p:cNvSpPr>
              <p:nvPr/>
            </p:nvSpPr>
            <p:spPr bwMode="auto">
              <a:xfrm>
                <a:off x="1525" y="2526"/>
                <a:ext cx="30" cy="30"/>
              </a:xfrm>
              <a:custGeom>
                <a:avLst/>
                <a:gdLst>
                  <a:gd name="T0" fmla="*/ 30 w 30"/>
                  <a:gd name="T1" fmla="*/ 30 h 30"/>
                  <a:gd name="T2" fmla="*/ 14 w 30"/>
                  <a:gd name="T3" fmla="*/ 30 h 30"/>
                  <a:gd name="T4" fmla="*/ 14 w 30"/>
                  <a:gd name="T5" fmla="*/ 16 h 30"/>
                  <a:gd name="T6" fmla="*/ 0 w 30"/>
                  <a:gd name="T7" fmla="*/ 16 h 30"/>
                  <a:gd name="T8" fmla="*/ 0 w 30"/>
                  <a:gd name="T9" fmla="*/ 0 h 30"/>
                  <a:gd name="T10" fmla="*/ 30 w 30"/>
                  <a:gd name="T11" fmla="*/ 0 h 30"/>
                  <a:gd name="T12" fmla="*/ 30 w 3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0" h="30">
                    <a:moveTo>
                      <a:pt x="30" y="30"/>
                    </a:moveTo>
                    <a:lnTo>
                      <a:pt x="14" y="30"/>
                    </a:lnTo>
                    <a:lnTo>
                      <a:pt x="14" y="16"/>
                    </a:lnTo>
                    <a:lnTo>
                      <a:pt x="0" y="16"/>
                    </a:lnTo>
                    <a:lnTo>
                      <a:pt x="0" y="0"/>
                    </a:lnTo>
                    <a:lnTo>
                      <a:pt x="30" y="0"/>
                    </a:lnTo>
                    <a:lnTo>
                      <a:pt x="30" y="3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grpSp>
      <p:cxnSp>
        <p:nvCxnSpPr>
          <p:cNvPr id="191" name="Straight Connector 190"/>
          <p:cNvCxnSpPr/>
          <p:nvPr/>
        </p:nvCxnSpPr>
        <p:spPr>
          <a:xfrm>
            <a:off x="1165664" y="3869357"/>
            <a:ext cx="298808" cy="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765581" y="3414069"/>
            <a:ext cx="544261" cy="217749"/>
            <a:chOff x="4861140" y="3193786"/>
            <a:chExt cx="555175" cy="222115"/>
          </a:xfrm>
        </p:grpSpPr>
        <p:sp>
          <p:nvSpPr>
            <p:cNvPr id="173" name="Freeform 172"/>
            <p:cNvSpPr>
              <a:spLocks noChangeAspect="1" noEditPoints="1"/>
            </p:cNvSpPr>
            <p:nvPr/>
          </p:nvSpPr>
          <p:spPr bwMode="black">
            <a:xfrm>
              <a:off x="5061518" y="3203696"/>
              <a:ext cx="168624" cy="201764"/>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solidFill>
              <a:schemeClr val="bg1"/>
            </a:solidFill>
            <a:ln>
              <a:noFill/>
            </a:ln>
          </p:spPr>
          <p:txBody>
            <a:bodyPr vert="horz" wrap="square" lIns="87857" tIns="43929" rIns="87857" bIns="43929" numCol="1" anchor="t" anchorCtr="0" compatLnSpc="1">
              <a:prstTxWarp prst="textNoShape">
                <a:avLst/>
              </a:prstTxWarp>
            </a:bodyPr>
            <a:lstStyle/>
            <a:p>
              <a:pPr defTabSz="914367">
                <a:defRPr/>
              </a:pPr>
              <a:endParaRPr lang="en-US" sz="1729" dirty="0">
                <a:solidFill>
                  <a:srgbClr val="505050"/>
                </a:solidFill>
                <a:latin typeface="Segoe UI"/>
              </a:endParaRPr>
            </a:p>
          </p:txBody>
        </p:sp>
        <p:sp>
          <p:nvSpPr>
            <p:cNvPr id="175" name="Freeform 174"/>
            <p:cNvSpPr>
              <a:spLocks noChangeAspect="1" noEditPoints="1"/>
            </p:cNvSpPr>
            <p:nvPr/>
          </p:nvSpPr>
          <p:spPr bwMode="black">
            <a:xfrm>
              <a:off x="5247691" y="3203696"/>
              <a:ext cx="168624" cy="201764"/>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solidFill>
              <a:schemeClr val="bg1"/>
            </a:solidFill>
            <a:ln>
              <a:noFill/>
            </a:ln>
          </p:spPr>
          <p:txBody>
            <a:bodyPr vert="horz" wrap="square" lIns="87857" tIns="43929" rIns="87857" bIns="43929" numCol="1" anchor="t" anchorCtr="0" compatLnSpc="1">
              <a:prstTxWarp prst="textNoShape">
                <a:avLst/>
              </a:prstTxWarp>
            </a:bodyPr>
            <a:lstStyle/>
            <a:p>
              <a:pPr defTabSz="914367">
                <a:defRPr/>
              </a:pPr>
              <a:endParaRPr lang="en-US" sz="1729" dirty="0">
                <a:solidFill>
                  <a:srgbClr val="505050"/>
                </a:solidFill>
                <a:latin typeface="Segoe UI"/>
              </a:endParaRPr>
            </a:p>
          </p:txBody>
        </p:sp>
        <p:grpSp>
          <p:nvGrpSpPr>
            <p:cNvPr id="249" name="Group 16"/>
            <p:cNvGrpSpPr>
              <a:grpSpLocks noChangeAspect="1"/>
            </p:cNvGrpSpPr>
            <p:nvPr/>
          </p:nvGrpSpPr>
          <p:grpSpPr bwMode="auto">
            <a:xfrm>
              <a:off x="4861140" y="3198314"/>
              <a:ext cx="210528" cy="204212"/>
              <a:chOff x="3654" y="2101"/>
              <a:chExt cx="200" cy="194"/>
            </a:xfrm>
          </p:grpSpPr>
          <p:sp>
            <p:nvSpPr>
              <p:cNvPr id="250" name="AutoShape 15"/>
              <p:cNvSpPr>
                <a:spLocks noChangeAspect="1" noChangeArrowheads="1" noTextEdit="1"/>
              </p:cNvSpPr>
              <p:nvPr/>
            </p:nvSpPr>
            <p:spPr bwMode="auto">
              <a:xfrm>
                <a:off x="3654" y="2101"/>
                <a:ext cx="20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1" name="Freeform 17"/>
              <p:cNvSpPr>
                <a:spLocks noEditPoints="1"/>
              </p:cNvSpPr>
              <p:nvPr/>
            </p:nvSpPr>
            <p:spPr bwMode="auto">
              <a:xfrm>
                <a:off x="3654" y="2103"/>
                <a:ext cx="198" cy="190"/>
              </a:xfrm>
              <a:custGeom>
                <a:avLst/>
                <a:gdLst>
                  <a:gd name="T0" fmla="*/ 98 w 113"/>
                  <a:gd name="T1" fmla="*/ 0 h 109"/>
                  <a:gd name="T2" fmla="*/ 12 w 113"/>
                  <a:gd name="T3" fmla="*/ 0 h 109"/>
                  <a:gd name="T4" fmla="*/ 12 w 113"/>
                  <a:gd name="T5" fmla="*/ 0 h 109"/>
                  <a:gd name="T6" fmla="*/ 0 w 113"/>
                  <a:gd name="T7" fmla="*/ 0 h 109"/>
                  <a:gd name="T8" fmla="*/ 0 w 113"/>
                  <a:gd name="T9" fmla="*/ 8 h 109"/>
                  <a:gd name="T10" fmla="*/ 0 w 113"/>
                  <a:gd name="T11" fmla="*/ 16 h 109"/>
                  <a:gd name="T12" fmla="*/ 0 w 113"/>
                  <a:gd name="T13" fmla="*/ 94 h 109"/>
                  <a:gd name="T14" fmla="*/ 0 w 113"/>
                  <a:gd name="T15" fmla="*/ 102 h 109"/>
                  <a:gd name="T16" fmla="*/ 0 w 113"/>
                  <a:gd name="T17" fmla="*/ 109 h 109"/>
                  <a:gd name="T18" fmla="*/ 8 w 113"/>
                  <a:gd name="T19" fmla="*/ 109 h 109"/>
                  <a:gd name="T20" fmla="*/ 12 w 113"/>
                  <a:gd name="T21" fmla="*/ 109 h 109"/>
                  <a:gd name="T22" fmla="*/ 12 w 113"/>
                  <a:gd name="T23" fmla="*/ 109 h 109"/>
                  <a:gd name="T24" fmla="*/ 18 w 113"/>
                  <a:gd name="T25" fmla="*/ 86 h 109"/>
                  <a:gd name="T26" fmla="*/ 30 w 113"/>
                  <a:gd name="T27" fmla="*/ 74 h 109"/>
                  <a:gd name="T28" fmla="*/ 39 w 113"/>
                  <a:gd name="T29" fmla="*/ 81 h 109"/>
                  <a:gd name="T30" fmla="*/ 57 w 113"/>
                  <a:gd name="T31" fmla="*/ 81 h 109"/>
                  <a:gd name="T32" fmla="*/ 79 w 113"/>
                  <a:gd name="T33" fmla="*/ 71 h 109"/>
                  <a:gd name="T34" fmla="*/ 103 w 113"/>
                  <a:gd name="T35" fmla="*/ 109 h 109"/>
                  <a:gd name="T36" fmla="*/ 105 w 113"/>
                  <a:gd name="T37" fmla="*/ 109 h 109"/>
                  <a:gd name="T38" fmla="*/ 106 w 113"/>
                  <a:gd name="T39" fmla="*/ 109 h 109"/>
                  <a:gd name="T40" fmla="*/ 106 w 113"/>
                  <a:gd name="T41" fmla="*/ 109 h 109"/>
                  <a:gd name="T42" fmla="*/ 113 w 113"/>
                  <a:gd name="T43" fmla="*/ 109 h 109"/>
                  <a:gd name="T44" fmla="*/ 113 w 113"/>
                  <a:gd name="T45" fmla="*/ 102 h 109"/>
                  <a:gd name="T46" fmla="*/ 113 w 113"/>
                  <a:gd name="T47" fmla="*/ 94 h 109"/>
                  <a:gd name="T48" fmla="*/ 113 w 113"/>
                  <a:gd name="T49" fmla="*/ 16 h 109"/>
                  <a:gd name="T50" fmla="*/ 113 w 113"/>
                  <a:gd name="T51" fmla="*/ 8 h 109"/>
                  <a:gd name="T52" fmla="*/ 113 w 113"/>
                  <a:gd name="T53" fmla="*/ 0 h 109"/>
                  <a:gd name="T54" fmla="*/ 98 w 113"/>
                  <a:gd name="T55" fmla="*/ 0 h 109"/>
                  <a:gd name="T56" fmla="*/ 76 w 113"/>
                  <a:gd name="T57" fmla="*/ 50 h 109"/>
                  <a:gd name="T58" fmla="*/ 45 w 113"/>
                  <a:gd name="T59" fmla="*/ 71 h 109"/>
                  <a:gd name="T60" fmla="*/ 28 w 113"/>
                  <a:gd name="T61" fmla="*/ 37 h 109"/>
                  <a:gd name="T62" fmla="*/ 59 w 113"/>
                  <a:gd name="T63" fmla="*/ 16 h 109"/>
                  <a:gd name="T64" fmla="*/ 76 w 113"/>
                  <a:gd name="T65" fmla="*/ 5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09">
                    <a:moveTo>
                      <a:pt x="98" y="0"/>
                    </a:moveTo>
                    <a:cubicBezTo>
                      <a:pt x="12" y="0"/>
                      <a:pt x="12" y="0"/>
                      <a:pt x="12" y="0"/>
                    </a:cubicBezTo>
                    <a:cubicBezTo>
                      <a:pt x="12" y="0"/>
                      <a:pt x="12" y="0"/>
                      <a:pt x="12" y="0"/>
                    </a:cubicBezTo>
                    <a:cubicBezTo>
                      <a:pt x="0" y="0"/>
                      <a:pt x="0" y="0"/>
                      <a:pt x="0" y="0"/>
                    </a:cubicBezTo>
                    <a:cubicBezTo>
                      <a:pt x="0" y="8"/>
                      <a:pt x="0" y="8"/>
                      <a:pt x="0" y="8"/>
                    </a:cubicBezTo>
                    <a:cubicBezTo>
                      <a:pt x="0" y="16"/>
                      <a:pt x="0" y="16"/>
                      <a:pt x="0" y="16"/>
                    </a:cubicBezTo>
                    <a:cubicBezTo>
                      <a:pt x="0" y="94"/>
                      <a:pt x="0" y="94"/>
                      <a:pt x="0" y="94"/>
                    </a:cubicBezTo>
                    <a:cubicBezTo>
                      <a:pt x="0" y="102"/>
                      <a:pt x="0" y="102"/>
                      <a:pt x="0" y="102"/>
                    </a:cubicBezTo>
                    <a:cubicBezTo>
                      <a:pt x="0" y="109"/>
                      <a:pt x="0" y="109"/>
                      <a:pt x="0" y="109"/>
                    </a:cubicBezTo>
                    <a:cubicBezTo>
                      <a:pt x="8" y="109"/>
                      <a:pt x="8" y="109"/>
                      <a:pt x="8" y="109"/>
                    </a:cubicBezTo>
                    <a:cubicBezTo>
                      <a:pt x="12" y="109"/>
                      <a:pt x="12" y="109"/>
                      <a:pt x="12" y="109"/>
                    </a:cubicBezTo>
                    <a:cubicBezTo>
                      <a:pt x="12" y="109"/>
                      <a:pt x="12" y="109"/>
                      <a:pt x="12" y="109"/>
                    </a:cubicBezTo>
                    <a:cubicBezTo>
                      <a:pt x="12" y="105"/>
                      <a:pt x="13" y="93"/>
                      <a:pt x="18" y="86"/>
                    </a:cubicBezTo>
                    <a:cubicBezTo>
                      <a:pt x="24" y="75"/>
                      <a:pt x="27" y="75"/>
                      <a:pt x="30" y="74"/>
                    </a:cubicBezTo>
                    <a:cubicBezTo>
                      <a:pt x="32" y="74"/>
                      <a:pt x="35" y="79"/>
                      <a:pt x="39" y="81"/>
                    </a:cubicBezTo>
                    <a:cubicBezTo>
                      <a:pt x="43" y="83"/>
                      <a:pt x="47" y="86"/>
                      <a:pt x="57" y="81"/>
                    </a:cubicBezTo>
                    <a:cubicBezTo>
                      <a:pt x="68" y="76"/>
                      <a:pt x="70" y="71"/>
                      <a:pt x="79" y="71"/>
                    </a:cubicBezTo>
                    <a:cubicBezTo>
                      <a:pt x="88" y="71"/>
                      <a:pt x="102" y="87"/>
                      <a:pt x="103" y="109"/>
                    </a:cubicBezTo>
                    <a:cubicBezTo>
                      <a:pt x="105" y="109"/>
                      <a:pt x="105" y="109"/>
                      <a:pt x="105" y="109"/>
                    </a:cubicBezTo>
                    <a:cubicBezTo>
                      <a:pt x="106" y="109"/>
                      <a:pt x="106" y="109"/>
                      <a:pt x="106" y="109"/>
                    </a:cubicBezTo>
                    <a:cubicBezTo>
                      <a:pt x="106" y="109"/>
                      <a:pt x="106" y="109"/>
                      <a:pt x="106" y="109"/>
                    </a:cubicBezTo>
                    <a:cubicBezTo>
                      <a:pt x="113" y="109"/>
                      <a:pt x="113" y="109"/>
                      <a:pt x="113" y="109"/>
                    </a:cubicBezTo>
                    <a:cubicBezTo>
                      <a:pt x="113" y="102"/>
                      <a:pt x="113" y="102"/>
                      <a:pt x="113" y="102"/>
                    </a:cubicBezTo>
                    <a:cubicBezTo>
                      <a:pt x="113" y="94"/>
                      <a:pt x="113" y="94"/>
                      <a:pt x="113" y="94"/>
                    </a:cubicBezTo>
                    <a:cubicBezTo>
                      <a:pt x="113" y="16"/>
                      <a:pt x="113" y="16"/>
                      <a:pt x="113" y="16"/>
                    </a:cubicBezTo>
                    <a:cubicBezTo>
                      <a:pt x="113" y="8"/>
                      <a:pt x="113" y="8"/>
                      <a:pt x="113" y="8"/>
                    </a:cubicBezTo>
                    <a:cubicBezTo>
                      <a:pt x="113" y="0"/>
                      <a:pt x="113" y="0"/>
                      <a:pt x="113" y="0"/>
                    </a:cubicBezTo>
                    <a:cubicBezTo>
                      <a:pt x="98" y="0"/>
                      <a:pt x="98" y="0"/>
                      <a:pt x="98" y="0"/>
                    </a:cubicBezTo>
                    <a:close/>
                    <a:moveTo>
                      <a:pt x="76" y="50"/>
                    </a:moveTo>
                    <a:cubicBezTo>
                      <a:pt x="72" y="64"/>
                      <a:pt x="59" y="74"/>
                      <a:pt x="45" y="71"/>
                    </a:cubicBezTo>
                    <a:cubicBezTo>
                      <a:pt x="32" y="67"/>
                      <a:pt x="24" y="52"/>
                      <a:pt x="28" y="37"/>
                    </a:cubicBezTo>
                    <a:cubicBezTo>
                      <a:pt x="31" y="23"/>
                      <a:pt x="45" y="13"/>
                      <a:pt x="59" y="16"/>
                    </a:cubicBezTo>
                    <a:cubicBezTo>
                      <a:pt x="72" y="20"/>
                      <a:pt x="80" y="35"/>
                      <a:pt x="76"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2" name="Freeform 18"/>
              <p:cNvSpPr>
                <a:spLocks/>
              </p:cNvSpPr>
              <p:nvPr/>
            </p:nvSpPr>
            <p:spPr bwMode="auto">
              <a:xfrm>
                <a:off x="3696" y="2126"/>
                <a:ext cx="98" cy="106"/>
              </a:xfrm>
              <a:custGeom>
                <a:avLst/>
                <a:gdLst>
                  <a:gd name="T0" fmla="*/ 35 w 56"/>
                  <a:gd name="T1" fmla="*/ 3 h 61"/>
                  <a:gd name="T2" fmla="*/ 4 w 56"/>
                  <a:gd name="T3" fmla="*/ 24 h 61"/>
                  <a:gd name="T4" fmla="*/ 21 w 56"/>
                  <a:gd name="T5" fmla="*/ 58 h 61"/>
                  <a:gd name="T6" fmla="*/ 52 w 56"/>
                  <a:gd name="T7" fmla="*/ 37 h 61"/>
                  <a:gd name="T8" fmla="*/ 35 w 56"/>
                  <a:gd name="T9" fmla="*/ 3 h 61"/>
                </a:gdLst>
                <a:ahLst/>
                <a:cxnLst>
                  <a:cxn ang="0">
                    <a:pos x="T0" y="T1"/>
                  </a:cxn>
                  <a:cxn ang="0">
                    <a:pos x="T2" y="T3"/>
                  </a:cxn>
                  <a:cxn ang="0">
                    <a:pos x="T4" y="T5"/>
                  </a:cxn>
                  <a:cxn ang="0">
                    <a:pos x="T6" y="T7"/>
                  </a:cxn>
                  <a:cxn ang="0">
                    <a:pos x="T8" y="T9"/>
                  </a:cxn>
                </a:cxnLst>
                <a:rect l="0" t="0" r="r" b="b"/>
                <a:pathLst>
                  <a:path w="56" h="61">
                    <a:moveTo>
                      <a:pt x="35" y="3"/>
                    </a:moveTo>
                    <a:cubicBezTo>
                      <a:pt x="21" y="0"/>
                      <a:pt x="7" y="10"/>
                      <a:pt x="4" y="24"/>
                    </a:cubicBezTo>
                    <a:cubicBezTo>
                      <a:pt x="0" y="39"/>
                      <a:pt x="8" y="54"/>
                      <a:pt x="21" y="58"/>
                    </a:cubicBezTo>
                    <a:cubicBezTo>
                      <a:pt x="35" y="61"/>
                      <a:pt x="48" y="51"/>
                      <a:pt x="52" y="37"/>
                    </a:cubicBezTo>
                    <a:cubicBezTo>
                      <a:pt x="56" y="22"/>
                      <a:pt x="48" y="7"/>
                      <a:pt x="35" y="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3" name="Freeform 19"/>
              <p:cNvSpPr>
                <a:spLocks/>
              </p:cNvSpPr>
              <p:nvPr/>
            </p:nvSpPr>
            <p:spPr bwMode="auto">
              <a:xfrm>
                <a:off x="3675" y="2227"/>
                <a:ext cx="160" cy="66"/>
              </a:xfrm>
              <a:custGeom>
                <a:avLst/>
                <a:gdLst>
                  <a:gd name="T0" fmla="*/ 67 w 91"/>
                  <a:gd name="T1" fmla="*/ 0 h 38"/>
                  <a:gd name="T2" fmla="*/ 45 w 91"/>
                  <a:gd name="T3" fmla="*/ 10 h 38"/>
                  <a:gd name="T4" fmla="*/ 27 w 91"/>
                  <a:gd name="T5" fmla="*/ 10 h 38"/>
                  <a:gd name="T6" fmla="*/ 18 w 91"/>
                  <a:gd name="T7" fmla="*/ 3 h 38"/>
                  <a:gd name="T8" fmla="*/ 6 w 91"/>
                  <a:gd name="T9" fmla="*/ 15 h 38"/>
                  <a:gd name="T10" fmla="*/ 0 w 91"/>
                  <a:gd name="T11" fmla="*/ 38 h 38"/>
                  <a:gd name="T12" fmla="*/ 91 w 91"/>
                  <a:gd name="T13" fmla="*/ 38 h 38"/>
                  <a:gd name="T14" fmla="*/ 67 w 91"/>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8">
                    <a:moveTo>
                      <a:pt x="67" y="0"/>
                    </a:moveTo>
                    <a:cubicBezTo>
                      <a:pt x="58" y="0"/>
                      <a:pt x="56" y="5"/>
                      <a:pt x="45" y="10"/>
                    </a:cubicBezTo>
                    <a:cubicBezTo>
                      <a:pt x="35" y="15"/>
                      <a:pt x="31" y="12"/>
                      <a:pt x="27" y="10"/>
                    </a:cubicBezTo>
                    <a:cubicBezTo>
                      <a:pt x="23" y="8"/>
                      <a:pt x="20" y="3"/>
                      <a:pt x="18" y="3"/>
                    </a:cubicBezTo>
                    <a:cubicBezTo>
                      <a:pt x="15" y="4"/>
                      <a:pt x="12" y="4"/>
                      <a:pt x="6" y="15"/>
                    </a:cubicBezTo>
                    <a:cubicBezTo>
                      <a:pt x="1" y="22"/>
                      <a:pt x="0" y="34"/>
                      <a:pt x="0" y="38"/>
                    </a:cubicBezTo>
                    <a:cubicBezTo>
                      <a:pt x="91" y="38"/>
                      <a:pt x="91" y="38"/>
                      <a:pt x="91" y="38"/>
                    </a:cubicBezTo>
                    <a:cubicBezTo>
                      <a:pt x="90" y="16"/>
                      <a:pt x="76" y="0"/>
                      <a:pt x="6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sp>
          <p:nvSpPr>
            <p:cNvPr id="254" name="Rectangle 253"/>
            <p:cNvSpPr/>
            <p:nvPr/>
          </p:nvSpPr>
          <p:spPr bwMode="auto">
            <a:xfrm>
              <a:off x="5069563" y="3193786"/>
              <a:ext cx="45719" cy="222115"/>
            </a:xfrm>
            <a:prstGeom prst="rect">
              <a:avLst/>
            </a:prstGeom>
            <a:solidFill>
              <a:srgbClr val="0056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201" name="Line Callout 2 200"/>
          <p:cNvSpPr/>
          <p:nvPr/>
        </p:nvSpPr>
        <p:spPr bwMode="auto">
          <a:xfrm>
            <a:off x="7740609" y="5343711"/>
            <a:ext cx="2117284" cy="1047587"/>
          </a:xfrm>
          <a:prstGeom prst="borderCallout2">
            <a:avLst>
              <a:gd name="adj1" fmla="val 20821"/>
              <a:gd name="adj2" fmla="val 61786"/>
              <a:gd name="adj3" fmla="val -28083"/>
              <a:gd name="adj4" fmla="val 61956"/>
              <a:gd name="adj5" fmla="val -100174"/>
              <a:gd name="adj6" fmla="val 117394"/>
            </a:avLst>
          </a:prstGeom>
          <a:solidFill>
            <a:schemeClr val="bg1">
              <a:lumMod val="85000"/>
            </a:schemeClr>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367">
              <a:defRPr/>
            </a:pPr>
            <a:r>
              <a:rPr lang="en-US" sz="1765" dirty="0">
                <a:solidFill>
                  <a:srgbClr val="505050"/>
                </a:solidFill>
                <a:latin typeface="Segoe UI"/>
              </a:rPr>
              <a:t>4. Code Integrity Policy for DCs (Server 2016)</a:t>
            </a:r>
          </a:p>
        </p:txBody>
      </p:sp>
      <p:graphicFrame>
        <p:nvGraphicFramePr>
          <p:cNvPr id="163" name="Diagram 162"/>
          <p:cNvGraphicFramePr/>
          <p:nvPr>
            <p:extLst/>
          </p:nvPr>
        </p:nvGraphicFramePr>
        <p:xfrm>
          <a:off x="482978" y="650077"/>
          <a:ext cx="4143148" cy="101616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66" name="TextBox 165"/>
          <p:cNvSpPr txBox="1"/>
          <p:nvPr/>
        </p:nvSpPr>
        <p:spPr>
          <a:xfrm>
            <a:off x="442366" y="1362280"/>
            <a:ext cx="3250850" cy="331899"/>
          </a:xfrm>
          <a:prstGeom prst="rect">
            <a:avLst/>
          </a:prstGeom>
          <a:noFill/>
        </p:spPr>
        <p:txBody>
          <a:bodyPr wrap="none" rtlCol="0">
            <a:spAutoFit/>
          </a:bodyPr>
          <a:lstStyle/>
          <a:p>
            <a:pPr defTabSz="914367">
              <a:defRPr/>
            </a:pPr>
            <a:r>
              <a:rPr lang="en-US" sz="1568" dirty="0">
                <a:solidFill>
                  <a:srgbClr val="505050"/>
                </a:solidFill>
                <a:latin typeface="Segoe UI"/>
              </a:rPr>
              <a:t>Move to proactive security posture</a:t>
            </a:r>
          </a:p>
        </p:txBody>
      </p:sp>
      <p:sp>
        <p:nvSpPr>
          <p:cNvPr id="164" name="Pie 163"/>
          <p:cNvSpPr/>
          <p:nvPr/>
        </p:nvSpPr>
        <p:spPr bwMode="auto">
          <a:xfrm>
            <a:off x="8374179" y="2996401"/>
            <a:ext cx="904295" cy="904295"/>
          </a:xfrm>
          <a:prstGeom prst="pie">
            <a:avLst>
              <a:gd name="adj1" fmla="val 4393924"/>
              <a:gd name="adj2" fmla="val 5992705"/>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72" name="Straight Connector 171"/>
          <p:cNvCxnSpPr/>
          <p:nvPr/>
        </p:nvCxnSpPr>
        <p:spPr>
          <a:xfrm>
            <a:off x="5679820" y="4468682"/>
            <a:ext cx="2599632" cy="0"/>
          </a:xfrm>
          <a:prstGeom prst="line">
            <a:avLst/>
          </a:prstGeom>
          <a:ln w="57150">
            <a:solidFill>
              <a:srgbClr val="E81123"/>
            </a:solidFill>
          </a:ln>
        </p:spPr>
        <p:style>
          <a:lnRef idx="1">
            <a:schemeClr val="accent1"/>
          </a:lnRef>
          <a:fillRef idx="0">
            <a:schemeClr val="accent1"/>
          </a:fillRef>
          <a:effectRef idx="0">
            <a:schemeClr val="accent1"/>
          </a:effectRef>
          <a:fontRef idx="minor">
            <a:schemeClr val="tx1"/>
          </a:fontRef>
        </p:style>
      </p:cxnSp>
      <p:grpSp>
        <p:nvGrpSpPr>
          <p:cNvPr id="174" name="Group 173"/>
          <p:cNvGrpSpPr/>
          <p:nvPr/>
        </p:nvGrpSpPr>
        <p:grpSpPr>
          <a:xfrm>
            <a:off x="6403014" y="4031599"/>
            <a:ext cx="1337595" cy="865745"/>
            <a:chOff x="6531407" y="4111944"/>
            <a:chExt cx="1364417" cy="883105"/>
          </a:xfrm>
        </p:grpSpPr>
        <p:sp>
          <p:nvSpPr>
            <p:cNvPr id="179" name="Rectangle 178"/>
            <p:cNvSpPr/>
            <p:nvPr/>
          </p:nvSpPr>
          <p:spPr bwMode="auto">
            <a:xfrm>
              <a:off x="6531407" y="4485184"/>
              <a:ext cx="1364417" cy="1461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1" name="Rectangle 180"/>
            <p:cNvSpPr/>
            <p:nvPr/>
          </p:nvSpPr>
          <p:spPr bwMode="auto">
            <a:xfrm>
              <a:off x="6823904" y="4332784"/>
              <a:ext cx="754971" cy="4436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7" name="Freeform 131"/>
            <p:cNvSpPr>
              <a:spLocks noChangeAspect="1" noEditPoints="1"/>
            </p:cNvSpPr>
            <p:nvPr/>
          </p:nvSpPr>
          <p:spPr bwMode="black">
            <a:xfrm>
              <a:off x="6933661" y="4417270"/>
              <a:ext cx="497766" cy="293257"/>
            </a:xfrm>
            <a:custGeom>
              <a:avLst/>
              <a:gdLst>
                <a:gd name="T0" fmla="*/ 63 w 78"/>
                <a:gd name="T1" fmla="*/ 46 h 46"/>
                <a:gd name="T2" fmla="*/ 15 w 78"/>
                <a:gd name="T3" fmla="*/ 46 h 46"/>
                <a:gd name="T4" fmla="*/ 15 w 78"/>
                <a:gd name="T5" fmla="*/ 37 h 46"/>
                <a:gd name="T6" fmla="*/ 63 w 78"/>
                <a:gd name="T7" fmla="*/ 37 h 46"/>
                <a:gd name="T8" fmla="*/ 63 w 78"/>
                <a:gd name="T9" fmla="*/ 46 h 46"/>
                <a:gd name="T10" fmla="*/ 70 w 78"/>
                <a:gd name="T11" fmla="*/ 0 h 46"/>
                <a:gd name="T12" fmla="*/ 15 w 78"/>
                <a:gd name="T13" fmla="*/ 0 h 46"/>
                <a:gd name="T14" fmla="*/ 15 w 78"/>
                <a:gd name="T15" fmla="*/ 9 h 46"/>
                <a:gd name="T16" fmla="*/ 70 w 78"/>
                <a:gd name="T17" fmla="*/ 9 h 46"/>
                <a:gd name="T18" fmla="*/ 70 w 78"/>
                <a:gd name="T19" fmla="*/ 0 h 46"/>
                <a:gd name="T20" fmla="*/ 78 w 78"/>
                <a:gd name="T21" fmla="*/ 18 h 46"/>
                <a:gd name="T22" fmla="*/ 15 w 78"/>
                <a:gd name="T23" fmla="*/ 18 h 46"/>
                <a:gd name="T24" fmla="*/ 15 w 78"/>
                <a:gd name="T25" fmla="*/ 28 h 46"/>
                <a:gd name="T26" fmla="*/ 78 w 78"/>
                <a:gd name="T27" fmla="*/ 28 h 46"/>
                <a:gd name="T28" fmla="*/ 78 w 78"/>
                <a:gd name="T29" fmla="*/ 18 h 46"/>
                <a:gd name="T30" fmla="*/ 4 w 78"/>
                <a:gd name="T31" fmla="*/ 9 h 46"/>
                <a:gd name="T32" fmla="*/ 9 w 78"/>
                <a:gd name="T33" fmla="*/ 4 h 46"/>
                <a:gd name="T34" fmla="*/ 4 w 78"/>
                <a:gd name="T35" fmla="*/ 0 h 46"/>
                <a:gd name="T36" fmla="*/ 0 w 78"/>
                <a:gd name="T37" fmla="*/ 4 h 46"/>
                <a:gd name="T38" fmla="*/ 4 w 78"/>
                <a:gd name="T39" fmla="*/ 9 h 46"/>
                <a:gd name="T40" fmla="*/ 4 w 78"/>
                <a:gd name="T41" fmla="*/ 18 h 46"/>
                <a:gd name="T42" fmla="*/ 0 w 78"/>
                <a:gd name="T43" fmla="*/ 23 h 46"/>
                <a:gd name="T44" fmla="*/ 4 w 78"/>
                <a:gd name="T45" fmla="*/ 28 h 46"/>
                <a:gd name="T46" fmla="*/ 9 w 78"/>
                <a:gd name="T47" fmla="*/ 23 h 46"/>
                <a:gd name="T48" fmla="*/ 4 w 78"/>
                <a:gd name="T49" fmla="*/ 18 h 46"/>
                <a:gd name="T50" fmla="*/ 4 w 78"/>
                <a:gd name="T51" fmla="*/ 37 h 46"/>
                <a:gd name="T52" fmla="*/ 0 w 78"/>
                <a:gd name="T53" fmla="*/ 41 h 46"/>
                <a:gd name="T54" fmla="*/ 4 w 78"/>
                <a:gd name="T55" fmla="*/ 46 h 46"/>
                <a:gd name="T56" fmla="*/ 9 w 78"/>
                <a:gd name="T57" fmla="*/ 41 h 46"/>
                <a:gd name="T58" fmla="*/ 4 w 78"/>
                <a:gd name="T59"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46">
                  <a:moveTo>
                    <a:pt x="63" y="46"/>
                  </a:moveTo>
                  <a:cubicBezTo>
                    <a:pt x="15" y="46"/>
                    <a:pt x="15" y="46"/>
                    <a:pt x="15" y="46"/>
                  </a:cubicBezTo>
                  <a:cubicBezTo>
                    <a:pt x="15" y="37"/>
                    <a:pt x="15" y="37"/>
                    <a:pt x="15" y="37"/>
                  </a:cubicBezTo>
                  <a:cubicBezTo>
                    <a:pt x="63" y="37"/>
                    <a:pt x="63" y="37"/>
                    <a:pt x="63" y="37"/>
                  </a:cubicBezTo>
                  <a:lnTo>
                    <a:pt x="63" y="46"/>
                  </a:lnTo>
                  <a:close/>
                  <a:moveTo>
                    <a:pt x="70" y="0"/>
                  </a:moveTo>
                  <a:cubicBezTo>
                    <a:pt x="15" y="0"/>
                    <a:pt x="15" y="0"/>
                    <a:pt x="15" y="0"/>
                  </a:cubicBezTo>
                  <a:cubicBezTo>
                    <a:pt x="15" y="9"/>
                    <a:pt x="15" y="9"/>
                    <a:pt x="15" y="9"/>
                  </a:cubicBezTo>
                  <a:cubicBezTo>
                    <a:pt x="70" y="9"/>
                    <a:pt x="70" y="9"/>
                    <a:pt x="70" y="9"/>
                  </a:cubicBezTo>
                  <a:lnTo>
                    <a:pt x="70" y="0"/>
                  </a:lnTo>
                  <a:close/>
                  <a:moveTo>
                    <a:pt x="78" y="18"/>
                  </a:moveTo>
                  <a:cubicBezTo>
                    <a:pt x="15" y="18"/>
                    <a:pt x="15" y="18"/>
                    <a:pt x="15" y="18"/>
                  </a:cubicBezTo>
                  <a:cubicBezTo>
                    <a:pt x="15" y="28"/>
                    <a:pt x="15" y="28"/>
                    <a:pt x="15" y="28"/>
                  </a:cubicBezTo>
                  <a:cubicBezTo>
                    <a:pt x="78" y="28"/>
                    <a:pt x="78" y="28"/>
                    <a:pt x="78" y="28"/>
                  </a:cubicBezTo>
                  <a:lnTo>
                    <a:pt x="78" y="18"/>
                  </a:lnTo>
                  <a:close/>
                  <a:moveTo>
                    <a:pt x="4" y="9"/>
                  </a:moveTo>
                  <a:cubicBezTo>
                    <a:pt x="7" y="9"/>
                    <a:pt x="9" y="7"/>
                    <a:pt x="9" y="4"/>
                  </a:cubicBezTo>
                  <a:cubicBezTo>
                    <a:pt x="9" y="2"/>
                    <a:pt x="7" y="0"/>
                    <a:pt x="4" y="0"/>
                  </a:cubicBezTo>
                  <a:cubicBezTo>
                    <a:pt x="2" y="0"/>
                    <a:pt x="0" y="2"/>
                    <a:pt x="0" y="4"/>
                  </a:cubicBezTo>
                  <a:cubicBezTo>
                    <a:pt x="0" y="7"/>
                    <a:pt x="2" y="9"/>
                    <a:pt x="4" y="9"/>
                  </a:cubicBezTo>
                  <a:moveTo>
                    <a:pt x="4" y="18"/>
                  </a:moveTo>
                  <a:cubicBezTo>
                    <a:pt x="2" y="18"/>
                    <a:pt x="0" y="20"/>
                    <a:pt x="0" y="23"/>
                  </a:cubicBezTo>
                  <a:cubicBezTo>
                    <a:pt x="0" y="26"/>
                    <a:pt x="2" y="28"/>
                    <a:pt x="4" y="28"/>
                  </a:cubicBezTo>
                  <a:cubicBezTo>
                    <a:pt x="7" y="28"/>
                    <a:pt x="9" y="26"/>
                    <a:pt x="9" y="23"/>
                  </a:cubicBezTo>
                  <a:cubicBezTo>
                    <a:pt x="9" y="20"/>
                    <a:pt x="7" y="18"/>
                    <a:pt x="4" y="18"/>
                  </a:cubicBezTo>
                  <a:moveTo>
                    <a:pt x="4" y="37"/>
                  </a:moveTo>
                  <a:cubicBezTo>
                    <a:pt x="2" y="37"/>
                    <a:pt x="0" y="39"/>
                    <a:pt x="0" y="41"/>
                  </a:cubicBezTo>
                  <a:cubicBezTo>
                    <a:pt x="0" y="44"/>
                    <a:pt x="2" y="46"/>
                    <a:pt x="4" y="46"/>
                  </a:cubicBezTo>
                  <a:cubicBezTo>
                    <a:pt x="7" y="46"/>
                    <a:pt x="9" y="44"/>
                    <a:pt x="9" y="41"/>
                  </a:cubicBezTo>
                  <a:cubicBezTo>
                    <a:pt x="9" y="39"/>
                    <a:pt x="7" y="37"/>
                    <a:pt x="4" y="37"/>
                  </a:cubicBezTo>
                </a:path>
              </a:pathLst>
            </a:custGeom>
            <a:solidFill>
              <a:schemeClr val="bg1"/>
            </a:solidFill>
            <a:ln>
              <a:noFill/>
            </a:ln>
            <a:extLst/>
          </p:spPr>
          <p:txBody>
            <a:bodyPr vert="horz" wrap="square" lIns="89624" tIns="44811" rIns="89624" bIns="44811" numCol="1" anchor="t" anchorCtr="0" compatLnSpc="1">
              <a:prstTxWarp prst="textNoShape">
                <a:avLst/>
              </a:prstTxWarp>
            </a:bodyPr>
            <a:lstStyle/>
            <a:p>
              <a:pPr defTabSz="896386">
                <a:defRPr/>
              </a:pPr>
              <a:endParaRPr lang="en-US" sz="1729" kern="0" dirty="0">
                <a:solidFill>
                  <a:srgbClr val="000000"/>
                </a:solidFill>
              </a:endParaRPr>
            </a:p>
          </p:txBody>
        </p:sp>
        <p:sp>
          <p:nvSpPr>
            <p:cNvPr id="190" name="Down Arrow 189"/>
            <p:cNvSpPr/>
            <p:nvPr/>
          </p:nvSpPr>
          <p:spPr bwMode="auto">
            <a:xfrm>
              <a:off x="7015599" y="4111944"/>
              <a:ext cx="368517" cy="204540"/>
            </a:xfrm>
            <a:prstGeom prst="downArrow">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2" name="Down Arrow 191"/>
            <p:cNvSpPr/>
            <p:nvPr/>
          </p:nvSpPr>
          <p:spPr bwMode="auto">
            <a:xfrm rot="16200000">
              <a:off x="6509628" y="4452344"/>
              <a:ext cx="368517" cy="204540"/>
            </a:xfrm>
            <a:prstGeom prst="downArrow">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3" name="Down Arrow 192"/>
            <p:cNvSpPr/>
            <p:nvPr/>
          </p:nvSpPr>
          <p:spPr bwMode="auto">
            <a:xfrm rot="5400000">
              <a:off x="7530698" y="4452344"/>
              <a:ext cx="368517" cy="204540"/>
            </a:xfrm>
            <a:prstGeom prst="downArrow">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4" name="Down Arrow 193"/>
            <p:cNvSpPr/>
            <p:nvPr/>
          </p:nvSpPr>
          <p:spPr bwMode="auto">
            <a:xfrm rot="10800000">
              <a:off x="7017131" y="4790509"/>
              <a:ext cx="368517" cy="204540"/>
            </a:xfrm>
            <a:prstGeom prst="downArrow">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99" name="Group 198"/>
          <p:cNvGrpSpPr/>
          <p:nvPr/>
        </p:nvGrpSpPr>
        <p:grpSpPr>
          <a:xfrm>
            <a:off x="8203830" y="2634071"/>
            <a:ext cx="1316283" cy="483899"/>
            <a:chOff x="8766329" y="2932647"/>
            <a:chExt cx="1342677" cy="493602"/>
          </a:xfrm>
        </p:grpSpPr>
        <p:pic>
          <p:nvPicPr>
            <p:cNvPr id="200" name="Picture 19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15460" y="3111412"/>
              <a:ext cx="393546" cy="314837"/>
            </a:xfrm>
            <a:prstGeom prst="rect">
              <a:avLst/>
            </a:prstGeom>
          </p:spPr>
        </p:pic>
        <p:pic>
          <p:nvPicPr>
            <p:cNvPr id="202" name="Picture 20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66329" y="3073484"/>
              <a:ext cx="393546" cy="314837"/>
            </a:xfrm>
            <a:prstGeom prst="rect">
              <a:avLst/>
            </a:prstGeom>
          </p:spPr>
        </p:pic>
        <p:pic>
          <p:nvPicPr>
            <p:cNvPr id="203" name="Picture 20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48377" y="2932647"/>
              <a:ext cx="393546" cy="314837"/>
            </a:xfrm>
            <a:prstGeom prst="rect">
              <a:avLst/>
            </a:prstGeom>
          </p:spPr>
        </p:pic>
      </p:grpSp>
      <p:grpSp>
        <p:nvGrpSpPr>
          <p:cNvPr id="204" name="Group 203"/>
          <p:cNvGrpSpPr/>
          <p:nvPr/>
        </p:nvGrpSpPr>
        <p:grpSpPr>
          <a:xfrm>
            <a:off x="4585613" y="4189248"/>
            <a:ext cx="884833" cy="501166"/>
            <a:chOff x="4368890" y="3984870"/>
            <a:chExt cx="902576" cy="511215"/>
          </a:xfrm>
        </p:grpSpPr>
        <p:grpSp>
          <p:nvGrpSpPr>
            <p:cNvPr id="205" name="Group 24"/>
            <p:cNvGrpSpPr>
              <a:grpSpLocks noChangeAspect="1"/>
            </p:cNvGrpSpPr>
            <p:nvPr/>
          </p:nvGrpSpPr>
          <p:grpSpPr bwMode="auto">
            <a:xfrm>
              <a:off x="4368890" y="3984870"/>
              <a:ext cx="902576" cy="511215"/>
              <a:chOff x="1577" y="2835"/>
              <a:chExt cx="738" cy="418"/>
            </a:xfrm>
          </p:grpSpPr>
          <p:sp>
            <p:nvSpPr>
              <p:cNvPr id="222" name="AutoShape 23"/>
              <p:cNvSpPr>
                <a:spLocks noChangeAspect="1" noChangeArrowheads="1" noTextEdit="1"/>
              </p:cNvSpPr>
              <p:nvPr/>
            </p:nvSpPr>
            <p:spPr bwMode="auto">
              <a:xfrm>
                <a:off x="1577" y="2835"/>
                <a:ext cx="738"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23" name="Rectangle 25"/>
              <p:cNvSpPr>
                <a:spLocks noChangeArrowheads="1"/>
              </p:cNvSpPr>
              <p:nvPr/>
            </p:nvSpPr>
            <p:spPr bwMode="auto">
              <a:xfrm>
                <a:off x="1669" y="2831"/>
                <a:ext cx="563" cy="3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29" name="Oval 26"/>
              <p:cNvSpPr>
                <a:spLocks noChangeArrowheads="1"/>
              </p:cNvSpPr>
              <p:nvPr/>
            </p:nvSpPr>
            <p:spPr bwMode="auto">
              <a:xfrm>
                <a:off x="1944" y="2839"/>
                <a:ext cx="13" cy="1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0" name="Rectangle 27"/>
              <p:cNvSpPr>
                <a:spLocks noChangeArrowheads="1"/>
              </p:cNvSpPr>
              <p:nvPr/>
            </p:nvSpPr>
            <p:spPr bwMode="auto">
              <a:xfrm>
                <a:off x="1690" y="2860"/>
                <a:ext cx="525" cy="34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1" name="Freeform 28"/>
              <p:cNvSpPr>
                <a:spLocks/>
              </p:cNvSpPr>
              <p:nvPr/>
            </p:nvSpPr>
            <p:spPr bwMode="auto">
              <a:xfrm>
                <a:off x="1581" y="3223"/>
                <a:ext cx="730" cy="30"/>
              </a:xfrm>
              <a:custGeom>
                <a:avLst/>
                <a:gdLst>
                  <a:gd name="T0" fmla="*/ 0 w 175"/>
                  <a:gd name="T1" fmla="*/ 0 h 7"/>
                  <a:gd name="T2" fmla="*/ 0 w 175"/>
                  <a:gd name="T3" fmla="*/ 1 h 7"/>
                  <a:gd name="T4" fmla="*/ 7 w 175"/>
                  <a:gd name="T5" fmla="*/ 7 h 7"/>
                  <a:gd name="T6" fmla="*/ 168 w 175"/>
                  <a:gd name="T7" fmla="*/ 7 h 7"/>
                  <a:gd name="T8" fmla="*/ 175 w 175"/>
                  <a:gd name="T9" fmla="*/ 1 h 7"/>
                  <a:gd name="T10" fmla="*/ 175 w 175"/>
                  <a:gd name="T11" fmla="*/ 0 h 7"/>
                  <a:gd name="T12" fmla="*/ 0 w 17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75" h="7">
                    <a:moveTo>
                      <a:pt x="0" y="0"/>
                    </a:moveTo>
                    <a:cubicBezTo>
                      <a:pt x="0" y="1"/>
                      <a:pt x="0" y="1"/>
                      <a:pt x="0" y="1"/>
                    </a:cubicBezTo>
                    <a:cubicBezTo>
                      <a:pt x="0" y="4"/>
                      <a:pt x="3" y="7"/>
                      <a:pt x="7" y="7"/>
                    </a:cubicBezTo>
                    <a:cubicBezTo>
                      <a:pt x="168" y="7"/>
                      <a:pt x="168" y="7"/>
                      <a:pt x="168" y="7"/>
                    </a:cubicBezTo>
                    <a:cubicBezTo>
                      <a:pt x="172" y="7"/>
                      <a:pt x="175" y="4"/>
                      <a:pt x="175" y="1"/>
                    </a:cubicBezTo>
                    <a:cubicBezTo>
                      <a:pt x="175" y="0"/>
                      <a:pt x="175" y="0"/>
                      <a:pt x="175" y="0"/>
                    </a:cubicBezTo>
                    <a:lnTo>
                      <a:pt x="0" y="0"/>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grpSp>
          <p:nvGrpSpPr>
            <p:cNvPr id="206" name="Group 15"/>
            <p:cNvGrpSpPr>
              <a:grpSpLocks noChangeAspect="1"/>
            </p:cNvGrpSpPr>
            <p:nvPr/>
          </p:nvGrpSpPr>
          <p:grpSpPr bwMode="auto">
            <a:xfrm>
              <a:off x="4668838" y="4087813"/>
              <a:ext cx="387350" cy="301625"/>
              <a:chOff x="2941" y="2575"/>
              <a:chExt cx="244" cy="190"/>
            </a:xfrm>
          </p:grpSpPr>
          <p:sp>
            <p:nvSpPr>
              <p:cNvPr id="207" name="AutoShape 14"/>
              <p:cNvSpPr>
                <a:spLocks noChangeAspect="1" noChangeArrowheads="1" noTextEdit="1"/>
              </p:cNvSpPr>
              <p:nvPr/>
            </p:nvSpPr>
            <p:spPr bwMode="auto">
              <a:xfrm>
                <a:off x="2941" y="2575"/>
                <a:ext cx="24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08" name="Rectangle 16"/>
              <p:cNvSpPr>
                <a:spLocks noChangeArrowheads="1"/>
              </p:cNvSpPr>
              <p:nvPr/>
            </p:nvSpPr>
            <p:spPr bwMode="auto">
              <a:xfrm>
                <a:off x="3000" y="2604"/>
                <a:ext cx="148" cy="1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09" name="Freeform 17"/>
              <p:cNvSpPr>
                <a:spLocks noEditPoints="1"/>
              </p:cNvSpPr>
              <p:nvPr/>
            </p:nvSpPr>
            <p:spPr bwMode="auto">
              <a:xfrm>
                <a:off x="2940" y="2575"/>
                <a:ext cx="213" cy="169"/>
              </a:xfrm>
              <a:custGeom>
                <a:avLst/>
                <a:gdLst>
                  <a:gd name="T0" fmla="*/ 392 w 392"/>
                  <a:gd name="T1" fmla="*/ 14 h 313"/>
                  <a:gd name="T2" fmla="*/ 392 w 392"/>
                  <a:gd name="T3" fmla="*/ 298 h 313"/>
                  <a:gd name="T4" fmla="*/ 378 w 392"/>
                  <a:gd name="T5" fmla="*/ 313 h 313"/>
                  <a:gd name="T6" fmla="*/ 15 w 392"/>
                  <a:gd name="T7" fmla="*/ 313 h 313"/>
                  <a:gd name="T8" fmla="*/ 0 w 392"/>
                  <a:gd name="T9" fmla="*/ 298 h 313"/>
                  <a:gd name="T10" fmla="*/ 0 w 392"/>
                  <a:gd name="T11" fmla="*/ 14 h 313"/>
                  <a:gd name="T12" fmla="*/ 15 w 392"/>
                  <a:gd name="T13" fmla="*/ 0 h 313"/>
                  <a:gd name="T14" fmla="*/ 378 w 392"/>
                  <a:gd name="T15" fmla="*/ 0 h 313"/>
                  <a:gd name="T16" fmla="*/ 392 w 392"/>
                  <a:gd name="T17" fmla="*/ 14 h 313"/>
                  <a:gd name="T18" fmla="*/ 383 w 392"/>
                  <a:gd name="T19" fmla="*/ 53 h 313"/>
                  <a:gd name="T20" fmla="*/ 10 w 392"/>
                  <a:gd name="T21" fmla="*/ 53 h 313"/>
                  <a:gd name="T22" fmla="*/ 10 w 392"/>
                  <a:gd name="T23" fmla="*/ 299 h 313"/>
                  <a:gd name="T24" fmla="*/ 383 w 392"/>
                  <a:gd name="T25" fmla="*/ 299 h 313"/>
                  <a:gd name="T26" fmla="*/ 383 w 392"/>
                  <a:gd name="T27" fmla="*/ 5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2" h="313">
                    <a:moveTo>
                      <a:pt x="392" y="14"/>
                    </a:moveTo>
                    <a:cubicBezTo>
                      <a:pt x="392" y="298"/>
                      <a:pt x="392" y="298"/>
                      <a:pt x="392" y="298"/>
                    </a:cubicBezTo>
                    <a:cubicBezTo>
                      <a:pt x="392" y="310"/>
                      <a:pt x="390" y="313"/>
                      <a:pt x="378" y="313"/>
                    </a:cubicBezTo>
                    <a:cubicBezTo>
                      <a:pt x="15" y="313"/>
                      <a:pt x="15" y="313"/>
                      <a:pt x="15" y="313"/>
                    </a:cubicBezTo>
                    <a:cubicBezTo>
                      <a:pt x="3" y="313"/>
                      <a:pt x="0" y="310"/>
                      <a:pt x="0" y="298"/>
                    </a:cubicBezTo>
                    <a:cubicBezTo>
                      <a:pt x="0" y="14"/>
                      <a:pt x="0" y="14"/>
                      <a:pt x="0" y="14"/>
                    </a:cubicBezTo>
                    <a:cubicBezTo>
                      <a:pt x="0" y="2"/>
                      <a:pt x="3" y="0"/>
                      <a:pt x="15" y="0"/>
                    </a:cubicBezTo>
                    <a:cubicBezTo>
                      <a:pt x="378" y="0"/>
                      <a:pt x="378" y="0"/>
                      <a:pt x="378" y="0"/>
                    </a:cubicBezTo>
                    <a:cubicBezTo>
                      <a:pt x="390" y="0"/>
                      <a:pt x="392" y="2"/>
                      <a:pt x="392" y="14"/>
                    </a:cubicBezTo>
                    <a:moveTo>
                      <a:pt x="383" y="53"/>
                    </a:moveTo>
                    <a:cubicBezTo>
                      <a:pt x="10" y="53"/>
                      <a:pt x="10" y="53"/>
                      <a:pt x="10" y="53"/>
                    </a:cubicBezTo>
                    <a:cubicBezTo>
                      <a:pt x="10" y="299"/>
                      <a:pt x="10" y="299"/>
                      <a:pt x="10" y="299"/>
                    </a:cubicBezTo>
                    <a:cubicBezTo>
                      <a:pt x="383" y="299"/>
                      <a:pt x="383" y="299"/>
                      <a:pt x="383" y="299"/>
                    </a:cubicBezTo>
                    <a:lnTo>
                      <a:pt x="383" y="53"/>
                    </a:lnTo>
                    <a:close/>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0" name="Rectangle 18"/>
              <p:cNvSpPr>
                <a:spLocks noChangeArrowheads="1"/>
              </p:cNvSpPr>
              <p:nvPr/>
            </p:nvSpPr>
            <p:spPr bwMode="auto">
              <a:xfrm>
                <a:off x="2946" y="2583"/>
                <a:ext cx="203" cy="10"/>
              </a:xfrm>
              <a:prstGeom prst="rect">
                <a:avLst/>
              </a:prstGeom>
              <a:solidFill>
                <a:srgbClr val="DB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1" name="Rectangle 19"/>
              <p:cNvSpPr>
                <a:spLocks noChangeArrowheads="1"/>
              </p:cNvSpPr>
              <p:nvPr/>
            </p:nvSpPr>
            <p:spPr bwMode="auto">
              <a:xfrm>
                <a:off x="2946" y="2604"/>
                <a:ext cx="54" cy="132"/>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2" name="Freeform 20"/>
              <p:cNvSpPr>
                <a:spLocks/>
              </p:cNvSpPr>
              <p:nvPr/>
            </p:nvSpPr>
            <p:spPr bwMode="auto">
              <a:xfrm>
                <a:off x="2954" y="2619"/>
                <a:ext cx="35" cy="4"/>
              </a:xfrm>
              <a:custGeom>
                <a:avLst/>
                <a:gdLst>
                  <a:gd name="T0" fmla="*/ 60 w 64"/>
                  <a:gd name="T1" fmla="*/ 7 h 7"/>
                  <a:gd name="T2" fmla="*/ 3 w 64"/>
                  <a:gd name="T3" fmla="*/ 7 h 7"/>
                  <a:gd name="T4" fmla="*/ 0 w 64"/>
                  <a:gd name="T5" fmla="*/ 3 h 7"/>
                  <a:gd name="T6" fmla="*/ 3 w 64"/>
                  <a:gd name="T7" fmla="*/ 0 h 7"/>
                  <a:gd name="T8" fmla="*/ 60 w 64"/>
                  <a:gd name="T9" fmla="*/ 0 h 7"/>
                  <a:gd name="T10" fmla="*/ 64 w 64"/>
                  <a:gd name="T11" fmla="*/ 3 h 7"/>
                  <a:gd name="T12" fmla="*/ 60 w 6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4" h="7">
                    <a:moveTo>
                      <a:pt x="60" y="7"/>
                    </a:moveTo>
                    <a:cubicBezTo>
                      <a:pt x="3" y="7"/>
                      <a:pt x="3" y="7"/>
                      <a:pt x="3" y="7"/>
                    </a:cubicBezTo>
                    <a:cubicBezTo>
                      <a:pt x="2" y="7"/>
                      <a:pt x="0" y="5"/>
                      <a:pt x="0" y="3"/>
                    </a:cubicBezTo>
                    <a:cubicBezTo>
                      <a:pt x="0" y="1"/>
                      <a:pt x="2" y="0"/>
                      <a:pt x="3" y="0"/>
                    </a:cubicBezTo>
                    <a:cubicBezTo>
                      <a:pt x="60" y="0"/>
                      <a:pt x="60" y="0"/>
                      <a:pt x="60" y="0"/>
                    </a:cubicBezTo>
                    <a:cubicBezTo>
                      <a:pt x="62" y="0"/>
                      <a:pt x="64" y="1"/>
                      <a:pt x="64" y="3"/>
                    </a:cubicBezTo>
                    <a:cubicBezTo>
                      <a:pt x="64" y="5"/>
                      <a:pt x="62" y="7"/>
                      <a:pt x="60"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3" name="Freeform 21"/>
              <p:cNvSpPr>
                <a:spLocks/>
              </p:cNvSpPr>
              <p:nvPr/>
            </p:nvSpPr>
            <p:spPr bwMode="auto">
              <a:xfrm>
                <a:off x="2954" y="2632"/>
                <a:ext cx="39" cy="4"/>
              </a:xfrm>
              <a:custGeom>
                <a:avLst/>
                <a:gdLst>
                  <a:gd name="T0" fmla="*/ 69 w 72"/>
                  <a:gd name="T1" fmla="*/ 7 h 7"/>
                  <a:gd name="T2" fmla="*/ 3 w 72"/>
                  <a:gd name="T3" fmla="*/ 7 h 7"/>
                  <a:gd name="T4" fmla="*/ 0 w 72"/>
                  <a:gd name="T5" fmla="*/ 4 h 7"/>
                  <a:gd name="T6" fmla="*/ 3 w 72"/>
                  <a:gd name="T7" fmla="*/ 0 h 7"/>
                  <a:gd name="T8" fmla="*/ 69 w 72"/>
                  <a:gd name="T9" fmla="*/ 0 h 7"/>
                  <a:gd name="T10" fmla="*/ 72 w 72"/>
                  <a:gd name="T11" fmla="*/ 4 h 7"/>
                  <a:gd name="T12" fmla="*/ 69 w 7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2" h="7">
                    <a:moveTo>
                      <a:pt x="69" y="7"/>
                    </a:moveTo>
                    <a:cubicBezTo>
                      <a:pt x="3" y="7"/>
                      <a:pt x="3" y="7"/>
                      <a:pt x="3" y="7"/>
                    </a:cubicBezTo>
                    <a:cubicBezTo>
                      <a:pt x="2" y="7"/>
                      <a:pt x="0" y="6"/>
                      <a:pt x="0" y="4"/>
                    </a:cubicBezTo>
                    <a:cubicBezTo>
                      <a:pt x="0" y="2"/>
                      <a:pt x="2" y="0"/>
                      <a:pt x="3" y="0"/>
                    </a:cubicBezTo>
                    <a:cubicBezTo>
                      <a:pt x="69" y="0"/>
                      <a:pt x="69" y="0"/>
                      <a:pt x="69" y="0"/>
                    </a:cubicBezTo>
                    <a:cubicBezTo>
                      <a:pt x="71" y="0"/>
                      <a:pt x="72" y="2"/>
                      <a:pt x="72" y="4"/>
                    </a:cubicBezTo>
                    <a:cubicBezTo>
                      <a:pt x="72" y="6"/>
                      <a:pt x="71" y="7"/>
                      <a:pt x="69"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4" name="Freeform 22"/>
              <p:cNvSpPr>
                <a:spLocks/>
              </p:cNvSpPr>
              <p:nvPr/>
            </p:nvSpPr>
            <p:spPr bwMode="auto">
              <a:xfrm>
                <a:off x="2954" y="2644"/>
                <a:ext cx="30" cy="4"/>
              </a:xfrm>
              <a:custGeom>
                <a:avLst/>
                <a:gdLst>
                  <a:gd name="T0" fmla="*/ 53 w 56"/>
                  <a:gd name="T1" fmla="*/ 7 h 7"/>
                  <a:gd name="T2" fmla="*/ 3 w 56"/>
                  <a:gd name="T3" fmla="*/ 7 h 7"/>
                  <a:gd name="T4" fmla="*/ 0 w 56"/>
                  <a:gd name="T5" fmla="*/ 4 h 7"/>
                  <a:gd name="T6" fmla="*/ 3 w 56"/>
                  <a:gd name="T7" fmla="*/ 0 h 7"/>
                  <a:gd name="T8" fmla="*/ 53 w 56"/>
                  <a:gd name="T9" fmla="*/ 0 h 7"/>
                  <a:gd name="T10" fmla="*/ 56 w 56"/>
                  <a:gd name="T11" fmla="*/ 4 h 7"/>
                  <a:gd name="T12" fmla="*/ 53 w 5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3" y="7"/>
                    </a:moveTo>
                    <a:cubicBezTo>
                      <a:pt x="3" y="7"/>
                      <a:pt x="3" y="7"/>
                      <a:pt x="3" y="7"/>
                    </a:cubicBezTo>
                    <a:cubicBezTo>
                      <a:pt x="2" y="7"/>
                      <a:pt x="0" y="6"/>
                      <a:pt x="0" y="4"/>
                    </a:cubicBezTo>
                    <a:cubicBezTo>
                      <a:pt x="0" y="2"/>
                      <a:pt x="2" y="0"/>
                      <a:pt x="3" y="0"/>
                    </a:cubicBezTo>
                    <a:cubicBezTo>
                      <a:pt x="53" y="0"/>
                      <a:pt x="53" y="0"/>
                      <a:pt x="53" y="0"/>
                    </a:cubicBezTo>
                    <a:cubicBezTo>
                      <a:pt x="55" y="0"/>
                      <a:pt x="56" y="2"/>
                      <a:pt x="56" y="4"/>
                    </a:cubicBezTo>
                    <a:cubicBezTo>
                      <a:pt x="56" y="6"/>
                      <a:pt x="55" y="7"/>
                      <a:pt x="53"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5" name="Freeform 23"/>
              <p:cNvSpPr>
                <a:spLocks/>
              </p:cNvSpPr>
              <p:nvPr/>
            </p:nvSpPr>
            <p:spPr bwMode="auto">
              <a:xfrm>
                <a:off x="2954" y="2658"/>
                <a:ext cx="35" cy="4"/>
              </a:xfrm>
              <a:custGeom>
                <a:avLst/>
                <a:gdLst>
                  <a:gd name="T0" fmla="*/ 60 w 64"/>
                  <a:gd name="T1" fmla="*/ 7 h 7"/>
                  <a:gd name="T2" fmla="*/ 3 w 64"/>
                  <a:gd name="T3" fmla="*/ 7 h 7"/>
                  <a:gd name="T4" fmla="*/ 0 w 64"/>
                  <a:gd name="T5" fmla="*/ 4 h 7"/>
                  <a:gd name="T6" fmla="*/ 3 w 64"/>
                  <a:gd name="T7" fmla="*/ 0 h 7"/>
                  <a:gd name="T8" fmla="*/ 60 w 64"/>
                  <a:gd name="T9" fmla="*/ 0 h 7"/>
                  <a:gd name="T10" fmla="*/ 64 w 64"/>
                  <a:gd name="T11" fmla="*/ 4 h 7"/>
                  <a:gd name="T12" fmla="*/ 60 w 6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4" h="7">
                    <a:moveTo>
                      <a:pt x="60" y="7"/>
                    </a:moveTo>
                    <a:cubicBezTo>
                      <a:pt x="3" y="7"/>
                      <a:pt x="3" y="7"/>
                      <a:pt x="3" y="7"/>
                    </a:cubicBezTo>
                    <a:cubicBezTo>
                      <a:pt x="2" y="7"/>
                      <a:pt x="0" y="5"/>
                      <a:pt x="0" y="4"/>
                    </a:cubicBezTo>
                    <a:cubicBezTo>
                      <a:pt x="0" y="2"/>
                      <a:pt x="2" y="0"/>
                      <a:pt x="3" y="0"/>
                    </a:cubicBezTo>
                    <a:cubicBezTo>
                      <a:pt x="60" y="0"/>
                      <a:pt x="60" y="0"/>
                      <a:pt x="60" y="0"/>
                    </a:cubicBezTo>
                    <a:cubicBezTo>
                      <a:pt x="62" y="0"/>
                      <a:pt x="64" y="2"/>
                      <a:pt x="64" y="4"/>
                    </a:cubicBezTo>
                    <a:cubicBezTo>
                      <a:pt x="64" y="5"/>
                      <a:pt x="62" y="7"/>
                      <a:pt x="60"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6" name="Freeform 24"/>
              <p:cNvSpPr>
                <a:spLocks/>
              </p:cNvSpPr>
              <p:nvPr/>
            </p:nvSpPr>
            <p:spPr bwMode="auto">
              <a:xfrm>
                <a:off x="2954" y="2670"/>
                <a:ext cx="39" cy="4"/>
              </a:xfrm>
              <a:custGeom>
                <a:avLst/>
                <a:gdLst>
                  <a:gd name="T0" fmla="*/ 69 w 72"/>
                  <a:gd name="T1" fmla="*/ 7 h 7"/>
                  <a:gd name="T2" fmla="*/ 3 w 72"/>
                  <a:gd name="T3" fmla="*/ 7 h 7"/>
                  <a:gd name="T4" fmla="*/ 0 w 72"/>
                  <a:gd name="T5" fmla="*/ 4 h 7"/>
                  <a:gd name="T6" fmla="*/ 3 w 72"/>
                  <a:gd name="T7" fmla="*/ 0 h 7"/>
                  <a:gd name="T8" fmla="*/ 69 w 72"/>
                  <a:gd name="T9" fmla="*/ 0 h 7"/>
                  <a:gd name="T10" fmla="*/ 72 w 72"/>
                  <a:gd name="T11" fmla="*/ 4 h 7"/>
                  <a:gd name="T12" fmla="*/ 69 w 7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2" h="7">
                    <a:moveTo>
                      <a:pt x="69" y="7"/>
                    </a:moveTo>
                    <a:cubicBezTo>
                      <a:pt x="3" y="7"/>
                      <a:pt x="3" y="7"/>
                      <a:pt x="3" y="7"/>
                    </a:cubicBezTo>
                    <a:cubicBezTo>
                      <a:pt x="2" y="7"/>
                      <a:pt x="0" y="6"/>
                      <a:pt x="0" y="4"/>
                    </a:cubicBezTo>
                    <a:cubicBezTo>
                      <a:pt x="0" y="2"/>
                      <a:pt x="2" y="0"/>
                      <a:pt x="3" y="0"/>
                    </a:cubicBezTo>
                    <a:cubicBezTo>
                      <a:pt x="69" y="0"/>
                      <a:pt x="69" y="0"/>
                      <a:pt x="69" y="0"/>
                    </a:cubicBezTo>
                    <a:cubicBezTo>
                      <a:pt x="71" y="0"/>
                      <a:pt x="72" y="2"/>
                      <a:pt x="72" y="4"/>
                    </a:cubicBezTo>
                    <a:cubicBezTo>
                      <a:pt x="72" y="6"/>
                      <a:pt x="71" y="7"/>
                      <a:pt x="69"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7" name="Freeform 25"/>
              <p:cNvSpPr>
                <a:spLocks/>
              </p:cNvSpPr>
              <p:nvPr/>
            </p:nvSpPr>
            <p:spPr bwMode="auto">
              <a:xfrm>
                <a:off x="2954" y="2683"/>
                <a:ext cx="30" cy="4"/>
              </a:xfrm>
              <a:custGeom>
                <a:avLst/>
                <a:gdLst>
                  <a:gd name="T0" fmla="*/ 53 w 56"/>
                  <a:gd name="T1" fmla="*/ 7 h 7"/>
                  <a:gd name="T2" fmla="*/ 3 w 56"/>
                  <a:gd name="T3" fmla="*/ 7 h 7"/>
                  <a:gd name="T4" fmla="*/ 0 w 56"/>
                  <a:gd name="T5" fmla="*/ 3 h 7"/>
                  <a:gd name="T6" fmla="*/ 3 w 56"/>
                  <a:gd name="T7" fmla="*/ 0 h 7"/>
                  <a:gd name="T8" fmla="*/ 53 w 56"/>
                  <a:gd name="T9" fmla="*/ 0 h 7"/>
                  <a:gd name="T10" fmla="*/ 56 w 56"/>
                  <a:gd name="T11" fmla="*/ 3 h 7"/>
                  <a:gd name="T12" fmla="*/ 53 w 5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3" y="7"/>
                    </a:moveTo>
                    <a:cubicBezTo>
                      <a:pt x="3" y="7"/>
                      <a:pt x="3" y="7"/>
                      <a:pt x="3" y="7"/>
                    </a:cubicBezTo>
                    <a:cubicBezTo>
                      <a:pt x="2" y="7"/>
                      <a:pt x="0" y="5"/>
                      <a:pt x="0" y="3"/>
                    </a:cubicBezTo>
                    <a:cubicBezTo>
                      <a:pt x="0" y="1"/>
                      <a:pt x="2" y="0"/>
                      <a:pt x="3" y="0"/>
                    </a:cubicBezTo>
                    <a:cubicBezTo>
                      <a:pt x="53" y="0"/>
                      <a:pt x="53" y="0"/>
                      <a:pt x="53" y="0"/>
                    </a:cubicBezTo>
                    <a:cubicBezTo>
                      <a:pt x="55" y="0"/>
                      <a:pt x="56" y="1"/>
                      <a:pt x="56" y="3"/>
                    </a:cubicBezTo>
                    <a:cubicBezTo>
                      <a:pt x="56" y="5"/>
                      <a:pt x="55" y="7"/>
                      <a:pt x="53" y="7"/>
                    </a:cubicBezTo>
                  </a:path>
                </a:pathLst>
              </a:custGeom>
              <a:solidFill>
                <a:srgbClr val="B4B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8" name="Freeform 26"/>
              <p:cNvSpPr>
                <a:spLocks/>
              </p:cNvSpPr>
              <p:nvPr/>
            </p:nvSpPr>
            <p:spPr bwMode="auto">
              <a:xfrm>
                <a:off x="3033" y="2656"/>
                <a:ext cx="151" cy="109"/>
              </a:xfrm>
              <a:custGeom>
                <a:avLst/>
                <a:gdLst>
                  <a:gd name="T0" fmla="*/ 280 w 280"/>
                  <a:gd name="T1" fmla="*/ 190 h 200"/>
                  <a:gd name="T2" fmla="*/ 270 w 280"/>
                  <a:gd name="T3" fmla="*/ 200 h 200"/>
                  <a:gd name="T4" fmla="*/ 10 w 280"/>
                  <a:gd name="T5" fmla="*/ 200 h 200"/>
                  <a:gd name="T6" fmla="*/ 0 w 280"/>
                  <a:gd name="T7" fmla="*/ 190 h 200"/>
                  <a:gd name="T8" fmla="*/ 0 w 280"/>
                  <a:gd name="T9" fmla="*/ 10 h 200"/>
                  <a:gd name="T10" fmla="*/ 10 w 280"/>
                  <a:gd name="T11" fmla="*/ 0 h 200"/>
                  <a:gd name="T12" fmla="*/ 270 w 280"/>
                  <a:gd name="T13" fmla="*/ 0 h 200"/>
                  <a:gd name="T14" fmla="*/ 280 w 280"/>
                  <a:gd name="T15" fmla="*/ 10 h 200"/>
                  <a:gd name="T16" fmla="*/ 280 w 280"/>
                  <a:gd name="T17" fmla="*/ 19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200">
                    <a:moveTo>
                      <a:pt x="280" y="190"/>
                    </a:moveTo>
                    <a:cubicBezTo>
                      <a:pt x="280" y="196"/>
                      <a:pt x="276" y="200"/>
                      <a:pt x="270" y="200"/>
                    </a:cubicBezTo>
                    <a:cubicBezTo>
                      <a:pt x="10" y="200"/>
                      <a:pt x="10" y="200"/>
                      <a:pt x="10" y="200"/>
                    </a:cubicBezTo>
                    <a:cubicBezTo>
                      <a:pt x="4" y="200"/>
                      <a:pt x="0" y="196"/>
                      <a:pt x="0" y="190"/>
                    </a:cubicBezTo>
                    <a:cubicBezTo>
                      <a:pt x="0" y="10"/>
                      <a:pt x="0" y="10"/>
                      <a:pt x="0" y="10"/>
                    </a:cubicBezTo>
                    <a:cubicBezTo>
                      <a:pt x="0" y="4"/>
                      <a:pt x="4" y="0"/>
                      <a:pt x="10" y="0"/>
                    </a:cubicBezTo>
                    <a:cubicBezTo>
                      <a:pt x="270" y="0"/>
                      <a:pt x="270" y="0"/>
                      <a:pt x="270" y="0"/>
                    </a:cubicBezTo>
                    <a:cubicBezTo>
                      <a:pt x="276" y="0"/>
                      <a:pt x="280" y="4"/>
                      <a:pt x="280" y="10"/>
                    </a:cubicBezTo>
                    <a:lnTo>
                      <a:pt x="280" y="190"/>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19" name="Freeform 27"/>
              <p:cNvSpPr>
                <a:spLocks/>
              </p:cNvSpPr>
              <p:nvPr/>
            </p:nvSpPr>
            <p:spPr bwMode="auto">
              <a:xfrm>
                <a:off x="3033" y="2703"/>
                <a:ext cx="76" cy="19"/>
              </a:xfrm>
              <a:custGeom>
                <a:avLst/>
                <a:gdLst>
                  <a:gd name="T0" fmla="*/ 0 w 76"/>
                  <a:gd name="T1" fmla="*/ 0 h 19"/>
                  <a:gd name="T2" fmla="*/ 21 w 76"/>
                  <a:gd name="T3" fmla="*/ 0 h 19"/>
                  <a:gd name="T4" fmla="*/ 22 w 76"/>
                  <a:gd name="T5" fmla="*/ 0 h 19"/>
                  <a:gd name="T6" fmla="*/ 22 w 76"/>
                  <a:gd name="T7" fmla="*/ 1 h 19"/>
                  <a:gd name="T8" fmla="*/ 22 w 76"/>
                  <a:gd name="T9" fmla="*/ 19 h 19"/>
                  <a:gd name="T10" fmla="*/ 51 w 76"/>
                  <a:gd name="T11" fmla="*/ 19 h 19"/>
                  <a:gd name="T12" fmla="*/ 51 w 76"/>
                  <a:gd name="T13" fmla="*/ 1 h 19"/>
                  <a:gd name="T14" fmla="*/ 51 w 76"/>
                  <a:gd name="T15" fmla="*/ 0 h 19"/>
                  <a:gd name="T16" fmla="*/ 76 w 76"/>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9">
                    <a:moveTo>
                      <a:pt x="0" y="0"/>
                    </a:moveTo>
                    <a:lnTo>
                      <a:pt x="21" y="0"/>
                    </a:lnTo>
                    <a:lnTo>
                      <a:pt x="22" y="0"/>
                    </a:lnTo>
                    <a:lnTo>
                      <a:pt x="22" y="1"/>
                    </a:lnTo>
                    <a:lnTo>
                      <a:pt x="22" y="19"/>
                    </a:lnTo>
                    <a:lnTo>
                      <a:pt x="51" y="19"/>
                    </a:lnTo>
                    <a:lnTo>
                      <a:pt x="51" y="1"/>
                    </a:lnTo>
                    <a:lnTo>
                      <a:pt x="51" y="0"/>
                    </a:lnTo>
                    <a:lnTo>
                      <a:pt x="76" y="0"/>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20" name="Freeform 28"/>
              <p:cNvSpPr>
                <a:spLocks/>
              </p:cNvSpPr>
              <p:nvPr/>
            </p:nvSpPr>
            <p:spPr bwMode="auto">
              <a:xfrm>
                <a:off x="3109" y="2703"/>
                <a:ext cx="75" cy="19"/>
              </a:xfrm>
              <a:custGeom>
                <a:avLst/>
                <a:gdLst>
                  <a:gd name="T0" fmla="*/ 75 w 75"/>
                  <a:gd name="T1" fmla="*/ 0 h 19"/>
                  <a:gd name="T2" fmla="*/ 54 w 75"/>
                  <a:gd name="T3" fmla="*/ 0 h 19"/>
                  <a:gd name="T4" fmla="*/ 53 w 75"/>
                  <a:gd name="T5" fmla="*/ 0 h 19"/>
                  <a:gd name="T6" fmla="*/ 53 w 75"/>
                  <a:gd name="T7" fmla="*/ 1 h 19"/>
                  <a:gd name="T8" fmla="*/ 53 w 75"/>
                  <a:gd name="T9" fmla="*/ 19 h 19"/>
                  <a:gd name="T10" fmla="*/ 24 w 75"/>
                  <a:gd name="T11" fmla="*/ 19 h 19"/>
                  <a:gd name="T12" fmla="*/ 24 w 75"/>
                  <a:gd name="T13" fmla="*/ 1 h 19"/>
                  <a:gd name="T14" fmla="*/ 24 w 75"/>
                  <a:gd name="T15" fmla="*/ 0 h 19"/>
                  <a:gd name="T16" fmla="*/ 0 w 75"/>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9">
                    <a:moveTo>
                      <a:pt x="75" y="0"/>
                    </a:moveTo>
                    <a:lnTo>
                      <a:pt x="54" y="0"/>
                    </a:lnTo>
                    <a:lnTo>
                      <a:pt x="53" y="0"/>
                    </a:lnTo>
                    <a:lnTo>
                      <a:pt x="53" y="1"/>
                    </a:lnTo>
                    <a:lnTo>
                      <a:pt x="53" y="19"/>
                    </a:lnTo>
                    <a:lnTo>
                      <a:pt x="24" y="19"/>
                    </a:lnTo>
                    <a:lnTo>
                      <a:pt x="24" y="1"/>
                    </a:lnTo>
                    <a:lnTo>
                      <a:pt x="24" y="0"/>
                    </a:lnTo>
                    <a:lnTo>
                      <a:pt x="0" y="0"/>
                    </a:ln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21" name="Freeform 29"/>
              <p:cNvSpPr>
                <a:spLocks/>
              </p:cNvSpPr>
              <p:nvPr/>
            </p:nvSpPr>
            <p:spPr bwMode="auto">
              <a:xfrm>
                <a:off x="3087" y="2637"/>
                <a:ext cx="45" cy="30"/>
              </a:xfrm>
              <a:custGeom>
                <a:avLst/>
                <a:gdLst>
                  <a:gd name="T0" fmla="*/ 84 w 84"/>
                  <a:gd name="T1" fmla="*/ 45 h 56"/>
                  <a:gd name="T2" fmla="*/ 74 w 84"/>
                  <a:gd name="T3" fmla="*/ 56 h 56"/>
                  <a:gd name="T4" fmla="*/ 11 w 84"/>
                  <a:gd name="T5" fmla="*/ 56 h 56"/>
                  <a:gd name="T6" fmla="*/ 0 w 84"/>
                  <a:gd name="T7" fmla="*/ 45 h 56"/>
                  <a:gd name="T8" fmla="*/ 0 w 84"/>
                  <a:gd name="T9" fmla="*/ 10 h 56"/>
                  <a:gd name="T10" fmla="*/ 11 w 84"/>
                  <a:gd name="T11" fmla="*/ 0 h 56"/>
                  <a:gd name="T12" fmla="*/ 74 w 84"/>
                  <a:gd name="T13" fmla="*/ 0 h 56"/>
                  <a:gd name="T14" fmla="*/ 84 w 84"/>
                  <a:gd name="T15" fmla="*/ 10 h 56"/>
                  <a:gd name="T16" fmla="*/ 84 w 84"/>
                  <a:gd name="T17"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6">
                    <a:moveTo>
                      <a:pt x="84" y="45"/>
                    </a:moveTo>
                    <a:cubicBezTo>
                      <a:pt x="84" y="50"/>
                      <a:pt x="81" y="56"/>
                      <a:pt x="74" y="56"/>
                    </a:cubicBezTo>
                    <a:cubicBezTo>
                      <a:pt x="11" y="56"/>
                      <a:pt x="11" y="56"/>
                      <a:pt x="11" y="56"/>
                    </a:cubicBezTo>
                    <a:cubicBezTo>
                      <a:pt x="4" y="56"/>
                      <a:pt x="0" y="50"/>
                      <a:pt x="0" y="45"/>
                    </a:cubicBezTo>
                    <a:cubicBezTo>
                      <a:pt x="0" y="10"/>
                      <a:pt x="0" y="10"/>
                      <a:pt x="0" y="10"/>
                    </a:cubicBezTo>
                    <a:cubicBezTo>
                      <a:pt x="0" y="4"/>
                      <a:pt x="4" y="0"/>
                      <a:pt x="11" y="0"/>
                    </a:cubicBezTo>
                    <a:cubicBezTo>
                      <a:pt x="74" y="0"/>
                      <a:pt x="74" y="0"/>
                      <a:pt x="74" y="0"/>
                    </a:cubicBezTo>
                    <a:cubicBezTo>
                      <a:pt x="81" y="0"/>
                      <a:pt x="84" y="4"/>
                      <a:pt x="84" y="10"/>
                    </a:cubicBezTo>
                    <a:lnTo>
                      <a:pt x="84" y="45"/>
                    </a:lnTo>
                    <a:close/>
                  </a:path>
                </a:pathLst>
              </a:custGeom>
              <a:noFill/>
              <a:ln w="14288" cap="flat">
                <a:solidFill>
                  <a:srgbClr val="E811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grpSp>
      <p:grpSp>
        <p:nvGrpSpPr>
          <p:cNvPr id="232" name="Group 231"/>
          <p:cNvGrpSpPr/>
          <p:nvPr/>
        </p:nvGrpSpPr>
        <p:grpSpPr>
          <a:xfrm>
            <a:off x="4374248" y="4006622"/>
            <a:ext cx="552192" cy="493029"/>
            <a:chOff x="4461960" y="4086466"/>
            <a:chExt cx="563265" cy="502915"/>
          </a:xfrm>
        </p:grpSpPr>
        <p:pic>
          <p:nvPicPr>
            <p:cNvPr id="233" name="Picture 232"/>
            <p:cNvPicPr>
              <a:picLocks noChangeAspect="1"/>
            </p:cNvPicPr>
            <p:nvPr/>
          </p:nvPicPr>
          <p:blipFill>
            <a:blip r:embed="rId20">
              <a:duotone>
                <a:prstClr val="black"/>
                <a:schemeClr val="tx1">
                  <a:tint val="45000"/>
                  <a:satMod val="400000"/>
                </a:schemeClr>
              </a:duotone>
            </a:blip>
            <a:stretch>
              <a:fillRect/>
            </a:stretch>
          </p:blipFill>
          <p:spPr>
            <a:xfrm>
              <a:off x="4461960" y="4086466"/>
              <a:ext cx="563265" cy="502915"/>
            </a:xfrm>
            <a:prstGeom prst="rect">
              <a:avLst/>
            </a:prstGeom>
          </p:spPr>
        </p:pic>
        <p:grpSp>
          <p:nvGrpSpPr>
            <p:cNvPr id="234" name="Group 4"/>
            <p:cNvGrpSpPr>
              <a:grpSpLocks noChangeAspect="1"/>
            </p:cNvGrpSpPr>
            <p:nvPr/>
          </p:nvGrpSpPr>
          <p:grpSpPr bwMode="auto">
            <a:xfrm>
              <a:off x="4651976" y="4238999"/>
              <a:ext cx="200032" cy="123980"/>
              <a:chOff x="908" y="2039"/>
              <a:chExt cx="818" cy="507"/>
            </a:xfrm>
          </p:grpSpPr>
          <p:sp>
            <p:nvSpPr>
              <p:cNvPr id="235" name="AutoShape 3"/>
              <p:cNvSpPr>
                <a:spLocks noChangeAspect="1" noChangeArrowheads="1" noTextEdit="1"/>
              </p:cNvSpPr>
              <p:nvPr/>
            </p:nvSpPr>
            <p:spPr bwMode="auto">
              <a:xfrm>
                <a:off x="912" y="2039"/>
                <a:ext cx="814"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6" name="Freeform 5"/>
              <p:cNvSpPr>
                <a:spLocks/>
              </p:cNvSpPr>
              <p:nvPr/>
            </p:nvSpPr>
            <p:spPr bwMode="auto">
              <a:xfrm>
                <a:off x="908" y="2043"/>
                <a:ext cx="814" cy="503"/>
              </a:xfrm>
              <a:custGeom>
                <a:avLst/>
                <a:gdLst>
                  <a:gd name="T0" fmla="*/ 201 w 201"/>
                  <a:gd name="T1" fmla="*/ 107 h 123"/>
                  <a:gd name="T2" fmla="*/ 185 w 201"/>
                  <a:gd name="T3" fmla="*/ 123 h 123"/>
                  <a:gd name="T4" fmla="*/ 16 w 201"/>
                  <a:gd name="T5" fmla="*/ 123 h 123"/>
                  <a:gd name="T6" fmla="*/ 0 w 201"/>
                  <a:gd name="T7" fmla="*/ 107 h 123"/>
                  <a:gd name="T8" fmla="*/ 0 w 201"/>
                  <a:gd name="T9" fmla="*/ 16 h 123"/>
                  <a:gd name="T10" fmla="*/ 16 w 201"/>
                  <a:gd name="T11" fmla="*/ 0 h 123"/>
                  <a:gd name="T12" fmla="*/ 185 w 201"/>
                  <a:gd name="T13" fmla="*/ 0 h 123"/>
                  <a:gd name="T14" fmla="*/ 201 w 201"/>
                  <a:gd name="T15" fmla="*/ 16 h 123"/>
                  <a:gd name="T16" fmla="*/ 201 w 201"/>
                  <a:gd name="T17" fmla="*/ 10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123">
                    <a:moveTo>
                      <a:pt x="201" y="107"/>
                    </a:moveTo>
                    <a:cubicBezTo>
                      <a:pt x="201" y="116"/>
                      <a:pt x="194" y="123"/>
                      <a:pt x="185" y="123"/>
                    </a:cubicBezTo>
                    <a:cubicBezTo>
                      <a:pt x="16" y="123"/>
                      <a:pt x="16" y="123"/>
                      <a:pt x="16" y="123"/>
                    </a:cubicBezTo>
                    <a:cubicBezTo>
                      <a:pt x="7" y="123"/>
                      <a:pt x="0" y="116"/>
                      <a:pt x="0" y="107"/>
                    </a:cubicBezTo>
                    <a:cubicBezTo>
                      <a:pt x="0" y="16"/>
                      <a:pt x="0" y="16"/>
                      <a:pt x="0" y="16"/>
                    </a:cubicBezTo>
                    <a:cubicBezTo>
                      <a:pt x="0" y="7"/>
                      <a:pt x="7" y="0"/>
                      <a:pt x="16" y="0"/>
                    </a:cubicBezTo>
                    <a:cubicBezTo>
                      <a:pt x="185" y="0"/>
                      <a:pt x="185" y="0"/>
                      <a:pt x="185" y="0"/>
                    </a:cubicBezTo>
                    <a:cubicBezTo>
                      <a:pt x="194" y="0"/>
                      <a:pt x="201" y="7"/>
                      <a:pt x="201" y="16"/>
                    </a:cubicBezTo>
                    <a:lnTo>
                      <a:pt x="201" y="107"/>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7" name="Rectangle 6"/>
              <p:cNvSpPr>
                <a:spLocks noChangeArrowheads="1"/>
              </p:cNvSpPr>
              <p:nvPr/>
            </p:nvSpPr>
            <p:spPr bwMode="auto">
              <a:xfrm>
                <a:off x="997" y="2109"/>
                <a:ext cx="203" cy="2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8" name="Freeform 7"/>
              <p:cNvSpPr>
                <a:spLocks/>
              </p:cNvSpPr>
              <p:nvPr/>
            </p:nvSpPr>
            <p:spPr bwMode="auto">
              <a:xfrm>
                <a:off x="1293" y="2100"/>
                <a:ext cx="372" cy="17"/>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39" name="Freeform 8"/>
              <p:cNvSpPr>
                <a:spLocks/>
              </p:cNvSpPr>
              <p:nvPr/>
            </p:nvSpPr>
            <p:spPr bwMode="auto">
              <a:xfrm>
                <a:off x="1293" y="216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40" name="Freeform 9"/>
              <p:cNvSpPr>
                <a:spLocks/>
              </p:cNvSpPr>
              <p:nvPr/>
            </p:nvSpPr>
            <p:spPr bwMode="auto">
              <a:xfrm>
                <a:off x="1293" y="2280"/>
                <a:ext cx="372" cy="21"/>
              </a:xfrm>
              <a:custGeom>
                <a:avLst/>
                <a:gdLst>
                  <a:gd name="T0" fmla="*/ 89 w 92"/>
                  <a:gd name="T1" fmla="*/ 5 h 5"/>
                  <a:gd name="T2" fmla="*/ 2 w 92"/>
                  <a:gd name="T3" fmla="*/ 5 h 5"/>
                  <a:gd name="T4" fmla="*/ 0 w 92"/>
                  <a:gd name="T5" fmla="*/ 3 h 5"/>
                  <a:gd name="T6" fmla="*/ 2 w 92"/>
                  <a:gd name="T7" fmla="*/ 0 h 5"/>
                  <a:gd name="T8" fmla="*/ 89 w 92"/>
                  <a:gd name="T9" fmla="*/ 0 h 5"/>
                  <a:gd name="T10" fmla="*/ 92 w 92"/>
                  <a:gd name="T11" fmla="*/ 3 h 5"/>
                  <a:gd name="T12" fmla="*/ 89 w 9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92" h="5">
                    <a:moveTo>
                      <a:pt x="89" y="5"/>
                    </a:moveTo>
                    <a:cubicBezTo>
                      <a:pt x="2" y="5"/>
                      <a:pt x="2" y="5"/>
                      <a:pt x="2" y="5"/>
                    </a:cubicBezTo>
                    <a:cubicBezTo>
                      <a:pt x="1" y="5"/>
                      <a:pt x="0" y="4"/>
                      <a:pt x="0" y="3"/>
                    </a:cubicBezTo>
                    <a:cubicBezTo>
                      <a:pt x="0" y="1"/>
                      <a:pt x="1" y="0"/>
                      <a:pt x="2" y="0"/>
                    </a:cubicBezTo>
                    <a:cubicBezTo>
                      <a:pt x="89" y="0"/>
                      <a:pt x="89" y="0"/>
                      <a:pt x="89" y="0"/>
                    </a:cubicBezTo>
                    <a:cubicBezTo>
                      <a:pt x="91" y="0"/>
                      <a:pt x="92" y="1"/>
                      <a:pt x="92" y="3"/>
                    </a:cubicBezTo>
                    <a:cubicBezTo>
                      <a:pt x="92" y="4"/>
                      <a:pt x="91" y="5"/>
                      <a:pt x="89"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41" name="Freeform 10"/>
              <p:cNvSpPr>
                <a:spLocks/>
              </p:cNvSpPr>
              <p:nvPr/>
            </p:nvSpPr>
            <p:spPr bwMode="auto">
              <a:xfrm>
                <a:off x="1293" y="2346"/>
                <a:ext cx="372" cy="16"/>
              </a:xfrm>
              <a:custGeom>
                <a:avLst/>
                <a:gdLst>
                  <a:gd name="T0" fmla="*/ 89 w 92"/>
                  <a:gd name="T1" fmla="*/ 4 h 4"/>
                  <a:gd name="T2" fmla="*/ 2 w 92"/>
                  <a:gd name="T3" fmla="*/ 4 h 4"/>
                  <a:gd name="T4" fmla="*/ 0 w 92"/>
                  <a:gd name="T5" fmla="*/ 2 h 4"/>
                  <a:gd name="T6" fmla="*/ 2 w 92"/>
                  <a:gd name="T7" fmla="*/ 0 h 4"/>
                  <a:gd name="T8" fmla="*/ 89 w 92"/>
                  <a:gd name="T9" fmla="*/ 0 h 4"/>
                  <a:gd name="T10" fmla="*/ 92 w 92"/>
                  <a:gd name="T11" fmla="*/ 2 h 4"/>
                  <a:gd name="T12" fmla="*/ 89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89" y="4"/>
                    </a:moveTo>
                    <a:cubicBezTo>
                      <a:pt x="2" y="4"/>
                      <a:pt x="2" y="4"/>
                      <a:pt x="2" y="4"/>
                    </a:cubicBezTo>
                    <a:cubicBezTo>
                      <a:pt x="1" y="4"/>
                      <a:pt x="0" y="3"/>
                      <a:pt x="0" y="2"/>
                    </a:cubicBezTo>
                    <a:cubicBezTo>
                      <a:pt x="0" y="1"/>
                      <a:pt x="1" y="0"/>
                      <a:pt x="2" y="0"/>
                    </a:cubicBezTo>
                    <a:cubicBezTo>
                      <a:pt x="89" y="0"/>
                      <a:pt x="89" y="0"/>
                      <a:pt x="89" y="0"/>
                    </a:cubicBezTo>
                    <a:cubicBezTo>
                      <a:pt x="91" y="0"/>
                      <a:pt x="92" y="1"/>
                      <a:pt x="92" y="2"/>
                    </a:cubicBezTo>
                    <a:cubicBezTo>
                      <a:pt x="92" y="3"/>
                      <a:pt x="91" y="4"/>
                      <a:pt x="89"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42" name="Freeform 11"/>
              <p:cNvSpPr>
                <a:spLocks/>
              </p:cNvSpPr>
              <p:nvPr/>
            </p:nvSpPr>
            <p:spPr bwMode="auto">
              <a:xfrm>
                <a:off x="989" y="2411"/>
                <a:ext cx="676" cy="16"/>
              </a:xfrm>
              <a:custGeom>
                <a:avLst/>
                <a:gdLst>
                  <a:gd name="T0" fmla="*/ 164 w 167"/>
                  <a:gd name="T1" fmla="*/ 4 h 4"/>
                  <a:gd name="T2" fmla="*/ 2 w 167"/>
                  <a:gd name="T3" fmla="*/ 4 h 4"/>
                  <a:gd name="T4" fmla="*/ 0 w 167"/>
                  <a:gd name="T5" fmla="*/ 2 h 4"/>
                  <a:gd name="T6" fmla="*/ 2 w 167"/>
                  <a:gd name="T7" fmla="*/ 0 h 4"/>
                  <a:gd name="T8" fmla="*/ 164 w 167"/>
                  <a:gd name="T9" fmla="*/ 0 h 4"/>
                  <a:gd name="T10" fmla="*/ 167 w 167"/>
                  <a:gd name="T11" fmla="*/ 2 h 4"/>
                  <a:gd name="T12" fmla="*/ 164 w 16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7" h="4">
                    <a:moveTo>
                      <a:pt x="164" y="4"/>
                    </a:moveTo>
                    <a:cubicBezTo>
                      <a:pt x="2" y="4"/>
                      <a:pt x="2" y="4"/>
                      <a:pt x="2" y="4"/>
                    </a:cubicBezTo>
                    <a:cubicBezTo>
                      <a:pt x="1" y="4"/>
                      <a:pt x="0" y="3"/>
                      <a:pt x="0" y="2"/>
                    </a:cubicBezTo>
                    <a:cubicBezTo>
                      <a:pt x="0" y="1"/>
                      <a:pt x="1" y="0"/>
                      <a:pt x="2" y="0"/>
                    </a:cubicBezTo>
                    <a:cubicBezTo>
                      <a:pt x="164" y="0"/>
                      <a:pt x="164" y="0"/>
                      <a:pt x="164" y="0"/>
                    </a:cubicBezTo>
                    <a:cubicBezTo>
                      <a:pt x="166" y="0"/>
                      <a:pt x="167" y="1"/>
                      <a:pt x="167" y="2"/>
                    </a:cubicBezTo>
                    <a:cubicBezTo>
                      <a:pt x="167" y="3"/>
                      <a:pt x="166" y="4"/>
                      <a:pt x="1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43" name="Freeform 12"/>
              <p:cNvSpPr>
                <a:spLocks/>
              </p:cNvSpPr>
              <p:nvPr/>
            </p:nvSpPr>
            <p:spPr bwMode="auto">
              <a:xfrm>
                <a:off x="989" y="2472"/>
                <a:ext cx="676" cy="21"/>
              </a:xfrm>
              <a:custGeom>
                <a:avLst/>
                <a:gdLst>
                  <a:gd name="T0" fmla="*/ 164 w 167"/>
                  <a:gd name="T1" fmla="*/ 5 h 5"/>
                  <a:gd name="T2" fmla="*/ 2 w 167"/>
                  <a:gd name="T3" fmla="*/ 5 h 5"/>
                  <a:gd name="T4" fmla="*/ 0 w 167"/>
                  <a:gd name="T5" fmla="*/ 2 h 5"/>
                  <a:gd name="T6" fmla="*/ 2 w 167"/>
                  <a:gd name="T7" fmla="*/ 0 h 5"/>
                  <a:gd name="T8" fmla="*/ 164 w 167"/>
                  <a:gd name="T9" fmla="*/ 0 h 5"/>
                  <a:gd name="T10" fmla="*/ 167 w 167"/>
                  <a:gd name="T11" fmla="*/ 2 h 5"/>
                  <a:gd name="T12" fmla="*/ 164 w 16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67" h="5">
                    <a:moveTo>
                      <a:pt x="164" y="5"/>
                    </a:moveTo>
                    <a:cubicBezTo>
                      <a:pt x="2" y="5"/>
                      <a:pt x="2" y="5"/>
                      <a:pt x="2" y="5"/>
                    </a:cubicBezTo>
                    <a:cubicBezTo>
                      <a:pt x="1" y="5"/>
                      <a:pt x="0" y="4"/>
                      <a:pt x="0" y="2"/>
                    </a:cubicBezTo>
                    <a:cubicBezTo>
                      <a:pt x="0" y="1"/>
                      <a:pt x="1" y="0"/>
                      <a:pt x="2" y="0"/>
                    </a:cubicBezTo>
                    <a:cubicBezTo>
                      <a:pt x="164" y="0"/>
                      <a:pt x="164" y="0"/>
                      <a:pt x="164" y="0"/>
                    </a:cubicBezTo>
                    <a:cubicBezTo>
                      <a:pt x="166" y="0"/>
                      <a:pt x="167" y="1"/>
                      <a:pt x="167" y="2"/>
                    </a:cubicBezTo>
                    <a:cubicBezTo>
                      <a:pt x="167" y="4"/>
                      <a:pt x="166" y="5"/>
                      <a:pt x="16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44" name="Oval 13"/>
              <p:cNvSpPr>
                <a:spLocks noChangeArrowheads="1"/>
              </p:cNvSpPr>
              <p:nvPr/>
            </p:nvSpPr>
            <p:spPr bwMode="auto">
              <a:xfrm>
                <a:off x="1062" y="2158"/>
                <a:ext cx="73" cy="7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55" name="Freeform 14"/>
              <p:cNvSpPr>
                <a:spLocks/>
              </p:cNvSpPr>
              <p:nvPr/>
            </p:nvSpPr>
            <p:spPr bwMode="auto">
              <a:xfrm>
                <a:off x="1042" y="2248"/>
                <a:ext cx="113" cy="106"/>
              </a:xfrm>
              <a:custGeom>
                <a:avLst/>
                <a:gdLst>
                  <a:gd name="T0" fmla="*/ 28 w 28"/>
                  <a:gd name="T1" fmla="*/ 26 h 26"/>
                  <a:gd name="T2" fmla="*/ 28 w 28"/>
                  <a:gd name="T3" fmla="*/ 9 h 26"/>
                  <a:gd name="T4" fmla="*/ 19 w 28"/>
                  <a:gd name="T5" fmla="*/ 0 h 26"/>
                  <a:gd name="T6" fmla="*/ 9 w 28"/>
                  <a:gd name="T7" fmla="*/ 0 h 26"/>
                  <a:gd name="T8" fmla="*/ 0 w 28"/>
                  <a:gd name="T9" fmla="*/ 9 h 26"/>
                  <a:gd name="T10" fmla="*/ 0 w 28"/>
                  <a:gd name="T11" fmla="*/ 26 h 26"/>
                  <a:gd name="T12" fmla="*/ 28 w 28"/>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8" y="26"/>
                    </a:moveTo>
                    <a:cubicBezTo>
                      <a:pt x="28" y="9"/>
                      <a:pt x="28" y="9"/>
                      <a:pt x="28" y="9"/>
                    </a:cubicBezTo>
                    <a:cubicBezTo>
                      <a:pt x="28" y="4"/>
                      <a:pt x="24" y="0"/>
                      <a:pt x="19" y="0"/>
                    </a:cubicBezTo>
                    <a:cubicBezTo>
                      <a:pt x="9" y="0"/>
                      <a:pt x="9" y="0"/>
                      <a:pt x="9" y="0"/>
                    </a:cubicBezTo>
                    <a:cubicBezTo>
                      <a:pt x="4" y="0"/>
                      <a:pt x="0" y="4"/>
                      <a:pt x="0" y="9"/>
                    </a:cubicBezTo>
                    <a:cubicBezTo>
                      <a:pt x="0" y="26"/>
                      <a:pt x="0" y="26"/>
                      <a:pt x="0" y="26"/>
                    </a:cubicBezTo>
                    <a:lnTo>
                      <a:pt x="28"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grpSp>
      <p:grpSp>
        <p:nvGrpSpPr>
          <p:cNvPr id="268" name="Group 267"/>
          <p:cNvGrpSpPr/>
          <p:nvPr/>
        </p:nvGrpSpPr>
        <p:grpSpPr>
          <a:xfrm>
            <a:off x="649579" y="3928866"/>
            <a:ext cx="384290" cy="582955"/>
            <a:chOff x="12367489" y="3954655"/>
            <a:chExt cx="1552077" cy="2354448"/>
          </a:xfrm>
          <a:solidFill>
            <a:srgbClr val="FFFF00"/>
          </a:solidFill>
        </p:grpSpPr>
        <p:sp>
          <p:nvSpPr>
            <p:cNvPr id="269" name="Rounded Rectangle 268"/>
            <p:cNvSpPr/>
            <p:nvPr/>
          </p:nvSpPr>
          <p:spPr>
            <a:xfrm rot="5400000">
              <a:off x="11966304" y="4355840"/>
              <a:ext cx="2354448" cy="1552077"/>
            </a:xfrm>
            <a:prstGeom prst="roundRect">
              <a:avLst>
                <a:gd name="adj" fmla="val 8700"/>
              </a:avLst>
            </a:prstGeom>
            <a:solidFill>
              <a:schemeClr val="bg1">
                <a:lumMod val="95000"/>
              </a:schemeClr>
            </a:solidFill>
            <a:ln w="6350" cap="flat" cmpd="sng" algn="ctr">
              <a:solidFill>
                <a:schemeClr val="tx1"/>
              </a:solidFill>
              <a:prstDash val="solid"/>
            </a:ln>
            <a:effectLst/>
          </p:spPr>
          <p:txBody>
            <a:bodyPr rtlCol="0" anchor="ctr"/>
            <a:lstStyle/>
            <a:p>
              <a:pPr algn="ctr" defTabSz="896386">
                <a:defRPr/>
              </a:pPr>
              <a:endParaRPr lang="en-US" sz="882" kern="0" dirty="0">
                <a:solidFill>
                  <a:sysClr val="window" lastClr="FFFFFF"/>
                </a:solidFill>
                <a:latin typeface="Segoe UI"/>
              </a:endParaRPr>
            </a:p>
          </p:txBody>
        </p:sp>
        <p:sp>
          <p:nvSpPr>
            <p:cNvPr id="270" name="Rounded Rectangle 269"/>
            <p:cNvSpPr/>
            <p:nvPr/>
          </p:nvSpPr>
          <p:spPr bwMode="auto">
            <a:xfrm>
              <a:off x="12891358" y="5562600"/>
              <a:ext cx="518254" cy="593055"/>
            </a:xfrm>
            <a:prstGeom prst="roundRect">
              <a:avLst/>
            </a:prstGeom>
            <a:grpFill/>
            <a:ln w="635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89639" tIns="44819" rIns="89639" bIns="44819" numCol="1" rtlCol="0" anchor="ctr" anchorCtr="0" compatLnSpc="1">
              <a:prstTxWarp prst="textNoShape">
                <a:avLst/>
              </a:prstTxWarp>
            </a:bodyPr>
            <a:lstStyle/>
            <a:p>
              <a:pPr algn="ctr" defTabSz="896091">
                <a:defRPr/>
              </a:pPr>
              <a:endParaRPr lang="en-US" sz="2157" kern="0" dirty="0">
                <a:solidFill>
                  <a:srgbClr val="FFFFFF">
                    <a:alpha val="98824"/>
                  </a:srgbClr>
                </a:solidFill>
                <a:latin typeface="Segoe UI" pitchFamily="34" charset="0"/>
                <a:ea typeface="Segoe UI" pitchFamily="34" charset="0"/>
                <a:cs typeface="Segoe UI" pitchFamily="34" charset="0"/>
              </a:endParaRPr>
            </a:p>
          </p:txBody>
        </p:sp>
        <p:sp>
          <p:nvSpPr>
            <p:cNvPr id="271" name="Rectangle 270"/>
            <p:cNvSpPr/>
            <p:nvPr/>
          </p:nvSpPr>
          <p:spPr bwMode="auto">
            <a:xfrm>
              <a:off x="12891358" y="5774654"/>
              <a:ext cx="518254" cy="168945"/>
            </a:xfrm>
            <a:prstGeom prst="rect">
              <a:avLst/>
            </a:prstGeom>
            <a:grpFill/>
            <a:ln w="635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89639" tIns="44819" rIns="89639" bIns="44819" numCol="1" rtlCol="0" anchor="ctr" anchorCtr="0" compatLnSpc="1">
              <a:prstTxWarp prst="textNoShape">
                <a:avLst/>
              </a:prstTxWarp>
            </a:bodyPr>
            <a:lstStyle/>
            <a:p>
              <a:pPr algn="ctr" defTabSz="896091">
                <a:defRPr/>
              </a:pPr>
              <a:endParaRPr lang="en-US" sz="2157" kern="0" dirty="0">
                <a:solidFill>
                  <a:srgbClr val="FFFFFF">
                    <a:alpha val="98824"/>
                  </a:srgbClr>
                </a:solidFill>
                <a:latin typeface="Segoe UI" pitchFamily="34" charset="0"/>
                <a:ea typeface="Segoe UI" pitchFamily="34" charset="0"/>
                <a:cs typeface="Segoe UI" pitchFamily="34" charset="0"/>
              </a:endParaRPr>
            </a:p>
          </p:txBody>
        </p:sp>
        <p:sp>
          <p:nvSpPr>
            <p:cNvPr id="272" name="Rectangle 271"/>
            <p:cNvSpPr/>
            <p:nvPr/>
          </p:nvSpPr>
          <p:spPr bwMode="auto">
            <a:xfrm>
              <a:off x="13006270" y="5943599"/>
              <a:ext cx="189887" cy="212055"/>
            </a:xfrm>
            <a:prstGeom prst="rect">
              <a:avLst/>
            </a:prstGeom>
            <a:grpFill/>
            <a:ln w="635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89639" tIns="44819" rIns="89639" bIns="44819" numCol="1" rtlCol="0" anchor="ctr" anchorCtr="0" compatLnSpc="1">
              <a:prstTxWarp prst="textNoShape">
                <a:avLst/>
              </a:prstTxWarp>
            </a:bodyPr>
            <a:lstStyle/>
            <a:p>
              <a:pPr algn="ctr" defTabSz="896091">
                <a:defRPr/>
              </a:pPr>
              <a:endParaRPr lang="en-US" sz="2157" kern="0" dirty="0">
                <a:solidFill>
                  <a:srgbClr val="FFFFFF">
                    <a:alpha val="98824"/>
                  </a:srgbClr>
                </a:solidFill>
                <a:latin typeface="Segoe UI" pitchFamily="34" charset="0"/>
                <a:ea typeface="Segoe UI" pitchFamily="34" charset="0"/>
                <a:cs typeface="Segoe UI" pitchFamily="34" charset="0"/>
              </a:endParaRPr>
            </a:p>
          </p:txBody>
        </p:sp>
        <p:sp>
          <p:nvSpPr>
            <p:cNvPr id="273" name="Rectangle 272"/>
            <p:cNvSpPr/>
            <p:nvPr/>
          </p:nvSpPr>
          <p:spPr bwMode="auto">
            <a:xfrm>
              <a:off x="13006270" y="5562600"/>
              <a:ext cx="189887" cy="212055"/>
            </a:xfrm>
            <a:prstGeom prst="rect">
              <a:avLst/>
            </a:prstGeom>
            <a:grpFill/>
            <a:ln w="635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89639" tIns="44819" rIns="89639" bIns="44819" numCol="1" rtlCol="0" anchor="ctr" anchorCtr="0" compatLnSpc="1">
              <a:prstTxWarp prst="textNoShape">
                <a:avLst/>
              </a:prstTxWarp>
            </a:bodyPr>
            <a:lstStyle/>
            <a:p>
              <a:pPr algn="ctr" defTabSz="896091">
                <a:defRPr/>
              </a:pPr>
              <a:endParaRPr lang="en-US" sz="2157" kern="0" dirty="0">
                <a:solidFill>
                  <a:srgbClr val="FFFFFF">
                    <a:alpha val="98824"/>
                  </a:srgbClr>
                </a:solidFill>
                <a:latin typeface="Segoe UI" pitchFamily="34" charset="0"/>
                <a:ea typeface="Segoe UI" pitchFamily="34" charset="0"/>
                <a:cs typeface="Segoe UI" pitchFamily="34" charset="0"/>
              </a:endParaRPr>
            </a:p>
          </p:txBody>
        </p:sp>
        <p:cxnSp>
          <p:nvCxnSpPr>
            <p:cNvPr id="274" name="Straight Connector 273"/>
            <p:cNvCxnSpPr/>
            <p:nvPr/>
          </p:nvCxnSpPr>
          <p:spPr>
            <a:xfrm>
              <a:off x="13333412" y="5565758"/>
              <a:ext cx="0" cy="593054"/>
            </a:xfrm>
            <a:prstGeom prst="line">
              <a:avLst/>
            </a:prstGeom>
            <a:grpFill/>
            <a:ln w="6350">
              <a:solidFill>
                <a:schemeClr val="tx1"/>
              </a:solidFill>
            </a:ln>
          </p:spPr>
          <p:style>
            <a:lnRef idx="1">
              <a:schemeClr val="dk1"/>
            </a:lnRef>
            <a:fillRef idx="0">
              <a:schemeClr val="dk1"/>
            </a:fillRef>
            <a:effectRef idx="0">
              <a:schemeClr val="dk1"/>
            </a:effectRef>
            <a:fontRef idx="minor">
              <a:schemeClr val="tx1"/>
            </a:fontRef>
          </p:style>
        </p:cxnSp>
      </p:grpSp>
      <p:sp>
        <p:nvSpPr>
          <p:cNvPr id="176" name="Rectangle 175"/>
          <p:cNvSpPr/>
          <p:nvPr/>
        </p:nvSpPr>
        <p:spPr bwMode="auto">
          <a:xfrm>
            <a:off x="8367527" y="3346592"/>
            <a:ext cx="954839" cy="429512"/>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822145" fontAlgn="base">
              <a:spcBef>
                <a:spcPct val="0"/>
              </a:spcBef>
              <a:spcAft>
                <a:spcPct val="0"/>
              </a:spcAft>
              <a:defRPr/>
            </a:pPr>
            <a:r>
              <a:rPr lang="en-US" sz="980" dirty="0">
                <a:ln>
                  <a:solidFill>
                    <a:srgbClr val="FFFFFF">
                      <a:alpha val="0"/>
                    </a:srgbClr>
                  </a:solidFill>
                </a:ln>
                <a:solidFill>
                  <a:srgbClr val="FFFFFF"/>
                </a:solidFill>
                <a:latin typeface="Segoe"/>
              </a:rPr>
              <a:t>Active</a:t>
            </a:r>
            <a:br>
              <a:rPr lang="en-US" sz="980" dirty="0">
                <a:ln>
                  <a:solidFill>
                    <a:srgbClr val="FFFFFF">
                      <a:alpha val="0"/>
                    </a:srgbClr>
                  </a:solidFill>
                </a:ln>
                <a:solidFill>
                  <a:srgbClr val="FFFFFF"/>
                </a:solidFill>
                <a:latin typeface="Segoe"/>
              </a:rPr>
            </a:br>
            <a:r>
              <a:rPr lang="en-US" sz="980" dirty="0">
                <a:ln>
                  <a:solidFill>
                    <a:srgbClr val="FFFFFF">
                      <a:alpha val="0"/>
                    </a:srgbClr>
                  </a:solidFill>
                </a:ln>
                <a:solidFill>
                  <a:srgbClr val="FFFFFF"/>
                </a:solidFill>
                <a:latin typeface="Segoe"/>
              </a:rPr>
              <a:t>Directory</a:t>
            </a:r>
          </a:p>
        </p:txBody>
      </p:sp>
      <p:grpSp>
        <p:nvGrpSpPr>
          <p:cNvPr id="293" name="Group 292"/>
          <p:cNvGrpSpPr/>
          <p:nvPr/>
        </p:nvGrpSpPr>
        <p:grpSpPr>
          <a:xfrm>
            <a:off x="10304696" y="3631464"/>
            <a:ext cx="643141" cy="260260"/>
            <a:chOff x="10511326" y="3415901"/>
            <a:chExt cx="656037" cy="265479"/>
          </a:xfrm>
        </p:grpSpPr>
        <p:grpSp>
          <p:nvGrpSpPr>
            <p:cNvPr id="294" name="Group 293"/>
            <p:cNvGrpSpPr/>
            <p:nvPr/>
          </p:nvGrpSpPr>
          <p:grpSpPr>
            <a:xfrm>
              <a:off x="10511326" y="3415901"/>
              <a:ext cx="656037" cy="265479"/>
              <a:chOff x="11124799" y="3415901"/>
              <a:chExt cx="656037" cy="265479"/>
            </a:xfrm>
          </p:grpSpPr>
          <p:sp>
            <p:nvSpPr>
              <p:cNvPr id="301" name="Rectangle 300"/>
              <p:cNvSpPr/>
              <p:nvPr/>
            </p:nvSpPr>
            <p:spPr>
              <a:xfrm>
                <a:off x="11124799" y="3415901"/>
                <a:ext cx="656037" cy="265479"/>
              </a:xfrm>
              <a:prstGeom prst="rect">
                <a:avLst/>
              </a:prstGeom>
              <a:solidFill>
                <a:srgbClr val="2E75B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65">
                  <a:solidFill>
                    <a:srgbClr val="FFFFFF"/>
                  </a:solidFill>
                  <a:latin typeface="Segoe UI"/>
                </a:endParaRPr>
              </a:p>
            </p:txBody>
          </p:sp>
          <p:grpSp>
            <p:nvGrpSpPr>
              <p:cNvPr id="302" name="Group 301"/>
              <p:cNvGrpSpPr/>
              <p:nvPr/>
            </p:nvGrpSpPr>
            <p:grpSpPr>
              <a:xfrm>
                <a:off x="11403757" y="3456438"/>
                <a:ext cx="354797" cy="201764"/>
                <a:chOff x="5433815" y="3134944"/>
                <a:chExt cx="395458" cy="224887"/>
              </a:xfrm>
              <a:solidFill>
                <a:schemeClr val="bg1"/>
              </a:solidFill>
            </p:grpSpPr>
            <p:sp>
              <p:nvSpPr>
                <p:cNvPr id="303" name="Freeform 302"/>
                <p:cNvSpPr>
                  <a:spLocks noChangeAspect="1" noEditPoints="1"/>
                </p:cNvSpPr>
                <p:nvPr/>
              </p:nvSpPr>
              <p:spPr bwMode="black">
                <a:xfrm>
                  <a:off x="5433815" y="3134944"/>
                  <a:ext cx="187949" cy="224887"/>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grpFill/>
                <a:ln>
                  <a:noFill/>
                </a:ln>
              </p:spPr>
              <p:txBody>
                <a:bodyPr vert="horz" wrap="square" lIns="87857" tIns="43929" rIns="87857" bIns="43929" numCol="1" anchor="t" anchorCtr="0" compatLnSpc="1">
                  <a:prstTxWarp prst="textNoShape">
                    <a:avLst/>
                  </a:prstTxWarp>
                </a:bodyPr>
                <a:lstStyle/>
                <a:p>
                  <a:pPr defTabSz="914367">
                    <a:defRPr/>
                  </a:pPr>
                  <a:endParaRPr lang="en-US" sz="1729" dirty="0">
                    <a:solidFill>
                      <a:srgbClr val="505050"/>
                    </a:solidFill>
                    <a:latin typeface="Segoe UI"/>
                  </a:endParaRPr>
                </a:p>
              </p:txBody>
            </p:sp>
            <p:sp>
              <p:nvSpPr>
                <p:cNvPr id="304" name="Freeform 303"/>
                <p:cNvSpPr>
                  <a:spLocks noChangeAspect="1" noEditPoints="1"/>
                </p:cNvSpPr>
                <p:nvPr/>
              </p:nvSpPr>
              <p:spPr bwMode="black">
                <a:xfrm>
                  <a:off x="5641324" y="3134944"/>
                  <a:ext cx="187949" cy="224887"/>
                </a:xfrm>
                <a:custGeom>
                  <a:avLst/>
                  <a:gdLst>
                    <a:gd name="T0" fmla="*/ 35 w 1200"/>
                    <a:gd name="T1" fmla="*/ 52 h 1436"/>
                    <a:gd name="T2" fmla="*/ 246 w 1200"/>
                    <a:gd name="T3" fmla="*/ 350 h 1436"/>
                    <a:gd name="T4" fmla="*/ 88 w 1200"/>
                    <a:gd name="T5" fmla="*/ 204 h 1436"/>
                    <a:gd name="T6" fmla="*/ 141 w 1200"/>
                    <a:gd name="T7" fmla="*/ 64 h 1436"/>
                    <a:gd name="T8" fmla="*/ 499 w 1200"/>
                    <a:gd name="T9" fmla="*/ 5 h 1436"/>
                    <a:gd name="T10" fmla="*/ 381 w 1200"/>
                    <a:gd name="T11" fmla="*/ 133 h 1436"/>
                    <a:gd name="T12" fmla="*/ 446 w 1200"/>
                    <a:gd name="T13" fmla="*/ 110 h 1436"/>
                    <a:gd name="T14" fmla="*/ 552 w 1200"/>
                    <a:gd name="T15" fmla="*/ 403 h 1436"/>
                    <a:gd name="T16" fmla="*/ 643 w 1200"/>
                    <a:gd name="T17" fmla="*/ 210 h 1436"/>
                    <a:gd name="T18" fmla="*/ 929 w 1200"/>
                    <a:gd name="T19" fmla="*/ 198 h 1436"/>
                    <a:gd name="T20" fmla="*/ 789 w 1200"/>
                    <a:gd name="T21" fmla="*/ 64 h 1436"/>
                    <a:gd name="T22" fmla="*/ 841 w 1200"/>
                    <a:gd name="T23" fmla="*/ 204 h 1436"/>
                    <a:gd name="T24" fmla="*/ 1197 w 1200"/>
                    <a:gd name="T25" fmla="*/ 5 h 1436"/>
                    <a:gd name="T26" fmla="*/ 1029 w 1200"/>
                    <a:gd name="T27" fmla="*/ 63 h 1436"/>
                    <a:gd name="T28" fmla="*/ 1075 w 1200"/>
                    <a:gd name="T29" fmla="*/ 122 h 1436"/>
                    <a:gd name="T30" fmla="*/ 1110 w 1200"/>
                    <a:gd name="T31" fmla="*/ 403 h 1436"/>
                    <a:gd name="T32" fmla="*/ 225 w 1200"/>
                    <a:gd name="T33" fmla="*/ 519 h 1436"/>
                    <a:gd name="T34" fmla="*/ 120 w 1200"/>
                    <a:gd name="T35" fmla="*/ 554 h 1436"/>
                    <a:gd name="T36" fmla="*/ 80 w 1200"/>
                    <a:gd name="T37" fmla="*/ 648 h 1436"/>
                    <a:gd name="T38" fmla="*/ 138 w 1200"/>
                    <a:gd name="T39" fmla="*/ 612 h 1436"/>
                    <a:gd name="T40" fmla="*/ 225 w 1200"/>
                    <a:gd name="T41" fmla="*/ 519 h 1436"/>
                    <a:gd name="T42" fmla="*/ 364 w 1200"/>
                    <a:gd name="T43" fmla="*/ 565 h 1436"/>
                    <a:gd name="T44" fmla="*/ 574 w 1200"/>
                    <a:gd name="T45" fmla="*/ 870 h 1436"/>
                    <a:gd name="T46" fmla="*/ 411 w 1200"/>
                    <a:gd name="T47" fmla="*/ 724 h 1436"/>
                    <a:gd name="T48" fmla="*/ 469 w 1200"/>
                    <a:gd name="T49" fmla="*/ 577 h 1436"/>
                    <a:gd name="T50" fmla="*/ 818 w 1200"/>
                    <a:gd name="T51" fmla="*/ 519 h 1436"/>
                    <a:gd name="T52" fmla="*/ 701 w 1200"/>
                    <a:gd name="T53" fmla="*/ 648 h 1436"/>
                    <a:gd name="T54" fmla="*/ 771 w 1200"/>
                    <a:gd name="T55" fmla="*/ 624 h 1436"/>
                    <a:gd name="T56" fmla="*/ 871 w 1200"/>
                    <a:gd name="T57" fmla="*/ 917 h 1436"/>
                    <a:gd name="T58" fmla="*/ 0 w 1200"/>
                    <a:gd name="T59" fmla="*/ 1238 h 1436"/>
                    <a:gd name="T60" fmla="*/ 281 w 1200"/>
                    <a:gd name="T61" fmla="*/ 1232 h 1436"/>
                    <a:gd name="T62" fmla="*/ 141 w 1200"/>
                    <a:gd name="T63" fmla="*/ 1098 h 1436"/>
                    <a:gd name="T64" fmla="*/ 193 w 1200"/>
                    <a:gd name="T65" fmla="*/ 1232 h 1436"/>
                    <a:gd name="T66" fmla="*/ 552 w 1200"/>
                    <a:gd name="T67" fmla="*/ 1030 h 1436"/>
                    <a:gd name="T68" fmla="*/ 381 w 1200"/>
                    <a:gd name="T69" fmla="*/ 1089 h 1436"/>
                    <a:gd name="T70" fmla="*/ 422 w 1200"/>
                    <a:gd name="T71" fmla="*/ 1147 h 1436"/>
                    <a:gd name="T72" fmla="*/ 463 w 1200"/>
                    <a:gd name="T73" fmla="*/ 1434 h 1436"/>
                    <a:gd name="T74" fmla="*/ 783 w 1200"/>
                    <a:gd name="T75" fmla="*/ 1436 h 1436"/>
                    <a:gd name="T76" fmla="*/ 789 w 1200"/>
                    <a:gd name="T77" fmla="*/ 1028 h 1436"/>
                    <a:gd name="T78" fmla="*/ 783 w 1200"/>
                    <a:gd name="T79" fmla="*/ 1436 h 1436"/>
                    <a:gd name="T80" fmla="*/ 789 w 1200"/>
                    <a:gd name="T81" fmla="*/ 1366 h 1436"/>
                    <a:gd name="T82" fmla="*/ 1197 w 1200"/>
                    <a:gd name="T83" fmla="*/ 1030 h 1436"/>
                    <a:gd name="T84" fmla="*/ 1093 w 1200"/>
                    <a:gd name="T85" fmla="*/ 1065 h 1436"/>
                    <a:gd name="T86" fmla="*/ 1052 w 1200"/>
                    <a:gd name="T87" fmla="*/ 1159 h 1436"/>
                    <a:gd name="T88" fmla="*/ 1110 w 1200"/>
                    <a:gd name="T89" fmla="*/ 1130 h 1436"/>
                    <a:gd name="T90" fmla="*/ 1197 w 1200"/>
                    <a:gd name="T91" fmla="*/ 1030 h 1436"/>
                    <a:gd name="T92" fmla="*/ 1147 w 1200"/>
                    <a:gd name="T93" fmla="*/ 519 h 1436"/>
                    <a:gd name="T94" fmla="*/ 1029 w 1200"/>
                    <a:gd name="T95" fmla="*/ 648 h 1436"/>
                    <a:gd name="T96" fmla="*/ 1100 w 1200"/>
                    <a:gd name="T97" fmla="*/ 624 h 1436"/>
                    <a:gd name="T98" fmla="*/ 1200 w 1200"/>
                    <a:gd name="T99" fmla="*/ 917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0" h="1436">
                      <a:moveTo>
                        <a:pt x="141" y="408"/>
                      </a:moveTo>
                      <a:cubicBezTo>
                        <a:pt x="47" y="408"/>
                        <a:pt x="0" y="338"/>
                        <a:pt x="0" y="210"/>
                      </a:cubicBezTo>
                      <a:cubicBezTo>
                        <a:pt x="0" y="140"/>
                        <a:pt x="12" y="87"/>
                        <a:pt x="35" y="52"/>
                      </a:cubicBezTo>
                      <a:cubicBezTo>
                        <a:pt x="59" y="17"/>
                        <a:pt x="100" y="0"/>
                        <a:pt x="147" y="0"/>
                      </a:cubicBezTo>
                      <a:cubicBezTo>
                        <a:pt x="240" y="0"/>
                        <a:pt x="281" y="64"/>
                        <a:pt x="281" y="198"/>
                      </a:cubicBezTo>
                      <a:cubicBezTo>
                        <a:pt x="281" y="268"/>
                        <a:pt x="269" y="315"/>
                        <a:pt x="246" y="350"/>
                      </a:cubicBezTo>
                      <a:cubicBezTo>
                        <a:pt x="223" y="385"/>
                        <a:pt x="187" y="408"/>
                        <a:pt x="141" y="408"/>
                      </a:cubicBezTo>
                      <a:close/>
                      <a:moveTo>
                        <a:pt x="141" y="64"/>
                      </a:moveTo>
                      <a:cubicBezTo>
                        <a:pt x="106" y="64"/>
                        <a:pt x="88" y="111"/>
                        <a:pt x="88" y="204"/>
                      </a:cubicBezTo>
                      <a:cubicBezTo>
                        <a:pt x="88" y="297"/>
                        <a:pt x="106" y="338"/>
                        <a:pt x="141" y="338"/>
                      </a:cubicBezTo>
                      <a:cubicBezTo>
                        <a:pt x="176" y="338"/>
                        <a:pt x="193" y="291"/>
                        <a:pt x="193" y="204"/>
                      </a:cubicBezTo>
                      <a:cubicBezTo>
                        <a:pt x="193" y="111"/>
                        <a:pt x="176" y="64"/>
                        <a:pt x="141" y="64"/>
                      </a:cubicBezTo>
                      <a:close/>
                      <a:moveTo>
                        <a:pt x="552" y="5"/>
                      </a:moveTo>
                      <a:cubicBezTo>
                        <a:pt x="552" y="5"/>
                        <a:pt x="552" y="5"/>
                        <a:pt x="552" y="5"/>
                      </a:cubicBezTo>
                      <a:cubicBezTo>
                        <a:pt x="499" y="5"/>
                        <a:pt x="499" y="5"/>
                        <a:pt x="499" y="5"/>
                      </a:cubicBezTo>
                      <a:cubicBezTo>
                        <a:pt x="481" y="16"/>
                        <a:pt x="463" y="28"/>
                        <a:pt x="440" y="34"/>
                      </a:cubicBezTo>
                      <a:cubicBezTo>
                        <a:pt x="422" y="46"/>
                        <a:pt x="399" y="57"/>
                        <a:pt x="381" y="63"/>
                      </a:cubicBezTo>
                      <a:cubicBezTo>
                        <a:pt x="381" y="63"/>
                        <a:pt x="381" y="63"/>
                        <a:pt x="381" y="133"/>
                      </a:cubicBezTo>
                      <a:cubicBezTo>
                        <a:pt x="387" y="133"/>
                        <a:pt x="393" y="133"/>
                        <a:pt x="404" y="128"/>
                      </a:cubicBezTo>
                      <a:cubicBezTo>
                        <a:pt x="410" y="128"/>
                        <a:pt x="416" y="128"/>
                        <a:pt x="422" y="122"/>
                      </a:cubicBezTo>
                      <a:cubicBezTo>
                        <a:pt x="434" y="122"/>
                        <a:pt x="440" y="116"/>
                        <a:pt x="446" y="110"/>
                      </a:cubicBezTo>
                      <a:cubicBezTo>
                        <a:pt x="452" y="110"/>
                        <a:pt x="458" y="104"/>
                        <a:pt x="463" y="98"/>
                      </a:cubicBezTo>
                      <a:cubicBezTo>
                        <a:pt x="463" y="98"/>
                        <a:pt x="463" y="98"/>
                        <a:pt x="463" y="403"/>
                      </a:cubicBezTo>
                      <a:cubicBezTo>
                        <a:pt x="463" y="403"/>
                        <a:pt x="463" y="403"/>
                        <a:pt x="552" y="403"/>
                      </a:cubicBezTo>
                      <a:cubicBezTo>
                        <a:pt x="552" y="403"/>
                        <a:pt x="552" y="403"/>
                        <a:pt x="552" y="5"/>
                      </a:cubicBezTo>
                      <a:close/>
                      <a:moveTo>
                        <a:pt x="783" y="408"/>
                      </a:moveTo>
                      <a:cubicBezTo>
                        <a:pt x="690" y="408"/>
                        <a:pt x="643" y="338"/>
                        <a:pt x="643" y="210"/>
                      </a:cubicBezTo>
                      <a:cubicBezTo>
                        <a:pt x="643" y="140"/>
                        <a:pt x="655" y="87"/>
                        <a:pt x="684" y="52"/>
                      </a:cubicBezTo>
                      <a:cubicBezTo>
                        <a:pt x="707" y="17"/>
                        <a:pt x="742" y="0"/>
                        <a:pt x="789" y="0"/>
                      </a:cubicBezTo>
                      <a:cubicBezTo>
                        <a:pt x="882" y="0"/>
                        <a:pt x="929" y="64"/>
                        <a:pt x="929" y="198"/>
                      </a:cubicBezTo>
                      <a:cubicBezTo>
                        <a:pt x="929" y="268"/>
                        <a:pt x="917" y="315"/>
                        <a:pt x="888" y="350"/>
                      </a:cubicBezTo>
                      <a:cubicBezTo>
                        <a:pt x="864" y="385"/>
                        <a:pt x="829" y="408"/>
                        <a:pt x="783" y="408"/>
                      </a:cubicBezTo>
                      <a:close/>
                      <a:moveTo>
                        <a:pt x="789" y="64"/>
                      </a:moveTo>
                      <a:cubicBezTo>
                        <a:pt x="748" y="64"/>
                        <a:pt x="730" y="111"/>
                        <a:pt x="730" y="204"/>
                      </a:cubicBezTo>
                      <a:cubicBezTo>
                        <a:pt x="730" y="297"/>
                        <a:pt x="748" y="338"/>
                        <a:pt x="789" y="338"/>
                      </a:cubicBezTo>
                      <a:cubicBezTo>
                        <a:pt x="824" y="338"/>
                        <a:pt x="841" y="291"/>
                        <a:pt x="841" y="204"/>
                      </a:cubicBezTo>
                      <a:cubicBezTo>
                        <a:pt x="841" y="111"/>
                        <a:pt x="824" y="64"/>
                        <a:pt x="789" y="64"/>
                      </a:cubicBezTo>
                      <a:close/>
                      <a:moveTo>
                        <a:pt x="1197" y="5"/>
                      </a:moveTo>
                      <a:cubicBezTo>
                        <a:pt x="1197" y="5"/>
                        <a:pt x="1197" y="5"/>
                        <a:pt x="1197" y="5"/>
                      </a:cubicBezTo>
                      <a:cubicBezTo>
                        <a:pt x="1145" y="5"/>
                        <a:pt x="1145" y="5"/>
                        <a:pt x="1145" y="5"/>
                      </a:cubicBezTo>
                      <a:cubicBezTo>
                        <a:pt x="1128" y="16"/>
                        <a:pt x="1110" y="28"/>
                        <a:pt x="1093" y="34"/>
                      </a:cubicBezTo>
                      <a:cubicBezTo>
                        <a:pt x="1075" y="46"/>
                        <a:pt x="1052" y="57"/>
                        <a:pt x="1029" y="63"/>
                      </a:cubicBezTo>
                      <a:cubicBezTo>
                        <a:pt x="1029" y="63"/>
                        <a:pt x="1029" y="63"/>
                        <a:pt x="1029" y="133"/>
                      </a:cubicBezTo>
                      <a:cubicBezTo>
                        <a:pt x="1035" y="133"/>
                        <a:pt x="1046" y="133"/>
                        <a:pt x="1052" y="128"/>
                      </a:cubicBezTo>
                      <a:cubicBezTo>
                        <a:pt x="1058" y="128"/>
                        <a:pt x="1070" y="128"/>
                        <a:pt x="1075" y="122"/>
                      </a:cubicBezTo>
                      <a:cubicBezTo>
                        <a:pt x="1081" y="122"/>
                        <a:pt x="1087" y="116"/>
                        <a:pt x="1093" y="110"/>
                      </a:cubicBezTo>
                      <a:cubicBezTo>
                        <a:pt x="1104" y="110"/>
                        <a:pt x="1110" y="104"/>
                        <a:pt x="1110" y="98"/>
                      </a:cubicBezTo>
                      <a:cubicBezTo>
                        <a:pt x="1110" y="98"/>
                        <a:pt x="1110" y="98"/>
                        <a:pt x="1110" y="403"/>
                      </a:cubicBezTo>
                      <a:cubicBezTo>
                        <a:pt x="1110" y="403"/>
                        <a:pt x="1110" y="403"/>
                        <a:pt x="1197" y="403"/>
                      </a:cubicBezTo>
                      <a:cubicBezTo>
                        <a:pt x="1197" y="403"/>
                        <a:pt x="1197" y="403"/>
                        <a:pt x="1197" y="5"/>
                      </a:cubicBezTo>
                      <a:close/>
                      <a:moveTo>
                        <a:pt x="225" y="519"/>
                      </a:moveTo>
                      <a:cubicBezTo>
                        <a:pt x="225" y="519"/>
                        <a:pt x="225" y="519"/>
                        <a:pt x="225" y="519"/>
                      </a:cubicBezTo>
                      <a:cubicBezTo>
                        <a:pt x="173" y="519"/>
                        <a:pt x="173" y="519"/>
                        <a:pt x="173" y="519"/>
                      </a:cubicBezTo>
                      <a:cubicBezTo>
                        <a:pt x="155" y="530"/>
                        <a:pt x="138" y="542"/>
                        <a:pt x="120" y="554"/>
                      </a:cubicBezTo>
                      <a:cubicBezTo>
                        <a:pt x="97" y="560"/>
                        <a:pt x="80" y="571"/>
                        <a:pt x="56" y="577"/>
                      </a:cubicBezTo>
                      <a:cubicBezTo>
                        <a:pt x="56" y="577"/>
                        <a:pt x="56" y="577"/>
                        <a:pt x="56" y="648"/>
                      </a:cubicBezTo>
                      <a:cubicBezTo>
                        <a:pt x="62" y="648"/>
                        <a:pt x="68" y="648"/>
                        <a:pt x="80" y="648"/>
                      </a:cubicBezTo>
                      <a:cubicBezTo>
                        <a:pt x="85" y="642"/>
                        <a:pt x="91" y="642"/>
                        <a:pt x="103" y="636"/>
                      </a:cubicBezTo>
                      <a:cubicBezTo>
                        <a:pt x="109" y="636"/>
                        <a:pt x="115" y="630"/>
                        <a:pt x="120" y="624"/>
                      </a:cubicBezTo>
                      <a:cubicBezTo>
                        <a:pt x="126" y="624"/>
                        <a:pt x="132" y="618"/>
                        <a:pt x="138" y="612"/>
                      </a:cubicBezTo>
                      <a:cubicBezTo>
                        <a:pt x="138" y="612"/>
                        <a:pt x="138" y="612"/>
                        <a:pt x="138" y="917"/>
                      </a:cubicBezTo>
                      <a:cubicBezTo>
                        <a:pt x="138" y="917"/>
                        <a:pt x="138" y="917"/>
                        <a:pt x="225" y="917"/>
                      </a:cubicBezTo>
                      <a:cubicBezTo>
                        <a:pt x="225" y="917"/>
                        <a:pt x="225" y="917"/>
                        <a:pt x="225" y="519"/>
                      </a:cubicBezTo>
                      <a:close/>
                      <a:moveTo>
                        <a:pt x="463" y="923"/>
                      </a:moveTo>
                      <a:cubicBezTo>
                        <a:pt x="370" y="923"/>
                        <a:pt x="323" y="853"/>
                        <a:pt x="323" y="724"/>
                      </a:cubicBezTo>
                      <a:cubicBezTo>
                        <a:pt x="323" y="653"/>
                        <a:pt x="335" y="600"/>
                        <a:pt x="364" y="565"/>
                      </a:cubicBezTo>
                      <a:cubicBezTo>
                        <a:pt x="387" y="530"/>
                        <a:pt x="422" y="512"/>
                        <a:pt x="475" y="512"/>
                      </a:cubicBezTo>
                      <a:cubicBezTo>
                        <a:pt x="562" y="512"/>
                        <a:pt x="609" y="583"/>
                        <a:pt x="609" y="712"/>
                      </a:cubicBezTo>
                      <a:cubicBezTo>
                        <a:pt x="609" y="782"/>
                        <a:pt x="597" y="829"/>
                        <a:pt x="574" y="870"/>
                      </a:cubicBezTo>
                      <a:cubicBezTo>
                        <a:pt x="545" y="905"/>
                        <a:pt x="510" y="923"/>
                        <a:pt x="463" y="923"/>
                      </a:cubicBezTo>
                      <a:close/>
                      <a:moveTo>
                        <a:pt x="469" y="577"/>
                      </a:moveTo>
                      <a:cubicBezTo>
                        <a:pt x="428" y="577"/>
                        <a:pt x="411" y="624"/>
                        <a:pt x="411" y="724"/>
                      </a:cubicBezTo>
                      <a:cubicBezTo>
                        <a:pt x="411" y="811"/>
                        <a:pt x="428" y="853"/>
                        <a:pt x="469" y="853"/>
                      </a:cubicBezTo>
                      <a:cubicBezTo>
                        <a:pt x="504" y="853"/>
                        <a:pt x="521" y="806"/>
                        <a:pt x="521" y="718"/>
                      </a:cubicBezTo>
                      <a:cubicBezTo>
                        <a:pt x="521" y="624"/>
                        <a:pt x="504" y="577"/>
                        <a:pt x="469" y="577"/>
                      </a:cubicBezTo>
                      <a:close/>
                      <a:moveTo>
                        <a:pt x="871" y="519"/>
                      </a:moveTo>
                      <a:cubicBezTo>
                        <a:pt x="871" y="519"/>
                        <a:pt x="871" y="519"/>
                        <a:pt x="871" y="519"/>
                      </a:cubicBezTo>
                      <a:cubicBezTo>
                        <a:pt x="818" y="519"/>
                        <a:pt x="818" y="519"/>
                        <a:pt x="818" y="519"/>
                      </a:cubicBezTo>
                      <a:cubicBezTo>
                        <a:pt x="807" y="530"/>
                        <a:pt x="783" y="542"/>
                        <a:pt x="765" y="554"/>
                      </a:cubicBezTo>
                      <a:cubicBezTo>
                        <a:pt x="748" y="560"/>
                        <a:pt x="724" y="571"/>
                        <a:pt x="701" y="577"/>
                      </a:cubicBezTo>
                      <a:cubicBezTo>
                        <a:pt x="701" y="577"/>
                        <a:pt x="701" y="577"/>
                        <a:pt x="701" y="648"/>
                      </a:cubicBezTo>
                      <a:cubicBezTo>
                        <a:pt x="706" y="648"/>
                        <a:pt x="718" y="648"/>
                        <a:pt x="724" y="648"/>
                      </a:cubicBezTo>
                      <a:cubicBezTo>
                        <a:pt x="730" y="642"/>
                        <a:pt x="742" y="642"/>
                        <a:pt x="748" y="636"/>
                      </a:cubicBezTo>
                      <a:cubicBezTo>
                        <a:pt x="754" y="636"/>
                        <a:pt x="760" y="630"/>
                        <a:pt x="771" y="624"/>
                      </a:cubicBezTo>
                      <a:cubicBezTo>
                        <a:pt x="777" y="624"/>
                        <a:pt x="783" y="618"/>
                        <a:pt x="783" y="612"/>
                      </a:cubicBezTo>
                      <a:cubicBezTo>
                        <a:pt x="783" y="612"/>
                        <a:pt x="783" y="612"/>
                        <a:pt x="783" y="917"/>
                      </a:cubicBezTo>
                      <a:cubicBezTo>
                        <a:pt x="783" y="917"/>
                        <a:pt x="783" y="917"/>
                        <a:pt x="871" y="917"/>
                      </a:cubicBezTo>
                      <a:cubicBezTo>
                        <a:pt x="871" y="917"/>
                        <a:pt x="871" y="917"/>
                        <a:pt x="871" y="519"/>
                      </a:cubicBezTo>
                      <a:close/>
                      <a:moveTo>
                        <a:pt x="141" y="1436"/>
                      </a:moveTo>
                      <a:cubicBezTo>
                        <a:pt x="47" y="1436"/>
                        <a:pt x="0" y="1372"/>
                        <a:pt x="0" y="1238"/>
                      </a:cubicBezTo>
                      <a:cubicBezTo>
                        <a:pt x="0" y="1168"/>
                        <a:pt x="12" y="1121"/>
                        <a:pt x="35" y="1080"/>
                      </a:cubicBezTo>
                      <a:cubicBezTo>
                        <a:pt x="59" y="1045"/>
                        <a:pt x="100" y="1028"/>
                        <a:pt x="147" y="1028"/>
                      </a:cubicBezTo>
                      <a:cubicBezTo>
                        <a:pt x="240" y="1028"/>
                        <a:pt x="281" y="1098"/>
                        <a:pt x="281" y="1232"/>
                      </a:cubicBezTo>
                      <a:cubicBezTo>
                        <a:pt x="281" y="1296"/>
                        <a:pt x="269" y="1349"/>
                        <a:pt x="246" y="1384"/>
                      </a:cubicBezTo>
                      <a:cubicBezTo>
                        <a:pt x="223" y="1419"/>
                        <a:pt x="187" y="1436"/>
                        <a:pt x="141" y="1436"/>
                      </a:cubicBezTo>
                      <a:close/>
                      <a:moveTo>
                        <a:pt x="141" y="1098"/>
                      </a:moveTo>
                      <a:cubicBezTo>
                        <a:pt x="106" y="1098"/>
                        <a:pt x="88" y="1145"/>
                        <a:pt x="88" y="1238"/>
                      </a:cubicBezTo>
                      <a:cubicBezTo>
                        <a:pt x="88" y="1325"/>
                        <a:pt x="106" y="1366"/>
                        <a:pt x="141" y="1366"/>
                      </a:cubicBezTo>
                      <a:cubicBezTo>
                        <a:pt x="176" y="1366"/>
                        <a:pt x="193" y="1325"/>
                        <a:pt x="193" y="1232"/>
                      </a:cubicBezTo>
                      <a:cubicBezTo>
                        <a:pt x="193" y="1139"/>
                        <a:pt x="176" y="1098"/>
                        <a:pt x="141" y="1098"/>
                      </a:cubicBezTo>
                      <a:close/>
                      <a:moveTo>
                        <a:pt x="552" y="1030"/>
                      </a:moveTo>
                      <a:cubicBezTo>
                        <a:pt x="552" y="1030"/>
                        <a:pt x="552" y="1030"/>
                        <a:pt x="552" y="1030"/>
                      </a:cubicBezTo>
                      <a:cubicBezTo>
                        <a:pt x="499" y="1030"/>
                        <a:pt x="499" y="1030"/>
                        <a:pt x="499" y="1030"/>
                      </a:cubicBezTo>
                      <a:cubicBezTo>
                        <a:pt x="481" y="1042"/>
                        <a:pt x="463" y="1054"/>
                        <a:pt x="440" y="1065"/>
                      </a:cubicBezTo>
                      <a:cubicBezTo>
                        <a:pt x="422" y="1071"/>
                        <a:pt x="399" y="1083"/>
                        <a:pt x="381" y="1089"/>
                      </a:cubicBezTo>
                      <a:cubicBezTo>
                        <a:pt x="381" y="1089"/>
                        <a:pt x="381" y="1089"/>
                        <a:pt x="381" y="1159"/>
                      </a:cubicBezTo>
                      <a:cubicBezTo>
                        <a:pt x="387" y="1159"/>
                        <a:pt x="393" y="1159"/>
                        <a:pt x="404" y="1159"/>
                      </a:cubicBezTo>
                      <a:cubicBezTo>
                        <a:pt x="410" y="1153"/>
                        <a:pt x="416" y="1153"/>
                        <a:pt x="422" y="1147"/>
                      </a:cubicBezTo>
                      <a:cubicBezTo>
                        <a:pt x="434" y="1147"/>
                        <a:pt x="440" y="1141"/>
                        <a:pt x="446" y="1141"/>
                      </a:cubicBezTo>
                      <a:cubicBezTo>
                        <a:pt x="452" y="1136"/>
                        <a:pt x="458" y="1130"/>
                        <a:pt x="463" y="1130"/>
                      </a:cubicBezTo>
                      <a:cubicBezTo>
                        <a:pt x="463" y="1130"/>
                        <a:pt x="463" y="1130"/>
                        <a:pt x="463" y="1434"/>
                      </a:cubicBezTo>
                      <a:cubicBezTo>
                        <a:pt x="463" y="1434"/>
                        <a:pt x="463" y="1434"/>
                        <a:pt x="552" y="1434"/>
                      </a:cubicBezTo>
                      <a:cubicBezTo>
                        <a:pt x="552" y="1434"/>
                        <a:pt x="552" y="1434"/>
                        <a:pt x="552" y="1030"/>
                      </a:cubicBezTo>
                      <a:close/>
                      <a:moveTo>
                        <a:pt x="783" y="1436"/>
                      </a:moveTo>
                      <a:cubicBezTo>
                        <a:pt x="690" y="1436"/>
                        <a:pt x="643" y="1372"/>
                        <a:pt x="643" y="1238"/>
                      </a:cubicBezTo>
                      <a:cubicBezTo>
                        <a:pt x="643" y="1168"/>
                        <a:pt x="655" y="1121"/>
                        <a:pt x="684" y="1080"/>
                      </a:cubicBezTo>
                      <a:cubicBezTo>
                        <a:pt x="707" y="1045"/>
                        <a:pt x="742" y="1028"/>
                        <a:pt x="789" y="1028"/>
                      </a:cubicBezTo>
                      <a:cubicBezTo>
                        <a:pt x="882" y="1028"/>
                        <a:pt x="929" y="1098"/>
                        <a:pt x="929" y="1232"/>
                      </a:cubicBezTo>
                      <a:cubicBezTo>
                        <a:pt x="929" y="1296"/>
                        <a:pt x="917" y="1349"/>
                        <a:pt x="888" y="1384"/>
                      </a:cubicBezTo>
                      <a:cubicBezTo>
                        <a:pt x="864" y="1419"/>
                        <a:pt x="829" y="1436"/>
                        <a:pt x="783" y="1436"/>
                      </a:cubicBezTo>
                      <a:close/>
                      <a:moveTo>
                        <a:pt x="789" y="1098"/>
                      </a:moveTo>
                      <a:cubicBezTo>
                        <a:pt x="748" y="1098"/>
                        <a:pt x="730" y="1145"/>
                        <a:pt x="730" y="1238"/>
                      </a:cubicBezTo>
                      <a:cubicBezTo>
                        <a:pt x="730" y="1325"/>
                        <a:pt x="748" y="1366"/>
                        <a:pt x="789" y="1366"/>
                      </a:cubicBezTo>
                      <a:cubicBezTo>
                        <a:pt x="824" y="1366"/>
                        <a:pt x="841" y="1325"/>
                        <a:pt x="841" y="1232"/>
                      </a:cubicBezTo>
                      <a:cubicBezTo>
                        <a:pt x="841" y="1139"/>
                        <a:pt x="824" y="1098"/>
                        <a:pt x="789" y="1098"/>
                      </a:cubicBezTo>
                      <a:close/>
                      <a:moveTo>
                        <a:pt x="1197" y="1030"/>
                      </a:moveTo>
                      <a:cubicBezTo>
                        <a:pt x="1197" y="1030"/>
                        <a:pt x="1197" y="1030"/>
                        <a:pt x="1197" y="1030"/>
                      </a:cubicBezTo>
                      <a:cubicBezTo>
                        <a:pt x="1145" y="1030"/>
                        <a:pt x="1145" y="1030"/>
                        <a:pt x="1145" y="1030"/>
                      </a:cubicBezTo>
                      <a:cubicBezTo>
                        <a:pt x="1128" y="1042"/>
                        <a:pt x="1110" y="1054"/>
                        <a:pt x="1093" y="1065"/>
                      </a:cubicBezTo>
                      <a:cubicBezTo>
                        <a:pt x="1075" y="1071"/>
                        <a:pt x="1052" y="1083"/>
                        <a:pt x="1029" y="1089"/>
                      </a:cubicBezTo>
                      <a:cubicBezTo>
                        <a:pt x="1029" y="1089"/>
                        <a:pt x="1029" y="1089"/>
                        <a:pt x="1029" y="1159"/>
                      </a:cubicBezTo>
                      <a:cubicBezTo>
                        <a:pt x="1035" y="1159"/>
                        <a:pt x="1046" y="1159"/>
                        <a:pt x="1052" y="1159"/>
                      </a:cubicBezTo>
                      <a:cubicBezTo>
                        <a:pt x="1058" y="1153"/>
                        <a:pt x="1070" y="1153"/>
                        <a:pt x="1075" y="1147"/>
                      </a:cubicBezTo>
                      <a:cubicBezTo>
                        <a:pt x="1081" y="1147"/>
                        <a:pt x="1087" y="1141"/>
                        <a:pt x="1093" y="1141"/>
                      </a:cubicBezTo>
                      <a:cubicBezTo>
                        <a:pt x="1104" y="1136"/>
                        <a:pt x="1110" y="1130"/>
                        <a:pt x="1110" y="1130"/>
                      </a:cubicBezTo>
                      <a:cubicBezTo>
                        <a:pt x="1110" y="1130"/>
                        <a:pt x="1110" y="1130"/>
                        <a:pt x="1110" y="1434"/>
                      </a:cubicBezTo>
                      <a:cubicBezTo>
                        <a:pt x="1110" y="1434"/>
                        <a:pt x="1110" y="1434"/>
                        <a:pt x="1197" y="1434"/>
                      </a:cubicBezTo>
                      <a:cubicBezTo>
                        <a:pt x="1197" y="1434"/>
                        <a:pt x="1197" y="1434"/>
                        <a:pt x="1197" y="1030"/>
                      </a:cubicBezTo>
                      <a:close/>
                      <a:moveTo>
                        <a:pt x="1200" y="519"/>
                      </a:moveTo>
                      <a:cubicBezTo>
                        <a:pt x="1200" y="519"/>
                        <a:pt x="1200" y="519"/>
                        <a:pt x="1200" y="519"/>
                      </a:cubicBezTo>
                      <a:cubicBezTo>
                        <a:pt x="1147" y="519"/>
                        <a:pt x="1147" y="519"/>
                        <a:pt x="1147" y="519"/>
                      </a:cubicBezTo>
                      <a:cubicBezTo>
                        <a:pt x="1135" y="530"/>
                        <a:pt x="1111" y="542"/>
                        <a:pt x="1094" y="554"/>
                      </a:cubicBezTo>
                      <a:cubicBezTo>
                        <a:pt x="1076" y="560"/>
                        <a:pt x="1052" y="571"/>
                        <a:pt x="1029" y="577"/>
                      </a:cubicBezTo>
                      <a:cubicBezTo>
                        <a:pt x="1029" y="577"/>
                        <a:pt x="1029" y="577"/>
                        <a:pt x="1029" y="648"/>
                      </a:cubicBezTo>
                      <a:cubicBezTo>
                        <a:pt x="1035" y="648"/>
                        <a:pt x="1047" y="648"/>
                        <a:pt x="1052" y="648"/>
                      </a:cubicBezTo>
                      <a:cubicBezTo>
                        <a:pt x="1058" y="642"/>
                        <a:pt x="1070" y="642"/>
                        <a:pt x="1076" y="636"/>
                      </a:cubicBezTo>
                      <a:cubicBezTo>
                        <a:pt x="1082" y="636"/>
                        <a:pt x="1088" y="630"/>
                        <a:pt x="1100" y="624"/>
                      </a:cubicBezTo>
                      <a:cubicBezTo>
                        <a:pt x="1106" y="624"/>
                        <a:pt x="1111" y="618"/>
                        <a:pt x="1111" y="612"/>
                      </a:cubicBezTo>
                      <a:cubicBezTo>
                        <a:pt x="1111" y="612"/>
                        <a:pt x="1111" y="612"/>
                        <a:pt x="1111" y="917"/>
                      </a:cubicBezTo>
                      <a:cubicBezTo>
                        <a:pt x="1111" y="917"/>
                        <a:pt x="1111" y="917"/>
                        <a:pt x="1200" y="917"/>
                      </a:cubicBezTo>
                      <a:cubicBezTo>
                        <a:pt x="1200" y="917"/>
                        <a:pt x="1200" y="917"/>
                        <a:pt x="1200" y="519"/>
                      </a:cubicBezTo>
                      <a:close/>
                    </a:path>
                  </a:pathLst>
                </a:custGeom>
                <a:grpFill/>
                <a:ln>
                  <a:noFill/>
                </a:ln>
              </p:spPr>
              <p:txBody>
                <a:bodyPr vert="horz" wrap="square" lIns="87857" tIns="43929" rIns="87857" bIns="43929" numCol="1" anchor="t" anchorCtr="0" compatLnSpc="1">
                  <a:prstTxWarp prst="textNoShape">
                    <a:avLst/>
                  </a:prstTxWarp>
                </a:bodyPr>
                <a:lstStyle/>
                <a:p>
                  <a:pPr defTabSz="914367">
                    <a:defRPr/>
                  </a:pPr>
                  <a:endParaRPr lang="en-US" sz="1729" dirty="0">
                    <a:solidFill>
                      <a:srgbClr val="505050"/>
                    </a:solidFill>
                    <a:latin typeface="Segoe UI"/>
                  </a:endParaRPr>
                </a:p>
              </p:txBody>
            </p:sp>
          </p:grpSp>
        </p:grpSp>
        <p:grpSp>
          <p:nvGrpSpPr>
            <p:cNvPr id="295" name="Group 16"/>
            <p:cNvGrpSpPr>
              <a:grpSpLocks noChangeAspect="1"/>
            </p:cNvGrpSpPr>
            <p:nvPr/>
          </p:nvGrpSpPr>
          <p:grpSpPr bwMode="auto">
            <a:xfrm>
              <a:off x="10557609" y="3453434"/>
              <a:ext cx="210528" cy="204212"/>
              <a:chOff x="3654" y="2101"/>
              <a:chExt cx="200" cy="194"/>
            </a:xfrm>
          </p:grpSpPr>
          <p:sp>
            <p:nvSpPr>
              <p:cNvPr id="297" name="AutoShape 15"/>
              <p:cNvSpPr>
                <a:spLocks noChangeAspect="1" noChangeArrowheads="1" noTextEdit="1"/>
              </p:cNvSpPr>
              <p:nvPr/>
            </p:nvSpPr>
            <p:spPr bwMode="auto">
              <a:xfrm>
                <a:off x="3654" y="2101"/>
                <a:ext cx="20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98" name="Freeform 17"/>
              <p:cNvSpPr>
                <a:spLocks noEditPoints="1"/>
              </p:cNvSpPr>
              <p:nvPr/>
            </p:nvSpPr>
            <p:spPr bwMode="auto">
              <a:xfrm>
                <a:off x="3654" y="2103"/>
                <a:ext cx="198" cy="190"/>
              </a:xfrm>
              <a:custGeom>
                <a:avLst/>
                <a:gdLst>
                  <a:gd name="T0" fmla="*/ 98 w 113"/>
                  <a:gd name="T1" fmla="*/ 0 h 109"/>
                  <a:gd name="T2" fmla="*/ 12 w 113"/>
                  <a:gd name="T3" fmla="*/ 0 h 109"/>
                  <a:gd name="T4" fmla="*/ 12 w 113"/>
                  <a:gd name="T5" fmla="*/ 0 h 109"/>
                  <a:gd name="T6" fmla="*/ 0 w 113"/>
                  <a:gd name="T7" fmla="*/ 0 h 109"/>
                  <a:gd name="T8" fmla="*/ 0 w 113"/>
                  <a:gd name="T9" fmla="*/ 8 h 109"/>
                  <a:gd name="T10" fmla="*/ 0 w 113"/>
                  <a:gd name="T11" fmla="*/ 16 h 109"/>
                  <a:gd name="T12" fmla="*/ 0 w 113"/>
                  <a:gd name="T13" fmla="*/ 94 h 109"/>
                  <a:gd name="T14" fmla="*/ 0 w 113"/>
                  <a:gd name="T15" fmla="*/ 102 h 109"/>
                  <a:gd name="T16" fmla="*/ 0 w 113"/>
                  <a:gd name="T17" fmla="*/ 109 h 109"/>
                  <a:gd name="T18" fmla="*/ 8 w 113"/>
                  <a:gd name="T19" fmla="*/ 109 h 109"/>
                  <a:gd name="T20" fmla="*/ 12 w 113"/>
                  <a:gd name="T21" fmla="*/ 109 h 109"/>
                  <a:gd name="T22" fmla="*/ 12 w 113"/>
                  <a:gd name="T23" fmla="*/ 109 h 109"/>
                  <a:gd name="T24" fmla="*/ 18 w 113"/>
                  <a:gd name="T25" fmla="*/ 86 h 109"/>
                  <a:gd name="T26" fmla="*/ 30 w 113"/>
                  <a:gd name="T27" fmla="*/ 74 h 109"/>
                  <a:gd name="T28" fmla="*/ 39 w 113"/>
                  <a:gd name="T29" fmla="*/ 81 h 109"/>
                  <a:gd name="T30" fmla="*/ 57 w 113"/>
                  <a:gd name="T31" fmla="*/ 81 h 109"/>
                  <a:gd name="T32" fmla="*/ 79 w 113"/>
                  <a:gd name="T33" fmla="*/ 71 h 109"/>
                  <a:gd name="T34" fmla="*/ 103 w 113"/>
                  <a:gd name="T35" fmla="*/ 109 h 109"/>
                  <a:gd name="T36" fmla="*/ 105 w 113"/>
                  <a:gd name="T37" fmla="*/ 109 h 109"/>
                  <a:gd name="T38" fmla="*/ 106 w 113"/>
                  <a:gd name="T39" fmla="*/ 109 h 109"/>
                  <a:gd name="T40" fmla="*/ 106 w 113"/>
                  <a:gd name="T41" fmla="*/ 109 h 109"/>
                  <a:gd name="T42" fmla="*/ 113 w 113"/>
                  <a:gd name="T43" fmla="*/ 109 h 109"/>
                  <a:gd name="T44" fmla="*/ 113 w 113"/>
                  <a:gd name="T45" fmla="*/ 102 h 109"/>
                  <a:gd name="T46" fmla="*/ 113 w 113"/>
                  <a:gd name="T47" fmla="*/ 94 h 109"/>
                  <a:gd name="T48" fmla="*/ 113 w 113"/>
                  <a:gd name="T49" fmla="*/ 16 h 109"/>
                  <a:gd name="T50" fmla="*/ 113 w 113"/>
                  <a:gd name="T51" fmla="*/ 8 h 109"/>
                  <a:gd name="T52" fmla="*/ 113 w 113"/>
                  <a:gd name="T53" fmla="*/ 0 h 109"/>
                  <a:gd name="T54" fmla="*/ 98 w 113"/>
                  <a:gd name="T55" fmla="*/ 0 h 109"/>
                  <a:gd name="T56" fmla="*/ 76 w 113"/>
                  <a:gd name="T57" fmla="*/ 50 h 109"/>
                  <a:gd name="T58" fmla="*/ 45 w 113"/>
                  <a:gd name="T59" fmla="*/ 71 h 109"/>
                  <a:gd name="T60" fmla="*/ 28 w 113"/>
                  <a:gd name="T61" fmla="*/ 37 h 109"/>
                  <a:gd name="T62" fmla="*/ 59 w 113"/>
                  <a:gd name="T63" fmla="*/ 16 h 109"/>
                  <a:gd name="T64" fmla="*/ 76 w 113"/>
                  <a:gd name="T65" fmla="*/ 5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09">
                    <a:moveTo>
                      <a:pt x="98" y="0"/>
                    </a:moveTo>
                    <a:cubicBezTo>
                      <a:pt x="12" y="0"/>
                      <a:pt x="12" y="0"/>
                      <a:pt x="12" y="0"/>
                    </a:cubicBezTo>
                    <a:cubicBezTo>
                      <a:pt x="12" y="0"/>
                      <a:pt x="12" y="0"/>
                      <a:pt x="12" y="0"/>
                    </a:cubicBezTo>
                    <a:cubicBezTo>
                      <a:pt x="0" y="0"/>
                      <a:pt x="0" y="0"/>
                      <a:pt x="0" y="0"/>
                    </a:cubicBezTo>
                    <a:cubicBezTo>
                      <a:pt x="0" y="8"/>
                      <a:pt x="0" y="8"/>
                      <a:pt x="0" y="8"/>
                    </a:cubicBezTo>
                    <a:cubicBezTo>
                      <a:pt x="0" y="16"/>
                      <a:pt x="0" y="16"/>
                      <a:pt x="0" y="16"/>
                    </a:cubicBezTo>
                    <a:cubicBezTo>
                      <a:pt x="0" y="94"/>
                      <a:pt x="0" y="94"/>
                      <a:pt x="0" y="94"/>
                    </a:cubicBezTo>
                    <a:cubicBezTo>
                      <a:pt x="0" y="102"/>
                      <a:pt x="0" y="102"/>
                      <a:pt x="0" y="102"/>
                    </a:cubicBezTo>
                    <a:cubicBezTo>
                      <a:pt x="0" y="109"/>
                      <a:pt x="0" y="109"/>
                      <a:pt x="0" y="109"/>
                    </a:cubicBezTo>
                    <a:cubicBezTo>
                      <a:pt x="8" y="109"/>
                      <a:pt x="8" y="109"/>
                      <a:pt x="8" y="109"/>
                    </a:cubicBezTo>
                    <a:cubicBezTo>
                      <a:pt x="12" y="109"/>
                      <a:pt x="12" y="109"/>
                      <a:pt x="12" y="109"/>
                    </a:cubicBezTo>
                    <a:cubicBezTo>
                      <a:pt x="12" y="109"/>
                      <a:pt x="12" y="109"/>
                      <a:pt x="12" y="109"/>
                    </a:cubicBezTo>
                    <a:cubicBezTo>
                      <a:pt x="12" y="105"/>
                      <a:pt x="13" y="93"/>
                      <a:pt x="18" y="86"/>
                    </a:cubicBezTo>
                    <a:cubicBezTo>
                      <a:pt x="24" y="75"/>
                      <a:pt x="27" y="75"/>
                      <a:pt x="30" y="74"/>
                    </a:cubicBezTo>
                    <a:cubicBezTo>
                      <a:pt x="32" y="74"/>
                      <a:pt x="35" y="79"/>
                      <a:pt x="39" y="81"/>
                    </a:cubicBezTo>
                    <a:cubicBezTo>
                      <a:pt x="43" y="83"/>
                      <a:pt x="47" y="86"/>
                      <a:pt x="57" y="81"/>
                    </a:cubicBezTo>
                    <a:cubicBezTo>
                      <a:pt x="68" y="76"/>
                      <a:pt x="70" y="71"/>
                      <a:pt x="79" y="71"/>
                    </a:cubicBezTo>
                    <a:cubicBezTo>
                      <a:pt x="88" y="71"/>
                      <a:pt x="102" y="87"/>
                      <a:pt x="103" y="109"/>
                    </a:cubicBezTo>
                    <a:cubicBezTo>
                      <a:pt x="105" y="109"/>
                      <a:pt x="105" y="109"/>
                      <a:pt x="105" y="109"/>
                    </a:cubicBezTo>
                    <a:cubicBezTo>
                      <a:pt x="106" y="109"/>
                      <a:pt x="106" y="109"/>
                      <a:pt x="106" y="109"/>
                    </a:cubicBezTo>
                    <a:cubicBezTo>
                      <a:pt x="106" y="109"/>
                      <a:pt x="106" y="109"/>
                      <a:pt x="106" y="109"/>
                    </a:cubicBezTo>
                    <a:cubicBezTo>
                      <a:pt x="113" y="109"/>
                      <a:pt x="113" y="109"/>
                      <a:pt x="113" y="109"/>
                    </a:cubicBezTo>
                    <a:cubicBezTo>
                      <a:pt x="113" y="102"/>
                      <a:pt x="113" y="102"/>
                      <a:pt x="113" y="102"/>
                    </a:cubicBezTo>
                    <a:cubicBezTo>
                      <a:pt x="113" y="94"/>
                      <a:pt x="113" y="94"/>
                      <a:pt x="113" y="94"/>
                    </a:cubicBezTo>
                    <a:cubicBezTo>
                      <a:pt x="113" y="16"/>
                      <a:pt x="113" y="16"/>
                      <a:pt x="113" y="16"/>
                    </a:cubicBezTo>
                    <a:cubicBezTo>
                      <a:pt x="113" y="8"/>
                      <a:pt x="113" y="8"/>
                      <a:pt x="113" y="8"/>
                    </a:cubicBezTo>
                    <a:cubicBezTo>
                      <a:pt x="113" y="0"/>
                      <a:pt x="113" y="0"/>
                      <a:pt x="113" y="0"/>
                    </a:cubicBezTo>
                    <a:cubicBezTo>
                      <a:pt x="98" y="0"/>
                      <a:pt x="98" y="0"/>
                      <a:pt x="98" y="0"/>
                    </a:cubicBezTo>
                    <a:close/>
                    <a:moveTo>
                      <a:pt x="76" y="50"/>
                    </a:moveTo>
                    <a:cubicBezTo>
                      <a:pt x="72" y="64"/>
                      <a:pt x="59" y="74"/>
                      <a:pt x="45" y="71"/>
                    </a:cubicBezTo>
                    <a:cubicBezTo>
                      <a:pt x="32" y="67"/>
                      <a:pt x="24" y="52"/>
                      <a:pt x="28" y="37"/>
                    </a:cubicBezTo>
                    <a:cubicBezTo>
                      <a:pt x="31" y="23"/>
                      <a:pt x="45" y="13"/>
                      <a:pt x="59" y="16"/>
                    </a:cubicBezTo>
                    <a:cubicBezTo>
                      <a:pt x="72" y="20"/>
                      <a:pt x="80" y="35"/>
                      <a:pt x="76"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299" name="Freeform 18"/>
              <p:cNvSpPr>
                <a:spLocks/>
              </p:cNvSpPr>
              <p:nvPr/>
            </p:nvSpPr>
            <p:spPr bwMode="auto">
              <a:xfrm>
                <a:off x="3696" y="2126"/>
                <a:ext cx="98" cy="106"/>
              </a:xfrm>
              <a:custGeom>
                <a:avLst/>
                <a:gdLst>
                  <a:gd name="T0" fmla="*/ 35 w 56"/>
                  <a:gd name="T1" fmla="*/ 3 h 61"/>
                  <a:gd name="T2" fmla="*/ 4 w 56"/>
                  <a:gd name="T3" fmla="*/ 24 h 61"/>
                  <a:gd name="T4" fmla="*/ 21 w 56"/>
                  <a:gd name="T5" fmla="*/ 58 h 61"/>
                  <a:gd name="T6" fmla="*/ 52 w 56"/>
                  <a:gd name="T7" fmla="*/ 37 h 61"/>
                  <a:gd name="T8" fmla="*/ 35 w 56"/>
                  <a:gd name="T9" fmla="*/ 3 h 61"/>
                </a:gdLst>
                <a:ahLst/>
                <a:cxnLst>
                  <a:cxn ang="0">
                    <a:pos x="T0" y="T1"/>
                  </a:cxn>
                  <a:cxn ang="0">
                    <a:pos x="T2" y="T3"/>
                  </a:cxn>
                  <a:cxn ang="0">
                    <a:pos x="T4" y="T5"/>
                  </a:cxn>
                  <a:cxn ang="0">
                    <a:pos x="T6" y="T7"/>
                  </a:cxn>
                  <a:cxn ang="0">
                    <a:pos x="T8" y="T9"/>
                  </a:cxn>
                </a:cxnLst>
                <a:rect l="0" t="0" r="r" b="b"/>
                <a:pathLst>
                  <a:path w="56" h="61">
                    <a:moveTo>
                      <a:pt x="35" y="3"/>
                    </a:moveTo>
                    <a:cubicBezTo>
                      <a:pt x="21" y="0"/>
                      <a:pt x="7" y="10"/>
                      <a:pt x="4" y="24"/>
                    </a:cubicBezTo>
                    <a:cubicBezTo>
                      <a:pt x="0" y="39"/>
                      <a:pt x="8" y="54"/>
                      <a:pt x="21" y="58"/>
                    </a:cubicBezTo>
                    <a:cubicBezTo>
                      <a:pt x="35" y="61"/>
                      <a:pt x="48" y="51"/>
                      <a:pt x="52" y="37"/>
                    </a:cubicBezTo>
                    <a:cubicBezTo>
                      <a:pt x="56" y="22"/>
                      <a:pt x="48" y="7"/>
                      <a:pt x="35" y="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sp>
            <p:nvSpPr>
              <p:cNvPr id="300" name="Freeform 19"/>
              <p:cNvSpPr>
                <a:spLocks/>
              </p:cNvSpPr>
              <p:nvPr/>
            </p:nvSpPr>
            <p:spPr bwMode="auto">
              <a:xfrm>
                <a:off x="3675" y="2227"/>
                <a:ext cx="160" cy="66"/>
              </a:xfrm>
              <a:custGeom>
                <a:avLst/>
                <a:gdLst>
                  <a:gd name="T0" fmla="*/ 67 w 91"/>
                  <a:gd name="T1" fmla="*/ 0 h 38"/>
                  <a:gd name="T2" fmla="*/ 45 w 91"/>
                  <a:gd name="T3" fmla="*/ 10 h 38"/>
                  <a:gd name="T4" fmla="*/ 27 w 91"/>
                  <a:gd name="T5" fmla="*/ 10 h 38"/>
                  <a:gd name="T6" fmla="*/ 18 w 91"/>
                  <a:gd name="T7" fmla="*/ 3 h 38"/>
                  <a:gd name="T8" fmla="*/ 6 w 91"/>
                  <a:gd name="T9" fmla="*/ 15 h 38"/>
                  <a:gd name="T10" fmla="*/ 0 w 91"/>
                  <a:gd name="T11" fmla="*/ 38 h 38"/>
                  <a:gd name="T12" fmla="*/ 91 w 91"/>
                  <a:gd name="T13" fmla="*/ 38 h 38"/>
                  <a:gd name="T14" fmla="*/ 67 w 91"/>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8">
                    <a:moveTo>
                      <a:pt x="67" y="0"/>
                    </a:moveTo>
                    <a:cubicBezTo>
                      <a:pt x="58" y="0"/>
                      <a:pt x="56" y="5"/>
                      <a:pt x="45" y="10"/>
                    </a:cubicBezTo>
                    <a:cubicBezTo>
                      <a:pt x="35" y="15"/>
                      <a:pt x="31" y="12"/>
                      <a:pt x="27" y="10"/>
                    </a:cubicBezTo>
                    <a:cubicBezTo>
                      <a:pt x="23" y="8"/>
                      <a:pt x="20" y="3"/>
                      <a:pt x="18" y="3"/>
                    </a:cubicBezTo>
                    <a:cubicBezTo>
                      <a:pt x="15" y="4"/>
                      <a:pt x="12" y="4"/>
                      <a:pt x="6" y="15"/>
                    </a:cubicBezTo>
                    <a:cubicBezTo>
                      <a:pt x="1" y="22"/>
                      <a:pt x="0" y="34"/>
                      <a:pt x="0" y="38"/>
                    </a:cubicBezTo>
                    <a:cubicBezTo>
                      <a:pt x="91" y="38"/>
                      <a:pt x="91" y="38"/>
                      <a:pt x="91" y="38"/>
                    </a:cubicBezTo>
                    <a:cubicBezTo>
                      <a:pt x="90" y="16"/>
                      <a:pt x="76" y="0"/>
                      <a:pt x="67" y="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sp>
          <p:nvSpPr>
            <p:cNvPr id="296" name="Rectangle 295"/>
            <p:cNvSpPr/>
            <p:nvPr/>
          </p:nvSpPr>
          <p:spPr bwMode="auto">
            <a:xfrm>
              <a:off x="10766032" y="3448906"/>
              <a:ext cx="45719" cy="222115"/>
            </a:xfrm>
            <a:prstGeom prst="rect">
              <a:avLst/>
            </a:prstGeom>
            <a:solidFill>
              <a:srgbClr val="2E75B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26" name="Group 225"/>
          <p:cNvGrpSpPr/>
          <p:nvPr/>
        </p:nvGrpSpPr>
        <p:grpSpPr>
          <a:xfrm>
            <a:off x="1464472" y="3276239"/>
            <a:ext cx="485563" cy="1243479"/>
            <a:chOff x="4641850" y="5064127"/>
            <a:chExt cx="495300" cy="1268413"/>
          </a:xfrm>
        </p:grpSpPr>
        <p:sp>
          <p:nvSpPr>
            <p:cNvPr id="227" name="Rectangle 17"/>
            <p:cNvSpPr>
              <a:spLocks noChangeArrowheads="1"/>
            </p:cNvSpPr>
            <p:nvPr/>
          </p:nvSpPr>
          <p:spPr bwMode="auto">
            <a:xfrm flipH="1">
              <a:off x="4739044" y="5499215"/>
              <a:ext cx="63500" cy="371475"/>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8" name="Freeform 20"/>
            <p:cNvSpPr>
              <a:spLocks/>
            </p:cNvSpPr>
            <p:nvPr/>
          </p:nvSpPr>
          <p:spPr bwMode="auto">
            <a:xfrm flipH="1">
              <a:off x="4739044" y="5808778"/>
              <a:ext cx="63500" cy="125413"/>
            </a:xfrm>
            <a:custGeom>
              <a:avLst/>
              <a:gdLst>
                <a:gd name="T0" fmla="*/ 0 w 51"/>
                <a:gd name="T1" fmla="*/ 0 h 102"/>
                <a:gd name="T2" fmla="*/ 0 w 51"/>
                <a:gd name="T3" fmla="*/ 102 h 102"/>
                <a:gd name="T4" fmla="*/ 51 w 51"/>
                <a:gd name="T5" fmla="*/ 51 h 102"/>
                <a:gd name="T6" fmla="*/ 0 w 51"/>
                <a:gd name="T7" fmla="*/ 0 h 102"/>
              </a:gdLst>
              <a:ahLst/>
              <a:cxnLst>
                <a:cxn ang="0">
                  <a:pos x="T0" y="T1"/>
                </a:cxn>
                <a:cxn ang="0">
                  <a:pos x="T2" y="T3"/>
                </a:cxn>
                <a:cxn ang="0">
                  <a:pos x="T4" y="T5"/>
                </a:cxn>
                <a:cxn ang="0">
                  <a:pos x="T6" y="T7"/>
                </a:cxn>
              </a:cxnLst>
              <a:rect l="0" t="0" r="r" b="b"/>
              <a:pathLst>
                <a:path w="51" h="102">
                  <a:moveTo>
                    <a:pt x="0" y="0"/>
                  </a:moveTo>
                  <a:cubicBezTo>
                    <a:pt x="0" y="102"/>
                    <a:pt x="0" y="102"/>
                    <a:pt x="0" y="102"/>
                  </a:cubicBezTo>
                  <a:cubicBezTo>
                    <a:pt x="28" y="102"/>
                    <a:pt x="51" y="79"/>
                    <a:pt x="51" y="51"/>
                  </a:cubicBezTo>
                  <a:cubicBezTo>
                    <a:pt x="51" y="23"/>
                    <a:pt x="28" y="0"/>
                    <a:pt x="0"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nvGrpSpPr>
            <p:cNvPr id="245" name="Group 4"/>
            <p:cNvGrpSpPr>
              <a:grpSpLocks noChangeAspect="1"/>
            </p:cNvGrpSpPr>
            <p:nvPr/>
          </p:nvGrpSpPr>
          <p:grpSpPr bwMode="auto">
            <a:xfrm>
              <a:off x="4641850" y="5064127"/>
              <a:ext cx="495300" cy="1268413"/>
              <a:chOff x="2924" y="3190"/>
              <a:chExt cx="312" cy="799"/>
            </a:xfrm>
          </p:grpSpPr>
          <p:sp>
            <p:nvSpPr>
              <p:cNvPr id="246" name="Rectangle 5"/>
              <p:cNvSpPr>
                <a:spLocks noChangeArrowheads="1"/>
              </p:cNvSpPr>
              <p:nvPr/>
            </p:nvSpPr>
            <p:spPr bwMode="auto">
              <a:xfrm>
                <a:off x="3066" y="3720"/>
                <a:ext cx="92" cy="157"/>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47" name="Freeform 6"/>
              <p:cNvSpPr>
                <a:spLocks/>
              </p:cNvSpPr>
              <p:nvPr/>
            </p:nvSpPr>
            <p:spPr bwMode="auto">
              <a:xfrm>
                <a:off x="2993" y="3943"/>
                <a:ext cx="81" cy="29"/>
              </a:xfrm>
              <a:custGeom>
                <a:avLst/>
                <a:gdLst>
                  <a:gd name="T0" fmla="*/ 56 w 104"/>
                  <a:gd name="T1" fmla="*/ 0 h 37"/>
                  <a:gd name="T2" fmla="*/ 2 w 104"/>
                  <a:gd name="T3" fmla="*/ 29 h 37"/>
                  <a:gd name="T4" fmla="*/ 0 w 104"/>
                  <a:gd name="T5" fmla="*/ 36 h 37"/>
                  <a:gd name="T6" fmla="*/ 71 w 104"/>
                  <a:gd name="T7" fmla="*/ 37 h 37"/>
                  <a:gd name="T8" fmla="*/ 104 w 104"/>
                  <a:gd name="T9" fmla="*/ 0 h 37"/>
                  <a:gd name="T10" fmla="*/ 56 w 104"/>
                  <a:gd name="T11" fmla="*/ 0 h 37"/>
                </a:gdLst>
                <a:ahLst/>
                <a:cxnLst>
                  <a:cxn ang="0">
                    <a:pos x="T0" y="T1"/>
                  </a:cxn>
                  <a:cxn ang="0">
                    <a:pos x="T2" y="T3"/>
                  </a:cxn>
                  <a:cxn ang="0">
                    <a:pos x="T4" y="T5"/>
                  </a:cxn>
                  <a:cxn ang="0">
                    <a:pos x="T6" y="T7"/>
                  </a:cxn>
                  <a:cxn ang="0">
                    <a:pos x="T8" y="T9"/>
                  </a:cxn>
                  <a:cxn ang="0">
                    <a:pos x="T10" y="T11"/>
                  </a:cxn>
                </a:cxnLst>
                <a:rect l="0" t="0" r="r" b="b"/>
                <a:pathLst>
                  <a:path w="104" h="37">
                    <a:moveTo>
                      <a:pt x="56" y="0"/>
                    </a:moveTo>
                    <a:cubicBezTo>
                      <a:pt x="33" y="0"/>
                      <a:pt x="13" y="12"/>
                      <a:pt x="2" y="29"/>
                    </a:cubicBezTo>
                    <a:cubicBezTo>
                      <a:pt x="0" y="36"/>
                      <a:pt x="0" y="36"/>
                      <a:pt x="0" y="36"/>
                    </a:cubicBezTo>
                    <a:cubicBezTo>
                      <a:pt x="71" y="37"/>
                      <a:pt x="71" y="37"/>
                      <a:pt x="71" y="37"/>
                    </a:cubicBezTo>
                    <a:cubicBezTo>
                      <a:pt x="88" y="37"/>
                      <a:pt x="102" y="17"/>
                      <a:pt x="104" y="0"/>
                    </a:cubicBezTo>
                    <a:lnTo>
                      <a:pt x="56" y="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48" name="Rectangle 7"/>
              <p:cNvSpPr>
                <a:spLocks noChangeArrowheads="1"/>
              </p:cNvSpPr>
              <p:nvPr/>
            </p:nvSpPr>
            <p:spPr bwMode="auto">
              <a:xfrm>
                <a:off x="3055" y="3327"/>
                <a:ext cx="110" cy="66"/>
              </a:xfrm>
              <a:prstGeom prst="rect">
                <a:avLst/>
              </a:prstGeom>
              <a:solidFill>
                <a:srgbClr val="6D49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56" name="Freeform 8"/>
              <p:cNvSpPr>
                <a:spLocks/>
              </p:cNvSpPr>
              <p:nvPr/>
            </p:nvSpPr>
            <p:spPr bwMode="auto">
              <a:xfrm>
                <a:off x="3043" y="3264"/>
                <a:ext cx="133" cy="28"/>
              </a:xfrm>
              <a:custGeom>
                <a:avLst/>
                <a:gdLst>
                  <a:gd name="T0" fmla="*/ 172 w 172"/>
                  <a:gd name="T1" fmla="*/ 27 h 36"/>
                  <a:gd name="T2" fmla="*/ 164 w 172"/>
                  <a:gd name="T3" fmla="*/ 36 h 36"/>
                  <a:gd name="T4" fmla="*/ 9 w 172"/>
                  <a:gd name="T5" fmla="*/ 36 h 36"/>
                  <a:gd name="T6" fmla="*/ 0 w 172"/>
                  <a:gd name="T7" fmla="*/ 27 h 36"/>
                  <a:gd name="T8" fmla="*/ 0 w 172"/>
                  <a:gd name="T9" fmla="*/ 8 h 36"/>
                  <a:gd name="T10" fmla="*/ 9 w 172"/>
                  <a:gd name="T11" fmla="*/ 0 h 36"/>
                  <a:gd name="T12" fmla="*/ 164 w 172"/>
                  <a:gd name="T13" fmla="*/ 0 h 36"/>
                  <a:gd name="T14" fmla="*/ 172 w 172"/>
                  <a:gd name="T15" fmla="*/ 8 h 36"/>
                  <a:gd name="T16" fmla="*/ 172 w 172"/>
                  <a:gd name="T1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6">
                    <a:moveTo>
                      <a:pt x="172" y="27"/>
                    </a:moveTo>
                    <a:cubicBezTo>
                      <a:pt x="172" y="32"/>
                      <a:pt x="168" y="36"/>
                      <a:pt x="164" y="36"/>
                    </a:cubicBezTo>
                    <a:cubicBezTo>
                      <a:pt x="9" y="36"/>
                      <a:pt x="9" y="36"/>
                      <a:pt x="9" y="36"/>
                    </a:cubicBezTo>
                    <a:cubicBezTo>
                      <a:pt x="4" y="36"/>
                      <a:pt x="0" y="32"/>
                      <a:pt x="0" y="27"/>
                    </a:cubicBezTo>
                    <a:cubicBezTo>
                      <a:pt x="0" y="8"/>
                      <a:pt x="0" y="8"/>
                      <a:pt x="0" y="8"/>
                    </a:cubicBezTo>
                    <a:cubicBezTo>
                      <a:pt x="0" y="3"/>
                      <a:pt x="4" y="0"/>
                      <a:pt x="9" y="0"/>
                    </a:cubicBezTo>
                    <a:cubicBezTo>
                      <a:pt x="164" y="0"/>
                      <a:pt x="164" y="0"/>
                      <a:pt x="164" y="0"/>
                    </a:cubicBezTo>
                    <a:cubicBezTo>
                      <a:pt x="168" y="0"/>
                      <a:pt x="172" y="3"/>
                      <a:pt x="172" y="8"/>
                    </a:cubicBezTo>
                    <a:lnTo>
                      <a:pt x="172" y="27"/>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57" name="Freeform 9"/>
              <p:cNvSpPr>
                <a:spLocks/>
              </p:cNvSpPr>
              <p:nvPr/>
            </p:nvSpPr>
            <p:spPr bwMode="auto">
              <a:xfrm>
                <a:off x="3086" y="3325"/>
                <a:ext cx="47" cy="77"/>
              </a:xfrm>
              <a:custGeom>
                <a:avLst/>
                <a:gdLst>
                  <a:gd name="T0" fmla="*/ 23 w 47"/>
                  <a:gd name="T1" fmla="*/ 77 h 77"/>
                  <a:gd name="T2" fmla="*/ 0 w 47"/>
                  <a:gd name="T3" fmla="*/ 55 h 77"/>
                  <a:gd name="T4" fmla="*/ 0 w 47"/>
                  <a:gd name="T5" fmla="*/ 0 h 77"/>
                  <a:gd name="T6" fmla="*/ 47 w 47"/>
                  <a:gd name="T7" fmla="*/ 0 h 77"/>
                  <a:gd name="T8" fmla="*/ 47 w 47"/>
                  <a:gd name="T9" fmla="*/ 55 h 77"/>
                  <a:gd name="T10" fmla="*/ 23 w 47"/>
                  <a:gd name="T11" fmla="*/ 77 h 77"/>
                </a:gdLst>
                <a:ahLst/>
                <a:cxnLst>
                  <a:cxn ang="0">
                    <a:pos x="T0" y="T1"/>
                  </a:cxn>
                  <a:cxn ang="0">
                    <a:pos x="T2" y="T3"/>
                  </a:cxn>
                  <a:cxn ang="0">
                    <a:pos x="T4" y="T5"/>
                  </a:cxn>
                  <a:cxn ang="0">
                    <a:pos x="T6" y="T7"/>
                  </a:cxn>
                  <a:cxn ang="0">
                    <a:pos x="T8" y="T9"/>
                  </a:cxn>
                  <a:cxn ang="0">
                    <a:pos x="T10" y="T11"/>
                  </a:cxn>
                </a:cxnLst>
                <a:rect l="0" t="0" r="r" b="b"/>
                <a:pathLst>
                  <a:path w="47" h="77">
                    <a:moveTo>
                      <a:pt x="23" y="77"/>
                    </a:moveTo>
                    <a:lnTo>
                      <a:pt x="0" y="55"/>
                    </a:lnTo>
                    <a:lnTo>
                      <a:pt x="0" y="0"/>
                    </a:lnTo>
                    <a:lnTo>
                      <a:pt x="47" y="0"/>
                    </a:lnTo>
                    <a:lnTo>
                      <a:pt x="47" y="55"/>
                    </a:lnTo>
                    <a:lnTo>
                      <a:pt x="23" y="77"/>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58" name="Freeform 10"/>
              <p:cNvSpPr>
                <a:spLocks/>
              </p:cNvSpPr>
              <p:nvPr/>
            </p:nvSpPr>
            <p:spPr bwMode="auto">
              <a:xfrm>
                <a:off x="3086" y="3314"/>
                <a:ext cx="47" cy="40"/>
              </a:xfrm>
              <a:custGeom>
                <a:avLst/>
                <a:gdLst>
                  <a:gd name="T0" fmla="*/ 0 w 60"/>
                  <a:gd name="T1" fmla="*/ 48 h 52"/>
                  <a:gd name="T2" fmla="*/ 30 w 60"/>
                  <a:gd name="T3" fmla="*/ 52 h 52"/>
                  <a:gd name="T4" fmla="*/ 60 w 60"/>
                  <a:gd name="T5" fmla="*/ 48 h 52"/>
                  <a:gd name="T6" fmla="*/ 60 w 60"/>
                  <a:gd name="T7" fmla="*/ 0 h 52"/>
                  <a:gd name="T8" fmla="*/ 0 w 60"/>
                  <a:gd name="T9" fmla="*/ 0 h 52"/>
                  <a:gd name="T10" fmla="*/ 0 w 60"/>
                  <a:gd name="T11" fmla="*/ 48 h 52"/>
                </a:gdLst>
                <a:ahLst/>
                <a:cxnLst>
                  <a:cxn ang="0">
                    <a:pos x="T0" y="T1"/>
                  </a:cxn>
                  <a:cxn ang="0">
                    <a:pos x="T2" y="T3"/>
                  </a:cxn>
                  <a:cxn ang="0">
                    <a:pos x="T4" y="T5"/>
                  </a:cxn>
                  <a:cxn ang="0">
                    <a:pos x="T6" y="T7"/>
                  </a:cxn>
                  <a:cxn ang="0">
                    <a:pos x="T8" y="T9"/>
                  </a:cxn>
                  <a:cxn ang="0">
                    <a:pos x="T10" y="T11"/>
                  </a:cxn>
                </a:cxnLst>
                <a:rect l="0" t="0" r="r" b="b"/>
                <a:pathLst>
                  <a:path w="60" h="52">
                    <a:moveTo>
                      <a:pt x="0" y="48"/>
                    </a:moveTo>
                    <a:cubicBezTo>
                      <a:pt x="10" y="51"/>
                      <a:pt x="19" y="52"/>
                      <a:pt x="30" y="52"/>
                    </a:cubicBezTo>
                    <a:cubicBezTo>
                      <a:pt x="40" y="52"/>
                      <a:pt x="50" y="51"/>
                      <a:pt x="60" y="48"/>
                    </a:cubicBezTo>
                    <a:cubicBezTo>
                      <a:pt x="60" y="0"/>
                      <a:pt x="60" y="0"/>
                      <a:pt x="60" y="0"/>
                    </a:cubicBezTo>
                    <a:cubicBezTo>
                      <a:pt x="0" y="0"/>
                      <a:pt x="0" y="0"/>
                      <a:pt x="0" y="0"/>
                    </a:cubicBezTo>
                    <a:lnTo>
                      <a:pt x="0" y="48"/>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59" name="Freeform 11"/>
              <p:cNvSpPr>
                <a:spLocks/>
              </p:cNvSpPr>
              <p:nvPr/>
            </p:nvSpPr>
            <p:spPr bwMode="auto">
              <a:xfrm>
                <a:off x="3055" y="3242"/>
                <a:ext cx="110" cy="103"/>
              </a:xfrm>
              <a:custGeom>
                <a:avLst/>
                <a:gdLst>
                  <a:gd name="T0" fmla="*/ 0 w 141"/>
                  <a:gd name="T1" fmla="*/ 0 h 133"/>
                  <a:gd name="T2" fmla="*/ 0 w 141"/>
                  <a:gd name="T3" fmla="*/ 110 h 133"/>
                  <a:gd name="T4" fmla="*/ 70 w 141"/>
                  <a:gd name="T5" fmla="*/ 133 h 133"/>
                  <a:gd name="T6" fmla="*/ 141 w 141"/>
                  <a:gd name="T7" fmla="*/ 110 h 133"/>
                  <a:gd name="T8" fmla="*/ 141 w 141"/>
                  <a:gd name="T9" fmla="*/ 110 h 133"/>
                  <a:gd name="T10" fmla="*/ 141 w 141"/>
                  <a:gd name="T11" fmla="*/ 0 h 133"/>
                  <a:gd name="T12" fmla="*/ 0 w 141"/>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41" h="133">
                    <a:moveTo>
                      <a:pt x="0" y="0"/>
                    </a:moveTo>
                    <a:cubicBezTo>
                      <a:pt x="0" y="110"/>
                      <a:pt x="0" y="110"/>
                      <a:pt x="0" y="110"/>
                    </a:cubicBezTo>
                    <a:cubicBezTo>
                      <a:pt x="19" y="125"/>
                      <a:pt x="44" y="133"/>
                      <a:pt x="70" y="133"/>
                    </a:cubicBezTo>
                    <a:cubicBezTo>
                      <a:pt x="96" y="133"/>
                      <a:pt x="122" y="125"/>
                      <a:pt x="141" y="110"/>
                    </a:cubicBezTo>
                    <a:cubicBezTo>
                      <a:pt x="141" y="110"/>
                      <a:pt x="141" y="110"/>
                      <a:pt x="141" y="110"/>
                    </a:cubicBezTo>
                    <a:cubicBezTo>
                      <a:pt x="141" y="0"/>
                      <a:pt x="141" y="0"/>
                      <a:pt x="141" y="0"/>
                    </a:cubicBezTo>
                    <a:lnTo>
                      <a:pt x="0" y="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60" name="Freeform 12"/>
              <p:cNvSpPr>
                <a:spLocks/>
              </p:cNvSpPr>
              <p:nvPr/>
            </p:nvSpPr>
            <p:spPr bwMode="auto">
              <a:xfrm>
                <a:off x="3054" y="3190"/>
                <a:ext cx="78" cy="82"/>
              </a:xfrm>
              <a:custGeom>
                <a:avLst/>
                <a:gdLst>
                  <a:gd name="T0" fmla="*/ 100 w 100"/>
                  <a:gd name="T1" fmla="*/ 6 h 106"/>
                  <a:gd name="T2" fmla="*/ 71 w 100"/>
                  <a:gd name="T3" fmla="*/ 0 h 106"/>
                  <a:gd name="T4" fmla="*/ 0 w 100"/>
                  <a:gd name="T5" fmla="*/ 71 h 106"/>
                  <a:gd name="T6" fmla="*/ 0 w 100"/>
                  <a:gd name="T7" fmla="*/ 106 h 106"/>
                  <a:gd name="T8" fmla="*/ 100 w 100"/>
                  <a:gd name="T9" fmla="*/ 6 h 106"/>
                </a:gdLst>
                <a:ahLst/>
                <a:cxnLst>
                  <a:cxn ang="0">
                    <a:pos x="T0" y="T1"/>
                  </a:cxn>
                  <a:cxn ang="0">
                    <a:pos x="T2" y="T3"/>
                  </a:cxn>
                  <a:cxn ang="0">
                    <a:pos x="T4" y="T5"/>
                  </a:cxn>
                  <a:cxn ang="0">
                    <a:pos x="T6" y="T7"/>
                  </a:cxn>
                  <a:cxn ang="0">
                    <a:pos x="T8" y="T9"/>
                  </a:cxn>
                </a:cxnLst>
                <a:rect l="0" t="0" r="r" b="b"/>
                <a:pathLst>
                  <a:path w="100" h="106">
                    <a:moveTo>
                      <a:pt x="100" y="6"/>
                    </a:moveTo>
                    <a:cubicBezTo>
                      <a:pt x="91" y="2"/>
                      <a:pt x="82" y="0"/>
                      <a:pt x="71" y="0"/>
                    </a:cubicBezTo>
                    <a:cubicBezTo>
                      <a:pt x="32" y="0"/>
                      <a:pt x="0" y="32"/>
                      <a:pt x="0" y="71"/>
                    </a:cubicBezTo>
                    <a:cubicBezTo>
                      <a:pt x="0" y="106"/>
                      <a:pt x="0" y="106"/>
                      <a:pt x="0" y="106"/>
                    </a:cubicBezTo>
                    <a:cubicBezTo>
                      <a:pt x="53" y="100"/>
                      <a:pt x="94" y="58"/>
                      <a:pt x="100" y="6"/>
                    </a:cubicBezTo>
                    <a:close/>
                  </a:path>
                </a:pathLst>
              </a:custGeom>
              <a:solidFill>
                <a:srgbClr val="6D4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61" name="Freeform 13"/>
              <p:cNvSpPr>
                <a:spLocks/>
              </p:cNvSpPr>
              <p:nvPr/>
            </p:nvSpPr>
            <p:spPr bwMode="auto">
              <a:xfrm>
                <a:off x="3087" y="3190"/>
                <a:ext cx="78" cy="82"/>
              </a:xfrm>
              <a:custGeom>
                <a:avLst/>
                <a:gdLst>
                  <a:gd name="T0" fmla="*/ 0 w 100"/>
                  <a:gd name="T1" fmla="*/ 6 h 106"/>
                  <a:gd name="T2" fmla="*/ 29 w 100"/>
                  <a:gd name="T3" fmla="*/ 0 h 106"/>
                  <a:gd name="T4" fmla="*/ 100 w 100"/>
                  <a:gd name="T5" fmla="*/ 71 h 106"/>
                  <a:gd name="T6" fmla="*/ 100 w 100"/>
                  <a:gd name="T7" fmla="*/ 106 h 106"/>
                  <a:gd name="T8" fmla="*/ 0 w 100"/>
                  <a:gd name="T9" fmla="*/ 6 h 106"/>
                </a:gdLst>
                <a:ahLst/>
                <a:cxnLst>
                  <a:cxn ang="0">
                    <a:pos x="T0" y="T1"/>
                  </a:cxn>
                  <a:cxn ang="0">
                    <a:pos x="T2" y="T3"/>
                  </a:cxn>
                  <a:cxn ang="0">
                    <a:pos x="T4" y="T5"/>
                  </a:cxn>
                  <a:cxn ang="0">
                    <a:pos x="T6" y="T7"/>
                  </a:cxn>
                  <a:cxn ang="0">
                    <a:pos x="T8" y="T9"/>
                  </a:cxn>
                </a:cxnLst>
                <a:rect l="0" t="0" r="r" b="b"/>
                <a:pathLst>
                  <a:path w="100" h="106">
                    <a:moveTo>
                      <a:pt x="0" y="6"/>
                    </a:moveTo>
                    <a:cubicBezTo>
                      <a:pt x="9" y="2"/>
                      <a:pt x="19" y="0"/>
                      <a:pt x="29" y="0"/>
                    </a:cubicBezTo>
                    <a:cubicBezTo>
                      <a:pt x="68" y="0"/>
                      <a:pt x="100" y="32"/>
                      <a:pt x="100" y="71"/>
                    </a:cubicBezTo>
                    <a:cubicBezTo>
                      <a:pt x="100" y="106"/>
                      <a:pt x="100" y="106"/>
                      <a:pt x="100" y="106"/>
                    </a:cubicBezTo>
                    <a:cubicBezTo>
                      <a:pt x="48" y="100"/>
                      <a:pt x="6" y="58"/>
                      <a:pt x="0" y="6"/>
                    </a:cubicBezTo>
                    <a:close/>
                  </a:path>
                </a:pathLst>
              </a:custGeom>
              <a:solidFill>
                <a:srgbClr val="6D4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62" name="Rectangle 15"/>
              <p:cNvSpPr>
                <a:spLocks noChangeArrowheads="1"/>
              </p:cNvSpPr>
              <p:nvPr/>
            </p:nvSpPr>
            <p:spPr bwMode="auto">
              <a:xfrm>
                <a:off x="3036" y="3631"/>
                <a:ext cx="38" cy="317"/>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63" name="Rectangle 16"/>
              <p:cNvSpPr>
                <a:spLocks noChangeArrowheads="1"/>
              </p:cNvSpPr>
              <p:nvPr/>
            </p:nvSpPr>
            <p:spPr bwMode="auto">
              <a:xfrm>
                <a:off x="3145" y="3631"/>
                <a:ext cx="38" cy="317"/>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64" name="Rectangle 17"/>
              <p:cNvSpPr>
                <a:spLocks noChangeArrowheads="1"/>
              </p:cNvSpPr>
              <p:nvPr/>
            </p:nvSpPr>
            <p:spPr bwMode="auto">
              <a:xfrm>
                <a:off x="3190" y="3467"/>
                <a:ext cx="40" cy="234"/>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65" name="Rectangle 18"/>
              <p:cNvSpPr>
                <a:spLocks noChangeArrowheads="1"/>
              </p:cNvSpPr>
              <p:nvPr/>
            </p:nvSpPr>
            <p:spPr bwMode="auto">
              <a:xfrm>
                <a:off x="3037" y="3368"/>
                <a:ext cx="143" cy="59"/>
              </a:xfrm>
              <a:prstGeom prst="rect">
                <a:avLst/>
              </a:prstGeom>
              <a:solidFill>
                <a:srgbClr val="E0BB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66" name="Freeform 19"/>
              <p:cNvSpPr>
                <a:spLocks/>
              </p:cNvSpPr>
              <p:nvPr/>
            </p:nvSpPr>
            <p:spPr bwMode="auto">
              <a:xfrm>
                <a:off x="2981" y="3368"/>
                <a:ext cx="255" cy="509"/>
              </a:xfrm>
              <a:custGeom>
                <a:avLst/>
                <a:gdLst>
                  <a:gd name="T0" fmla="*/ 259 w 328"/>
                  <a:gd name="T1" fmla="*/ 0 h 657"/>
                  <a:gd name="T2" fmla="*/ 252 w 328"/>
                  <a:gd name="T3" fmla="*/ 0 h 657"/>
                  <a:gd name="T4" fmla="*/ 164 w 328"/>
                  <a:gd name="T5" fmla="*/ 60 h 657"/>
                  <a:gd name="T6" fmla="*/ 76 w 328"/>
                  <a:gd name="T7" fmla="*/ 0 h 657"/>
                  <a:gd name="T8" fmla="*/ 70 w 328"/>
                  <a:gd name="T9" fmla="*/ 0 h 657"/>
                  <a:gd name="T10" fmla="*/ 0 w 328"/>
                  <a:gd name="T11" fmla="*/ 70 h 657"/>
                  <a:gd name="T12" fmla="*/ 0 w 328"/>
                  <a:gd name="T13" fmla="*/ 228 h 657"/>
                  <a:gd name="T14" fmla="*/ 58 w 328"/>
                  <a:gd name="T15" fmla="*/ 228 h 657"/>
                  <a:gd name="T16" fmla="*/ 58 w 328"/>
                  <a:gd name="T17" fmla="*/ 128 h 657"/>
                  <a:gd name="T18" fmla="*/ 70 w 328"/>
                  <a:gd name="T19" fmla="*/ 128 h 657"/>
                  <a:gd name="T20" fmla="*/ 70 w 328"/>
                  <a:gd name="T21" fmla="*/ 657 h 657"/>
                  <a:gd name="T22" fmla="*/ 211 w 328"/>
                  <a:gd name="T23" fmla="*/ 544 h 657"/>
                  <a:gd name="T24" fmla="*/ 260 w 328"/>
                  <a:gd name="T25" fmla="*/ 652 h 657"/>
                  <a:gd name="T26" fmla="*/ 260 w 328"/>
                  <a:gd name="T27" fmla="*/ 128 h 657"/>
                  <a:gd name="T28" fmla="*/ 269 w 328"/>
                  <a:gd name="T29" fmla="*/ 128 h 657"/>
                  <a:gd name="T30" fmla="*/ 269 w 328"/>
                  <a:gd name="T31" fmla="*/ 221 h 657"/>
                  <a:gd name="T32" fmla="*/ 328 w 328"/>
                  <a:gd name="T33" fmla="*/ 221 h 657"/>
                  <a:gd name="T34" fmla="*/ 328 w 328"/>
                  <a:gd name="T35" fmla="*/ 70 h 657"/>
                  <a:gd name="T36" fmla="*/ 259 w 328"/>
                  <a:gd name="T37"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8" h="657">
                    <a:moveTo>
                      <a:pt x="259" y="0"/>
                    </a:moveTo>
                    <a:cubicBezTo>
                      <a:pt x="252" y="0"/>
                      <a:pt x="252" y="0"/>
                      <a:pt x="252" y="0"/>
                    </a:cubicBezTo>
                    <a:cubicBezTo>
                      <a:pt x="238" y="35"/>
                      <a:pt x="204" y="60"/>
                      <a:pt x="164" y="60"/>
                    </a:cubicBezTo>
                    <a:cubicBezTo>
                      <a:pt x="124" y="60"/>
                      <a:pt x="90" y="35"/>
                      <a:pt x="76" y="0"/>
                    </a:cubicBezTo>
                    <a:cubicBezTo>
                      <a:pt x="70" y="0"/>
                      <a:pt x="70" y="0"/>
                      <a:pt x="70" y="0"/>
                    </a:cubicBezTo>
                    <a:cubicBezTo>
                      <a:pt x="31" y="0"/>
                      <a:pt x="0" y="31"/>
                      <a:pt x="0" y="70"/>
                    </a:cubicBezTo>
                    <a:cubicBezTo>
                      <a:pt x="0" y="228"/>
                      <a:pt x="0" y="228"/>
                      <a:pt x="0" y="228"/>
                    </a:cubicBezTo>
                    <a:cubicBezTo>
                      <a:pt x="58" y="228"/>
                      <a:pt x="58" y="228"/>
                      <a:pt x="58" y="228"/>
                    </a:cubicBezTo>
                    <a:cubicBezTo>
                      <a:pt x="58" y="128"/>
                      <a:pt x="58" y="128"/>
                      <a:pt x="58" y="128"/>
                    </a:cubicBezTo>
                    <a:cubicBezTo>
                      <a:pt x="70" y="128"/>
                      <a:pt x="70" y="128"/>
                      <a:pt x="70" y="128"/>
                    </a:cubicBezTo>
                    <a:cubicBezTo>
                      <a:pt x="70" y="657"/>
                      <a:pt x="70" y="657"/>
                      <a:pt x="70" y="657"/>
                    </a:cubicBezTo>
                    <a:cubicBezTo>
                      <a:pt x="211" y="544"/>
                      <a:pt x="211" y="544"/>
                      <a:pt x="211" y="544"/>
                    </a:cubicBezTo>
                    <a:cubicBezTo>
                      <a:pt x="260" y="652"/>
                      <a:pt x="260" y="652"/>
                      <a:pt x="260" y="652"/>
                    </a:cubicBezTo>
                    <a:cubicBezTo>
                      <a:pt x="260" y="128"/>
                      <a:pt x="260" y="128"/>
                      <a:pt x="260" y="128"/>
                    </a:cubicBezTo>
                    <a:cubicBezTo>
                      <a:pt x="269" y="128"/>
                      <a:pt x="269" y="128"/>
                      <a:pt x="269" y="128"/>
                    </a:cubicBezTo>
                    <a:cubicBezTo>
                      <a:pt x="269" y="221"/>
                      <a:pt x="269" y="221"/>
                      <a:pt x="269" y="221"/>
                    </a:cubicBezTo>
                    <a:cubicBezTo>
                      <a:pt x="328" y="221"/>
                      <a:pt x="328" y="221"/>
                      <a:pt x="328" y="221"/>
                    </a:cubicBezTo>
                    <a:cubicBezTo>
                      <a:pt x="328" y="70"/>
                      <a:pt x="328" y="70"/>
                      <a:pt x="328" y="70"/>
                    </a:cubicBezTo>
                    <a:cubicBezTo>
                      <a:pt x="328" y="31"/>
                      <a:pt x="297" y="0"/>
                      <a:pt x="259"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67" name="Freeform 20"/>
              <p:cNvSpPr>
                <a:spLocks/>
              </p:cNvSpPr>
              <p:nvPr/>
            </p:nvSpPr>
            <p:spPr bwMode="auto">
              <a:xfrm>
                <a:off x="3190" y="3662"/>
                <a:ext cx="40" cy="79"/>
              </a:xfrm>
              <a:custGeom>
                <a:avLst/>
                <a:gdLst>
                  <a:gd name="T0" fmla="*/ 0 w 51"/>
                  <a:gd name="T1" fmla="*/ 0 h 102"/>
                  <a:gd name="T2" fmla="*/ 0 w 51"/>
                  <a:gd name="T3" fmla="*/ 102 h 102"/>
                  <a:gd name="T4" fmla="*/ 51 w 51"/>
                  <a:gd name="T5" fmla="*/ 51 h 102"/>
                  <a:gd name="T6" fmla="*/ 0 w 51"/>
                  <a:gd name="T7" fmla="*/ 0 h 102"/>
                </a:gdLst>
                <a:ahLst/>
                <a:cxnLst>
                  <a:cxn ang="0">
                    <a:pos x="T0" y="T1"/>
                  </a:cxn>
                  <a:cxn ang="0">
                    <a:pos x="T2" y="T3"/>
                  </a:cxn>
                  <a:cxn ang="0">
                    <a:pos x="T4" y="T5"/>
                  </a:cxn>
                  <a:cxn ang="0">
                    <a:pos x="T6" y="T7"/>
                  </a:cxn>
                </a:cxnLst>
                <a:rect l="0" t="0" r="r" b="b"/>
                <a:pathLst>
                  <a:path w="51" h="102">
                    <a:moveTo>
                      <a:pt x="0" y="0"/>
                    </a:moveTo>
                    <a:cubicBezTo>
                      <a:pt x="0" y="102"/>
                      <a:pt x="0" y="102"/>
                      <a:pt x="0" y="102"/>
                    </a:cubicBezTo>
                    <a:cubicBezTo>
                      <a:pt x="28" y="102"/>
                      <a:pt x="51" y="79"/>
                      <a:pt x="51" y="51"/>
                    </a:cubicBezTo>
                    <a:cubicBezTo>
                      <a:pt x="51" y="23"/>
                      <a:pt x="28" y="0"/>
                      <a:pt x="0" y="0"/>
                    </a:cubicBez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75" name="Rectangle 21"/>
              <p:cNvSpPr>
                <a:spLocks noChangeArrowheads="1"/>
              </p:cNvSpPr>
              <p:nvPr/>
            </p:nvSpPr>
            <p:spPr bwMode="auto">
              <a:xfrm>
                <a:off x="3036" y="3553"/>
                <a:ext cx="147" cy="18"/>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76" name="Freeform 22"/>
              <p:cNvSpPr>
                <a:spLocks/>
              </p:cNvSpPr>
              <p:nvPr/>
            </p:nvSpPr>
            <p:spPr bwMode="auto">
              <a:xfrm>
                <a:off x="2986" y="3943"/>
                <a:ext cx="88" cy="46"/>
              </a:xfrm>
              <a:custGeom>
                <a:avLst/>
                <a:gdLst>
                  <a:gd name="T0" fmla="*/ 113 w 113"/>
                  <a:gd name="T1" fmla="*/ 0 h 59"/>
                  <a:gd name="T2" fmla="*/ 80 w 113"/>
                  <a:gd name="T3" fmla="*/ 29 h 59"/>
                  <a:gd name="T4" fmla="*/ 11 w 113"/>
                  <a:gd name="T5" fmla="*/ 29 h 59"/>
                  <a:gd name="T6" fmla="*/ 0 w 113"/>
                  <a:gd name="T7" fmla="*/ 59 h 59"/>
                  <a:gd name="T8" fmla="*/ 64 w 113"/>
                  <a:gd name="T9" fmla="*/ 59 h 59"/>
                  <a:gd name="T10" fmla="*/ 113 w 113"/>
                  <a:gd name="T11" fmla="*/ 59 h 59"/>
                  <a:gd name="T12" fmla="*/ 113 w 11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13" h="59">
                    <a:moveTo>
                      <a:pt x="113" y="0"/>
                    </a:moveTo>
                    <a:cubicBezTo>
                      <a:pt x="111" y="17"/>
                      <a:pt x="97" y="29"/>
                      <a:pt x="80" y="29"/>
                    </a:cubicBezTo>
                    <a:cubicBezTo>
                      <a:pt x="11" y="29"/>
                      <a:pt x="11" y="29"/>
                      <a:pt x="11" y="29"/>
                    </a:cubicBezTo>
                    <a:cubicBezTo>
                      <a:pt x="5" y="38"/>
                      <a:pt x="1" y="48"/>
                      <a:pt x="0" y="59"/>
                    </a:cubicBezTo>
                    <a:cubicBezTo>
                      <a:pt x="64" y="59"/>
                      <a:pt x="64" y="59"/>
                      <a:pt x="64" y="59"/>
                    </a:cubicBezTo>
                    <a:cubicBezTo>
                      <a:pt x="113" y="59"/>
                      <a:pt x="113" y="59"/>
                      <a:pt x="113" y="59"/>
                    </a:cubicBezTo>
                    <a:cubicBezTo>
                      <a:pt x="113" y="0"/>
                      <a:pt x="113" y="0"/>
                      <a:pt x="113" y="0"/>
                    </a:cubicBezTo>
                    <a:close/>
                  </a:path>
                </a:pathLst>
              </a:custGeom>
              <a:solidFill>
                <a:srgbClr val="524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77" name="Freeform 23"/>
              <p:cNvSpPr>
                <a:spLocks/>
              </p:cNvSpPr>
              <p:nvPr/>
            </p:nvSpPr>
            <p:spPr bwMode="auto">
              <a:xfrm>
                <a:off x="3102" y="3943"/>
                <a:ext cx="80" cy="29"/>
              </a:xfrm>
              <a:custGeom>
                <a:avLst/>
                <a:gdLst>
                  <a:gd name="T0" fmla="*/ 55 w 103"/>
                  <a:gd name="T1" fmla="*/ 0 h 37"/>
                  <a:gd name="T2" fmla="*/ 1 w 103"/>
                  <a:gd name="T3" fmla="*/ 29 h 37"/>
                  <a:gd name="T4" fmla="*/ 0 w 103"/>
                  <a:gd name="T5" fmla="*/ 36 h 37"/>
                  <a:gd name="T6" fmla="*/ 71 w 103"/>
                  <a:gd name="T7" fmla="*/ 37 h 37"/>
                  <a:gd name="T8" fmla="*/ 103 w 103"/>
                  <a:gd name="T9" fmla="*/ 0 h 37"/>
                  <a:gd name="T10" fmla="*/ 55 w 103"/>
                  <a:gd name="T11" fmla="*/ 0 h 37"/>
                </a:gdLst>
                <a:ahLst/>
                <a:cxnLst>
                  <a:cxn ang="0">
                    <a:pos x="T0" y="T1"/>
                  </a:cxn>
                  <a:cxn ang="0">
                    <a:pos x="T2" y="T3"/>
                  </a:cxn>
                  <a:cxn ang="0">
                    <a:pos x="T4" y="T5"/>
                  </a:cxn>
                  <a:cxn ang="0">
                    <a:pos x="T6" y="T7"/>
                  </a:cxn>
                  <a:cxn ang="0">
                    <a:pos x="T8" y="T9"/>
                  </a:cxn>
                  <a:cxn ang="0">
                    <a:pos x="T10" y="T11"/>
                  </a:cxn>
                </a:cxnLst>
                <a:rect l="0" t="0" r="r" b="b"/>
                <a:pathLst>
                  <a:path w="103" h="37">
                    <a:moveTo>
                      <a:pt x="55" y="0"/>
                    </a:moveTo>
                    <a:cubicBezTo>
                      <a:pt x="32" y="0"/>
                      <a:pt x="12" y="12"/>
                      <a:pt x="1" y="29"/>
                    </a:cubicBezTo>
                    <a:cubicBezTo>
                      <a:pt x="0" y="36"/>
                      <a:pt x="0" y="36"/>
                      <a:pt x="0" y="36"/>
                    </a:cubicBezTo>
                    <a:cubicBezTo>
                      <a:pt x="71" y="37"/>
                      <a:pt x="71" y="37"/>
                      <a:pt x="71" y="37"/>
                    </a:cubicBezTo>
                    <a:cubicBezTo>
                      <a:pt x="88" y="37"/>
                      <a:pt x="101" y="17"/>
                      <a:pt x="103" y="0"/>
                    </a:cubicBezTo>
                    <a:lnTo>
                      <a:pt x="55" y="0"/>
                    </a:lnTo>
                    <a:close/>
                  </a:path>
                </a:pathLst>
              </a:custGeom>
              <a:solidFill>
                <a:srgbClr val="E0B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78" name="Freeform 24"/>
              <p:cNvSpPr>
                <a:spLocks/>
              </p:cNvSpPr>
              <p:nvPr/>
            </p:nvSpPr>
            <p:spPr bwMode="auto">
              <a:xfrm>
                <a:off x="3095" y="3943"/>
                <a:ext cx="88" cy="46"/>
              </a:xfrm>
              <a:custGeom>
                <a:avLst/>
                <a:gdLst>
                  <a:gd name="T0" fmla="*/ 113 w 114"/>
                  <a:gd name="T1" fmla="*/ 0 h 59"/>
                  <a:gd name="T2" fmla="*/ 80 w 114"/>
                  <a:gd name="T3" fmla="*/ 29 h 59"/>
                  <a:gd name="T4" fmla="*/ 11 w 114"/>
                  <a:gd name="T5" fmla="*/ 29 h 59"/>
                  <a:gd name="T6" fmla="*/ 0 w 114"/>
                  <a:gd name="T7" fmla="*/ 59 h 59"/>
                  <a:gd name="T8" fmla="*/ 65 w 114"/>
                  <a:gd name="T9" fmla="*/ 59 h 59"/>
                  <a:gd name="T10" fmla="*/ 114 w 114"/>
                  <a:gd name="T11" fmla="*/ 59 h 59"/>
                  <a:gd name="T12" fmla="*/ 114 w 114"/>
                  <a:gd name="T13" fmla="*/ 0 h 59"/>
                  <a:gd name="T14" fmla="*/ 113 w 114"/>
                  <a:gd name="T15" fmla="*/ 0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9">
                    <a:moveTo>
                      <a:pt x="113" y="0"/>
                    </a:moveTo>
                    <a:cubicBezTo>
                      <a:pt x="111" y="17"/>
                      <a:pt x="97" y="29"/>
                      <a:pt x="80" y="29"/>
                    </a:cubicBezTo>
                    <a:cubicBezTo>
                      <a:pt x="11" y="29"/>
                      <a:pt x="11" y="29"/>
                      <a:pt x="11" y="29"/>
                    </a:cubicBezTo>
                    <a:cubicBezTo>
                      <a:pt x="5" y="38"/>
                      <a:pt x="1" y="48"/>
                      <a:pt x="0" y="59"/>
                    </a:cubicBezTo>
                    <a:cubicBezTo>
                      <a:pt x="65" y="59"/>
                      <a:pt x="65" y="59"/>
                      <a:pt x="65" y="59"/>
                    </a:cubicBezTo>
                    <a:cubicBezTo>
                      <a:pt x="114" y="59"/>
                      <a:pt x="114" y="59"/>
                      <a:pt x="114" y="59"/>
                    </a:cubicBezTo>
                    <a:cubicBezTo>
                      <a:pt x="114" y="0"/>
                      <a:pt x="114" y="0"/>
                      <a:pt x="114" y="0"/>
                    </a:cubicBezTo>
                    <a:lnTo>
                      <a:pt x="113" y="0"/>
                    </a:lnTo>
                    <a:close/>
                  </a:path>
                </a:pathLst>
              </a:custGeom>
              <a:solidFill>
                <a:srgbClr val="524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79" name="Rectangle 30"/>
              <p:cNvSpPr>
                <a:spLocks noChangeArrowheads="1"/>
              </p:cNvSpPr>
              <p:nvPr/>
            </p:nvSpPr>
            <p:spPr bwMode="auto">
              <a:xfrm>
                <a:off x="2924" y="3525"/>
                <a:ext cx="21"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80" name="Freeform 34"/>
              <p:cNvSpPr>
                <a:spLocks/>
              </p:cNvSpPr>
              <p:nvPr/>
            </p:nvSpPr>
            <p:spPr bwMode="auto">
              <a:xfrm>
                <a:off x="3092" y="3319"/>
                <a:ext cx="35" cy="13"/>
              </a:xfrm>
              <a:custGeom>
                <a:avLst/>
                <a:gdLst>
                  <a:gd name="T0" fmla="*/ 17 w 46"/>
                  <a:gd name="T1" fmla="*/ 17 h 17"/>
                  <a:gd name="T2" fmla="*/ 30 w 46"/>
                  <a:gd name="T3" fmla="*/ 17 h 17"/>
                  <a:gd name="T4" fmla="*/ 46 w 46"/>
                  <a:gd name="T5" fmla="*/ 0 h 17"/>
                  <a:gd name="T6" fmla="*/ 23 w 46"/>
                  <a:gd name="T7" fmla="*/ 2 h 17"/>
                  <a:gd name="T8" fmla="*/ 0 w 46"/>
                  <a:gd name="T9" fmla="*/ 0 h 17"/>
                  <a:gd name="T10" fmla="*/ 17 w 46"/>
                  <a:gd name="T11" fmla="*/ 17 h 17"/>
                </a:gdLst>
                <a:ahLst/>
                <a:cxnLst>
                  <a:cxn ang="0">
                    <a:pos x="T0" y="T1"/>
                  </a:cxn>
                  <a:cxn ang="0">
                    <a:pos x="T2" y="T3"/>
                  </a:cxn>
                  <a:cxn ang="0">
                    <a:pos x="T4" y="T5"/>
                  </a:cxn>
                  <a:cxn ang="0">
                    <a:pos x="T6" y="T7"/>
                  </a:cxn>
                  <a:cxn ang="0">
                    <a:pos x="T8" y="T9"/>
                  </a:cxn>
                  <a:cxn ang="0">
                    <a:pos x="T10" y="T11"/>
                  </a:cxn>
                </a:cxnLst>
                <a:rect l="0" t="0" r="r" b="b"/>
                <a:pathLst>
                  <a:path w="46" h="17">
                    <a:moveTo>
                      <a:pt x="17" y="17"/>
                    </a:moveTo>
                    <a:cubicBezTo>
                      <a:pt x="30" y="17"/>
                      <a:pt x="30" y="17"/>
                      <a:pt x="30" y="17"/>
                    </a:cubicBezTo>
                    <a:cubicBezTo>
                      <a:pt x="38" y="17"/>
                      <a:pt x="46" y="9"/>
                      <a:pt x="46" y="0"/>
                    </a:cubicBezTo>
                    <a:cubicBezTo>
                      <a:pt x="23" y="2"/>
                      <a:pt x="23" y="2"/>
                      <a:pt x="23" y="2"/>
                    </a:cubicBezTo>
                    <a:cubicBezTo>
                      <a:pt x="0" y="0"/>
                      <a:pt x="0" y="0"/>
                      <a:pt x="0" y="0"/>
                    </a:cubicBezTo>
                    <a:cubicBezTo>
                      <a:pt x="0" y="9"/>
                      <a:pt x="9" y="17"/>
                      <a:pt x="17" y="17"/>
                    </a:cubicBezTo>
                    <a:close/>
                  </a:path>
                </a:pathLst>
              </a:custGeom>
              <a:solidFill>
                <a:srgbClr val="F472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81" name="Freeform 35"/>
              <p:cNvSpPr>
                <a:spLocks/>
              </p:cNvSpPr>
              <p:nvPr/>
            </p:nvSpPr>
            <p:spPr bwMode="auto">
              <a:xfrm>
                <a:off x="3092" y="3319"/>
                <a:ext cx="36" cy="9"/>
              </a:xfrm>
              <a:custGeom>
                <a:avLst/>
                <a:gdLst>
                  <a:gd name="T0" fmla="*/ 0 w 47"/>
                  <a:gd name="T1" fmla="*/ 0 h 11"/>
                  <a:gd name="T2" fmla="*/ 23 w 47"/>
                  <a:gd name="T3" fmla="*/ 11 h 11"/>
                  <a:gd name="T4" fmla="*/ 47 w 47"/>
                  <a:gd name="T5" fmla="*/ 0 h 11"/>
                  <a:gd name="T6" fmla="*/ 23 w 47"/>
                  <a:gd name="T7" fmla="*/ 3 h 11"/>
                  <a:gd name="T8" fmla="*/ 0 w 47"/>
                  <a:gd name="T9" fmla="*/ 0 h 11"/>
                </a:gdLst>
                <a:ahLst/>
                <a:cxnLst>
                  <a:cxn ang="0">
                    <a:pos x="T0" y="T1"/>
                  </a:cxn>
                  <a:cxn ang="0">
                    <a:pos x="T2" y="T3"/>
                  </a:cxn>
                  <a:cxn ang="0">
                    <a:pos x="T4" y="T5"/>
                  </a:cxn>
                  <a:cxn ang="0">
                    <a:pos x="T6" y="T7"/>
                  </a:cxn>
                  <a:cxn ang="0">
                    <a:pos x="T8" y="T9"/>
                  </a:cxn>
                </a:cxnLst>
                <a:rect l="0" t="0" r="r" b="b"/>
                <a:pathLst>
                  <a:path w="47" h="11">
                    <a:moveTo>
                      <a:pt x="0" y="0"/>
                    </a:moveTo>
                    <a:cubicBezTo>
                      <a:pt x="6" y="7"/>
                      <a:pt x="14" y="11"/>
                      <a:pt x="23" y="11"/>
                    </a:cubicBezTo>
                    <a:cubicBezTo>
                      <a:pt x="32" y="11"/>
                      <a:pt x="41" y="7"/>
                      <a:pt x="47" y="0"/>
                    </a:cubicBezTo>
                    <a:cubicBezTo>
                      <a:pt x="23" y="3"/>
                      <a:pt x="23" y="3"/>
                      <a:pt x="23" y="3"/>
                    </a:cubicBezTo>
                    <a:lnTo>
                      <a:pt x="0" y="0"/>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82" name="Freeform 36"/>
              <p:cNvSpPr>
                <a:spLocks/>
              </p:cNvSpPr>
              <p:nvPr/>
            </p:nvSpPr>
            <p:spPr bwMode="auto">
              <a:xfrm>
                <a:off x="3092" y="3317"/>
                <a:ext cx="35" cy="5"/>
              </a:xfrm>
              <a:custGeom>
                <a:avLst/>
                <a:gdLst>
                  <a:gd name="T0" fmla="*/ 35 w 46"/>
                  <a:gd name="T1" fmla="*/ 0 h 7"/>
                  <a:gd name="T2" fmla="*/ 23 w 46"/>
                  <a:gd name="T3" fmla="*/ 4 h 7"/>
                  <a:gd name="T4" fmla="*/ 11 w 46"/>
                  <a:gd name="T5" fmla="*/ 0 h 7"/>
                  <a:gd name="T6" fmla="*/ 0 w 46"/>
                  <a:gd name="T7" fmla="*/ 3 h 7"/>
                  <a:gd name="T8" fmla="*/ 23 w 46"/>
                  <a:gd name="T9" fmla="*/ 7 h 7"/>
                  <a:gd name="T10" fmla="*/ 46 w 46"/>
                  <a:gd name="T11" fmla="*/ 3 h 7"/>
                  <a:gd name="T12" fmla="*/ 35 w 4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35" y="0"/>
                    </a:moveTo>
                    <a:cubicBezTo>
                      <a:pt x="31" y="0"/>
                      <a:pt x="27" y="1"/>
                      <a:pt x="23" y="4"/>
                    </a:cubicBezTo>
                    <a:cubicBezTo>
                      <a:pt x="20" y="1"/>
                      <a:pt x="16" y="0"/>
                      <a:pt x="11" y="0"/>
                    </a:cubicBezTo>
                    <a:cubicBezTo>
                      <a:pt x="7" y="0"/>
                      <a:pt x="3" y="1"/>
                      <a:pt x="0" y="3"/>
                    </a:cubicBezTo>
                    <a:cubicBezTo>
                      <a:pt x="7" y="6"/>
                      <a:pt x="15" y="7"/>
                      <a:pt x="23" y="7"/>
                    </a:cubicBezTo>
                    <a:cubicBezTo>
                      <a:pt x="31" y="7"/>
                      <a:pt x="39" y="6"/>
                      <a:pt x="46" y="3"/>
                    </a:cubicBezTo>
                    <a:cubicBezTo>
                      <a:pt x="43" y="1"/>
                      <a:pt x="40" y="0"/>
                      <a:pt x="35" y="0"/>
                    </a:cubicBez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83" name="Oval 37"/>
              <p:cNvSpPr>
                <a:spLocks noChangeArrowheads="1"/>
              </p:cNvSpPr>
              <p:nvPr/>
            </p:nvSpPr>
            <p:spPr bwMode="auto">
              <a:xfrm>
                <a:off x="3072" y="3283"/>
                <a:ext cx="8" cy="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90" name="Oval 38"/>
              <p:cNvSpPr>
                <a:spLocks noChangeArrowheads="1"/>
              </p:cNvSpPr>
              <p:nvPr/>
            </p:nvSpPr>
            <p:spPr bwMode="auto">
              <a:xfrm>
                <a:off x="3140" y="3283"/>
                <a:ext cx="7" cy="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91" name="Freeform 39"/>
              <p:cNvSpPr>
                <a:spLocks/>
              </p:cNvSpPr>
              <p:nvPr/>
            </p:nvSpPr>
            <p:spPr bwMode="auto">
              <a:xfrm>
                <a:off x="3101" y="3302"/>
                <a:ext cx="17" cy="6"/>
              </a:xfrm>
              <a:custGeom>
                <a:avLst/>
                <a:gdLst>
                  <a:gd name="T0" fmla="*/ 0 w 22"/>
                  <a:gd name="T1" fmla="*/ 0 h 8"/>
                  <a:gd name="T2" fmla="*/ 11 w 22"/>
                  <a:gd name="T3" fmla="*/ 8 h 8"/>
                  <a:gd name="T4" fmla="*/ 22 w 22"/>
                  <a:gd name="T5" fmla="*/ 0 h 8"/>
                  <a:gd name="T6" fmla="*/ 0 w 22"/>
                  <a:gd name="T7" fmla="*/ 0 h 8"/>
                </a:gdLst>
                <a:ahLst/>
                <a:cxnLst>
                  <a:cxn ang="0">
                    <a:pos x="T0" y="T1"/>
                  </a:cxn>
                  <a:cxn ang="0">
                    <a:pos x="T2" y="T3"/>
                  </a:cxn>
                  <a:cxn ang="0">
                    <a:pos x="T4" y="T5"/>
                  </a:cxn>
                  <a:cxn ang="0">
                    <a:pos x="T6" y="T7"/>
                  </a:cxn>
                </a:cxnLst>
                <a:rect l="0" t="0" r="r" b="b"/>
                <a:pathLst>
                  <a:path w="22" h="8">
                    <a:moveTo>
                      <a:pt x="0" y="0"/>
                    </a:moveTo>
                    <a:cubicBezTo>
                      <a:pt x="1" y="4"/>
                      <a:pt x="6" y="8"/>
                      <a:pt x="11" y="8"/>
                    </a:cubicBezTo>
                    <a:cubicBezTo>
                      <a:pt x="16" y="8"/>
                      <a:pt x="21" y="4"/>
                      <a:pt x="22" y="0"/>
                    </a:cubicBezTo>
                    <a:lnTo>
                      <a:pt x="0" y="0"/>
                    </a:lnTo>
                    <a:close/>
                  </a:path>
                </a:pathLst>
              </a:custGeom>
              <a:solidFill>
                <a:srgbClr val="C398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spTree>
    <p:extLst>
      <p:ext uri="{BB962C8B-B14F-4D97-AF65-F5344CB8AC3E}">
        <p14:creationId xmlns:p14="http://schemas.microsoft.com/office/powerpoint/2010/main" val="1067303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500"/>
                                        <p:tgtEl>
                                          <p:spTgt spid="1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268"/>
                                        </p:tgtEl>
                                        <p:attrNameLst>
                                          <p:attrName>style.visibility</p:attrName>
                                        </p:attrNameLst>
                                      </p:cBhvr>
                                      <p:to>
                                        <p:strVal val="visible"/>
                                      </p:to>
                                    </p:set>
                                    <p:animEffect transition="in" filter="fade">
                                      <p:cBhvr>
                                        <p:cTn id="18" dur="500"/>
                                        <p:tgtEl>
                                          <p:spTgt spid="2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8"/>
                                        </p:tgtEl>
                                        <p:attrNameLst>
                                          <p:attrName>style.visibility</p:attrName>
                                        </p:attrNameLst>
                                      </p:cBhvr>
                                      <p:to>
                                        <p:strVal val="visible"/>
                                      </p:to>
                                    </p:set>
                                    <p:animEffect transition="in" filter="fade">
                                      <p:cBhvr>
                                        <p:cTn id="23" dur="500"/>
                                        <p:tgtEl>
                                          <p:spTgt spid="188"/>
                                        </p:tgtEl>
                                      </p:cBhvr>
                                    </p:animEffect>
                                  </p:childTnLst>
                                </p:cTn>
                              </p:par>
                              <p:par>
                                <p:cTn id="24" presetID="10" presetClass="entr" presetSubtype="0" fill="hold" nodeType="withEffect">
                                  <p:stCondLst>
                                    <p:cond delay="0"/>
                                  </p:stCondLst>
                                  <p:childTnLst>
                                    <p:set>
                                      <p:cBhvr>
                                        <p:cTn id="25" dur="1" fill="hold">
                                          <p:stCondLst>
                                            <p:cond delay="0"/>
                                          </p:stCondLst>
                                        </p:cTn>
                                        <p:tgtEl>
                                          <p:spTgt spid="287"/>
                                        </p:tgtEl>
                                        <p:attrNameLst>
                                          <p:attrName>style.visibility</p:attrName>
                                        </p:attrNameLst>
                                      </p:cBhvr>
                                      <p:to>
                                        <p:strVal val="visible"/>
                                      </p:to>
                                    </p:set>
                                    <p:animEffect transition="in" filter="fade">
                                      <p:cBhvr>
                                        <p:cTn id="26" dur="500"/>
                                        <p:tgtEl>
                                          <p:spTgt spid="287"/>
                                        </p:tgtEl>
                                      </p:cBhvr>
                                    </p:animEffect>
                                  </p:childTnLst>
                                </p:cTn>
                              </p:par>
                              <p:par>
                                <p:cTn id="27" presetID="10" presetClass="entr" presetSubtype="0" fill="hold" nodeType="withEffect">
                                  <p:stCondLst>
                                    <p:cond delay="0"/>
                                  </p:stCondLst>
                                  <p:childTnLst>
                                    <p:set>
                                      <p:cBhvr>
                                        <p:cTn id="28" dur="1" fill="hold">
                                          <p:stCondLst>
                                            <p:cond delay="0"/>
                                          </p:stCondLst>
                                        </p:cTn>
                                        <p:tgtEl>
                                          <p:spTgt spid="284"/>
                                        </p:tgtEl>
                                        <p:attrNameLst>
                                          <p:attrName>style.visibility</p:attrName>
                                        </p:attrNameLst>
                                      </p:cBhvr>
                                      <p:to>
                                        <p:strVal val="visible"/>
                                      </p:to>
                                    </p:set>
                                    <p:animEffect transition="in" filter="fade">
                                      <p:cBhvr>
                                        <p:cTn id="29" dur="500"/>
                                        <p:tgtEl>
                                          <p:spTgt spid="28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1"/>
                                        </p:tgtEl>
                                        <p:attrNameLst>
                                          <p:attrName>style.visibility</p:attrName>
                                        </p:attrNameLst>
                                      </p:cBhvr>
                                      <p:to>
                                        <p:strVal val="visible"/>
                                      </p:to>
                                    </p:set>
                                    <p:animEffect transition="in" filter="fade">
                                      <p:cBhvr>
                                        <p:cTn id="34" dur="500"/>
                                        <p:tgtEl>
                                          <p:spTgt spid="20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9"/>
                                        </p:tgtEl>
                                        <p:attrNameLst>
                                          <p:attrName>style.visibility</p:attrName>
                                        </p:attrNameLst>
                                      </p:cBhvr>
                                      <p:to>
                                        <p:strVal val="visible"/>
                                      </p:to>
                                    </p:set>
                                    <p:animEffect transition="in" filter="fade">
                                      <p:cBhvr>
                                        <p:cTn id="39"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86" grpId="0" animBg="1"/>
      <p:bldP spid="188" grpId="0" animBg="1"/>
      <p:bldP spid="189" grpId="0" animBg="1"/>
      <p:bldP spid="201" grpId="0" animBg="1"/>
      <p:bldP spid="1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Privileged Access</a:t>
            </a:r>
          </a:p>
        </p:txBody>
      </p:sp>
      <p:sp>
        <p:nvSpPr>
          <p:cNvPr id="1183" name="Rectangle 1182"/>
          <p:cNvSpPr/>
          <p:nvPr/>
        </p:nvSpPr>
        <p:spPr>
          <a:xfrm>
            <a:off x="1569682" y="4753618"/>
            <a:ext cx="7171399" cy="1140550"/>
          </a:xfrm>
          <a:prstGeom prst="rect">
            <a:avLst/>
          </a:prstGeom>
          <a:solidFill>
            <a:srgbClr val="E2F0D9"/>
          </a:solidFill>
          <a:ln w="10795" cap="flat" cmpd="sng" algn="ctr">
            <a:solidFill>
              <a:srgbClr val="505050">
                <a:lumMod val="60000"/>
                <a:lumOff val="40000"/>
              </a:srgbClr>
            </a:solidFill>
            <a:prstDash val="solid"/>
          </a:ln>
          <a:effectLst/>
        </p:spPr>
        <p:txBody>
          <a:bodyPr rtlCol="0" anchor="ctr"/>
          <a:lstStyle/>
          <a:p>
            <a:pPr algn="ctr" defTabSz="1007072">
              <a:defRPr/>
            </a:pPr>
            <a:endParaRPr lang="en-US" sz="1983" kern="0">
              <a:solidFill>
                <a:prstClr val="white"/>
              </a:solidFill>
              <a:latin typeface="Segoe UI"/>
            </a:endParaRPr>
          </a:p>
        </p:txBody>
      </p:sp>
      <p:sp>
        <p:nvSpPr>
          <p:cNvPr id="1184" name="Rectangle 1183"/>
          <p:cNvSpPr/>
          <p:nvPr/>
        </p:nvSpPr>
        <p:spPr>
          <a:xfrm>
            <a:off x="1547057" y="3368921"/>
            <a:ext cx="7171399" cy="1275049"/>
          </a:xfrm>
          <a:prstGeom prst="rect">
            <a:avLst/>
          </a:prstGeom>
          <a:solidFill>
            <a:srgbClr val="0078D7">
              <a:lumMod val="40000"/>
              <a:lumOff val="60000"/>
            </a:srgbClr>
          </a:solidFill>
          <a:ln w="10795" cap="flat" cmpd="sng" algn="ctr">
            <a:solidFill>
              <a:srgbClr val="505050">
                <a:lumMod val="60000"/>
                <a:lumOff val="40000"/>
              </a:srgbClr>
            </a:solidFill>
            <a:prstDash val="solid"/>
          </a:ln>
          <a:effectLst/>
        </p:spPr>
        <p:txBody>
          <a:bodyPr rtlCol="0" anchor="ctr"/>
          <a:lstStyle/>
          <a:p>
            <a:pPr algn="ctr" defTabSz="1007072">
              <a:defRPr/>
            </a:pPr>
            <a:endParaRPr lang="en-US" sz="1983" kern="0">
              <a:solidFill>
                <a:prstClr val="white"/>
              </a:solidFill>
              <a:latin typeface="Segoe UI"/>
            </a:endParaRPr>
          </a:p>
        </p:txBody>
      </p:sp>
      <p:sp>
        <p:nvSpPr>
          <p:cNvPr id="1185" name="Rectangle 1184"/>
          <p:cNvSpPr/>
          <p:nvPr/>
        </p:nvSpPr>
        <p:spPr>
          <a:xfrm>
            <a:off x="1539175" y="1986144"/>
            <a:ext cx="7171399" cy="1275049"/>
          </a:xfrm>
          <a:prstGeom prst="rect">
            <a:avLst/>
          </a:prstGeom>
          <a:solidFill>
            <a:srgbClr val="FFC5C5"/>
          </a:solidFill>
          <a:ln w="10795" cap="flat" cmpd="sng" algn="ctr">
            <a:solidFill>
              <a:srgbClr val="505050">
                <a:lumMod val="60000"/>
                <a:lumOff val="40000"/>
              </a:srgbClr>
            </a:solidFill>
            <a:prstDash val="solid"/>
          </a:ln>
          <a:effectLst/>
        </p:spPr>
        <p:txBody>
          <a:bodyPr rtlCol="0" anchor="ctr"/>
          <a:lstStyle/>
          <a:p>
            <a:pPr algn="ctr" defTabSz="1007072">
              <a:defRPr/>
            </a:pPr>
            <a:endParaRPr lang="en-US" sz="1983" kern="0">
              <a:solidFill>
                <a:prstClr val="white"/>
              </a:solidFill>
              <a:latin typeface="Segoe UI"/>
            </a:endParaRPr>
          </a:p>
        </p:txBody>
      </p:sp>
      <p:sp>
        <p:nvSpPr>
          <p:cNvPr id="1186" name="TextBox 1185"/>
          <p:cNvSpPr txBox="1"/>
          <p:nvPr/>
        </p:nvSpPr>
        <p:spPr>
          <a:xfrm>
            <a:off x="1622343" y="2054921"/>
            <a:ext cx="1013738" cy="395702"/>
          </a:xfrm>
          <a:prstGeom prst="rect">
            <a:avLst/>
          </a:prstGeom>
          <a:noFill/>
        </p:spPr>
        <p:txBody>
          <a:bodyPr wrap="none" rtlCol="0">
            <a:spAutoFit/>
          </a:bodyPr>
          <a:lstStyle/>
          <a:p>
            <a:pPr defTabSz="1007072">
              <a:defRPr/>
            </a:pPr>
            <a:r>
              <a:rPr lang="en-US" sz="1983" kern="0" dirty="0">
                <a:solidFill>
                  <a:prstClr val="black"/>
                </a:solidFill>
              </a:rPr>
              <a:t>Control</a:t>
            </a:r>
          </a:p>
        </p:txBody>
      </p:sp>
      <p:sp>
        <p:nvSpPr>
          <p:cNvPr id="1187" name="TextBox 1186"/>
          <p:cNvSpPr txBox="1"/>
          <p:nvPr/>
        </p:nvSpPr>
        <p:spPr>
          <a:xfrm>
            <a:off x="1622344" y="3408433"/>
            <a:ext cx="1194648" cy="700885"/>
          </a:xfrm>
          <a:prstGeom prst="rect">
            <a:avLst/>
          </a:prstGeom>
          <a:noFill/>
        </p:spPr>
        <p:txBody>
          <a:bodyPr wrap="none" rtlCol="0">
            <a:spAutoFit/>
          </a:bodyPr>
          <a:lstStyle/>
          <a:p>
            <a:pPr defTabSz="1007072">
              <a:defRPr/>
            </a:pPr>
            <a:r>
              <a:rPr lang="en-US" sz="1983" kern="0" dirty="0">
                <a:solidFill>
                  <a:prstClr val="black"/>
                </a:solidFill>
              </a:rPr>
              <a:t>Data and</a:t>
            </a:r>
          </a:p>
          <a:p>
            <a:pPr defTabSz="1007072">
              <a:defRPr/>
            </a:pPr>
            <a:r>
              <a:rPr lang="en-US" sz="1983" kern="0" dirty="0">
                <a:solidFill>
                  <a:prstClr val="black"/>
                </a:solidFill>
              </a:rPr>
              <a:t>Services</a:t>
            </a:r>
          </a:p>
        </p:txBody>
      </p:sp>
      <p:sp>
        <p:nvSpPr>
          <p:cNvPr id="1188" name="TextBox 1187"/>
          <p:cNvSpPr txBox="1"/>
          <p:nvPr/>
        </p:nvSpPr>
        <p:spPr>
          <a:xfrm>
            <a:off x="493345" y="2411226"/>
            <a:ext cx="960495" cy="452590"/>
          </a:xfrm>
          <a:prstGeom prst="rect">
            <a:avLst/>
          </a:prstGeom>
          <a:noFill/>
        </p:spPr>
        <p:txBody>
          <a:bodyPr wrap="none" rtlCol="0">
            <a:spAutoFit/>
          </a:bodyPr>
          <a:lstStyle/>
          <a:p>
            <a:pPr defTabSz="1007072">
              <a:defRPr/>
            </a:pPr>
            <a:r>
              <a:rPr lang="en-US" sz="2353" kern="0" dirty="0">
                <a:solidFill>
                  <a:prstClr val="black"/>
                </a:solidFill>
              </a:rPr>
              <a:t>Tier-0</a:t>
            </a:r>
          </a:p>
        </p:txBody>
      </p:sp>
      <p:sp>
        <p:nvSpPr>
          <p:cNvPr id="1189" name="TextBox 1188"/>
          <p:cNvSpPr txBox="1"/>
          <p:nvPr/>
        </p:nvSpPr>
        <p:spPr>
          <a:xfrm>
            <a:off x="493345" y="3779839"/>
            <a:ext cx="960495" cy="452590"/>
          </a:xfrm>
          <a:prstGeom prst="rect">
            <a:avLst/>
          </a:prstGeom>
          <a:noFill/>
        </p:spPr>
        <p:txBody>
          <a:bodyPr wrap="none" rtlCol="0">
            <a:spAutoFit/>
          </a:bodyPr>
          <a:lstStyle/>
          <a:p>
            <a:pPr defTabSz="1007072">
              <a:defRPr/>
            </a:pPr>
            <a:r>
              <a:rPr lang="en-US" sz="2353" kern="0" dirty="0">
                <a:solidFill>
                  <a:prstClr val="black"/>
                </a:solidFill>
              </a:rPr>
              <a:t>Tier-1</a:t>
            </a:r>
          </a:p>
        </p:txBody>
      </p:sp>
      <p:sp>
        <p:nvSpPr>
          <p:cNvPr id="1190" name="TextBox 1189"/>
          <p:cNvSpPr txBox="1"/>
          <p:nvPr/>
        </p:nvSpPr>
        <p:spPr>
          <a:xfrm>
            <a:off x="493345" y="5057612"/>
            <a:ext cx="960495" cy="452590"/>
          </a:xfrm>
          <a:prstGeom prst="rect">
            <a:avLst/>
          </a:prstGeom>
          <a:noFill/>
        </p:spPr>
        <p:txBody>
          <a:bodyPr wrap="none" rtlCol="0">
            <a:spAutoFit/>
          </a:bodyPr>
          <a:lstStyle/>
          <a:p>
            <a:pPr defTabSz="1007072">
              <a:defRPr/>
            </a:pPr>
            <a:r>
              <a:rPr lang="en-US" sz="2353" kern="0" dirty="0">
                <a:solidFill>
                  <a:prstClr val="black"/>
                </a:solidFill>
              </a:rPr>
              <a:t>Tier-2</a:t>
            </a:r>
          </a:p>
        </p:txBody>
      </p:sp>
      <p:sp>
        <p:nvSpPr>
          <p:cNvPr id="1191" name="TextBox 1190"/>
          <p:cNvSpPr txBox="1"/>
          <p:nvPr/>
        </p:nvSpPr>
        <p:spPr>
          <a:xfrm>
            <a:off x="1622344" y="4752164"/>
            <a:ext cx="930063" cy="397481"/>
          </a:xfrm>
          <a:prstGeom prst="rect">
            <a:avLst/>
          </a:prstGeom>
          <a:noFill/>
        </p:spPr>
        <p:txBody>
          <a:bodyPr wrap="none" rtlCol="0">
            <a:spAutoFit/>
          </a:bodyPr>
          <a:lstStyle/>
          <a:p>
            <a:pPr defTabSz="1007072">
              <a:defRPr/>
            </a:pPr>
            <a:r>
              <a:rPr lang="en-US" sz="1983" kern="0" dirty="0">
                <a:solidFill>
                  <a:prstClr val="black"/>
                </a:solidFill>
              </a:rPr>
              <a:t>Access</a:t>
            </a:r>
          </a:p>
        </p:txBody>
      </p:sp>
      <p:pic>
        <p:nvPicPr>
          <p:cNvPr id="1192" name="Picture 1191"/>
          <p:cNvPicPr>
            <a:picLocks noChangeAspect="1"/>
          </p:cNvPicPr>
          <p:nvPr/>
        </p:nvPicPr>
        <p:blipFill>
          <a:blip r:embed="rId2"/>
          <a:stretch>
            <a:fillRect/>
          </a:stretch>
        </p:blipFill>
        <p:spPr>
          <a:xfrm>
            <a:off x="4644641" y="2359568"/>
            <a:ext cx="458353" cy="862781"/>
          </a:xfrm>
          <a:prstGeom prst="rect">
            <a:avLst/>
          </a:prstGeom>
        </p:spPr>
      </p:pic>
      <p:pic>
        <p:nvPicPr>
          <p:cNvPr id="1193" name="Picture 1192"/>
          <p:cNvPicPr>
            <a:picLocks noChangeAspect="1"/>
          </p:cNvPicPr>
          <p:nvPr/>
        </p:nvPicPr>
        <p:blipFill>
          <a:blip r:embed="rId3"/>
          <a:stretch>
            <a:fillRect/>
          </a:stretch>
        </p:blipFill>
        <p:spPr>
          <a:xfrm>
            <a:off x="4789097" y="2929121"/>
            <a:ext cx="504684" cy="350475"/>
          </a:xfrm>
          <a:prstGeom prst="rect">
            <a:avLst/>
          </a:prstGeom>
        </p:spPr>
      </p:pic>
      <p:pic>
        <p:nvPicPr>
          <p:cNvPr id="1194" name="Picture 1193"/>
          <p:cNvPicPr>
            <a:picLocks noChangeAspect="1"/>
          </p:cNvPicPr>
          <p:nvPr/>
        </p:nvPicPr>
        <p:blipFill>
          <a:blip r:embed="rId2"/>
          <a:stretch>
            <a:fillRect/>
          </a:stretch>
        </p:blipFill>
        <p:spPr>
          <a:xfrm>
            <a:off x="5315928" y="2359568"/>
            <a:ext cx="458353" cy="862781"/>
          </a:xfrm>
          <a:prstGeom prst="rect">
            <a:avLst/>
          </a:prstGeom>
        </p:spPr>
      </p:pic>
      <p:pic>
        <p:nvPicPr>
          <p:cNvPr id="1195" name="Picture 1194"/>
          <p:cNvPicPr>
            <a:picLocks noChangeAspect="1"/>
          </p:cNvPicPr>
          <p:nvPr/>
        </p:nvPicPr>
        <p:blipFill>
          <a:blip r:embed="rId4"/>
          <a:stretch>
            <a:fillRect/>
          </a:stretch>
        </p:blipFill>
        <p:spPr>
          <a:xfrm>
            <a:off x="5495252" y="2906086"/>
            <a:ext cx="398232" cy="257192"/>
          </a:xfrm>
          <a:prstGeom prst="rect">
            <a:avLst/>
          </a:prstGeom>
        </p:spPr>
      </p:pic>
      <p:pic>
        <p:nvPicPr>
          <p:cNvPr id="1196" name="Picture 1195"/>
          <p:cNvPicPr>
            <a:picLocks noChangeAspect="1"/>
          </p:cNvPicPr>
          <p:nvPr/>
        </p:nvPicPr>
        <p:blipFill>
          <a:blip r:embed="rId2"/>
          <a:stretch>
            <a:fillRect/>
          </a:stretch>
        </p:blipFill>
        <p:spPr>
          <a:xfrm>
            <a:off x="4058407" y="2359568"/>
            <a:ext cx="458353" cy="862781"/>
          </a:xfrm>
          <a:prstGeom prst="rect">
            <a:avLst/>
          </a:prstGeom>
        </p:spPr>
      </p:pic>
      <p:pic>
        <p:nvPicPr>
          <p:cNvPr id="1197" name="Picture 1196"/>
          <p:cNvPicPr>
            <a:picLocks noChangeAspect="1"/>
          </p:cNvPicPr>
          <p:nvPr/>
        </p:nvPicPr>
        <p:blipFill>
          <a:blip r:embed="rId5"/>
          <a:stretch>
            <a:fillRect/>
          </a:stretch>
        </p:blipFill>
        <p:spPr>
          <a:xfrm>
            <a:off x="4320046" y="2906037"/>
            <a:ext cx="282808" cy="287444"/>
          </a:xfrm>
          <a:prstGeom prst="rect">
            <a:avLst/>
          </a:prstGeom>
        </p:spPr>
      </p:pic>
      <p:pic>
        <p:nvPicPr>
          <p:cNvPr id="1198" name="Picture 1197"/>
          <p:cNvPicPr>
            <a:picLocks noChangeAspect="1"/>
          </p:cNvPicPr>
          <p:nvPr/>
        </p:nvPicPr>
        <p:blipFill>
          <a:blip r:embed="rId2"/>
          <a:stretch>
            <a:fillRect/>
          </a:stretch>
        </p:blipFill>
        <p:spPr>
          <a:xfrm>
            <a:off x="3449047" y="2359568"/>
            <a:ext cx="458353" cy="862781"/>
          </a:xfrm>
          <a:prstGeom prst="rect">
            <a:avLst/>
          </a:prstGeom>
        </p:spPr>
      </p:pic>
      <p:pic>
        <p:nvPicPr>
          <p:cNvPr id="1199" name="Picture 1198"/>
          <p:cNvPicPr>
            <a:picLocks noChangeAspect="1"/>
          </p:cNvPicPr>
          <p:nvPr/>
        </p:nvPicPr>
        <p:blipFill>
          <a:blip r:embed="rId6"/>
          <a:stretch>
            <a:fillRect/>
          </a:stretch>
        </p:blipFill>
        <p:spPr>
          <a:xfrm>
            <a:off x="3691475" y="2864060"/>
            <a:ext cx="341545" cy="389203"/>
          </a:xfrm>
          <a:prstGeom prst="rect">
            <a:avLst/>
          </a:prstGeom>
        </p:spPr>
      </p:pic>
      <p:grpSp>
        <p:nvGrpSpPr>
          <p:cNvPr id="1200" name="Group 1199"/>
          <p:cNvGrpSpPr/>
          <p:nvPr/>
        </p:nvGrpSpPr>
        <p:grpSpPr>
          <a:xfrm>
            <a:off x="7223255" y="2346693"/>
            <a:ext cx="599655" cy="862781"/>
            <a:chOff x="9503373" y="2391132"/>
            <a:chExt cx="611679" cy="880082"/>
          </a:xfrm>
        </p:grpSpPr>
        <p:pic>
          <p:nvPicPr>
            <p:cNvPr id="1201" name="Picture 1200"/>
            <p:cNvPicPr>
              <a:picLocks noChangeAspect="1"/>
            </p:cNvPicPr>
            <p:nvPr/>
          </p:nvPicPr>
          <p:blipFill>
            <a:blip r:embed="rId2"/>
            <a:stretch>
              <a:fillRect/>
            </a:stretch>
          </p:blipFill>
          <p:spPr>
            <a:xfrm>
              <a:off x="9503373" y="2391132"/>
              <a:ext cx="467544" cy="880082"/>
            </a:xfrm>
            <a:prstGeom prst="rect">
              <a:avLst/>
            </a:prstGeom>
          </p:spPr>
        </p:pic>
        <p:pic>
          <p:nvPicPr>
            <p:cNvPr id="1202" name="Picture 1201"/>
            <p:cNvPicPr>
              <a:picLocks noChangeAspect="1"/>
            </p:cNvPicPr>
            <p:nvPr/>
          </p:nvPicPr>
          <p:blipFill>
            <a:blip r:embed="rId7"/>
            <a:stretch>
              <a:fillRect/>
            </a:stretch>
          </p:blipFill>
          <p:spPr>
            <a:xfrm>
              <a:off x="9744938" y="2997611"/>
              <a:ext cx="370114" cy="228600"/>
            </a:xfrm>
            <a:prstGeom prst="rect">
              <a:avLst/>
            </a:prstGeom>
          </p:spPr>
        </p:pic>
      </p:grpSp>
      <p:grpSp>
        <p:nvGrpSpPr>
          <p:cNvPr id="1203" name="Group 1202"/>
          <p:cNvGrpSpPr/>
          <p:nvPr/>
        </p:nvGrpSpPr>
        <p:grpSpPr>
          <a:xfrm>
            <a:off x="6616110" y="2346693"/>
            <a:ext cx="599655" cy="862781"/>
            <a:chOff x="9503373" y="2391132"/>
            <a:chExt cx="611679" cy="880082"/>
          </a:xfrm>
        </p:grpSpPr>
        <p:pic>
          <p:nvPicPr>
            <p:cNvPr id="1204" name="Picture 1203"/>
            <p:cNvPicPr>
              <a:picLocks noChangeAspect="1"/>
            </p:cNvPicPr>
            <p:nvPr/>
          </p:nvPicPr>
          <p:blipFill>
            <a:blip r:embed="rId2"/>
            <a:stretch>
              <a:fillRect/>
            </a:stretch>
          </p:blipFill>
          <p:spPr>
            <a:xfrm>
              <a:off x="9503373" y="2391132"/>
              <a:ext cx="467544" cy="880082"/>
            </a:xfrm>
            <a:prstGeom prst="rect">
              <a:avLst/>
            </a:prstGeom>
          </p:spPr>
        </p:pic>
        <p:pic>
          <p:nvPicPr>
            <p:cNvPr id="1205" name="Picture 1204"/>
            <p:cNvPicPr>
              <a:picLocks noChangeAspect="1"/>
            </p:cNvPicPr>
            <p:nvPr/>
          </p:nvPicPr>
          <p:blipFill>
            <a:blip r:embed="rId7"/>
            <a:stretch>
              <a:fillRect/>
            </a:stretch>
          </p:blipFill>
          <p:spPr>
            <a:xfrm>
              <a:off x="9744938" y="2997611"/>
              <a:ext cx="370114" cy="228600"/>
            </a:xfrm>
            <a:prstGeom prst="rect">
              <a:avLst/>
            </a:prstGeom>
          </p:spPr>
        </p:pic>
      </p:grpSp>
      <p:pic>
        <p:nvPicPr>
          <p:cNvPr id="1206" name="Picture 1205"/>
          <p:cNvPicPr>
            <a:picLocks noChangeAspect="1"/>
          </p:cNvPicPr>
          <p:nvPr/>
        </p:nvPicPr>
        <p:blipFill>
          <a:blip r:embed="rId2"/>
          <a:stretch>
            <a:fillRect/>
          </a:stretch>
        </p:blipFill>
        <p:spPr>
          <a:xfrm>
            <a:off x="5853051" y="3727808"/>
            <a:ext cx="458353" cy="862781"/>
          </a:xfrm>
          <a:prstGeom prst="rect">
            <a:avLst/>
          </a:prstGeom>
        </p:spPr>
      </p:pic>
      <p:pic>
        <p:nvPicPr>
          <p:cNvPr id="1207" name="Picture 1206"/>
          <p:cNvPicPr>
            <a:picLocks noChangeAspect="1"/>
          </p:cNvPicPr>
          <p:nvPr/>
        </p:nvPicPr>
        <p:blipFill>
          <a:blip r:embed="rId2"/>
          <a:stretch>
            <a:fillRect/>
          </a:stretch>
        </p:blipFill>
        <p:spPr>
          <a:xfrm>
            <a:off x="6509670" y="3727808"/>
            <a:ext cx="458353" cy="862781"/>
          </a:xfrm>
          <a:prstGeom prst="rect">
            <a:avLst/>
          </a:prstGeom>
        </p:spPr>
      </p:pic>
      <p:pic>
        <p:nvPicPr>
          <p:cNvPr id="1208" name="Picture 1207"/>
          <p:cNvPicPr>
            <a:picLocks noChangeAspect="1"/>
          </p:cNvPicPr>
          <p:nvPr/>
        </p:nvPicPr>
        <p:blipFill>
          <a:blip r:embed="rId2"/>
          <a:stretch>
            <a:fillRect/>
          </a:stretch>
        </p:blipFill>
        <p:spPr>
          <a:xfrm>
            <a:off x="7166289" y="3727808"/>
            <a:ext cx="458353" cy="862781"/>
          </a:xfrm>
          <a:prstGeom prst="rect">
            <a:avLst/>
          </a:prstGeom>
        </p:spPr>
      </p:pic>
      <p:pic>
        <p:nvPicPr>
          <p:cNvPr id="1209" name="Picture 1208"/>
          <p:cNvPicPr>
            <a:picLocks noChangeAspect="1"/>
          </p:cNvPicPr>
          <p:nvPr/>
        </p:nvPicPr>
        <p:blipFill>
          <a:blip r:embed="rId2"/>
          <a:stretch>
            <a:fillRect/>
          </a:stretch>
        </p:blipFill>
        <p:spPr>
          <a:xfrm>
            <a:off x="7822909" y="3727808"/>
            <a:ext cx="458353" cy="862781"/>
          </a:xfrm>
          <a:prstGeom prst="rect">
            <a:avLst/>
          </a:prstGeom>
        </p:spPr>
      </p:pic>
      <p:pic>
        <p:nvPicPr>
          <p:cNvPr id="1210" name="Picture 1209"/>
          <p:cNvPicPr>
            <a:picLocks noChangeAspect="1"/>
          </p:cNvPicPr>
          <p:nvPr/>
        </p:nvPicPr>
        <p:blipFill>
          <a:blip r:embed="rId8">
            <a:biLevel thresh="25000"/>
          </a:blip>
          <a:stretch>
            <a:fillRect/>
          </a:stretch>
        </p:blipFill>
        <p:spPr>
          <a:xfrm>
            <a:off x="2873348" y="3948890"/>
            <a:ext cx="1444779" cy="595558"/>
          </a:xfrm>
          <a:prstGeom prst="rect">
            <a:avLst/>
          </a:prstGeom>
        </p:spPr>
      </p:pic>
      <p:pic>
        <p:nvPicPr>
          <p:cNvPr id="1211" name="Picture 1210"/>
          <p:cNvPicPr>
            <a:picLocks noChangeAspect="1"/>
          </p:cNvPicPr>
          <p:nvPr/>
        </p:nvPicPr>
        <p:blipFill>
          <a:blip r:embed="rId9"/>
          <a:stretch>
            <a:fillRect/>
          </a:stretch>
        </p:blipFill>
        <p:spPr>
          <a:xfrm rot="16200000">
            <a:off x="8086789" y="4183723"/>
            <a:ext cx="301657" cy="384872"/>
          </a:xfrm>
          <a:prstGeom prst="rect">
            <a:avLst/>
          </a:prstGeom>
        </p:spPr>
      </p:pic>
      <p:sp>
        <p:nvSpPr>
          <p:cNvPr id="1212" name="Freeform 207"/>
          <p:cNvSpPr>
            <a:spLocks/>
          </p:cNvSpPr>
          <p:nvPr/>
        </p:nvSpPr>
        <p:spPr bwMode="auto">
          <a:xfrm>
            <a:off x="7422062" y="4204035"/>
            <a:ext cx="280133" cy="309703"/>
          </a:xfrm>
          <a:custGeom>
            <a:avLst/>
            <a:gdLst>
              <a:gd name="T0" fmla="*/ 132 w 264"/>
              <a:gd name="T1" fmla="*/ 0 h 265"/>
              <a:gd name="T2" fmla="*/ 118 w 264"/>
              <a:gd name="T3" fmla="*/ 2 h 265"/>
              <a:gd name="T4" fmla="*/ 105 w 264"/>
              <a:gd name="T5" fmla="*/ 3 h 265"/>
              <a:gd name="T6" fmla="*/ 93 w 264"/>
              <a:gd name="T7" fmla="*/ 6 h 265"/>
              <a:gd name="T8" fmla="*/ 82 w 264"/>
              <a:gd name="T9" fmla="*/ 10 h 265"/>
              <a:gd name="T10" fmla="*/ 69 w 264"/>
              <a:gd name="T11" fmla="*/ 17 h 265"/>
              <a:gd name="T12" fmla="*/ 59 w 264"/>
              <a:gd name="T13" fmla="*/ 23 h 265"/>
              <a:gd name="T14" fmla="*/ 48 w 264"/>
              <a:gd name="T15" fmla="*/ 31 h 265"/>
              <a:gd name="T16" fmla="*/ 40 w 264"/>
              <a:gd name="T17" fmla="*/ 39 h 265"/>
              <a:gd name="T18" fmla="*/ 30 w 264"/>
              <a:gd name="T19" fmla="*/ 48 h 265"/>
              <a:gd name="T20" fmla="*/ 23 w 264"/>
              <a:gd name="T21" fmla="*/ 59 h 265"/>
              <a:gd name="T22" fmla="*/ 16 w 264"/>
              <a:gd name="T23" fmla="*/ 70 h 265"/>
              <a:gd name="T24" fmla="*/ 10 w 264"/>
              <a:gd name="T25" fmla="*/ 81 h 265"/>
              <a:gd name="T26" fmla="*/ 6 w 264"/>
              <a:gd name="T27" fmla="*/ 93 h 265"/>
              <a:gd name="T28" fmla="*/ 2 w 264"/>
              <a:gd name="T29" fmla="*/ 107 h 265"/>
              <a:gd name="T30" fmla="*/ 0 w 264"/>
              <a:gd name="T31" fmla="*/ 119 h 265"/>
              <a:gd name="T32" fmla="*/ 0 w 264"/>
              <a:gd name="T33" fmla="*/ 133 h 265"/>
              <a:gd name="T34" fmla="*/ 0 w 264"/>
              <a:gd name="T35" fmla="*/ 147 h 265"/>
              <a:gd name="T36" fmla="*/ 2 w 264"/>
              <a:gd name="T37" fmla="*/ 158 h 265"/>
              <a:gd name="T38" fmla="*/ 6 w 264"/>
              <a:gd name="T39" fmla="*/ 172 h 265"/>
              <a:gd name="T40" fmla="*/ 10 w 264"/>
              <a:gd name="T41" fmla="*/ 184 h 265"/>
              <a:gd name="T42" fmla="*/ 16 w 264"/>
              <a:gd name="T43" fmla="*/ 196 h 265"/>
              <a:gd name="T44" fmla="*/ 23 w 264"/>
              <a:gd name="T45" fmla="*/ 206 h 265"/>
              <a:gd name="T46" fmla="*/ 30 w 264"/>
              <a:gd name="T47" fmla="*/ 217 h 265"/>
              <a:gd name="T48" fmla="*/ 40 w 264"/>
              <a:gd name="T49" fmla="*/ 226 h 265"/>
              <a:gd name="T50" fmla="*/ 48 w 264"/>
              <a:gd name="T51" fmla="*/ 235 h 265"/>
              <a:gd name="T52" fmla="*/ 59 w 264"/>
              <a:gd name="T53" fmla="*/ 242 h 265"/>
              <a:gd name="T54" fmla="*/ 69 w 264"/>
              <a:gd name="T55" fmla="*/ 248 h 265"/>
              <a:gd name="T56" fmla="*/ 82 w 264"/>
              <a:gd name="T57" fmla="*/ 254 h 265"/>
              <a:gd name="T58" fmla="*/ 93 w 264"/>
              <a:gd name="T59" fmla="*/ 259 h 265"/>
              <a:gd name="T60" fmla="*/ 105 w 264"/>
              <a:gd name="T61" fmla="*/ 262 h 265"/>
              <a:gd name="T62" fmla="*/ 118 w 264"/>
              <a:gd name="T63" fmla="*/ 263 h 265"/>
              <a:gd name="T64" fmla="*/ 132 w 264"/>
              <a:gd name="T65" fmla="*/ 265 h 265"/>
              <a:gd name="T66" fmla="*/ 146 w 264"/>
              <a:gd name="T67" fmla="*/ 263 h 265"/>
              <a:gd name="T68" fmla="*/ 157 w 264"/>
              <a:gd name="T69" fmla="*/ 262 h 265"/>
              <a:gd name="T70" fmla="*/ 171 w 264"/>
              <a:gd name="T71" fmla="*/ 259 h 265"/>
              <a:gd name="T72" fmla="*/ 182 w 264"/>
              <a:gd name="T73" fmla="*/ 254 h 265"/>
              <a:gd name="T74" fmla="*/ 194 w 264"/>
              <a:gd name="T75" fmla="*/ 248 h 265"/>
              <a:gd name="T76" fmla="*/ 205 w 264"/>
              <a:gd name="T77" fmla="*/ 242 h 265"/>
              <a:gd name="T78" fmla="*/ 215 w 264"/>
              <a:gd name="T79" fmla="*/ 235 h 265"/>
              <a:gd name="T80" fmla="*/ 224 w 264"/>
              <a:gd name="T81" fmla="*/ 227 h 265"/>
              <a:gd name="T82" fmla="*/ 231 w 264"/>
              <a:gd name="T83" fmla="*/ 219 h 265"/>
              <a:gd name="T84" fmla="*/ 240 w 264"/>
              <a:gd name="T85" fmla="*/ 207 h 265"/>
              <a:gd name="T86" fmla="*/ 247 w 264"/>
              <a:gd name="T87" fmla="*/ 198 h 265"/>
              <a:gd name="T88" fmla="*/ 251 w 264"/>
              <a:gd name="T89" fmla="*/ 185 h 265"/>
              <a:gd name="T90" fmla="*/ 258 w 264"/>
              <a:gd name="T91" fmla="*/ 174 h 265"/>
              <a:gd name="T92" fmla="*/ 261 w 264"/>
              <a:gd name="T93" fmla="*/ 161 h 265"/>
              <a:gd name="T94" fmla="*/ 262 w 264"/>
              <a:gd name="T95" fmla="*/ 150 h 265"/>
              <a:gd name="T96" fmla="*/ 264 w 264"/>
              <a:gd name="T97" fmla="*/ 136 h 265"/>
              <a:gd name="T98" fmla="*/ 132 w 264"/>
              <a:gd name="T99" fmla="*/ 136 h 265"/>
              <a:gd name="T100" fmla="*/ 132 w 264"/>
              <a:gd name="T101"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265">
                <a:moveTo>
                  <a:pt x="132" y="0"/>
                </a:moveTo>
                <a:lnTo>
                  <a:pt x="118" y="2"/>
                </a:lnTo>
                <a:lnTo>
                  <a:pt x="105" y="3"/>
                </a:lnTo>
                <a:lnTo>
                  <a:pt x="93" y="6"/>
                </a:lnTo>
                <a:lnTo>
                  <a:pt x="82" y="10"/>
                </a:lnTo>
                <a:lnTo>
                  <a:pt x="69" y="17"/>
                </a:lnTo>
                <a:lnTo>
                  <a:pt x="59" y="23"/>
                </a:lnTo>
                <a:lnTo>
                  <a:pt x="48" y="31"/>
                </a:lnTo>
                <a:lnTo>
                  <a:pt x="40" y="39"/>
                </a:lnTo>
                <a:lnTo>
                  <a:pt x="30" y="48"/>
                </a:lnTo>
                <a:lnTo>
                  <a:pt x="23" y="59"/>
                </a:lnTo>
                <a:lnTo>
                  <a:pt x="16" y="70"/>
                </a:lnTo>
                <a:lnTo>
                  <a:pt x="10" y="81"/>
                </a:lnTo>
                <a:lnTo>
                  <a:pt x="6" y="93"/>
                </a:lnTo>
                <a:lnTo>
                  <a:pt x="2" y="107"/>
                </a:lnTo>
                <a:lnTo>
                  <a:pt x="0" y="119"/>
                </a:lnTo>
                <a:lnTo>
                  <a:pt x="0" y="133"/>
                </a:lnTo>
                <a:lnTo>
                  <a:pt x="0" y="147"/>
                </a:lnTo>
                <a:lnTo>
                  <a:pt x="2" y="158"/>
                </a:lnTo>
                <a:lnTo>
                  <a:pt x="6" y="172"/>
                </a:lnTo>
                <a:lnTo>
                  <a:pt x="10" y="184"/>
                </a:lnTo>
                <a:lnTo>
                  <a:pt x="16" y="196"/>
                </a:lnTo>
                <a:lnTo>
                  <a:pt x="23" y="206"/>
                </a:lnTo>
                <a:lnTo>
                  <a:pt x="30" y="217"/>
                </a:lnTo>
                <a:lnTo>
                  <a:pt x="40" y="226"/>
                </a:lnTo>
                <a:lnTo>
                  <a:pt x="48" y="235"/>
                </a:lnTo>
                <a:lnTo>
                  <a:pt x="59" y="242"/>
                </a:lnTo>
                <a:lnTo>
                  <a:pt x="69" y="248"/>
                </a:lnTo>
                <a:lnTo>
                  <a:pt x="82" y="254"/>
                </a:lnTo>
                <a:lnTo>
                  <a:pt x="93" y="259"/>
                </a:lnTo>
                <a:lnTo>
                  <a:pt x="105" y="262"/>
                </a:lnTo>
                <a:lnTo>
                  <a:pt x="118" y="263"/>
                </a:lnTo>
                <a:lnTo>
                  <a:pt x="132" y="265"/>
                </a:lnTo>
                <a:lnTo>
                  <a:pt x="146" y="263"/>
                </a:lnTo>
                <a:lnTo>
                  <a:pt x="157" y="262"/>
                </a:lnTo>
                <a:lnTo>
                  <a:pt x="171" y="259"/>
                </a:lnTo>
                <a:lnTo>
                  <a:pt x="182" y="254"/>
                </a:lnTo>
                <a:lnTo>
                  <a:pt x="194" y="248"/>
                </a:lnTo>
                <a:lnTo>
                  <a:pt x="205" y="242"/>
                </a:lnTo>
                <a:lnTo>
                  <a:pt x="215" y="235"/>
                </a:lnTo>
                <a:lnTo>
                  <a:pt x="224" y="227"/>
                </a:lnTo>
                <a:lnTo>
                  <a:pt x="231" y="219"/>
                </a:lnTo>
                <a:lnTo>
                  <a:pt x="240" y="207"/>
                </a:lnTo>
                <a:lnTo>
                  <a:pt x="247" y="198"/>
                </a:lnTo>
                <a:lnTo>
                  <a:pt x="251" y="185"/>
                </a:lnTo>
                <a:lnTo>
                  <a:pt x="258" y="174"/>
                </a:lnTo>
                <a:lnTo>
                  <a:pt x="261" y="161"/>
                </a:lnTo>
                <a:lnTo>
                  <a:pt x="262" y="150"/>
                </a:lnTo>
                <a:lnTo>
                  <a:pt x="264" y="136"/>
                </a:lnTo>
                <a:lnTo>
                  <a:pt x="132" y="136"/>
                </a:lnTo>
                <a:lnTo>
                  <a:pt x="132" y="0"/>
                </a:ln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13" name="Freeform 209"/>
          <p:cNvSpPr>
            <a:spLocks/>
          </p:cNvSpPr>
          <p:nvPr/>
        </p:nvSpPr>
        <p:spPr bwMode="auto">
          <a:xfrm>
            <a:off x="7584875" y="4185956"/>
            <a:ext cx="140066" cy="158743"/>
          </a:xfrm>
          <a:custGeom>
            <a:avLst/>
            <a:gdLst>
              <a:gd name="T0" fmla="*/ 0 w 132"/>
              <a:gd name="T1" fmla="*/ 0 h 135"/>
              <a:gd name="T2" fmla="*/ 0 w 132"/>
              <a:gd name="T3" fmla="*/ 135 h 135"/>
              <a:gd name="T4" fmla="*/ 132 w 132"/>
              <a:gd name="T5" fmla="*/ 135 h 135"/>
              <a:gd name="T6" fmla="*/ 132 w 132"/>
              <a:gd name="T7" fmla="*/ 132 h 135"/>
              <a:gd name="T8" fmla="*/ 130 w 132"/>
              <a:gd name="T9" fmla="*/ 118 h 135"/>
              <a:gd name="T10" fmla="*/ 129 w 132"/>
              <a:gd name="T11" fmla="*/ 104 h 135"/>
              <a:gd name="T12" fmla="*/ 126 w 132"/>
              <a:gd name="T13" fmla="*/ 93 h 135"/>
              <a:gd name="T14" fmla="*/ 121 w 132"/>
              <a:gd name="T15" fmla="*/ 79 h 135"/>
              <a:gd name="T16" fmla="*/ 115 w 132"/>
              <a:gd name="T17" fmla="*/ 69 h 135"/>
              <a:gd name="T18" fmla="*/ 109 w 132"/>
              <a:gd name="T19" fmla="*/ 56 h 135"/>
              <a:gd name="T20" fmla="*/ 102 w 132"/>
              <a:gd name="T21" fmla="*/ 48 h 135"/>
              <a:gd name="T22" fmla="*/ 93 w 132"/>
              <a:gd name="T23" fmla="*/ 37 h 135"/>
              <a:gd name="T24" fmla="*/ 84 w 132"/>
              <a:gd name="T25" fmla="*/ 30 h 135"/>
              <a:gd name="T26" fmla="*/ 73 w 132"/>
              <a:gd name="T27" fmla="*/ 23 h 135"/>
              <a:gd name="T28" fmla="*/ 63 w 132"/>
              <a:gd name="T29" fmla="*/ 14 h 135"/>
              <a:gd name="T30" fmla="*/ 51 w 132"/>
              <a:gd name="T31" fmla="*/ 10 h 135"/>
              <a:gd name="T32" fmla="*/ 39 w 132"/>
              <a:gd name="T33" fmla="*/ 6 h 135"/>
              <a:gd name="T34" fmla="*/ 25 w 132"/>
              <a:gd name="T35" fmla="*/ 2 h 135"/>
              <a:gd name="T36" fmla="*/ 14 w 132"/>
              <a:gd name="T37" fmla="*/ 0 h 135"/>
              <a:gd name="T38" fmla="*/ 0 w 132"/>
              <a:gd name="T3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 h="135">
                <a:moveTo>
                  <a:pt x="0" y="0"/>
                </a:moveTo>
                <a:lnTo>
                  <a:pt x="0" y="135"/>
                </a:lnTo>
                <a:lnTo>
                  <a:pt x="132" y="135"/>
                </a:lnTo>
                <a:lnTo>
                  <a:pt x="132" y="132"/>
                </a:lnTo>
                <a:lnTo>
                  <a:pt x="130" y="118"/>
                </a:lnTo>
                <a:lnTo>
                  <a:pt x="129" y="104"/>
                </a:lnTo>
                <a:lnTo>
                  <a:pt x="126" y="93"/>
                </a:lnTo>
                <a:lnTo>
                  <a:pt x="121" y="79"/>
                </a:lnTo>
                <a:lnTo>
                  <a:pt x="115" y="69"/>
                </a:lnTo>
                <a:lnTo>
                  <a:pt x="109" y="56"/>
                </a:lnTo>
                <a:lnTo>
                  <a:pt x="102" y="48"/>
                </a:lnTo>
                <a:lnTo>
                  <a:pt x="93" y="37"/>
                </a:lnTo>
                <a:lnTo>
                  <a:pt x="84" y="30"/>
                </a:lnTo>
                <a:lnTo>
                  <a:pt x="73" y="23"/>
                </a:lnTo>
                <a:lnTo>
                  <a:pt x="63" y="14"/>
                </a:lnTo>
                <a:lnTo>
                  <a:pt x="51" y="10"/>
                </a:lnTo>
                <a:lnTo>
                  <a:pt x="39" y="6"/>
                </a:lnTo>
                <a:lnTo>
                  <a:pt x="25" y="2"/>
                </a:lnTo>
                <a:lnTo>
                  <a:pt x="14" y="0"/>
                </a:lnTo>
                <a:lnTo>
                  <a:pt x="0"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grpSp>
        <p:nvGrpSpPr>
          <p:cNvPr id="1214" name="Group 270"/>
          <p:cNvGrpSpPr>
            <a:grpSpLocks noChangeAspect="1"/>
          </p:cNvGrpSpPr>
          <p:nvPr/>
        </p:nvGrpSpPr>
        <p:grpSpPr bwMode="auto">
          <a:xfrm>
            <a:off x="6658949" y="4224308"/>
            <a:ext cx="386717" cy="333950"/>
            <a:chOff x="6245" y="2841"/>
            <a:chExt cx="557" cy="481"/>
          </a:xfrm>
        </p:grpSpPr>
        <p:sp>
          <p:nvSpPr>
            <p:cNvPr id="1215" name="Freeform 271"/>
            <p:cNvSpPr>
              <a:spLocks noEditPoints="1"/>
            </p:cNvSpPr>
            <p:nvPr/>
          </p:nvSpPr>
          <p:spPr bwMode="auto">
            <a:xfrm>
              <a:off x="6245" y="2841"/>
              <a:ext cx="557" cy="481"/>
            </a:xfrm>
            <a:custGeom>
              <a:avLst/>
              <a:gdLst>
                <a:gd name="T0" fmla="*/ 365 w 398"/>
                <a:gd name="T1" fmla="*/ 0 h 344"/>
                <a:gd name="T2" fmla="*/ 33 w 398"/>
                <a:gd name="T3" fmla="*/ 0 h 344"/>
                <a:gd name="T4" fmla="*/ 0 w 398"/>
                <a:gd name="T5" fmla="*/ 33 h 344"/>
                <a:gd name="T6" fmla="*/ 0 w 398"/>
                <a:gd name="T7" fmla="*/ 227 h 344"/>
                <a:gd name="T8" fmla="*/ 33 w 398"/>
                <a:gd name="T9" fmla="*/ 260 h 344"/>
                <a:gd name="T10" fmla="*/ 117 w 398"/>
                <a:gd name="T11" fmla="*/ 260 h 344"/>
                <a:gd name="T12" fmla="*/ 298 w 398"/>
                <a:gd name="T13" fmla="*/ 344 h 344"/>
                <a:gd name="T14" fmla="*/ 243 w 398"/>
                <a:gd name="T15" fmla="*/ 260 h 344"/>
                <a:gd name="T16" fmla="*/ 365 w 398"/>
                <a:gd name="T17" fmla="*/ 260 h 344"/>
                <a:gd name="T18" fmla="*/ 398 w 398"/>
                <a:gd name="T19" fmla="*/ 227 h 344"/>
                <a:gd name="T20" fmla="*/ 398 w 398"/>
                <a:gd name="T21" fmla="*/ 33 h 344"/>
                <a:gd name="T22" fmla="*/ 365 w 398"/>
                <a:gd name="T23" fmla="*/ 0 h 344"/>
                <a:gd name="T24" fmla="*/ 102 w 398"/>
                <a:gd name="T25" fmla="*/ 195 h 344"/>
                <a:gd name="T26" fmla="*/ 82 w 398"/>
                <a:gd name="T27" fmla="*/ 195 h 344"/>
                <a:gd name="T28" fmla="*/ 82 w 398"/>
                <a:gd name="T29" fmla="*/ 93 h 344"/>
                <a:gd name="T30" fmla="*/ 70 w 398"/>
                <a:gd name="T31" fmla="*/ 100 h 344"/>
                <a:gd name="T32" fmla="*/ 56 w 398"/>
                <a:gd name="T33" fmla="*/ 105 h 344"/>
                <a:gd name="T34" fmla="*/ 56 w 398"/>
                <a:gd name="T35" fmla="*/ 87 h 344"/>
                <a:gd name="T36" fmla="*/ 66 w 398"/>
                <a:gd name="T37" fmla="*/ 84 h 344"/>
                <a:gd name="T38" fmla="*/ 75 w 398"/>
                <a:gd name="T39" fmla="*/ 80 h 344"/>
                <a:gd name="T40" fmla="*/ 84 w 398"/>
                <a:gd name="T41" fmla="*/ 75 h 344"/>
                <a:gd name="T42" fmla="*/ 94 w 398"/>
                <a:gd name="T43" fmla="*/ 69 h 344"/>
                <a:gd name="T44" fmla="*/ 102 w 398"/>
                <a:gd name="T45" fmla="*/ 69 h 344"/>
                <a:gd name="T46" fmla="*/ 102 w 398"/>
                <a:gd name="T47" fmla="*/ 195 h 344"/>
                <a:gd name="T48" fmla="*/ 197 w 398"/>
                <a:gd name="T49" fmla="*/ 181 h 344"/>
                <a:gd name="T50" fmla="*/ 164 w 398"/>
                <a:gd name="T51" fmla="*/ 198 h 344"/>
                <a:gd name="T52" fmla="*/ 133 w 398"/>
                <a:gd name="T53" fmla="*/ 182 h 344"/>
                <a:gd name="T54" fmla="*/ 122 w 398"/>
                <a:gd name="T55" fmla="*/ 135 h 344"/>
                <a:gd name="T56" fmla="*/ 134 w 398"/>
                <a:gd name="T57" fmla="*/ 84 h 344"/>
                <a:gd name="T58" fmla="*/ 167 w 398"/>
                <a:gd name="T59" fmla="*/ 67 h 344"/>
                <a:gd name="T60" fmla="*/ 209 w 398"/>
                <a:gd name="T61" fmla="*/ 132 h 344"/>
                <a:gd name="T62" fmla="*/ 197 w 398"/>
                <a:gd name="T63" fmla="*/ 181 h 344"/>
                <a:gd name="T64" fmla="*/ 270 w 398"/>
                <a:gd name="T65" fmla="*/ 195 h 344"/>
                <a:gd name="T66" fmla="*/ 250 w 398"/>
                <a:gd name="T67" fmla="*/ 195 h 344"/>
                <a:gd name="T68" fmla="*/ 250 w 398"/>
                <a:gd name="T69" fmla="*/ 93 h 344"/>
                <a:gd name="T70" fmla="*/ 239 w 398"/>
                <a:gd name="T71" fmla="*/ 100 h 344"/>
                <a:gd name="T72" fmla="*/ 224 w 398"/>
                <a:gd name="T73" fmla="*/ 105 h 344"/>
                <a:gd name="T74" fmla="*/ 224 w 398"/>
                <a:gd name="T75" fmla="*/ 87 h 344"/>
                <a:gd name="T76" fmla="*/ 234 w 398"/>
                <a:gd name="T77" fmla="*/ 84 h 344"/>
                <a:gd name="T78" fmla="*/ 243 w 398"/>
                <a:gd name="T79" fmla="*/ 80 h 344"/>
                <a:gd name="T80" fmla="*/ 252 w 398"/>
                <a:gd name="T81" fmla="*/ 75 h 344"/>
                <a:gd name="T82" fmla="*/ 262 w 398"/>
                <a:gd name="T83" fmla="*/ 69 h 344"/>
                <a:gd name="T84" fmla="*/ 270 w 398"/>
                <a:gd name="T85" fmla="*/ 69 h 344"/>
                <a:gd name="T86" fmla="*/ 270 w 398"/>
                <a:gd name="T87" fmla="*/ 195 h 344"/>
                <a:gd name="T88" fmla="*/ 342 w 398"/>
                <a:gd name="T89" fmla="*/ 195 h 344"/>
                <a:gd name="T90" fmla="*/ 322 w 398"/>
                <a:gd name="T91" fmla="*/ 195 h 344"/>
                <a:gd name="T92" fmla="*/ 322 w 398"/>
                <a:gd name="T93" fmla="*/ 93 h 344"/>
                <a:gd name="T94" fmla="*/ 310 w 398"/>
                <a:gd name="T95" fmla="*/ 100 h 344"/>
                <a:gd name="T96" fmla="*/ 296 w 398"/>
                <a:gd name="T97" fmla="*/ 105 h 344"/>
                <a:gd name="T98" fmla="*/ 296 w 398"/>
                <a:gd name="T99" fmla="*/ 87 h 344"/>
                <a:gd name="T100" fmla="*/ 305 w 398"/>
                <a:gd name="T101" fmla="*/ 84 h 344"/>
                <a:gd name="T102" fmla="*/ 314 w 398"/>
                <a:gd name="T103" fmla="*/ 80 h 344"/>
                <a:gd name="T104" fmla="*/ 324 w 398"/>
                <a:gd name="T105" fmla="*/ 75 h 344"/>
                <a:gd name="T106" fmla="*/ 333 w 398"/>
                <a:gd name="T107" fmla="*/ 69 h 344"/>
                <a:gd name="T108" fmla="*/ 342 w 398"/>
                <a:gd name="T109" fmla="*/ 69 h 344"/>
                <a:gd name="T110" fmla="*/ 342 w 398"/>
                <a:gd name="T111" fmla="*/ 19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8" h="344">
                  <a:moveTo>
                    <a:pt x="365" y="0"/>
                  </a:moveTo>
                  <a:cubicBezTo>
                    <a:pt x="33" y="0"/>
                    <a:pt x="33" y="0"/>
                    <a:pt x="33" y="0"/>
                  </a:cubicBezTo>
                  <a:cubicBezTo>
                    <a:pt x="15" y="0"/>
                    <a:pt x="0" y="15"/>
                    <a:pt x="0" y="33"/>
                  </a:cubicBezTo>
                  <a:cubicBezTo>
                    <a:pt x="0" y="227"/>
                    <a:pt x="0" y="227"/>
                    <a:pt x="0" y="227"/>
                  </a:cubicBezTo>
                  <a:cubicBezTo>
                    <a:pt x="0" y="245"/>
                    <a:pt x="15" y="260"/>
                    <a:pt x="33" y="260"/>
                  </a:cubicBezTo>
                  <a:cubicBezTo>
                    <a:pt x="117" y="260"/>
                    <a:pt x="117" y="260"/>
                    <a:pt x="117" y="260"/>
                  </a:cubicBezTo>
                  <a:cubicBezTo>
                    <a:pt x="298" y="344"/>
                    <a:pt x="298" y="344"/>
                    <a:pt x="298" y="344"/>
                  </a:cubicBezTo>
                  <a:cubicBezTo>
                    <a:pt x="243" y="260"/>
                    <a:pt x="243" y="260"/>
                    <a:pt x="243" y="260"/>
                  </a:cubicBezTo>
                  <a:cubicBezTo>
                    <a:pt x="365" y="260"/>
                    <a:pt x="365" y="260"/>
                    <a:pt x="365" y="260"/>
                  </a:cubicBezTo>
                  <a:cubicBezTo>
                    <a:pt x="383" y="260"/>
                    <a:pt x="398" y="245"/>
                    <a:pt x="398" y="227"/>
                  </a:cubicBezTo>
                  <a:cubicBezTo>
                    <a:pt x="398" y="33"/>
                    <a:pt x="398" y="33"/>
                    <a:pt x="398" y="33"/>
                  </a:cubicBezTo>
                  <a:cubicBezTo>
                    <a:pt x="398" y="15"/>
                    <a:pt x="383" y="0"/>
                    <a:pt x="365" y="0"/>
                  </a:cubicBezTo>
                  <a:close/>
                  <a:moveTo>
                    <a:pt x="102" y="195"/>
                  </a:moveTo>
                  <a:cubicBezTo>
                    <a:pt x="82" y="195"/>
                    <a:pt x="82" y="195"/>
                    <a:pt x="82" y="195"/>
                  </a:cubicBezTo>
                  <a:cubicBezTo>
                    <a:pt x="82" y="93"/>
                    <a:pt x="82" y="93"/>
                    <a:pt x="82" y="93"/>
                  </a:cubicBezTo>
                  <a:cubicBezTo>
                    <a:pt x="78" y="96"/>
                    <a:pt x="75" y="98"/>
                    <a:pt x="70" y="100"/>
                  </a:cubicBezTo>
                  <a:cubicBezTo>
                    <a:pt x="66" y="102"/>
                    <a:pt x="61" y="103"/>
                    <a:pt x="56" y="105"/>
                  </a:cubicBezTo>
                  <a:cubicBezTo>
                    <a:pt x="56" y="87"/>
                    <a:pt x="56" y="87"/>
                    <a:pt x="56" y="87"/>
                  </a:cubicBezTo>
                  <a:cubicBezTo>
                    <a:pt x="59" y="86"/>
                    <a:pt x="63" y="85"/>
                    <a:pt x="66" y="84"/>
                  </a:cubicBezTo>
                  <a:cubicBezTo>
                    <a:pt x="69" y="83"/>
                    <a:pt x="72" y="81"/>
                    <a:pt x="75" y="80"/>
                  </a:cubicBezTo>
                  <a:cubicBezTo>
                    <a:pt x="78" y="78"/>
                    <a:pt x="81" y="77"/>
                    <a:pt x="84" y="75"/>
                  </a:cubicBezTo>
                  <a:cubicBezTo>
                    <a:pt x="87" y="73"/>
                    <a:pt x="90" y="71"/>
                    <a:pt x="94" y="69"/>
                  </a:cubicBezTo>
                  <a:cubicBezTo>
                    <a:pt x="102" y="69"/>
                    <a:pt x="102" y="69"/>
                    <a:pt x="102" y="69"/>
                  </a:cubicBezTo>
                  <a:lnTo>
                    <a:pt x="102" y="195"/>
                  </a:lnTo>
                  <a:close/>
                  <a:moveTo>
                    <a:pt x="197" y="181"/>
                  </a:moveTo>
                  <a:cubicBezTo>
                    <a:pt x="190" y="193"/>
                    <a:pt x="179" y="198"/>
                    <a:pt x="164" y="198"/>
                  </a:cubicBezTo>
                  <a:cubicBezTo>
                    <a:pt x="151" y="198"/>
                    <a:pt x="141" y="193"/>
                    <a:pt x="133" y="182"/>
                  </a:cubicBezTo>
                  <a:cubicBezTo>
                    <a:pt x="126" y="171"/>
                    <a:pt x="122" y="156"/>
                    <a:pt x="122" y="135"/>
                  </a:cubicBezTo>
                  <a:cubicBezTo>
                    <a:pt x="122" y="113"/>
                    <a:pt x="126" y="96"/>
                    <a:pt x="134" y="84"/>
                  </a:cubicBezTo>
                  <a:cubicBezTo>
                    <a:pt x="142" y="73"/>
                    <a:pt x="153" y="67"/>
                    <a:pt x="167" y="67"/>
                  </a:cubicBezTo>
                  <a:cubicBezTo>
                    <a:pt x="195" y="67"/>
                    <a:pt x="209" y="89"/>
                    <a:pt x="209" y="132"/>
                  </a:cubicBezTo>
                  <a:cubicBezTo>
                    <a:pt x="209" y="154"/>
                    <a:pt x="205" y="170"/>
                    <a:pt x="197" y="181"/>
                  </a:cubicBezTo>
                  <a:close/>
                  <a:moveTo>
                    <a:pt x="270" y="195"/>
                  </a:moveTo>
                  <a:cubicBezTo>
                    <a:pt x="250" y="195"/>
                    <a:pt x="250" y="195"/>
                    <a:pt x="250" y="195"/>
                  </a:cubicBezTo>
                  <a:cubicBezTo>
                    <a:pt x="250" y="93"/>
                    <a:pt x="250" y="93"/>
                    <a:pt x="250" y="93"/>
                  </a:cubicBezTo>
                  <a:cubicBezTo>
                    <a:pt x="247" y="96"/>
                    <a:pt x="243" y="98"/>
                    <a:pt x="239" y="100"/>
                  </a:cubicBezTo>
                  <a:cubicBezTo>
                    <a:pt x="235" y="102"/>
                    <a:pt x="230" y="103"/>
                    <a:pt x="224" y="105"/>
                  </a:cubicBezTo>
                  <a:cubicBezTo>
                    <a:pt x="224" y="87"/>
                    <a:pt x="224" y="87"/>
                    <a:pt x="224" y="87"/>
                  </a:cubicBezTo>
                  <a:cubicBezTo>
                    <a:pt x="228" y="86"/>
                    <a:pt x="231" y="85"/>
                    <a:pt x="234" y="84"/>
                  </a:cubicBezTo>
                  <a:cubicBezTo>
                    <a:pt x="237" y="83"/>
                    <a:pt x="240" y="81"/>
                    <a:pt x="243" y="80"/>
                  </a:cubicBezTo>
                  <a:cubicBezTo>
                    <a:pt x="246" y="78"/>
                    <a:pt x="249" y="77"/>
                    <a:pt x="252" y="75"/>
                  </a:cubicBezTo>
                  <a:cubicBezTo>
                    <a:pt x="256" y="73"/>
                    <a:pt x="259" y="71"/>
                    <a:pt x="262" y="69"/>
                  </a:cubicBezTo>
                  <a:cubicBezTo>
                    <a:pt x="270" y="69"/>
                    <a:pt x="270" y="69"/>
                    <a:pt x="270" y="69"/>
                  </a:cubicBezTo>
                  <a:lnTo>
                    <a:pt x="270" y="195"/>
                  </a:lnTo>
                  <a:close/>
                  <a:moveTo>
                    <a:pt x="342" y="195"/>
                  </a:moveTo>
                  <a:cubicBezTo>
                    <a:pt x="322" y="195"/>
                    <a:pt x="322" y="195"/>
                    <a:pt x="322" y="195"/>
                  </a:cubicBezTo>
                  <a:cubicBezTo>
                    <a:pt x="322" y="93"/>
                    <a:pt x="322" y="93"/>
                    <a:pt x="322" y="93"/>
                  </a:cubicBezTo>
                  <a:cubicBezTo>
                    <a:pt x="318" y="96"/>
                    <a:pt x="314" y="98"/>
                    <a:pt x="310" y="100"/>
                  </a:cubicBezTo>
                  <a:cubicBezTo>
                    <a:pt x="306" y="102"/>
                    <a:pt x="301" y="103"/>
                    <a:pt x="296" y="105"/>
                  </a:cubicBezTo>
                  <a:cubicBezTo>
                    <a:pt x="296" y="87"/>
                    <a:pt x="296" y="87"/>
                    <a:pt x="296" y="87"/>
                  </a:cubicBezTo>
                  <a:cubicBezTo>
                    <a:pt x="299" y="86"/>
                    <a:pt x="302" y="85"/>
                    <a:pt x="305" y="84"/>
                  </a:cubicBezTo>
                  <a:cubicBezTo>
                    <a:pt x="308" y="83"/>
                    <a:pt x="311" y="81"/>
                    <a:pt x="314" y="80"/>
                  </a:cubicBezTo>
                  <a:cubicBezTo>
                    <a:pt x="318" y="78"/>
                    <a:pt x="321" y="77"/>
                    <a:pt x="324" y="75"/>
                  </a:cubicBezTo>
                  <a:cubicBezTo>
                    <a:pt x="327" y="73"/>
                    <a:pt x="330" y="71"/>
                    <a:pt x="333" y="69"/>
                  </a:cubicBezTo>
                  <a:cubicBezTo>
                    <a:pt x="342" y="69"/>
                    <a:pt x="342" y="69"/>
                    <a:pt x="342" y="69"/>
                  </a:cubicBezTo>
                  <a:lnTo>
                    <a:pt x="342" y="195"/>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16" name="Freeform 272"/>
            <p:cNvSpPr>
              <a:spLocks/>
            </p:cNvSpPr>
            <p:nvPr/>
          </p:nvSpPr>
          <p:spPr bwMode="auto">
            <a:xfrm>
              <a:off x="6445" y="2957"/>
              <a:ext cx="63" cy="139"/>
            </a:xfrm>
            <a:custGeom>
              <a:avLst/>
              <a:gdLst>
                <a:gd name="T0" fmla="*/ 23 w 45"/>
                <a:gd name="T1" fmla="*/ 0 h 99"/>
                <a:gd name="T2" fmla="*/ 0 w 45"/>
                <a:gd name="T3" fmla="*/ 51 h 99"/>
                <a:gd name="T4" fmla="*/ 23 w 45"/>
                <a:gd name="T5" fmla="*/ 99 h 99"/>
                <a:gd name="T6" fmla="*/ 45 w 45"/>
                <a:gd name="T7" fmla="*/ 51 h 99"/>
                <a:gd name="T8" fmla="*/ 23 w 45"/>
                <a:gd name="T9" fmla="*/ 0 h 99"/>
              </a:gdLst>
              <a:ahLst/>
              <a:cxnLst>
                <a:cxn ang="0">
                  <a:pos x="T0" y="T1"/>
                </a:cxn>
                <a:cxn ang="0">
                  <a:pos x="T2" y="T3"/>
                </a:cxn>
                <a:cxn ang="0">
                  <a:pos x="T4" y="T5"/>
                </a:cxn>
                <a:cxn ang="0">
                  <a:pos x="T6" y="T7"/>
                </a:cxn>
                <a:cxn ang="0">
                  <a:pos x="T8" y="T9"/>
                </a:cxn>
              </a:cxnLst>
              <a:rect l="0" t="0" r="r" b="b"/>
              <a:pathLst>
                <a:path w="45" h="99">
                  <a:moveTo>
                    <a:pt x="23" y="0"/>
                  </a:moveTo>
                  <a:cubicBezTo>
                    <a:pt x="8" y="0"/>
                    <a:pt x="0" y="17"/>
                    <a:pt x="0" y="51"/>
                  </a:cubicBezTo>
                  <a:cubicBezTo>
                    <a:pt x="0" y="83"/>
                    <a:pt x="8" y="99"/>
                    <a:pt x="23" y="99"/>
                  </a:cubicBezTo>
                  <a:cubicBezTo>
                    <a:pt x="38" y="99"/>
                    <a:pt x="45" y="83"/>
                    <a:pt x="45" y="51"/>
                  </a:cubicBezTo>
                  <a:cubicBezTo>
                    <a:pt x="45" y="17"/>
                    <a:pt x="38" y="0"/>
                    <a:pt x="23"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17" name="Freeform 273"/>
            <p:cNvSpPr>
              <a:spLocks/>
            </p:cNvSpPr>
            <p:nvPr/>
          </p:nvSpPr>
          <p:spPr bwMode="auto">
            <a:xfrm>
              <a:off x="6323" y="2937"/>
              <a:ext cx="64" cy="177"/>
            </a:xfrm>
            <a:custGeom>
              <a:avLst/>
              <a:gdLst>
                <a:gd name="T0" fmla="*/ 28 w 46"/>
                <a:gd name="T1" fmla="*/ 6 h 126"/>
                <a:gd name="T2" fmla="*/ 19 w 46"/>
                <a:gd name="T3" fmla="*/ 11 h 126"/>
                <a:gd name="T4" fmla="*/ 10 w 46"/>
                <a:gd name="T5" fmla="*/ 15 h 126"/>
                <a:gd name="T6" fmla="*/ 0 w 46"/>
                <a:gd name="T7" fmla="*/ 18 h 126"/>
                <a:gd name="T8" fmla="*/ 0 w 46"/>
                <a:gd name="T9" fmla="*/ 36 h 126"/>
                <a:gd name="T10" fmla="*/ 14 w 46"/>
                <a:gd name="T11" fmla="*/ 31 h 126"/>
                <a:gd name="T12" fmla="*/ 26 w 46"/>
                <a:gd name="T13" fmla="*/ 24 h 126"/>
                <a:gd name="T14" fmla="*/ 26 w 46"/>
                <a:gd name="T15" fmla="*/ 126 h 126"/>
                <a:gd name="T16" fmla="*/ 46 w 46"/>
                <a:gd name="T17" fmla="*/ 126 h 126"/>
                <a:gd name="T18" fmla="*/ 46 w 46"/>
                <a:gd name="T19" fmla="*/ 0 h 126"/>
                <a:gd name="T20" fmla="*/ 38 w 46"/>
                <a:gd name="T21" fmla="*/ 0 h 126"/>
                <a:gd name="T22" fmla="*/ 28 w 46"/>
                <a:gd name="T23"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26">
                  <a:moveTo>
                    <a:pt x="28" y="6"/>
                  </a:moveTo>
                  <a:cubicBezTo>
                    <a:pt x="25" y="8"/>
                    <a:pt x="22" y="9"/>
                    <a:pt x="19" y="11"/>
                  </a:cubicBezTo>
                  <a:cubicBezTo>
                    <a:pt x="16" y="12"/>
                    <a:pt x="13" y="14"/>
                    <a:pt x="10" y="15"/>
                  </a:cubicBezTo>
                  <a:cubicBezTo>
                    <a:pt x="7" y="16"/>
                    <a:pt x="3" y="17"/>
                    <a:pt x="0" y="18"/>
                  </a:cubicBezTo>
                  <a:cubicBezTo>
                    <a:pt x="0" y="36"/>
                    <a:pt x="0" y="36"/>
                    <a:pt x="0" y="36"/>
                  </a:cubicBezTo>
                  <a:cubicBezTo>
                    <a:pt x="5" y="34"/>
                    <a:pt x="10" y="33"/>
                    <a:pt x="14" y="31"/>
                  </a:cubicBezTo>
                  <a:cubicBezTo>
                    <a:pt x="19" y="29"/>
                    <a:pt x="22" y="27"/>
                    <a:pt x="26" y="24"/>
                  </a:cubicBezTo>
                  <a:cubicBezTo>
                    <a:pt x="26" y="126"/>
                    <a:pt x="26" y="126"/>
                    <a:pt x="26" y="126"/>
                  </a:cubicBezTo>
                  <a:cubicBezTo>
                    <a:pt x="46" y="126"/>
                    <a:pt x="46" y="126"/>
                    <a:pt x="46" y="126"/>
                  </a:cubicBezTo>
                  <a:cubicBezTo>
                    <a:pt x="46" y="0"/>
                    <a:pt x="46" y="0"/>
                    <a:pt x="46" y="0"/>
                  </a:cubicBezTo>
                  <a:cubicBezTo>
                    <a:pt x="38" y="0"/>
                    <a:pt x="38" y="0"/>
                    <a:pt x="38" y="0"/>
                  </a:cubicBezTo>
                  <a:cubicBezTo>
                    <a:pt x="34" y="2"/>
                    <a:pt x="31" y="4"/>
                    <a:pt x="28" y="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18" name="Freeform 274"/>
            <p:cNvSpPr>
              <a:spLocks noEditPoints="1"/>
            </p:cNvSpPr>
            <p:nvPr/>
          </p:nvSpPr>
          <p:spPr bwMode="auto">
            <a:xfrm>
              <a:off x="6415" y="2935"/>
              <a:ext cx="122" cy="183"/>
            </a:xfrm>
            <a:custGeom>
              <a:avLst/>
              <a:gdLst>
                <a:gd name="T0" fmla="*/ 45 w 87"/>
                <a:gd name="T1" fmla="*/ 0 h 131"/>
                <a:gd name="T2" fmla="*/ 12 w 87"/>
                <a:gd name="T3" fmla="*/ 17 h 131"/>
                <a:gd name="T4" fmla="*/ 0 w 87"/>
                <a:gd name="T5" fmla="*/ 68 h 131"/>
                <a:gd name="T6" fmla="*/ 11 w 87"/>
                <a:gd name="T7" fmla="*/ 115 h 131"/>
                <a:gd name="T8" fmla="*/ 42 w 87"/>
                <a:gd name="T9" fmla="*/ 131 h 131"/>
                <a:gd name="T10" fmla="*/ 75 w 87"/>
                <a:gd name="T11" fmla="*/ 114 h 131"/>
                <a:gd name="T12" fmla="*/ 87 w 87"/>
                <a:gd name="T13" fmla="*/ 65 h 131"/>
                <a:gd name="T14" fmla="*/ 45 w 87"/>
                <a:gd name="T15" fmla="*/ 0 h 131"/>
                <a:gd name="T16" fmla="*/ 44 w 87"/>
                <a:gd name="T17" fmla="*/ 115 h 131"/>
                <a:gd name="T18" fmla="*/ 21 w 87"/>
                <a:gd name="T19" fmla="*/ 67 h 131"/>
                <a:gd name="T20" fmla="*/ 44 w 87"/>
                <a:gd name="T21" fmla="*/ 16 h 131"/>
                <a:gd name="T22" fmla="*/ 66 w 87"/>
                <a:gd name="T23" fmla="*/ 67 h 131"/>
                <a:gd name="T24" fmla="*/ 44 w 87"/>
                <a:gd name="T25" fmla="*/ 11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131">
                  <a:moveTo>
                    <a:pt x="45" y="0"/>
                  </a:moveTo>
                  <a:cubicBezTo>
                    <a:pt x="31" y="0"/>
                    <a:pt x="20" y="6"/>
                    <a:pt x="12" y="17"/>
                  </a:cubicBezTo>
                  <a:cubicBezTo>
                    <a:pt x="4" y="29"/>
                    <a:pt x="0" y="46"/>
                    <a:pt x="0" y="68"/>
                  </a:cubicBezTo>
                  <a:cubicBezTo>
                    <a:pt x="0" y="89"/>
                    <a:pt x="4" y="104"/>
                    <a:pt x="11" y="115"/>
                  </a:cubicBezTo>
                  <a:cubicBezTo>
                    <a:pt x="19" y="126"/>
                    <a:pt x="29" y="131"/>
                    <a:pt x="42" y="131"/>
                  </a:cubicBezTo>
                  <a:cubicBezTo>
                    <a:pt x="57" y="131"/>
                    <a:pt x="68" y="126"/>
                    <a:pt x="75" y="114"/>
                  </a:cubicBezTo>
                  <a:cubicBezTo>
                    <a:pt x="83" y="103"/>
                    <a:pt x="87" y="87"/>
                    <a:pt x="87" y="65"/>
                  </a:cubicBezTo>
                  <a:cubicBezTo>
                    <a:pt x="87" y="22"/>
                    <a:pt x="73" y="0"/>
                    <a:pt x="45" y="0"/>
                  </a:cubicBezTo>
                  <a:close/>
                  <a:moveTo>
                    <a:pt x="44" y="115"/>
                  </a:moveTo>
                  <a:cubicBezTo>
                    <a:pt x="29" y="115"/>
                    <a:pt x="21" y="99"/>
                    <a:pt x="21" y="67"/>
                  </a:cubicBezTo>
                  <a:cubicBezTo>
                    <a:pt x="21" y="33"/>
                    <a:pt x="29" y="16"/>
                    <a:pt x="44" y="16"/>
                  </a:cubicBezTo>
                  <a:cubicBezTo>
                    <a:pt x="59" y="16"/>
                    <a:pt x="66" y="33"/>
                    <a:pt x="66" y="67"/>
                  </a:cubicBezTo>
                  <a:cubicBezTo>
                    <a:pt x="66" y="99"/>
                    <a:pt x="59" y="115"/>
                    <a:pt x="44" y="115"/>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19" name="Freeform 275"/>
            <p:cNvSpPr>
              <a:spLocks/>
            </p:cNvSpPr>
            <p:nvPr/>
          </p:nvSpPr>
          <p:spPr bwMode="auto">
            <a:xfrm>
              <a:off x="6558" y="2937"/>
              <a:ext cx="65" cy="177"/>
            </a:xfrm>
            <a:custGeom>
              <a:avLst/>
              <a:gdLst>
                <a:gd name="T0" fmla="*/ 28 w 46"/>
                <a:gd name="T1" fmla="*/ 6 h 126"/>
                <a:gd name="T2" fmla="*/ 19 w 46"/>
                <a:gd name="T3" fmla="*/ 11 h 126"/>
                <a:gd name="T4" fmla="*/ 10 w 46"/>
                <a:gd name="T5" fmla="*/ 15 h 126"/>
                <a:gd name="T6" fmla="*/ 0 w 46"/>
                <a:gd name="T7" fmla="*/ 18 h 126"/>
                <a:gd name="T8" fmla="*/ 0 w 46"/>
                <a:gd name="T9" fmla="*/ 36 h 126"/>
                <a:gd name="T10" fmla="*/ 15 w 46"/>
                <a:gd name="T11" fmla="*/ 31 h 126"/>
                <a:gd name="T12" fmla="*/ 26 w 46"/>
                <a:gd name="T13" fmla="*/ 24 h 126"/>
                <a:gd name="T14" fmla="*/ 26 w 46"/>
                <a:gd name="T15" fmla="*/ 126 h 126"/>
                <a:gd name="T16" fmla="*/ 46 w 46"/>
                <a:gd name="T17" fmla="*/ 126 h 126"/>
                <a:gd name="T18" fmla="*/ 46 w 46"/>
                <a:gd name="T19" fmla="*/ 0 h 126"/>
                <a:gd name="T20" fmla="*/ 38 w 46"/>
                <a:gd name="T21" fmla="*/ 0 h 126"/>
                <a:gd name="T22" fmla="*/ 28 w 46"/>
                <a:gd name="T23"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26">
                  <a:moveTo>
                    <a:pt x="28" y="6"/>
                  </a:moveTo>
                  <a:cubicBezTo>
                    <a:pt x="25" y="8"/>
                    <a:pt x="22" y="9"/>
                    <a:pt x="19" y="11"/>
                  </a:cubicBezTo>
                  <a:cubicBezTo>
                    <a:pt x="16" y="12"/>
                    <a:pt x="13" y="14"/>
                    <a:pt x="10" y="15"/>
                  </a:cubicBezTo>
                  <a:cubicBezTo>
                    <a:pt x="7" y="16"/>
                    <a:pt x="4" y="17"/>
                    <a:pt x="0" y="18"/>
                  </a:cubicBezTo>
                  <a:cubicBezTo>
                    <a:pt x="0" y="36"/>
                    <a:pt x="0" y="36"/>
                    <a:pt x="0" y="36"/>
                  </a:cubicBezTo>
                  <a:cubicBezTo>
                    <a:pt x="6" y="34"/>
                    <a:pt x="11" y="33"/>
                    <a:pt x="15" y="31"/>
                  </a:cubicBezTo>
                  <a:cubicBezTo>
                    <a:pt x="19" y="29"/>
                    <a:pt x="23" y="27"/>
                    <a:pt x="26" y="24"/>
                  </a:cubicBezTo>
                  <a:cubicBezTo>
                    <a:pt x="26" y="126"/>
                    <a:pt x="26" y="126"/>
                    <a:pt x="26" y="126"/>
                  </a:cubicBezTo>
                  <a:cubicBezTo>
                    <a:pt x="46" y="126"/>
                    <a:pt x="46" y="126"/>
                    <a:pt x="46" y="126"/>
                  </a:cubicBezTo>
                  <a:cubicBezTo>
                    <a:pt x="46" y="0"/>
                    <a:pt x="46" y="0"/>
                    <a:pt x="46" y="0"/>
                  </a:cubicBezTo>
                  <a:cubicBezTo>
                    <a:pt x="38" y="0"/>
                    <a:pt x="38" y="0"/>
                    <a:pt x="38" y="0"/>
                  </a:cubicBezTo>
                  <a:cubicBezTo>
                    <a:pt x="35" y="2"/>
                    <a:pt x="32" y="4"/>
                    <a:pt x="28" y="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20" name="Freeform 276"/>
            <p:cNvSpPr>
              <a:spLocks/>
            </p:cNvSpPr>
            <p:nvPr/>
          </p:nvSpPr>
          <p:spPr bwMode="auto">
            <a:xfrm>
              <a:off x="6659" y="2937"/>
              <a:ext cx="64" cy="177"/>
            </a:xfrm>
            <a:custGeom>
              <a:avLst/>
              <a:gdLst>
                <a:gd name="T0" fmla="*/ 28 w 46"/>
                <a:gd name="T1" fmla="*/ 6 h 126"/>
                <a:gd name="T2" fmla="*/ 18 w 46"/>
                <a:gd name="T3" fmla="*/ 11 h 126"/>
                <a:gd name="T4" fmla="*/ 9 w 46"/>
                <a:gd name="T5" fmla="*/ 15 h 126"/>
                <a:gd name="T6" fmla="*/ 0 w 46"/>
                <a:gd name="T7" fmla="*/ 18 h 126"/>
                <a:gd name="T8" fmla="*/ 0 w 46"/>
                <a:gd name="T9" fmla="*/ 36 h 126"/>
                <a:gd name="T10" fmla="*/ 14 w 46"/>
                <a:gd name="T11" fmla="*/ 31 h 126"/>
                <a:gd name="T12" fmla="*/ 26 w 46"/>
                <a:gd name="T13" fmla="*/ 24 h 126"/>
                <a:gd name="T14" fmla="*/ 26 w 46"/>
                <a:gd name="T15" fmla="*/ 126 h 126"/>
                <a:gd name="T16" fmla="*/ 46 w 46"/>
                <a:gd name="T17" fmla="*/ 126 h 126"/>
                <a:gd name="T18" fmla="*/ 46 w 46"/>
                <a:gd name="T19" fmla="*/ 0 h 126"/>
                <a:gd name="T20" fmla="*/ 37 w 46"/>
                <a:gd name="T21" fmla="*/ 0 h 126"/>
                <a:gd name="T22" fmla="*/ 28 w 46"/>
                <a:gd name="T23"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26">
                  <a:moveTo>
                    <a:pt x="28" y="6"/>
                  </a:moveTo>
                  <a:cubicBezTo>
                    <a:pt x="25" y="8"/>
                    <a:pt x="22" y="9"/>
                    <a:pt x="18" y="11"/>
                  </a:cubicBezTo>
                  <a:cubicBezTo>
                    <a:pt x="15" y="12"/>
                    <a:pt x="12" y="14"/>
                    <a:pt x="9" y="15"/>
                  </a:cubicBezTo>
                  <a:cubicBezTo>
                    <a:pt x="6" y="16"/>
                    <a:pt x="3" y="17"/>
                    <a:pt x="0" y="18"/>
                  </a:cubicBezTo>
                  <a:cubicBezTo>
                    <a:pt x="0" y="36"/>
                    <a:pt x="0" y="36"/>
                    <a:pt x="0" y="36"/>
                  </a:cubicBezTo>
                  <a:cubicBezTo>
                    <a:pt x="5" y="34"/>
                    <a:pt x="10" y="33"/>
                    <a:pt x="14" y="31"/>
                  </a:cubicBezTo>
                  <a:cubicBezTo>
                    <a:pt x="18" y="29"/>
                    <a:pt x="22" y="27"/>
                    <a:pt x="26" y="24"/>
                  </a:cubicBezTo>
                  <a:cubicBezTo>
                    <a:pt x="26" y="126"/>
                    <a:pt x="26" y="126"/>
                    <a:pt x="26" y="126"/>
                  </a:cubicBezTo>
                  <a:cubicBezTo>
                    <a:pt x="46" y="126"/>
                    <a:pt x="46" y="126"/>
                    <a:pt x="46" y="126"/>
                  </a:cubicBezTo>
                  <a:cubicBezTo>
                    <a:pt x="46" y="0"/>
                    <a:pt x="46" y="0"/>
                    <a:pt x="46" y="0"/>
                  </a:cubicBezTo>
                  <a:cubicBezTo>
                    <a:pt x="37" y="0"/>
                    <a:pt x="37" y="0"/>
                    <a:pt x="37" y="0"/>
                  </a:cubicBezTo>
                  <a:cubicBezTo>
                    <a:pt x="34" y="2"/>
                    <a:pt x="31" y="4"/>
                    <a:pt x="28" y="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grpSp>
      <p:grpSp>
        <p:nvGrpSpPr>
          <p:cNvPr id="1221" name="Group 284"/>
          <p:cNvGrpSpPr>
            <a:grpSpLocks noChangeAspect="1"/>
          </p:cNvGrpSpPr>
          <p:nvPr/>
        </p:nvGrpSpPr>
        <p:grpSpPr bwMode="auto">
          <a:xfrm>
            <a:off x="6062468" y="4224308"/>
            <a:ext cx="392531" cy="387297"/>
            <a:chOff x="5983" y="3772"/>
            <a:chExt cx="525" cy="518"/>
          </a:xfrm>
        </p:grpSpPr>
        <p:sp>
          <p:nvSpPr>
            <p:cNvPr id="1222" name="Freeform 287"/>
            <p:cNvSpPr>
              <a:spLocks noEditPoints="1"/>
            </p:cNvSpPr>
            <p:nvPr/>
          </p:nvSpPr>
          <p:spPr bwMode="auto">
            <a:xfrm>
              <a:off x="5983" y="3772"/>
              <a:ext cx="423" cy="425"/>
            </a:xfrm>
            <a:custGeom>
              <a:avLst/>
              <a:gdLst>
                <a:gd name="T0" fmla="*/ 238 w 265"/>
                <a:gd name="T1" fmla="*/ 106 h 265"/>
                <a:gd name="T2" fmla="*/ 253 w 265"/>
                <a:gd name="T3" fmla="*/ 77 h 265"/>
                <a:gd name="T4" fmla="*/ 219 w 265"/>
                <a:gd name="T5" fmla="*/ 67 h 265"/>
                <a:gd name="T6" fmla="*/ 221 w 265"/>
                <a:gd name="T7" fmla="*/ 34 h 265"/>
                <a:gd name="T8" fmla="*/ 188 w 265"/>
                <a:gd name="T9" fmla="*/ 39 h 265"/>
                <a:gd name="T10" fmla="*/ 177 w 265"/>
                <a:gd name="T11" fmla="*/ 8 h 265"/>
                <a:gd name="T12" fmla="*/ 147 w 265"/>
                <a:gd name="T13" fmla="*/ 25 h 265"/>
                <a:gd name="T14" fmla="*/ 126 w 265"/>
                <a:gd name="T15" fmla="*/ 0 h 265"/>
                <a:gd name="T16" fmla="*/ 105 w 265"/>
                <a:gd name="T17" fmla="*/ 27 h 265"/>
                <a:gd name="T18" fmla="*/ 76 w 265"/>
                <a:gd name="T19" fmla="*/ 13 h 265"/>
                <a:gd name="T20" fmla="*/ 66 w 265"/>
                <a:gd name="T21" fmla="*/ 46 h 265"/>
                <a:gd name="T22" fmla="*/ 34 w 265"/>
                <a:gd name="T23" fmla="*/ 44 h 265"/>
                <a:gd name="T24" fmla="*/ 38 w 265"/>
                <a:gd name="T25" fmla="*/ 77 h 265"/>
                <a:gd name="T26" fmla="*/ 8 w 265"/>
                <a:gd name="T27" fmla="*/ 88 h 265"/>
                <a:gd name="T28" fmla="*/ 24 w 265"/>
                <a:gd name="T29" fmla="*/ 118 h 265"/>
                <a:gd name="T30" fmla="*/ 0 w 265"/>
                <a:gd name="T31" fmla="*/ 140 h 265"/>
                <a:gd name="T32" fmla="*/ 27 w 265"/>
                <a:gd name="T33" fmla="*/ 160 h 265"/>
                <a:gd name="T34" fmla="*/ 12 w 265"/>
                <a:gd name="T35" fmla="*/ 189 h 265"/>
                <a:gd name="T36" fmla="*/ 46 w 265"/>
                <a:gd name="T37" fmla="*/ 199 h 265"/>
                <a:gd name="T38" fmla="*/ 43 w 265"/>
                <a:gd name="T39" fmla="*/ 231 h 265"/>
                <a:gd name="T40" fmla="*/ 77 w 265"/>
                <a:gd name="T41" fmla="*/ 227 h 265"/>
                <a:gd name="T42" fmla="*/ 87 w 265"/>
                <a:gd name="T43" fmla="*/ 258 h 265"/>
                <a:gd name="T44" fmla="*/ 118 w 265"/>
                <a:gd name="T45" fmla="*/ 241 h 265"/>
                <a:gd name="T46" fmla="*/ 139 w 265"/>
                <a:gd name="T47" fmla="*/ 265 h 265"/>
                <a:gd name="T48" fmla="*/ 160 w 265"/>
                <a:gd name="T49" fmla="*/ 239 h 265"/>
                <a:gd name="T50" fmla="*/ 189 w 265"/>
                <a:gd name="T51" fmla="*/ 253 h 265"/>
                <a:gd name="T52" fmla="*/ 198 w 265"/>
                <a:gd name="T53" fmla="*/ 220 h 265"/>
                <a:gd name="T54" fmla="*/ 231 w 265"/>
                <a:gd name="T55" fmla="*/ 222 h 265"/>
                <a:gd name="T56" fmla="*/ 226 w 265"/>
                <a:gd name="T57" fmla="*/ 188 h 265"/>
                <a:gd name="T58" fmla="*/ 257 w 265"/>
                <a:gd name="T59" fmla="*/ 178 h 265"/>
                <a:gd name="T60" fmla="*/ 241 w 265"/>
                <a:gd name="T61" fmla="*/ 148 h 265"/>
                <a:gd name="T62" fmla="*/ 265 w 265"/>
                <a:gd name="T63" fmla="*/ 126 h 265"/>
                <a:gd name="T64" fmla="*/ 204 w 265"/>
                <a:gd name="T65" fmla="*/ 158 h 265"/>
                <a:gd name="T66" fmla="*/ 204 w 265"/>
                <a:gd name="T67" fmla="*/ 108 h 265"/>
                <a:gd name="T68" fmla="*/ 214 w 265"/>
                <a:gd name="T69" fmla="*/ 154 h 265"/>
                <a:gd name="T70" fmla="*/ 163 w 265"/>
                <a:gd name="T71" fmla="*/ 109 h 265"/>
                <a:gd name="T72" fmla="*/ 175 w 265"/>
                <a:gd name="T73" fmla="*/ 60 h 265"/>
                <a:gd name="T74" fmla="*/ 111 w 265"/>
                <a:gd name="T75" fmla="*/ 50 h 265"/>
                <a:gd name="T76" fmla="*/ 158 w 265"/>
                <a:gd name="T77" fmla="*/ 60 h 265"/>
                <a:gd name="T78" fmla="*/ 107 w 265"/>
                <a:gd name="T79" fmla="*/ 60 h 265"/>
                <a:gd name="T80" fmla="*/ 132 w 265"/>
                <a:gd name="T81" fmla="*/ 154 h 265"/>
                <a:gd name="T82" fmla="*/ 153 w 265"/>
                <a:gd name="T83" fmla="*/ 133 h 265"/>
                <a:gd name="T84" fmla="*/ 108 w 265"/>
                <a:gd name="T85" fmla="*/ 101 h 265"/>
                <a:gd name="T86" fmla="*/ 59 w 265"/>
                <a:gd name="T87" fmla="*/ 89 h 265"/>
                <a:gd name="T88" fmla="*/ 50 w 265"/>
                <a:gd name="T89" fmla="*/ 153 h 265"/>
                <a:gd name="T90" fmla="*/ 60 w 265"/>
                <a:gd name="T91" fmla="*/ 107 h 265"/>
                <a:gd name="T92" fmla="*/ 60 w 265"/>
                <a:gd name="T93" fmla="*/ 157 h 265"/>
                <a:gd name="T94" fmla="*/ 63 w 265"/>
                <a:gd name="T95" fmla="*/ 165 h 265"/>
                <a:gd name="T96" fmla="*/ 98 w 265"/>
                <a:gd name="T97" fmla="*/ 201 h 265"/>
                <a:gd name="T98" fmla="*/ 58 w 265"/>
                <a:gd name="T99" fmla="*/ 175 h 265"/>
                <a:gd name="T100" fmla="*/ 110 w 265"/>
                <a:gd name="T101" fmla="*/ 214 h 265"/>
                <a:gd name="T102" fmla="*/ 136 w 265"/>
                <a:gd name="T103" fmla="*/ 171 h 265"/>
                <a:gd name="T104" fmla="*/ 174 w 265"/>
                <a:gd name="T105" fmla="*/ 206 h 265"/>
                <a:gd name="T106" fmla="*/ 162 w 265"/>
                <a:gd name="T107" fmla="*/ 157 h 265"/>
                <a:gd name="T108" fmla="*/ 192 w 265"/>
                <a:gd name="T109" fmla="*/ 19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265">
                  <a:moveTo>
                    <a:pt x="260" y="121"/>
                  </a:moveTo>
                  <a:cubicBezTo>
                    <a:pt x="241" y="118"/>
                    <a:pt x="241" y="118"/>
                    <a:pt x="241" y="118"/>
                  </a:cubicBezTo>
                  <a:cubicBezTo>
                    <a:pt x="240" y="114"/>
                    <a:pt x="239" y="110"/>
                    <a:pt x="238" y="106"/>
                  </a:cubicBezTo>
                  <a:cubicBezTo>
                    <a:pt x="255" y="95"/>
                    <a:pt x="255" y="95"/>
                    <a:pt x="255" y="95"/>
                  </a:cubicBezTo>
                  <a:cubicBezTo>
                    <a:pt x="258" y="94"/>
                    <a:pt x="259" y="91"/>
                    <a:pt x="258" y="89"/>
                  </a:cubicBezTo>
                  <a:cubicBezTo>
                    <a:pt x="253" y="77"/>
                    <a:pt x="253" y="77"/>
                    <a:pt x="253" y="77"/>
                  </a:cubicBezTo>
                  <a:cubicBezTo>
                    <a:pt x="252" y="74"/>
                    <a:pt x="249" y="73"/>
                    <a:pt x="246" y="74"/>
                  </a:cubicBezTo>
                  <a:cubicBezTo>
                    <a:pt x="227" y="78"/>
                    <a:pt x="227" y="78"/>
                    <a:pt x="227" y="78"/>
                  </a:cubicBezTo>
                  <a:cubicBezTo>
                    <a:pt x="225" y="74"/>
                    <a:pt x="222" y="71"/>
                    <a:pt x="219" y="67"/>
                  </a:cubicBezTo>
                  <a:cubicBezTo>
                    <a:pt x="231" y="51"/>
                    <a:pt x="231" y="51"/>
                    <a:pt x="231" y="51"/>
                  </a:cubicBezTo>
                  <a:cubicBezTo>
                    <a:pt x="233" y="49"/>
                    <a:pt x="233" y="46"/>
                    <a:pt x="231" y="44"/>
                  </a:cubicBezTo>
                  <a:cubicBezTo>
                    <a:pt x="221" y="34"/>
                    <a:pt x="221" y="34"/>
                    <a:pt x="221" y="34"/>
                  </a:cubicBezTo>
                  <a:cubicBezTo>
                    <a:pt x="220" y="33"/>
                    <a:pt x="217" y="33"/>
                    <a:pt x="215" y="34"/>
                  </a:cubicBezTo>
                  <a:cubicBezTo>
                    <a:pt x="198" y="46"/>
                    <a:pt x="198" y="46"/>
                    <a:pt x="198" y="46"/>
                  </a:cubicBezTo>
                  <a:cubicBezTo>
                    <a:pt x="195" y="43"/>
                    <a:pt x="192" y="41"/>
                    <a:pt x="188" y="39"/>
                  </a:cubicBezTo>
                  <a:cubicBezTo>
                    <a:pt x="193" y="19"/>
                    <a:pt x="193" y="19"/>
                    <a:pt x="193" y="19"/>
                  </a:cubicBezTo>
                  <a:cubicBezTo>
                    <a:pt x="193" y="17"/>
                    <a:pt x="192" y="14"/>
                    <a:pt x="190" y="13"/>
                  </a:cubicBezTo>
                  <a:cubicBezTo>
                    <a:pt x="177" y="8"/>
                    <a:pt x="177" y="8"/>
                    <a:pt x="177" y="8"/>
                  </a:cubicBezTo>
                  <a:cubicBezTo>
                    <a:pt x="175" y="7"/>
                    <a:pt x="172" y="8"/>
                    <a:pt x="171" y="10"/>
                  </a:cubicBezTo>
                  <a:cubicBezTo>
                    <a:pt x="161" y="28"/>
                    <a:pt x="161" y="28"/>
                    <a:pt x="161" y="28"/>
                  </a:cubicBezTo>
                  <a:cubicBezTo>
                    <a:pt x="156" y="26"/>
                    <a:pt x="152" y="25"/>
                    <a:pt x="147" y="25"/>
                  </a:cubicBezTo>
                  <a:cubicBezTo>
                    <a:pt x="144" y="5"/>
                    <a:pt x="144" y="5"/>
                    <a:pt x="144" y="5"/>
                  </a:cubicBezTo>
                  <a:cubicBezTo>
                    <a:pt x="144" y="2"/>
                    <a:pt x="142" y="0"/>
                    <a:pt x="139" y="0"/>
                  </a:cubicBezTo>
                  <a:cubicBezTo>
                    <a:pt x="126" y="0"/>
                    <a:pt x="126" y="0"/>
                    <a:pt x="126" y="0"/>
                  </a:cubicBezTo>
                  <a:cubicBezTo>
                    <a:pt x="123" y="0"/>
                    <a:pt x="121" y="2"/>
                    <a:pt x="121" y="5"/>
                  </a:cubicBezTo>
                  <a:cubicBezTo>
                    <a:pt x="118" y="25"/>
                    <a:pt x="118" y="25"/>
                    <a:pt x="118" y="25"/>
                  </a:cubicBezTo>
                  <a:cubicBezTo>
                    <a:pt x="113" y="25"/>
                    <a:pt x="109" y="26"/>
                    <a:pt x="105" y="27"/>
                  </a:cubicBezTo>
                  <a:cubicBezTo>
                    <a:pt x="95" y="10"/>
                    <a:pt x="95" y="10"/>
                    <a:pt x="95" y="10"/>
                  </a:cubicBezTo>
                  <a:cubicBezTo>
                    <a:pt x="94" y="8"/>
                    <a:pt x="91" y="7"/>
                    <a:pt x="88" y="8"/>
                  </a:cubicBezTo>
                  <a:cubicBezTo>
                    <a:pt x="76" y="13"/>
                    <a:pt x="76" y="13"/>
                    <a:pt x="76" y="13"/>
                  </a:cubicBezTo>
                  <a:cubicBezTo>
                    <a:pt x="74" y="14"/>
                    <a:pt x="72" y="16"/>
                    <a:pt x="73" y="19"/>
                  </a:cubicBezTo>
                  <a:cubicBezTo>
                    <a:pt x="78" y="38"/>
                    <a:pt x="78" y="38"/>
                    <a:pt x="78" y="38"/>
                  </a:cubicBezTo>
                  <a:cubicBezTo>
                    <a:pt x="74" y="41"/>
                    <a:pt x="70" y="43"/>
                    <a:pt x="66" y="46"/>
                  </a:cubicBezTo>
                  <a:cubicBezTo>
                    <a:pt x="50" y="34"/>
                    <a:pt x="50" y="34"/>
                    <a:pt x="50" y="34"/>
                  </a:cubicBezTo>
                  <a:cubicBezTo>
                    <a:pt x="48" y="33"/>
                    <a:pt x="45" y="33"/>
                    <a:pt x="43" y="34"/>
                  </a:cubicBezTo>
                  <a:cubicBezTo>
                    <a:pt x="34" y="44"/>
                    <a:pt x="34" y="44"/>
                    <a:pt x="34" y="44"/>
                  </a:cubicBezTo>
                  <a:cubicBezTo>
                    <a:pt x="32" y="46"/>
                    <a:pt x="32" y="49"/>
                    <a:pt x="33" y="51"/>
                  </a:cubicBezTo>
                  <a:cubicBezTo>
                    <a:pt x="46" y="67"/>
                    <a:pt x="46" y="67"/>
                    <a:pt x="46" y="67"/>
                  </a:cubicBezTo>
                  <a:cubicBezTo>
                    <a:pt x="43" y="70"/>
                    <a:pt x="41" y="74"/>
                    <a:pt x="38" y="77"/>
                  </a:cubicBezTo>
                  <a:cubicBezTo>
                    <a:pt x="19" y="72"/>
                    <a:pt x="19" y="72"/>
                    <a:pt x="19" y="72"/>
                  </a:cubicBezTo>
                  <a:cubicBezTo>
                    <a:pt x="16" y="72"/>
                    <a:pt x="14" y="73"/>
                    <a:pt x="13" y="75"/>
                  </a:cubicBezTo>
                  <a:cubicBezTo>
                    <a:pt x="8" y="88"/>
                    <a:pt x="8" y="88"/>
                    <a:pt x="8" y="88"/>
                  </a:cubicBezTo>
                  <a:cubicBezTo>
                    <a:pt x="7" y="90"/>
                    <a:pt x="8" y="93"/>
                    <a:pt x="10" y="94"/>
                  </a:cubicBezTo>
                  <a:cubicBezTo>
                    <a:pt x="27" y="105"/>
                    <a:pt x="27" y="105"/>
                    <a:pt x="27" y="105"/>
                  </a:cubicBezTo>
                  <a:cubicBezTo>
                    <a:pt x="26" y="109"/>
                    <a:pt x="25" y="114"/>
                    <a:pt x="24" y="118"/>
                  </a:cubicBezTo>
                  <a:cubicBezTo>
                    <a:pt x="4" y="121"/>
                    <a:pt x="4" y="121"/>
                    <a:pt x="4" y="121"/>
                  </a:cubicBezTo>
                  <a:cubicBezTo>
                    <a:pt x="2" y="121"/>
                    <a:pt x="0" y="124"/>
                    <a:pt x="0" y="126"/>
                  </a:cubicBezTo>
                  <a:cubicBezTo>
                    <a:pt x="0" y="140"/>
                    <a:pt x="0" y="140"/>
                    <a:pt x="0" y="140"/>
                  </a:cubicBezTo>
                  <a:cubicBezTo>
                    <a:pt x="0" y="142"/>
                    <a:pt x="2" y="144"/>
                    <a:pt x="4" y="145"/>
                  </a:cubicBezTo>
                  <a:cubicBezTo>
                    <a:pt x="24" y="148"/>
                    <a:pt x="24" y="148"/>
                    <a:pt x="24" y="148"/>
                  </a:cubicBezTo>
                  <a:cubicBezTo>
                    <a:pt x="25" y="152"/>
                    <a:pt x="26" y="156"/>
                    <a:pt x="27" y="160"/>
                  </a:cubicBezTo>
                  <a:cubicBezTo>
                    <a:pt x="9" y="170"/>
                    <a:pt x="9" y="170"/>
                    <a:pt x="9" y="170"/>
                  </a:cubicBezTo>
                  <a:cubicBezTo>
                    <a:pt x="7" y="172"/>
                    <a:pt x="6" y="175"/>
                    <a:pt x="7" y="177"/>
                  </a:cubicBezTo>
                  <a:cubicBezTo>
                    <a:pt x="12" y="189"/>
                    <a:pt x="12" y="189"/>
                    <a:pt x="12" y="189"/>
                  </a:cubicBezTo>
                  <a:cubicBezTo>
                    <a:pt x="13" y="192"/>
                    <a:pt x="16" y="193"/>
                    <a:pt x="18" y="192"/>
                  </a:cubicBezTo>
                  <a:cubicBezTo>
                    <a:pt x="38" y="187"/>
                    <a:pt x="38" y="187"/>
                    <a:pt x="38" y="187"/>
                  </a:cubicBezTo>
                  <a:cubicBezTo>
                    <a:pt x="40" y="191"/>
                    <a:pt x="43" y="195"/>
                    <a:pt x="46" y="199"/>
                  </a:cubicBezTo>
                  <a:cubicBezTo>
                    <a:pt x="33" y="215"/>
                    <a:pt x="33" y="215"/>
                    <a:pt x="33" y="215"/>
                  </a:cubicBezTo>
                  <a:cubicBezTo>
                    <a:pt x="32" y="217"/>
                    <a:pt x="32" y="220"/>
                    <a:pt x="34" y="222"/>
                  </a:cubicBezTo>
                  <a:cubicBezTo>
                    <a:pt x="43" y="231"/>
                    <a:pt x="43" y="231"/>
                    <a:pt x="43" y="231"/>
                  </a:cubicBezTo>
                  <a:cubicBezTo>
                    <a:pt x="45" y="233"/>
                    <a:pt x="48" y="233"/>
                    <a:pt x="50" y="232"/>
                  </a:cubicBezTo>
                  <a:cubicBezTo>
                    <a:pt x="66" y="220"/>
                    <a:pt x="66" y="220"/>
                    <a:pt x="66" y="220"/>
                  </a:cubicBezTo>
                  <a:cubicBezTo>
                    <a:pt x="70" y="222"/>
                    <a:pt x="73" y="225"/>
                    <a:pt x="77" y="227"/>
                  </a:cubicBezTo>
                  <a:cubicBezTo>
                    <a:pt x="72" y="246"/>
                    <a:pt x="72" y="246"/>
                    <a:pt x="72" y="246"/>
                  </a:cubicBezTo>
                  <a:cubicBezTo>
                    <a:pt x="71" y="249"/>
                    <a:pt x="73" y="252"/>
                    <a:pt x="75" y="253"/>
                  </a:cubicBezTo>
                  <a:cubicBezTo>
                    <a:pt x="87" y="258"/>
                    <a:pt x="87" y="258"/>
                    <a:pt x="87" y="258"/>
                  </a:cubicBezTo>
                  <a:cubicBezTo>
                    <a:pt x="90" y="259"/>
                    <a:pt x="92" y="258"/>
                    <a:pt x="94" y="256"/>
                  </a:cubicBezTo>
                  <a:cubicBezTo>
                    <a:pt x="104" y="238"/>
                    <a:pt x="104" y="238"/>
                    <a:pt x="104" y="238"/>
                  </a:cubicBezTo>
                  <a:cubicBezTo>
                    <a:pt x="108" y="240"/>
                    <a:pt x="113" y="240"/>
                    <a:pt x="118" y="241"/>
                  </a:cubicBezTo>
                  <a:cubicBezTo>
                    <a:pt x="121" y="261"/>
                    <a:pt x="121" y="261"/>
                    <a:pt x="121" y="261"/>
                  </a:cubicBezTo>
                  <a:cubicBezTo>
                    <a:pt x="121" y="263"/>
                    <a:pt x="123" y="265"/>
                    <a:pt x="126" y="265"/>
                  </a:cubicBezTo>
                  <a:cubicBezTo>
                    <a:pt x="139" y="265"/>
                    <a:pt x="139" y="265"/>
                    <a:pt x="139" y="265"/>
                  </a:cubicBezTo>
                  <a:cubicBezTo>
                    <a:pt x="142" y="265"/>
                    <a:pt x="144" y="263"/>
                    <a:pt x="144" y="261"/>
                  </a:cubicBezTo>
                  <a:cubicBezTo>
                    <a:pt x="147" y="241"/>
                    <a:pt x="147" y="241"/>
                    <a:pt x="147" y="241"/>
                  </a:cubicBezTo>
                  <a:cubicBezTo>
                    <a:pt x="151" y="240"/>
                    <a:pt x="156" y="240"/>
                    <a:pt x="160" y="239"/>
                  </a:cubicBezTo>
                  <a:cubicBezTo>
                    <a:pt x="170" y="256"/>
                    <a:pt x="170" y="256"/>
                    <a:pt x="170" y="256"/>
                  </a:cubicBezTo>
                  <a:cubicBezTo>
                    <a:pt x="171" y="258"/>
                    <a:pt x="174" y="259"/>
                    <a:pt x="176" y="258"/>
                  </a:cubicBezTo>
                  <a:cubicBezTo>
                    <a:pt x="189" y="253"/>
                    <a:pt x="189" y="253"/>
                    <a:pt x="189" y="253"/>
                  </a:cubicBezTo>
                  <a:cubicBezTo>
                    <a:pt x="191" y="252"/>
                    <a:pt x="192" y="249"/>
                    <a:pt x="192" y="247"/>
                  </a:cubicBezTo>
                  <a:cubicBezTo>
                    <a:pt x="187" y="227"/>
                    <a:pt x="187" y="227"/>
                    <a:pt x="187" y="227"/>
                  </a:cubicBezTo>
                  <a:cubicBezTo>
                    <a:pt x="191" y="225"/>
                    <a:pt x="195" y="223"/>
                    <a:pt x="198" y="220"/>
                  </a:cubicBezTo>
                  <a:cubicBezTo>
                    <a:pt x="215" y="232"/>
                    <a:pt x="215" y="232"/>
                    <a:pt x="215" y="232"/>
                  </a:cubicBezTo>
                  <a:cubicBezTo>
                    <a:pt x="217" y="233"/>
                    <a:pt x="220" y="233"/>
                    <a:pt x="221" y="231"/>
                  </a:cubicBezTo>
                  <a:cubicBezTo>
                    <a:pt x="231" y="222"/>
                    <a:pt x="231" y="222"/>
                    <a:pt x="231" y="222"/>
                  </a:cubicBezTo>
                  <a:cubicBezTo>
                    <a:pt x="233" y="220"/>
                    <a:pt x="233" y="217"/>
                    <a:pt x="231" y="215"/>
                  </a:cubicBezTo>
                  <a:cubicBezTo>
                    <a:pt x="219" y="199"/>
                    <a:pt x="219" y="199"/>
                    <a:pt x="219" y="199"/>
                  </a:cubicBezTo>
                  <a:cubicBezTo>
                    <a:pt x="222" y="196"/>
                    <a:pt x="224" y="192"/>
                    <a:pt x="226" y="188"/>
                  </a:cubicBezTo>
                  <a:cubicBezTo>
                    <a:pt x="246" y="193"/>
                    <a:pt x="246" y="193"/>
                    <a:pt x="246" y="193"/>
                  </a:cubicBezTo>
                  <a:cubicBezTo>
                    <a:pt x="248" y="194"/>
                    <a:pt x="251" y="193"/>
                    <a:pt x="252" y="190"/>
                  </a:cubicBezTo>
                  <a:cubicBezTo>
                    <a:pt x="257" y="178"/>
                    <a:pt x="257" y="178"/>
                    <a:pt x="257" y="178"/>
                  </a:cubicBezTo>
                  <a:cubicBezTo>
                    <a:pt x="258" y="176"/>
                    <a:pt x="257" y="173"/>
                    <a:pt x="255" y="172"/>
                  </a:cubicBezTo>
                  <a:cubicBezTo>
                    <a:pt x="238" y="161"/>
                    <a:pt x="238" y="161"/>
                    <a:pt x="238" y="161"/>
                  </a:cubicBezTo>
                  <a:cubicBezTo>
                    <a:pt x="239" y="157"/>
                    <a:pt x="240" y="152"/>
                    <a:pt x="241" y="148"/>
                  </a:cubicBezTo>
                  <a:cubicBezTo>
                    <a:pt x="260" y="145"/>
                    <a:pt x="260" y="145"/>
                    <a:pt x="260" y="145"/>
                  </a:cubicBezTo>
                  <a:cubicBezTo>
                    <a:pt x="263" y="144"/>
                    <a:pt x="265" y="142"/>
                    <a:pt x="265" y="140"/>
                  </a:cubicBezTo>
                  <a:cubicBezTo>
                    <a:pt x="265" y="126"/>
                    <a:pt x="265" y="126"/>
                    <a:pt x="265" y="126"/>
                  </a:cubicBezTo>
                  <a:cubicBezTo>
                    <a:pt x="265" y="124"/>
                    <a:pt x="263" y="121"/>
                    <a:pt x="260" y="121"/>
                  </a:cubicBezTo>
                  <a:close/>
                  <a:moveTo>
                    <a:pt x="214" y="154"/>
                  </a:moveTo>
                  <a:cubicBezTo>
                    <a:pt x="213" y="159"/>
                    <a:pt x="208" y="161"/>
                    <a:pt x="204" y="158"/>
                  </a:cubicBezTo>
                  <a:cubicBezTo>
                    <a:pt x="170" y="138"/>
                    <a:pt x="170" y="138"/>
                    <a:pt x="170" y="138"/>
                  </a:cubicBezTo>
                  <a:cubicBezTo>
                    <a:pt x="166" y="135"/>
                    <a:pt x="166" y="131"/>
                    <a:pt x="170" y="128"/>
                  </a:cubicBezTo>
                  <a:cubicBezTo>
                    <a:pt x="204" y="108"/>
                    <a:pt x="204" y="108"/>
                    <a:pt x="204" y="108"/>
                  </a:cubicBezTo>
                  <a:cubicBezTo>
                    <a:pt x="208" y="105"/>
                    <a:pt x="213" y="107"/>
                    <a:pt x="214" y="112"/>
                  </a:cubicBezTo>
                  <a:cubicBezTo>
                    <a:pt x="214" y="112"/>
                    <a:pt x="217" y="122"/>
                    <a:pt x="217" y="133"/>
                  </a:cubicBezTo>
                  <a:cubicBezTo>
                    <a:pt x="217" y="143"/>
                    <a:pt x="214" y="154"/>
                    <a:pt x="214" y="154"/>
                  </a:cubicBezTo>
                  <a:close/>
                  <a:moveTo>
                    <a:pt x="205" y="90"/>
                  </a:moveTo>
                  <a:cubicBezTo>
                    <a:pt x="208" y="94"/>
                    <a:pt x="206" y="99"/>
                    <a:pt x="201" y="100"/>
                  </a:cubicBezTo>
                  <a:cubicBezTo>
                    <a:pt x="163" y="109"/>
                    <a:pt x="163" y="109"/>
                    <a:pt x="163" y="109"/>
                  </a:cubicBezTo>
                  <a:cubicBezTo>
                    <a:pt x="158" y="110"/>
                    <a:pt x="155" y="107"/>
                    <a:pt x="156" y="102"/>
                  </a:cubicBezTo>
                  <a:cubicBezTo>
                    <a:pt x="165" y="64"/>
                    <a:pt x="165" y="64"/>
                    <a:pt x="165" y="64"/>
                  </a:cubicBezTo>
                  <a:cubicBezTo>
                    <a:pt x="166" y="59"/>
                    <a:pt x="171" y="57"/>
                    <a:pt x="175" y="60"/>
                  </a:cubicBezTo>
                  <a:cubicBezTo>
                    <a:pt x="175" y="60"/>
                    <a:pt x="185" y="65"/>
                    <a:pt x="192" y="73"/>
                  </a:cubicBezTo>
                  <a:cubicBezTo>
                    <a:pt x="200" y="80"/>
                    <a:pt x="205" y="90"/>
                    <a:pt x="205" y="90"/>
                  </a:cubicBezTo>
                  <a:close/>
                  <a:moveTo>
                    <a:pt x="111" y="50"/>
                  </a:moveTo>
                  <a:cubicBezTo>
                    <a:pt x="111" y="50"/>
                    <a:pt x="122" y="47"/>
                    <a:pt x="132" y="47"/>
                  </a:cubicBezTo>
                  <a:cubicBezTo>
                    <a:pt x="143" y="47"/>
                    <a:pt x="154" y="50"/>
                    <a:pt x="154" y="50"/>
                  </a:cubicBezTo>
                  <a:cubicBezTo>
                    <a:pt x="158" y="52"/>
                    <a:pt x="160" y="56"/>
                    <a:pt x="158" y="60"/>
                  </a:cubicBezTo>
                  <a:cubicBezTo>
                    <a:pt x="137" y="94"/>
                    <a:pt x="137" y="94"/>
                    <a:pt x="137" y="94"/>
                  </a:cubicBezTo>
                  <a:cubicBezTo>
                    <a:pt x="134" y="98"/>
                    <a:pt x="130" y="98"/>
                    <a:pt x="128" y="94"/>
                  </a:cubicBezTo>
                  <a:cubicBezTo>
                    <a:pt x="107" y="60"/>
                    <a:pt x="107" y="60"/>
                    <a:pt x="107" y="60"/>
                  </a:cubicBezTo>
                  <a:cubicBezTo>
                    <a:pt x="105" y="56"/>
                    <a:pt x="106" y="52"/>
                    <a:pt x="111" y="50"/>
                  </a:cubicBezTo>
                  <a:close/>
                  <a:moveTo>
                    <a:pt x="153" y="133"/>
                  </a:moveTo>
                  <a:cubicBezTo>
                    <a:pt x="153" y="144"/>
                    <a:pt x="144" y="154"/>
                    <a:pt x="132" y="154"/>
                  </a:cubicBezTo>
                  <a:cubicBezTo>
                    <a:pt x="121" y="154"/>
                    <a:pt x="112" y="144"/>
                    <a:pt x="112" y="133"/>
                  </a:cubicBezTo>
                  <a:cubicBezTo>
                    <a:pt x="112" y="121"/>
                    <a:pt x="121" y="112"/>
                    <a:pt x="132" y="112"/>
                  </a:cubicBezTo>
                  <a:cubicBezTo>
                    <a:pt x="144" y="112"/>
                    <a:pt x="153" y="121"/>
                    <a:pt x="153" y="133"/>
                  </a:cubicBezTo>
                  <a:close/>
                  <a:moveTo>
                    <a:pt x="89" y="59"/>
                  </a:moveTo>
                  <a:cubicBezTo>
                    <a:pt x="94" y="56"/>
                    <a:pt x="98" y="58"/>
                    <a:pt x="99" y="63"/>
                  </a:cubicBezTo>
                  <a:cubicBezTo>
                    <a:pt x="108" y="101"/>
                    <a:pt x="108" y="101"/>
                    <a:pt x="108" y="101"/>
                  </a:cubicBezTo>
                  <a:cubicBezTo>
                    <a:pt x="109" y="106"/>
                    <a:pt x="107" y="109"/>
                    <a:pt x="102" y="108"/>
                  </a:cubicBezTo>
                  <a:cubicBezTo>
                    <a:pt x="63" y="99"/>
                    <a:pt x="63" y="99"/>
                    <a:pt x="63" y="99"/>
                  </a:cubicBezTo>
                  <a:cubicBezTo>
                    <a:pt x="59" y="98"/>
                    <a:pt x="57" y="93"/>
                    <a:pt x="59" y="89"/>
                  </a:cubicBezTo>
                  <a:cubicBezTo>
                    <a:pt x="59" y="89"/>
                    <a:pt x="65" y="79"/>
                    <a:pt x="72" y="72"/>
                  </a:cubicBezTo>
                  <a:cubicBezTo>
                    <a:pt x="80" y="64"/>
                    <a:pt x="89" y="59"/>
                    <a:pt x="89" y="59"/>
                  </a:cubicBezTo>
                  <a:close/>
                  <a:moveTo>
                    <a:pt x="50" y="153"/>
                  </a:moveTo>
                  <a:cubicBezTo>
                    <a:pt x="50" y="153"/>
                    <a:pt x="47" y="142"/>
                    <a:pt x="47" y="132"/>
                  </a:cubicBezTo>
                  <a:cubicBezTo>
                    <a:pt x="47" y="121"/>
                    <a:pt x="50" y="110"/>
                    <a:pt x="50" y="110"/>
                  </a:cubicBezTo>
                  <a:cubicBezTo>
                    <a:pt x="51" y="106"/>
                    <a:pt x="56" y="104"/>
                    <a:pt x="60" y="107"/>
                  </a:cubicBezTo>
                  <a:cubicBezTo>
                    <a:pt x="93" y="127"/>
                    <a:pt x="93" y="127"/>
                    <a:pt x="93" y="127"/>
                  </a:cubicBezTo>
                  <a:cubicBezTo>
                    <a:pt x="98" y="130"/>
                    <a:pt x="98" y="134"/>
                    <a:pt x="93" y="136"/>
                  </a:cubicBezTo>
                  <a:cubicBezTo>
                    <a:pt x="60" y="157"/>
                    <a:pt x="60" y="157"/>
                    <a:pt x="60" y="157"/>
                  </a:cubicBezTo>
                  <a:cubicBezTo>
                    <a:pt x="56" y="160"/>
                    <a:pt x="51" y="158"/>
                    <a:pt x="50" y="153"/>
                  </a:cubicBezTo>
                  <a:close/>
                  <a:moveTo>
                    <a:pt x="58" y="175"/>
                  </a:moveTo>
                  <a:cubicBezTo>
                    <a:pt x="56" y="171"/>
                    <a:pt x="58" y="166"/>
                    <a:pt x="63" y="165"/>
                  </a:cubicBezTo>
                  <a:cubicBezTo>
                    <a:pt x="101" y="156"/>
                    <a:pt x="101" y="156"/>
                    <a:pt x="101" y="156"/>
                  </a:cubicBezTo>
                  <a:cubicBezTo>
                    <a:pt x="106" y="155"/>
                    <a:pt x="109" y="158"/>
                    <a:pt x="108" y="162"/>
                  </a:cubicBezTo>
                  <a:cubicBezTo>
                    <a:pt x="98" y="201"/>
                    <a:pt x="98" y="201"/>
                    <a:pt x="98" y="201"/>
                  </a:cubicBezTo>
                  <a:cubicBezTo>
                    <a:pt x="97" y="206"/>
                    <a:pt x="93" y="207"/>
                    <a:pt x="89" y="205"/>
                  </a:cubicBezTo>
                  <a:cubicBezTo>
                    <a:pt x="89" y="205"/>
                    <a:pt x="79" y="200"/>
                    <a:pt x="71" y="192"/>
                  </a:cubicBezTo>
                  <a:cubicBezTo>
                    <a:pt x="64" y="185"/>
                    <a:pt x="58" y="175"/>
                    <a:pt x="58" y="175"/>
                  </a:cubicBezTo>
                  <a:close/>
                  <a:moveTo>
                    <a:pt x="153" y="214"/>
                  </a:moveTo>
                  <a:cubicBezTo>
                    <a:pt x="153" y="214"/>
                    <a:pt x="142" y="217"/>
                    <a:pt x="131" y="217"/>
                  </a:cubicBezTo>
                  <a:cubicBezTo>
                    <a:pt x="121" y="217"/>
                    <a:pt x="110" y="214"/>
                    <a:pt x="110" y="214"/>
                  </a:cubicBezTo>
                  <a:cubicBezTo>
                    <a:pt x="105" y="213"/>
                    <a:pt x="103" y="209"/>
                    <a:pt x="106" y="204"/>
                  </a:cubicBezTo>
                  <a:cubicBezTo>
                    <a:pt x="127" y="171"/>
                    <a:pt x="127" y="171"/>
                    <a:pt x="127" y="171"/>
                  </a:cubicBezTo>
                  <a:cubicBezTo>
                    <a:pt x="129" y="167"/>
                    <a:pt x="133" y="167"/>
                    <a:pt x="136" y="171"/>
                  </a:cubicBezTo>
                  <a:cubicBezTo>
                    <a:pt x="157" y="204"/>
                    <a:pt x="157" y="204"/>
                    <a:pt x="157" y="204"/>
                  </a:cubicBezTo>
                  <a:cubicBezTo>
                    <a:pt x="159" y="209"/>
                    <a:pt x="157" y="213"/>
                    <a:pt x="153" y="214"/>
                  </a:cubicBezTo>
                  <a:close/>
                  <a:moveTo>
                    <a:pt x="174" y="206"/>
                  </a:moveTo>
                  <a:cubicBezTo>
                    <a:pt x="170" y="208"/>
                    <a:pt x="166" y="206"/>
                    <a:pt x="164" y="202"/>
                  </a:cubicBezTo>
                  <a:cubicBezTo>
                    <a:pt x="155" y="163"/>
                    <a:pt x="155" y="163"/>
                    <a:pt x="155" y="163"/>
                  </a:cubicBezTo>
                  <a:cubicBezTo>
                    <a:pt x="154" y="158"/>
                    <a:pt x="157" y="155"/>
                    <a:pt x="162" y="157"/>
                  </a:cubicBezTo>
                  <a:cubicBezTo>
                    <a:pt x="200" y="166"/>
                    <a:pt x="200" y="166"/>
                    <a:pt x="200" y="166"/>
                  </a:cubicBezTo>
                  <a:cubicBezTo>
                    <a:pt x="205" y="167"/>
                    <a:pt x="207" y="171"/>
                    <a:pt x="205" y="176"/>
                  </a:cubicBezTo>
                  <a:cubicBezTo>
                    <a:pt x="205" y="176"/>
                    <a:pt x="199" y="185"/>
                    <a:pt x="192" y="193"/>
                  </a:cubicBezTo>
                  <a:cubicBezTo>
                    <a:pt x="184" y="200"/>
                    <a:pt x="174" y="206"/>
                    <a:pt x="174" y="206"/>
                  </a:cubicBez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23" name="Freeform 288"/>
            <p:cNvSpPr>
              <a:spLocks noEditPoints="1"/>
            </p:cNvSpPr>
            <p:nvPr/>
          </p:nvSpPr>
          <p:spPr bwMode="auto">
            <a:xfrm>
              <a:off x="6313" y="4094"/>
              <a:ext cx="195" cy="196"/>
            </a:xfrm>
            <a:custGeom>
              <a:avLst/>
              <a:gdLst>
                <a:gd name="T0" fmla="*/ 118 w 122"/>
                <a:gd name="T1" fmla="*/ 74 h 122"/>
                <a:gd name="T2" fmla="*/ 102 w 122"/>
                <a:gd name="T3" fmla="*/ 64 h 122"/>
                <a:gd name="T4" fmla="*/ 102 w 122"/>
                <a:gd name="T5" fmla="*/ 64 h 122"/>
                <a:gd name="T6" fmla="*/ 101 w 122"/>
                <a:gd name="T7" fmla="*/ 54 h 122"/>
                <a:gd name="T8" fmla="*/ 101 w 122"/>
                <a:gd name="T9" fmla="*/ 53 h 122"/>
                <a:gd name="T10" fmla="*/ 116 w 122"/>
                <a:gd name="T11" fmla="*/ 41 h 122"/>
                <a:gd name="T12" fmla="*/ 118 w 122"/>
                <a:gd name="T13" fmla="*/ 34 h 122"/>
                <a:gd name="T14" fmla="*/ 111 w 122"/>
                <a:gd name="T15" fmla="*/ 30 h 122"/>
                <a:gd name="T16" fmla="*/ 92 w 122"/>
                <a:gd name="T17" fmla="*/ 34 h 122"/>
                <a:gd name="T18" fmla="*/ 92 w 122"/>
                <a:gd name="T19" fmla="*/ 35 h 122"/>
                <a:gd name="T20" fmla="*/ 84 w 122"/>
                <a:gd name="T21" fmla="*/ 28 h 122"/>
                <a:gd name="T22" fmla="*/ 84 w 122"/>
                <a:gd name="T23" fmla="*/ 27 h 122"/>
                <a:gd name="T24" fmla="*/ 86 w 122"/>
                <a:gd name="T25" fmla="*/ 8 h 122"/>
                <a:gd name="T26" fmla="*/ 82 w 122"/>
                <a:gd name="T27" fmla="*/ 1 h 122"/>
                <a:gd name="T28" fmla="*/ 74 w 122"/>
                <a:gd name="T29" fmla="*/ 4 h 122"/>
                <a:gd name="T30" fmla="*/ 64 w 122"/>
                <a:gd name="T31" fmla="*/ 20 h 122"/>
                <a:gd name="T32" fmla="*/ 64 w 122"/>
                <a:gd name="T33" fmla="*/ 21 h 122"/>
                <a:gd name="T34" fmla="*/ 53 w 122"/>
                <a:gd name="T35" fmla="*/ 21 h 122"/>
                <a:gd name="T36" fmla="*/ 53 w 122"/>
                <a:gd name="T37" fmla="*/ 21 h 122"/>
                <a:gd name="T38" fmla="*/ 41 w 122"/>
                <a:gd name="T39" fmla="*/ 6 h 122"/>
                <a:gd name="T40" fmla="*/ 33 w 122"/>
                <a:gd name="T41" fmla="*/ 4 h 122"/>
                <a:gd name="T42" fmla="*/ 30 w 122"/>
                <a:gd name="T43" fmla="*/ 12 h 122"/>
                <a:gd name="T44" fmla="*/ 34 w 122"/>
                <a:gd name="T45" fmla="*/ 30 h 122"/>
                <a:gd name="T46" fmla="*/ 34 w 122"/>
                <a:gd name="T47" fmla="*/ 30 h 122"/>
                <a:gd name="T48" fmla="*/ 27 w 122"/>
                <a:gd name="T49" fmla="*/ 38 h 122"/>
                <a:gd name="T50" fmla="*/ 27 w 122"/>
                <a:gd name="T51" fmla="*/ 38 h 122"/>
                <a:gd name="T52" fmla="*/ 8 w 122"/>
                <a:gd name="T53" fmla="*/ 36 h 122"/>
                <a:gd name="T54" fmla="*/ 1 w 122"/>
                <a:gd name="T55" fmla="*/ 40 h 122"/>
                <a:gd name="T56" fmla="*/ 4 w 122"/>
                <a:gd name="T57" fmla="*/ 48 h 122"/>
                <a:gd name="T58" fmla="*/ 20 w 122"/>
                <a:gd name="T59" fmla="*/ 58 h 122"/>
                <a:gd name="T60" fmla="*/ 21 w 122"/>
                <a:gd name="T61" fmla="*/ 69 h 122"/>
                <a:gd name="T62" fmla="*/ 6 w 122"/>
                <a:gd name="T63" fmla="*/ 81 h 122"/>
                <a:gd name="T64" fmla="*/ 4 w 122"/>
                <a:gd name="T65" fmla="*/ 89 h 122"/>
                <a:gd name="T66" fmla="*/ 11 w 122"/>
                <a:gd name="T67" fmla="*/ 92 h 122"/>
                <a:gd name="T68" fmla="*/ 30 w 122"/>
                <a:gd name="T69" fmla="*/ 88 h 122"/>
                <a:gd name="T70" fmla="*/ 38 w 122"/>
                <a:gd name="T71" fmla="*/ 96 h 122"/>
                <a:gd name="T72" fmla="*/ 36 w 122"/>
                <a:gd name="T73" fmla="*/ 114 h 122"/>
                <a:gd name="T74" fmla="*/ 40 w 122"/>
                <a:gd name="T75" fmla="*/ 121 h 122"/>
                <a:gd name="T76" fmla="*/ 48 w 122"/>
                <a:gd name="T77" fmla="*/ 118 h 122"/>
                <a:gd name="T78" fmla="*/ 58 w 122"/>
                <a:gd name="T79" fmla="*/ 102 h 122"/>
                <a:gd name="T80" fmla="*/ 69 w 122"/>
                <a:gd name="T81" fmla="*/ 102 h 122"/>
                <a:gd name="T82" fmla="*/ 81 w 122"/>
                <a:gd name="T83" fmla="*/ 116 h 122"/>
                <a:gd name="T84" fmla="*/ 89 w 122"/>
                <a:gd name="T85" fmla="*/ 118 h 122"/>
                <a:gd name="T86" fmla="*/ 92 w 122"/>
                <a:gd name="T87" fmla="*/ 111 h 122"/>
                <a:gd name="T88" fmla="*/ 88 w 122"/>
                <a:gd name="T89" fmla="*/ 92 h 122"/>
                <a:gd name="T90" fmla="*/ 95 w 122"/>
                <a:gd name="T91" fmla="*/ 84 h 122"/>
                <a:gd name="T92" fmla="*/ 114 w 122"/>
                <a:gd name="T93" fmla="*/ 86 h 122"/>
                <a:gd name="T94" fmla="*/ 121 w 122"/>
                <a:gd name="T95" fmla="*/ 82 h 122"/>
                <a:gd name="T96" fmla="*/ 118 w 122"/>
                <a:gd name="T97" fmla="*/ 74 h 122"/>
                <a:gd name="T98" fmla="*/ 52 w 122"/>
                <a:gd name="T99" fmla="*/ 86 h 122"/>
                <a:gd name="T100" fmla="*/ 36 w 122"/>
                <a:gd name="T101" fmla="*/ 53 h 122"/>
                <a:gd name="T102" fmla="*/ 69 w 122"/>
                <a:gd name="T103" fmla="*/ 37 h 122"/>
                <a:gd name="T104" fmla="*/ 86 w 122"/>
                <a:gd name="T105" fmla="*/ 70 h 122"/>
                <a:gd name="T106" fmla="*/ 52 w 122"/>
                <a:gd name="T107" fmla="*/ 8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 h="122">
                  <a:moveTo>
                    <a:pt x="118" y="74"/>
                  </a:moveTo>
                  <a:cubicBezTo>
                    <a:pt x="102" y="64"/>
                    <a:pt x="102" y="64"/>
                    <a:pt x="102" y="64"/>
                  </a:cubicBezTo>
                  <a:cubicBezTo>
                    <a:pt x="102" y="64"/>
                    <a:pt x="102" y="64"/>
                    <a:pt x="102" y="64"/>
                  </a:cubicBezTo>
                  <a:cubicBezTo>
                    <a:pt x="102" y="61"/>
                    <a:pt x="102" y="57"/>
                    <a:pt x="101" y="54"/>
                  </a:cubicBezTo>
                  <a:cubicBezTo>
                    <a:pt x="101" y="53"/>
                    <a:pt x="101" y="53"/>
                    <a:pt x="101" y="53"/>
                  </a:cubicBezTo>
                  <a:cubicBezTo>
                    <a:pt x="116" y="41"/>
                    <a:pt x="116" y="41"/>
                    <a:pt x="116" y="41"/>
                  </a:cubicBezTo>
                  <a:cubicBezTo>
                    <a:pt x="118" y="40"/>
                    <a:pt x="119" y="36"/>
                    <a:pt x="118" y="34"/>
                  </a:cubicBezTo>
                  <a:cubicBezTo>
                    <a:pt x="117" y="31"/>
                    <a:pt x="113" y="29"/>
                    <a:pt x="111" y="30"/>
                  </a:cubicBezTo>
                  <a:cubicBezTo>
                    <a:pt x="92" y="34"/>
                    <a:pt x="92" y="34"/>
                    <a:pt x="92" y="34"/>
                  </a:cubicBezTo>
                  <a:cubicBezTo>
                    <a:pt x="92" y="34"/>
                    <a:pt x="92" y="35"/>
                    <a:pt x="92" y="35"/>
                  </a:cubicBezTo>
                  <a:cubicBezTo>
                    <a:pt x="89" y="32"/>
                    <a:pt x="87" y="30"/>
                    <a:pt x="84" y="28"/>
                  </a:cubicBezTo>
                  <a:cubicBezTo>
                    <a:pt x="84" y="28"/>
                    <a:pt x="84" y="27"/>
                    <a:pt x="84" y="27"/>
                  </a:cubicBezTo>
                  <a:cubicBezTo>
                    <a:pt x="86" y="8"/>
                    <a:pt x="86" y="8"/>
                    <a:pt x="86" y="8"/>
                  </a:cubicBezTo>
                  <a:cubicBezTo>
                    <a:pt x="86" y="5"/>
                    <a:pt x="84" y="2"/>
                    <a:pt x="82" y="1"/>
                  </a:cubicBezTo>
                  <a:cubicBezTo>
                    <a:pt x="79" y="0"/>
                    <a:pt x="76" y="2"/>
                    <a:pt x="74" y="4"/>
                  </a:cubicBezTo>
                  <a:cubicBezTo>
                    <a:pt x="64" y="20"/>
                    <a:pt x="64" y="20"/>
                    <a:pt x="64" y="20"/>
                  </a:cubicBezTo>
                  <a:cubicBezTo>
                    <a:pt x="64" y="21"/>
                    <a:pt x="64" y="21"/>
                    <a:pt x="64" y="21"/>
                  </a:cubicBezTo>
                  <a:cubicBezTo>
                    <a:pt x="60" y="21"/>
                    <a:pt x="57" y="21"/>
                    <a:pt x="53" y="21"/>
                  </a:cubicBezTo>
                  <a:cubicBezTo>
                    <a:pt x="53" y="21"/>
                    <a:pt x="53" y="21"/>
                    <a:pt x="53" y="21"/>
                  </a:cubicBezTo>
                  <a:cubicBezTo>
                    <a:pt x="41" y="6"/>
                    <a:pt x="41" y="6"/>
                    <a:pt x="41" y="6"/>
                  </a:cubicBezTo>
                  <a:cubicBezTo>
                    <a:pt x="40" y="4"/>
                    <a:pt x="36" y="3"/>
                    <a:pt x="33" y="4"/>
                  </a:cubicBezTo>
                  <a:cubicBezTo>
                    <a:pt x="31" y="6"/>
                    <a:pt x="29" y="9"/>
                    <a:pt x="30" y="12"/>
                  </a:cubicBezTo>
                  <a:cubicBezTo>
                    <a:pt x="34" y="30"/>
                    <a:pt x="34" y="30"/>
                    <a:pt x="34" y="30"/>
                  </a:cubicBezTo>
                  <a:cubicBezTo>
                    <a:pt x="34" y="30"/>
                    <a:pt x="34" y="30"/>
                    <a:pt x="34" y="30"/>
                  </a:cubicBezTo>
                  <a:cubicBezTo>
                    <a:pt x="32" y="33"/>
                    <a:pt x="29" y="35"/>
                    <a:pt x="27" y="38"/>
                  </a:cubicBezTo>
                  <a:cubicBezTo>
                    <a:pt x="27" y="38"/>
                    <a:pt x="27" y="38"/>
                    <a:pt x="27" y="38"/>
                  </a:cubicBezTo>
                  <a:cubicBezTo>
                    <a:pt x="8" y="36"/>
                    <a:pt x="8" y="36"/>
                    <a:pt x="8" y="36"/>
                  </a:cubicBezTo>
                  <a:cubicBezTo>
                    <a:pt x="5" y="36"/>
                    <a:pt x="2" y="38"/>
                    <a:pt x="1" y="40"/>
                  </a:cubicBezTo>
                  <a:cubicBezTo>
                    <a:pt x="0" y="43"/>
                    <a:pt x="2" y="47"/>
                    <a:pt x="4" y="48"/>
                  </a:cubicBezTo>
                  <a:cubicBezTo>
                    <a:pt x="20" y="58"/>
                    <a:pt x="20" y="58"/>
                    <a:pt x="20" y="58"/>
                  </a:cubicBezTo>
                  <a:cubicBezTo>
                    <a:pt x="20" y="62"/>
                    <a:pt x="20" y="66"/>
                    <a:pt x="21" y="69"/>
                  </a:cubicBezTo>
                  <a:cubicBezTo>
                    <a:pt x="6" y="81"/>
                    <a:pt x="6" y="81"/>
                    <a:pt x="6" y="81"/>
                  </a:cubicBezTo>
                  <a:cubicBezTo>
                    <a:pt x="4" y="83"/>
                    <a:pt x="3" y="86"/>
                    <a:pt x="4" y="89"/>
                  </a:cubicBezTo>
                  <a:cubicBezTo>
                    <a:pt x="5" y="91"/>
                    <a:pt x="9" y="93"/>
                    <a:pt x="11" y="92"/>
                  </a:cubicBezTo>
                  <a:cubicBezTo>
                    <a:pt x="30" y="88"/>
                    <a:pt x="30" y="88"/>
                    <a:pt x="30" y="88"/>
                  </a:cubicBezTo>
                  <a:cubicBezTo>
                    <a:pt x="32" y="91"/>
                    <a:pt x="35" y="93"/>
                    <a:pt x="38" y="96"/>
                  </a:cubicBezTo>
                  <a:cubicBezTo>
                    <a:pt x="36" y="114"/>
                    <a:pt x="36" y="114"/>
                    <a:pt x="36" y="114"/>
                  </a:cubicBezTo>
                  <a:cubicBezTo>
                    <a:pt x="36" y="117"/>
                    <a:pt x="38" y="120"/>
                    <a:pt x="40" y="121"/>
                  </a:cubicBezTo>
                  <a:cubicBezTo>
                    <a:pt x="43" y="122"/>
                    <a:pt x="46" y="121"/>
                    <a:pt x="48" y="118"/>
                  </a:cubicBezTo>
                  <a:cubicBezTo>
                    <a:pt x="58" y="102"/>
                    <a:pt x="58" y="102"/>
                    <a:pt x="58" y="102"/>
                  </a:cubicBezTo>
                  <a:cubicBezTo>
                    <a:pt x="62" y="103"/>
                    <a:pt x="65" y="102"/>
                    <a:pt x="69" y="102"/>
                  </a:cubicBezTo>
                  <a:cubicBezTo>
                    <a:pt x="81" y="116"/>
                    <a:pt x="81" y="116"/>
                    <a:pt x="81" y="116"/>
                  </a:cubicBezTo>
                  <a:cubicBezTo>
                    <a:pt x="83" y="118"/>
                    <a:pt x="86" y="119"/>
                    <a:pt x="89" y="118"/>
                  </a:cubicBezTo>
                  <a:cubicBezTo>
                    <a:pt x="91" y="117"/>
                    <a:pt x="93" y="113"/>
                    <a:pt x="92" y="111"/>
                  </a:cubicBezTo>
                  <a:cubicBezTo>
                    <a:pt x="88" y="92"/>
                    <a:pt x="88" y="92"/>
                    <a:pt x="88" y="92"/>
                  </a:cubicBezTo>
                  <a:cubicBezTo>
                    <a:pt x="91" y="90"/>
                    <a:pt x="93" y="87"/>
                    <a:pt x="95" y="84"/>
                  </a:cubicBezTo>
                  <a:cubicBezTo>
                    <a:pt x="114" y="86"/>
                    <a:pt x="114" y="86"/>
                    <a:pt x="114" y="86"/>
                  </a:cubicBezTo>
                  <a:cubicBezTo>
                    <a:pt x="117" y="86"/>
                    <a:pt x="120" y="85"/>
                    <a:pt x="121" y="82"/>
                  </a:cubicBezTo>
                  <a:cubicBezTo>
                    <a:pt x="122" y="79"/>
                    <a:pt x="120" y="76"/>
                    <a:pt x="118" y="74"/>
                  </a:cubicBezTo>
                  <a:close/>
                  <a:moveTo>
                    <a:pt x="52" y="86"/>
                  </a:moveTo>
                  <a:cubicBezTo>
                    <a:pt x="39" y="82"/>
                    <a:pt x="31" y="67"/>
                    <a:pt x="36" y="53"/>
                  </a:cubicBezTo>
                  <a:cubicBezTo>
                    <a:pt x="41" y="39"/>
                    <a:pt x="56" y="32"/>
                    <a:pt x="69" y="37"/>
                  </a:cubicBezTo>
                  <a:cubicBezTo>
                    <a:pt x="83" y="41"/>
                    <a:pt x="90" y="56"/>
                    <a:pt x="86" y="70"/>
                  </a:cubicBezTo>
                  <a:cubicBezTo>
                    <a:pt x="81" y="84"/>
                    <a:pt x="66" y="91"/>
                    <a:pt x="52" y="86"/>
                  </a:cubicBezTo>
                  <a:close/>
                </a:path>
              </a:pathLst>
            </a:custGeom>
            <a:solidFill>
              <a:srgbClr val="6D6E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grpSp>
      <p:pic>
        <p:nvPicPr>
          <p:cNvPr id="1224" name="Picture 1223"/>
          <p:cNvPicPr>
            <a:picLocks noChangeAspect="1"/>
          </p:cNvPicPr>
          <p:nvPr/>
        </p:nvPicPr>
        <p:blipFill>
          <a:blip r:embed="rId2"/>
          <a:stretch>
            <a:fillRect/>
          </a:stretch>
        </p:blipFill>
        <p:spPr>
          <a:xfrm>
            <a:off x="5196431" y="3722042"/>
            <a:ext cx="458353" cy="862781"/>
          </a:xfrm>
          <a:prstGeom prst="rect">
            <a:avLst/>
          </a:prstGeom>
        </p:spPr>
      </p:pic>
      <p:pic>
        <p:nvPicPr>
          <p:cNvPr id="1225" name="Picture 1224"/>
          <p:cNvPicPr>
            <a:picLocks noChangeAspect="1"/>
          </p:cNvPicPr>
          <p:nvPr/>
        </p:nvPicPr>
        <p:blipFill>
          <a:blip r:embed="rId2"/>
          <a:stretch>
            <a:fillRect/>
          </a:stretch>
        </p:blipFill>
        <p:spPr>
          <a:xfrm>
            <a:off x="4539812" y="3708796"/>
            <a:ext cx="458353" cy="862781"/>
          </a:xfrm>
          <a:prstGeom prst="rect">
            <a:avLst/>
          </a:prstGeom>
        </p:spPr>
      </p:pic>
      <p:pic>
        <p:nvPicPr>
          <p:cNvPr id="1226" name="Picture 1225"/>
          <p:cNvPicPr>
            <a:picLocks noChangeAspect="1"/>
          </p:cNvPicPr>
          <p:nvPr/>
        </p:nvPicPr>
        <p:blipFill>
          <a:blip r:embed="rId10"/>
          <a:stretch>
            <a:fillRect/>
          </a:stretch>
        </p:blipFill>
        <p:spPr>
          <a:xfrm>
            <a:off x="4789097" y="4228508"/>
            <a:ext cx="341779" cy="345684"/>
          </a:xfrm>
          <a:prstGeom prst="rect">
            <a:avLst/>
          </a:prstGeom>
        </p:spPr>
      </p:pic>
      <p:grpSp>
        <p:nvGrpSpPr>
          <p:cNvPr id="1227" name="Group 315"/>
          <p:cNvGrpSpPr>
            <a:grpSpLocks noChangeAspect="1"/>
          </p:cNvGrpSpPr>
          <p:nvPr/>
        </p:nvGrpSpPr>
        <p:grpSpPr bwMode="auto">
          <a:xfrm>
            <a:off x="7728428" y="5231341"/>
            <a:ext cx="691219" cy="522254"/>
            <a:chOff x="6876" y="2250"/>
            <a:chExt cx="990" cy="748"/>
          </a:xfrm>
        </p:grpSpPr>
        <p:sp>
          <p:nvSpPr>
            <p:cNvPr id="1228" name="Rectangle 317"/>
            <p:cNvSpPr>
              <a:spLocks noChangeArrowheads="1"/>
            </p:cNvSpPr>
            <p:nvPr/>
          </p:nvSpPr>
          <p:spPr bwMode="auto">
            <a:xfrm>
              <a:off x="7125" y="2983"/>
              <a:ext cx="490" cy="1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29" name="Freeform 318"/>
            <p:cNvSpPr>
              <a:spLocks/>
            </p:cNvSpPr>
            <p:nvPr/>
          </p:nvSpPr>
          <p:spPr bwMode="auto">
            <a:xfrm>
              <a:off x="6876" y="2250"/>
              <a:ext cx="990" cy="590"/>
            </a:xfrm>
            <a:custGeom>
              <a:avLst/>
              <a:gdLst>
                <a:gd name="T0" fmla="*/ 557 w 557"/>
                <a:gd name="T1" fmla="*/ 314 h 332"/>
                <a:gd name="T2" fmla="*/ 539 w 557"/>
                <a:gd name="T3" fmla="*/ 332 h 332"/>
                <a:gd name="T4" fmla="*/ 18 w 557"/>
                <a:gd name="T5" fmla="*/ 332 h 332"/>
                <a:gd name="T6" fmla="*/ 0 w 557"/>
                <a:gd name="T7" fmla="*/ 314 h 332"/>
                <a:gd name="T8" fmla="*/ 0 w 557"/>
                <a:gd name="T9" fmla="*/ 18 h 332"/>
                <a:gd name="T10" fmla="*/ 18 w 557"/>
                <a:gd name="T11" fmla="*/ 0 h 332"/>
                <a:gd name="T12" fmla="*/ 539 w 557"/>
                <a:gd name="T13" fmla="*/ 0 h 332"/>
                <a:gd name="T14" fmla="*/ 557 w 557"/>
                <a:gd name="T15" fmla="*/ 18 h 332"/>
                <a:gd name="T16" fmla="*/ 557 w 557"/>
                <a:gd name="T17" fmla="*/ 31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32">
                  <a:moveTo>
                    <a:pt x="557" y="314"/>
                  </a:moveTo>
                  <a:cubicBezTo>
                    <a:pt x="557" y="324"/>
                    <a:pt x="549" y="332"/>
                    <a:pt x="539" y="332"/>
                  </a:cubicBezTo>
                  <a:cubicBezTo>
                    <a:pt x="18" y="332"/>
                    <a:pt x="18" y="332"/>
                    <a:pt x="18" y="332"/>
                  </a:cubicBezTo>
                  <a:cubicBezTo>
                    <a:pt x="8" y="332"/>
                    <a:pt x="0" y="324"/>
                    <a:pt x="0" y="314"/>
                  </a:cubicBezTo>
                  <a:cubicBezTo>
                    <a:pt x="0" y="18"/>
                    <a:pt x="0" y="18"/>
                    <a:pt x="0" y="18"/>
                  </a:cubicBezTo>
                  <a:cubicBezTo>
                    <a:pt x="0" y="8"/>
                    <a:pt x="8" y="0"/>
                    <a:pt x="18" y="0"/>
                  </a:cubicBezTo>
                  <a:cubicBezTo>
                    <a:pt x="539" y="0"/>
                    <a:pt x="539" y="0"/>
                    <a:pt x="539" y="0"/>
                  </a:cubicBezTo>
                  <a:cubicBezTo>
                    <a:pt x="549" y="0"/>
                    <a:pt x="557" y="8"/>
                    <a:pt x="557" y="18"/>
                  </a:cubicBezTo>
                  <a:lnTo>
                    <a:pt x="557" y="31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30" name="Freeform 319"/>
            <p:cNvSpPr>
              <a:spLocks/>
            </p:cNvSpPr>
            <p:nvPr/>
          </p:nvSpPr>
          <p:spPr bwMode="auto">
            <a:xfrm>
              <a:off x="6903" y="2276"/>
              <a:ext cx="933" cy="514"/>
            </a:xfrm>
            <a:custGeom>
              <a:avLst/>
              <a:gdLst>
                <a:gd name="T0" fmla="*/ 525 w 525"/>
                <a:gd name="T1" fmla="*/ 281 h 289"/>
                <a:gd name="T2" fmla="*/ 517 w 525"/>
                <a:gd name="T3" fmla="*/ 289 h 289"/>
                <a:gd name="T4" fmla="*/ 8 w 525"/>
                <a:gd name="T5" fmla="*/ 289 h 289"/>
                <a:gd name="T6" fmla="*/ 0 w 525"/>
                <a:gd name="T7" fmla="*/ 281 h 289"/>
                <a:gd name="T8" fmla="*/ 0 w 525"/>
                <a:gd name="T9" fmla="*/ 7 h 289"/>
                <a:gd name="T10" fmla="*/ 8 w 525"/>
                <a:gd name="T11" fmla="*/ 0 h 289"/>
                <a:gd name="T12" fmla="*/ 517 w 525"/>
                <a:gd name="T13" fmla="*/ 0 h 289"/>
                <a:gd name="T14" fmla="*/ 525 w 525"/>
                <a:gd name="T15" fmla="*/ 7 h 289"/>
                <a:gd name="T16" fmla="*/ 525 w 525"/>
                <a:gd name="T17" fmla="*/ 28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289">
                  <a:moveTo>
                    <a:pt x="525" y="281"/>
                  </a:moveTo>
                  <a:cubicBezTo>
                    <a:pt x="525" y="285"/>
                    <a:pt x="521" y="289"/>
                    <a:pt x="517" y="289"/>
                  </a:cubicBezTo>
                  <a:cubicBezTo>
                    <a:pt x="8" y="289"/>
                    <a:pt x="8" y="289"/>
                    <a:pt x="8" y="289"/>
                  </a:cubicBezTo>
                  <a:cubicBezTo>
                    <a:pt x="4" y="289"/>
                    <a:pt x="0" y="285"/>
                    <a:pt x="0" y="281"/>
                  </a:cubicBezTo>
                  <a:cubicBezTo>
                    <a:pt x="0" y="7"/>
                    <a:pt x="0" y="7"/>
                    <a:pt x="0" y="7"/>
                  </a:cubicBezTo>
                  <a:cubicBezTo>
                    <a:pt x="0" y="3"/>
                    <a:pt x="4" y="0"/>
                    <a:pt x="8" y="0"/>
                  </a:cubicBezTo>
                  <a:cubicBezTo>
                    <a:pt x="517" y="0"/>
                    <a:pt x="517" y="0"/>
                    <a:pt x="517" y="0"/>
                  </a:cubicBezTo>
                  <a:cubicBezTo>
                    <a:pt x="521" y="0"/>
                    <a:pt x="525" y="3"/>
                    <a:pt x="525" y="7"/>
                  </a:cubicBezTo>
                  <a:lnTo>
                    <a:pt x="525" y="28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31" name="Rectangle 320"/>
            <p:cNvSpPr>
              <a:spLocks noChangeArrowheads="1"/>
            </p:cNvSpPr>
            <p:nvPr/>
          </p:nvSpPr>
          <p:spPr bwMode="auto">
            <a:xfrm>
              <a:off x="6979" y="2394"/>
              <a:ext cx="215" cy="103"/>
            </a:xfrm>
            <a:prstGeom prst="rect">
              <a:avLst/>
            </a:prstGeom>
            <a:solidFill>
              <a:srgbClr val="F9EC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32" name="Rectangle 321"/>
            <p:cNvSpPr>
              <a:spLocks noChangeArrowheads="1"/>
            </p:cNvSpPr>
            <p:nvPr/>
          </p:nvSpPr>
          <p:spPr bwMode="auto">
            <a:xfrm>
              <a:off x="7201" y="2394"/>
              <a:ext cx="217" cy="103"/>
            </a:xfrm>
            <a:prstGeom prst="rect">
              <a:avLst/>
            </a:prstGeom>
            <a:solidFill>
              <a:srgbClr val="5D49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33" name="Rectangle 322"/>
            <p:cNvSpPr>
              <a:spLocks noChangeArrowheads="1"/>
            </p:cNvSpPr>
            <p:nvPr/>
          </p:nvSpPr>
          <p:spPr bwMode="auto">
            <a:xfrm>
              <a:off x="7425" y="2394"/>
              <a:ext cx="103" cy="103"/>
            </a:xfrm>
            <a:prstGeom prst="rect">
              <a:avLst/>
            </a:prstGeom>
            <a:solidFill>
              <a:srgbClr val="4573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34" name="Rectangle 323"/>
            <p:cNvSpPr>
              <a:spLocks noChangeArrowheads="1"/>
            </p:cNvSpPr>
            <p:nvPr/>
          </p:nvSpPr>
          <p:spPr bwMode="auto">
            <a:xfrm>
              <a:off x="7535" y="2394"/>
              <a:ext cx="103" cy="103"/>
            </a:xfrm>
            <a:prstGeom prst="rect">
              <a:avLst/>
            </a:prstGeom>
            <a:solidFill>
              <a:srgbClr val="0A8B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35" name="Rectangle 324"/>
            <p:cNvSpPr>
              <a:spLocks noChangeArrowheads="1"/>
            </p:cNvSpPr>
            <p:nvPr/>
          </p:nvSpPr>
          <p:spPr bwMode="auto">
            <a:xfrm>
              <a:off x="7425" y="2504"/>
              <a:ext cx="103" cy="103"/>
            </a:xfrm>
            <a:prstGeom prst="rect">
              <a:avLst/>
            </a:prstGeom>
            <a:solidFill>
              <a:srgbClr val="9736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36" name="Rectangle 325"/>
            <p:cNvSpPr>
              <a:spLocks noChangeArrowheads="1"/>
            </p:cNvSpPr>
            <p:nvPr/>
          </p:nvSpPr>
          <p:spPr bwMode="auto">
            <a:xfrm>
              <a:off x="6979" y="2504"/>
              <a:ext cx="103" cy="103"/>
            </a:xfrm>
            <a:prstGeom prst="rect">
              <a:avLst/>
            </a:prstGeom>
            <a:solidFill>
              <a:srgbClr val="588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37" name="Rectangle 326"/>
            <p:cNvSpPr>
              <a:spLocks noChangeArrowheads="1"/>
            </p:cNvSpPr>
            <p:nvPr/>
          </p:nvSpPr>
          <p:spPr bwMode="auto">
            <a:xfrm>
              <a:off x="6979" y="2616"/>
              <a:ext cx="103" cy="104"/>
            </a:xfrm>
            <a:prstGeom prst="rect">
              <a:avLst/>
            </a:prstGeom>
            <a:solidFill>
              <a:srgbClr val="5894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38" name="Rectangle 327"/>
            <p:cNvSpPr>
              <a:spLocks noChangeArrowheads="1"/>
            </p:cNvSpPr>
            <p:nvPr/>
          </p:nvSpPr>
          <p:spPr bwMode="auto">
            <a:xfrm>
              <a:off x="7091" y="2616"/>
              <a:ext cx="103" cy="104"/>
            </a:xfrm>
            <a:prstGeom prst="rect">
              <a:avLst/>
            </a:prstGeom>
            <a:solidFill>
              <a:srgbClr val="9736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39" name="Rectangle 328"/>
            <p:cNvSpPr>
              <a:spLocks noChangeArrowheads="1"/>
            </p:cNvSpPr>
            <p:nvPr/>
          </p:nvSpPr>
          <p:spPr bwMode="auto">
            <a:xfrm>
              <a:off x="7201" y="2504"/>
              <a:ext cx="217" cy="103"/>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40" name="Rectangle 329"/>
            <p:cNvSpPr>
              <a:spLocks noChangeArrowheads="1"/>
            </p:cNvSpPr>
            <p:nvPr/>
          </p:nvSpPr>
          <p:spPr bwMode="auto">
            <a:xfrm>
              <a:off x="7201" y="2616"/>
              <a:ext cx="217" cy="104"/>
            </a:xfrm>
            <a:prstGeom prst="rect">
              <a:avLst/>
            </a:prstGeom>
            <a:solidFill>
              <a:srgbClr val="F9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41" name="Rectangle 330"/>
            <p:cNvSpPr>
              <a:spLocks noChangeArrowheads="1"/>
            </p:cNvSpPr>
            <p:nvPr/>
          </p:nvSpPr>
          <p:spPr bwMode="auto">
            <a:xfrm>
              <a:off x="7423" y="2685"/>
              <a:ext cx="215" cy="35"/>
            </a:xfrm>
            <a:prstGeom prst="rect">
              <a:avLst/>
            </a:prstGeom>
            <a:solidFill>
              <a:srgbClr val="BC1F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42" name="Rectangle 331"/>
            <p:cNvSpPr>
              <a:spLocks noChangeArrowheads="1"/>
            </p:cNvSpPr>
            <p:nvPr/>
          </p:nvSpPr>
          <p:spPr bwMode="auto">
            <a:xfrm>
              <a:off x="7423" y="2616"/>
              <a:ext cx="215" cy="69"/>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43" name="Rectangle 332"/>
            <p:cNvSpPr>
              <a:spLocks noChangeArrowheads="1"/>
            </p:cNvSpPr>
            <p:nvPr/>
          </p:nvSpPr>
          <p:spPr bwMode="auto">
            <a:xfrm>
              <a:off x="7535" y="2504"/>
              <a:ext cx="103" cy="103"/>
            </a:xfrm>
            <a:prstGeom prst="rect">
              <a:avLst/>
            </a:prstGeom>
            <a:solidFill>
              <a:srgbClr val="315D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44" name="Rectangle 333"/>
            <p:cNvSpPr>
              <a:spLocks noChangeArrowheads="1"/>
            </p:cNvSpPr>
            <p:nvPr/>
          </p:nvSpPr>
          <p:spPr bwMode="auto">
            <a:xfrm>
              <a:off x="7688" y="2504"/>
              <a:ext cx="105" cy="103"/>
            </a:xfrm>
            <a:prstGeom prst="rect">
              <a:avLst/>
            </a:prstGeom>
            <a:solidFill>
              <a:srgbClr val="109C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45" name="Rectangle 334"/>
            <p:cNvSpPr>
              <a:spLocks noChangeArrowheads="1"/>
            </p:cNvSpPr>
            <p:nvPr/>
          </p:nvSpPr>
          <p:spPr bwMode="auto">
            <a:xfrm>
              <a:off x="7688" y="2614"/>
              <a:ext cx="105" cy="105"/>
            </a:xfrm>
            <a:prstGeom prst="rect">
              <a:avLst/>
            </a:prstGeom>
            <a:solidFill>
              <a:srgbClr val="DA56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46" name="Rectangle 335"/>
            <p:cNvSpPr>
              <a:spLocks noChangeArrowheads="1"/>
            </p:cNvSpPr>
            <p:nvPr/>
          </p:nvSpPr>
          <p:spPr bwMode="auto">
            <a:xfrm>
              <a:off x="7798" y="2504"/>
              <a:ext cx="38" cy="103"/>
            </a:xfrm>
            <a:prstGeom prst="rect">
              <a:avLst/>
            </a:prstGeom>
            <a:solidFill>
              <a:srgbClr val="8A2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47" name="Rectangle 336"/>
            <p:cNvSpPr>
              <a:spLocks noChangeArrowheads="1"/>
            </p:cNvSpPr>
            <p:nvPr/>
          </p:nvSpPr>
          <p:spPr bwMode="auto">
            <a:xfrm>
              <a:off x="7798" y="2614"/>
              <a:ext cx="38" cy="105"/>
            </a:xfrm>
            <a:prstGeom prst="rect">
              <a:avLst/>
            </a:prstGeom>
            <a:solidFill>
              <a:srgbClr val="B0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48" name="Rectangle 337"/>
            <p:cNvSpPr>
              <a:spLocks noChangeArrowheads="1"/>
            </p:cNvSpPr>
            <p:nvPr/>
          </p:nvSpPr>
          <p:spPr bwMode="auto">
            <a:xfrm>
              <a:off x="7688" y="2394"/>
              <a:ext cx="148" cy="103"/>
            </a:xfrm>
            <a:prstGeom prst="rect">
              <a:avLst/>
            </a:prstGeom>
            <a:solidFill>
              <a:srgbClr val="9E1F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49" name="Freeform 338"/>
            <p:cNvSpPr>
              <a:spLocks/>
            </p:cNvSpPr>
            <p:nvPr/>
          </p:nvSpPr>
          <p:spPr bwMode="auto">
            <a:xfrm>
              <a:off x="7091" y="2504"/>
              <a:ext cx="105" cy="105"/>
            </a:xfrm>
            <a:custGeom>
              <a:avLst/>
              <a:gdLst>
                <a:gd name="T0" fmla="*/ 52 w 105"/>
                <a:gd name="T1" fmla="*/ 0 h 105"/>
                <a:gd name="T2" fmla="*/ 0 w 105"/>
                <a:gd name="T3" fmla="*/ 0 h 105"/>
                <a:gd name="T4" fmla="*/ 0 w 105"/>
                <a:gd name="T5" fmla="*/ 51 h 105"/>
                <a:gd name="T6" fmla="*/ 0 w 105"/>
                <a:gd name="T7" fmla="*/ 105 h 105"/>
                <a:gd name="T8" fmla="*/ 52 w 105"/>
                <a:gd name="T9" fmla="*/ 105 h 105"/>
                <a:gd name="T10" fmla="*/ 105 w 105"/>
                <a:gd name="T11" fmla="*/ 105 h 105"/>
                <a:gd name="T12" fmla="*/ 105 w 105"/>
                <a:gd name="T13" fmla="*/ 51 h 105"/>
                <a:gd name="T14" fmla="*/ 105 w 105"/>
                <a:gd name="T15" fmla="*/ 0 h 105"/>
                <a:gd name="T16" fmla="*/ 52 w 105"/>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05">
                  <a:moveTo>
                    <a:pt x="52" y="0"/>
                  </a:moveTo>
                  <a:lnTo>
                    <a:pt x="0" y="0"/>
                  </a:lnTo>
                  <a:lnTo>
                    <a:pt x="0" y="51"/>
                  </a:lnTo>
                  <a:lnTo>
                    <a:pt x="0" y="105"/>
                  </a:lnTo>
                  <a:lnTo>
                    <a:pt x="52" y="105"/>
                  </a:lnTo>
                  <a:lnTo>
                    <a:pt x="105" y="105"/>
                  </a:lnTo>
                  <a:lnTo>
                    <a:pt x="105" y="51"/>
                  </a:lnTo>
                  <a:lnTo>
                    <a:pt x="105" y="0"/>
                  </a:lnTo>
                  <a:lnTo>
                    <a:pt x="52" y="0"/>
                  </a:lnTo>
                  <a:close/>
                </a:path>
              </a:pathLst>
            </a:custGeom>
            <a:solidFill>
              <a:srgbClr val="DA5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50" name="Rectangle 339"/>
            <p:cNvSpPr>
              <a:spLocks noChangeArrowheads="1"/>
            </p:cNvSpPr>
            <p:nvPr/>
          </p:nvSpPr>
          <p:spPr bwMode="auto">
            <a:xfrm>
              <a:off x="7786" y="2310"/>
              <a:ext cx="28" cy="27"/>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51" name="Freeform 340"/>
            <p:cNvSpPr>
              <a:spLocks/>
            </p:cNvSpPr>
            <p:nvPr/>
          </p:nvSpPr>
          <p:spPr bwMode="auto">
            <a:xfrm>
              <a:off x="6981" y="2312"/>
              <a:ext cx="14" cy="26"/>
            </a:xfrm>
            <a:custGeom>
              <a:avLst/>
              <a:gdLst>
                <a:gd name="T0" fmla="*/ 0 w 8"/>
                <a:gd name="T1" fmla="*/ 14 h 15"/>
                <a:gd name="T2" fmla="*/ 0 w 8"/>
                <a:gd name="T3" fmla="*/ 13 h 15"/>
                <a:gd name="T4" fmla="*/ 3 w 8"/>
                <a:gd name="T5" fmla="*/ 14 h 15"/>
                <a:gd name="T6" fmla="*/ 6 w 8"/>
                <a:gd name="T7" fmla="*/ 13 h 15"/>
                <a:gd name="T8" fmla="*/ 7 w 8"/>
                <a:gd name="T9" fmla="*/ 11 h 15"/>
                <a:gd name="T10" fmla="*/ 6 w 8"/>
                <a:gd name="T11" fmla="*/ 9 h 15"/>
                <a:gd name="T12" fmla="*/ 4 w 8"/>
                <a:gd name="T13" fmla="*/ 8 h 15"/>
                <a:gd name="T14" fmla="*/ 1 w 8"/>
                <a:gd name="T15" fmla="*/ 5 h 15"/>
                <a:gd name="T16" fmla="*/ 0 w 8"/>
                <a:gd name="T17" fmla="*/ 3 h 15"/>
                <a:gd name="T18" fmla="*/ 1 w 8"/>
                <a:gd name="T19" fmla="*/ 1 h 15"/>
                <a:gd name="T20" fmla="*/ 5 w 8"/>
                <a:gd name="T21" fmla="*/ 0 h 15"/>
                <a:gd name="T22" fmla="*/ 7 w 8"/>
                <a:gd name="T23" fmla="*/ 0 h 15"/>
                <a:gd name="T24" fmla="*/ 7 w 8"/>
                <a:gd name="T25" fmla="*/ 1 h 15"/>
                <a:gd name="T26" fmla="*/ 4 w 8"/>
                <a:gd name="T27" fmla="*/ 0 h 15"/>
                <a:gd name="T28" fmla="*/ 2 w 8"/>
                <a:gd name="T29" fmla="*/ 1 h 15"/>
                <a:gd name="T30" fmla="*/ 1 w 8"/>
                <a:gd name="T31" fmla="*/ 3 h 15"/>
                <a:gd name="T32" fmla="*/ 2 w 8"/>
                <a:gd name="T33" fmla="*/ 5 h 15"/>
                <a:gd name="T34" fmla="*/ 4 w 8"/>
                <a:gd name="T35" fmla="*/ 7 h 15"/>
                <a:gd name="T36" fmla="*/ 7 w 8"/>
                <a:gd name="T37" fmla="*/ 9 h 15"/>
                <a:gd name="T38" fmla="*/ 8 w 8"/>
                <a:gd name="T39" fmla="*/ 11 h 15"/>
                <a:gd name="T40" fmla="*/ 7 w 8"/>
                <a:gd name="T41" fmla="*/ 14 h 15"/>
                <a:gd name="T42" fmla="*/ 3 w 8"/>
                <a:gd name="T43" fmla="*/ 15 h 15"/>
                <a:gd name="T44" fmla="*/ 2 w 8"/>
                <a:gd name="T45" fmla="*/ 15 h 15"/>
                <a:gd name="T46" fmla="*/ 0 w 8"/>
                <a:gd name="T4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5">
                  <a:moveTo>
                    <a:pt x="0" y="14"/>
                  </a:moveTo>
                  <a:cubicBezTo>
                    <a:pt x="0" y="13"/>
                    <a:pt x="0" y="13"/>
                    <a:pt x="0" y="13"/>
                  </a:cubicBezTo>
                  <a:cubicBezTo>
                    <a:pt x="1" y="14"/>
                    <a:pt x="2" y="14"/>
                    <a:pt x="3" y="14"/>
                  </a:cubicBezTo>
                  <a:cubicBezTo>
                    <a:pt x="4" y="14"/>
                    <a:pt x="5" y="14"/>
                    <a:pt x="6" y="13"/>
                  </a:cubicBezTo>
                  <a:cubicBezTo>
                    <a:pt x="7" y="13"/>
                    <a:pt x="7" y="12"/>
                    <a:pt x="7" y="11"/>
                  </a:cubicBezTo>
                  <a:cubicBezTo>
                    <a:pt x="7" y="10"/>
                    <a:pt x="7" y="10"/>
                    <a:pt x="6" y="9"/>
                  </a:cubicBezTo>
                  <a:cubicBezTo>
                    <a:pt x="6" y="9"/>
                    <a:pt x="5" y="8"/>
                    <a:pt x="4" y="8"/>
                  </a:cubicBezTo>
                  <a:cubicBezTo>
                    <a:pt x="2" y="7"/>
                    <a:pt x="1" y="6"/>
                    <a:pt x="1" y="5"/>
                  </a:cubicBezTo>
                  <a:cubicBezTo>
                    <a:pt x="0" y="5"/>
                    <a:pt x="0" y="4"/>
                    <a:pt x="0" y="3"/>
                  </a:cubicBezTo>
                  <a:cubicBezTo>
                    <a:pt x="0" y="2"/>
                    <a:pt x="1" y="1"/>
                    <a:pt x="1" y="1"/>
                  </a:cubicBezTo>
                  <a:cubicBezTo>
                    <a:pt x="2" y="0"/>
                    <a:pt x="3" y="0"/>
                    <a:pt x="5" y="0"/>
                  </a:cubicBezTo>
                  <a:cubicBezTo>
                    <a:pt x="5" y="0"/>
                    <a:pt x="6" y="0"/>
                    <a:pt x="7" y="0"/>
                  </a:cubicBezTo>
                  <a:cubicBezTo>
                    <a:pt x="7" y="1"/>
                    <a:pt x="7" y="1"/>
                    <a:pt x="7" y="1"/>
                  </a:cubicBezTo>
                  <a:cubicBezTo>
                    <a:pt x="6" y="1"/>
                    <a:pt x="5" y="0"/>
                    <a:pt x="4" y="0"/>
                  </a:cubicBezTo>
                  <a:cubicBezTo>
                    <a:pt x="3" y="0"/>
                    <a:pt x="3" y="1"/>
                    <a:pt x="2" y="1"/>
                  </a:cubicBezTo>
                  <a:cubicBezTo>
                    <a:pt x="1" y="2"/>
                    <a:pt x="1" y="2"/>
                    <a:pt x="1" y="3"/>
                  </a:cubicBezTo>
                  <a:cubicBezTo>
                    <a:pt x="1" y="4"/>
                    <a:pt x="1" y="5"/>
                    <a:pt x="2" y="5"/>
                  </a:cubicBezTo>
                  <a:cubicBezTo>
                    <a:pt x="2" y="5"/>
                    <a:pt x="3" y="6"/>
                    <a:pt x="4" y="7"/>
                  </a:cubicBezTo>
                  <a:cubicBezTo>
                    <a:pt x="6" y="8"/>
                    <a:pt x="7" y="8"/>
                    <a:pt x="7" y="9"/>
                  </a:cubicBezTo>
                  <a:cubicBezTo>
                    <a:pt x="8" y="10"/>
                    <a:pt x="8" y="10"/>
                    <a:pt x="8" y="11"/>
                  </a:cubicBezTo>
                  <a:cubicBezTo>
                    <a:pt x="8" y="12"/>
                    <a:pt x="7" y="13"/>
                    <a:pt x="7" y="14"/>
                  </a:cubicBezTo>
                  <a:cubicBezTo>
                    <a:pt x="6" y="15"/>
                    <a:pt x="5" y="15"/>
                    <a:pt x="3" y="15"/>
                  </a:cubicBezTo>
                  <a:cubicBezTo>
                    <a:pt x="3" y="15"/>
                    <a:pt x="2" y="15"/>
                    <a:pt x="2" y="15"/>
                  </a:cubicBezTo>
                  <a:cubicBezTo>
                    <a:pt x="1" y="15"/>
                    <a:pt x="0" y="14"/>
                    <a:pt x="0"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52" name="Freeform 341"/>
            <p:cNvSpPr>
              <a:spLocks/>
            </p:cNvSpPr>
            <p:nvPr/>
          </p:nvSpPr>
          <p:spPr bwMode="auto">
            <a:xfrm>
              <a:off x="6997" y="2314"/>
              <a:ext cx="11" cy="24"/>
            </a:xfrm>
            <a:custGeom>
              <a:avLst/>
              <a:gdLst>
                <a:gd name="T0" fmla="*/ 6 w 6"/>
                <a:gd name="T1" fmla="*/ 14 h 14"/>
                <a:gd name="T2" fmla="*/ 5 w 6"/>
                <a:gd name="T3" fmla="*/ 14 h 14"/>
                <a:gd name="T4" fmla="*/ 2 w 6"/>
                <a:gd name="T5" fmla="*/ 11 h 14"/>
                <a:gd name="T6" fmla="*/ 2 w 6"/>
                <a:gd name="T7" fmla="*/ 4 h 14"/>
                <a:gd name="T8" fmla="*/ 0 w 6"/>
                <a:gd name="T9" fmla="*/ 4 h 14"/>
                <a:gd name="T10" fmla="*/ 0 w 6"/>
                <a:gd name="T11" fmla="*/ 3 h 14"/>
                <a:gd name="T12" fmla="*/ 2 w 6"/>
                <a:gd name="T13" fmla="*/ 3 h 14"/>
                <a:gd name="T14" fmla="*/ 2 w 6"/>
                <a:gd name="T15" fmla="*/ 0 h 14"/>
                <a:gd name="T16" fmla="*/ 3 w 6"/>
                <a:gd name="T17" fmla="*/ 0 h 14"/>
                <a:gd name="T18" fmla="*/ 3 w 6"/>
                <a:gd name="T19" fmla="*/ 0 h 14"/>
                <a:gd name="T20" fmla="*/ 3 w 6"/>
                <a:gd name="T21" fmla="*/ 3 h 14"/>
                <a:gd name="T22" fmla="*/ 6 w 6"/>
                <a:gd name="T23" fmla="*/ 3 h 14"/>
                <a:gd name="T24" fmla="*/ 6 w 6"/>
                <a:gd name="T25" fmla="*/ 4 h 14"/>
                <a:gd name="T26" fmla="*/ 3 w 6"/>
                <a:gd name="T27" fmla="*/ 4 h 14"/>
                <a:gd name="T28" fmla="*/ 3 w 6"/>
                <a:gd name="T29" fmla="*/ 11 h 14"/>
                <a:gd name="T30" fmla="*/ 4 w 6"/>
                <a:gd name="T31" fmla="*/ 13 h 14"/>
                <a:gd name="T32" fmla="*/ 5 w 6"/>
                <a:gd name="T33" fmla="*/ 13 h 14"/>
                <a:gd name="T34" fmla="*/ 6 w 6"/>
                <a:gd name="T35" fmla="*/ 13 h 14"/>
                <a:gd name="T36" fmla="*/ 6 w 6"/>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4">
                  <a:moveTo>
                    <a:pt x="6" y="14"/>
                  </a:moveTo>
                  <a:cubicBezTo>
                    <a:pt x="6" y="14"/>
                    <a:pt x="5" y="14"/>
                    <a:pt x="5" y="14"/>
                  </a:cubicBezTo>
                  <a:cubicBezTo>
                    <a:pt x="3" y="14"/>
                    <a:pt x="2" y="13"/>
                    <a:pt x="2" y="11"/>
                  </a:cubicBezTo>
                  <a:cubicBezTo>
                    <a:pt x="2" y="4"/>
                    <a:pt x="2" y="4"/>
                    <a:pt x="2" y="4"/>
                  </a:cubicBezTo>
                  <a:cubicBezTo>
                    <a:pt x="0" y="4"/>
                    <a:pt x="0" y="4"/>
                    <a:pt x="0" y="4"/>
                  </a:cubicBezTo>
                  <a:cubicBezTo>
                    <a:pt x="0" y="3"/>
                    <a:pt x="0" y="3"/>
                    <a:pt x="0" y="3"/>
                  </a:cubicBezTo>
                  <a:cubicBezTo>
                    <a:pt x="2" y="3"/>
                    <a:pt x="2" y="3"/>
                    <a:pt x="2" y="3"/>
                  </a:cubicBezTo>
                  <a:cubicBezTo>
                    <a:pt x="2" y="0"/>
                    <a:pt x="2" y="0"/>
                    <a:pt x="2" y="0"/>
                  </a:cubicBezTo>
                  <a:cubicBezTo>
                    <a:pt x="2" y="0"/>
                    <a:pt x="3" y="0"/>
                    <a:pt x="3" y="0"/>
                  </a:cubicBezTo>
                  <a:cubicBezTo>
                    <a:pt x="3" y="0"/>
                    <a:pt x="3" y="0"/>
                    <a:pt x="3" y="0"/>
                  </a:cubicBezTo>
                  <a:cubicBezTo>
                    <a:pt x="3" y="3"/>
                    <a:pt x="3" y="3"/>
                    <a:pt x="3" y="3"/>
                  </a:cubicBezTo>
                  <a:cubicBezTo>
                    <a:pt x="6" y="3"/>
                    <a:pt x="6" y="3"/>
                    <a:pt x="6" y="3"/>
                  </a:cubicBezTo>
                  <a:cubicBezTo>
                    <a:pt x="6" y="4"/>
                    <a:pt x="6" y="4"/>
                    <a:pt x="6" y="4"/>
                  </a:cubicBezTo>
                  <a:cubicBezTo>
                    <a:pt x="3" y="4"/>
                    <a:pt x="3" y="4"/>
                    <a:pt x="3" y="4"/>
                  </a:cubicBezTo>
                  <a:cubicBezTo>
                    <a:pt x="3" y="11"/>
                    <a:pt x="3" y="11"/>
                    <a:pt x="3" y="11"/>
                  </a:cubicBezTo>
                  <a:cubicBezTo>
                    <a:pt x="3" y="12"/>
                    <a:pt x="3" y="12"/>
                    <a:pt x="4" y="13"/>
                  </a:cubicBezTo>
                  <a:cubicBezTo>
                    <a:pt x="4" y="13"/>
                    <a:pt x="4" y="13"/>
                    <a:pt x="5" y="13"/>
                  </a:cubicBezTo>
                  <a:cubicBezTo>
                    <a:pt x="5" y="13"/>
                    <a:pt x="6" y="13"/>
                    <a:pt x="6" y="13"/>
                  </a:cubicBezTo>
                  <a:lnTo>
                    <a:pt x="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53" name="Freeform 342"/>
            <p:cNvSpPr>
              <a:spLocks noEditPoints="1"/>
            </p:cNvSpPr>
            <p:nvPr/>
          </p:nvSpPr>
          <p:spPr bwMode="auto">
            <a:xfrm>
              <a:off x="7011" y="2319"/>
              <a:ext cx="14" cy="19"/>
            </a:xfrm>
            <a:custGeom>
              <a:avLst/>
              <a:gdLst>
                <a:gd name="T0" fmla="*/ 7 w 8"/>
                <a:gd name="T1" fmla="*/ 11 h 11"/>
                <a:gd name="T2" fmla="*/ 7 w 8"/>
                <a:gd name="T3" fmla="*/ 9 h 11"/>
                <a:gd name="T4" fmla="*/ 7 w 8"/>
                <a:gd name="T5" fmla="*/ 9 h 11"/>
                <a:gd name="T6" fmla="*/ 6 w 8"/>
                <a:gd name="T7" fmla="*/ 10 h 11"/>
                <a:gd name="T8" fmla="*/ 3 w 8"/>
                <a:gd name="T9" fmla="*/ 11 h 11"/>
                <a:gd name="T10" fmla="*/ 1 w 8"/>
                <a:gd name="T11" fmla="*/ 10 h 11"/>
                <a:gd name="T12" fmla="*/ 0 w 8"/>
                <a:gd name="T13" fmla="*/ 8 h 11"/>
                <a:gd name="T14" fmla="*/ 4 w 8"/>
                <a:gd name="T15" fmla="*/ 5 h 11"/>
                <a:gd name="T16" fmla="*/ 7 w 8"/>
                <a:gd name="T17" fmla="*/ 4 h 11"/>
                <a:gd name="T18" fmla="*/ 5 w 8"/>
                <a:gd name="T19" fmla="*/ 1 h 11"/>
                <a:gd name="T20" fmla="*/ 1 w 8"/>
                <a:gd name="T21" fmla="*/ 2 h 11"/>
                <a:gd name="T22" fmla="*/ 1 w 8"/>
                <a:gd name="T23" fmla="*/ 1 h 11"/>
                <a:gd name="T24" fmla="*/ 3 w 8"/>
                <a:gd name="T25" fmla="*/ 0 h 11"/>
                <a:gd name="T26" fmla="*/ 5 w 8"/>
                <a:gd name="T27" fmla="*/ 0 h 11"/>
                <a:gd name="T28" fmla="*/ 7 w 8"/>
                <a:gd name="T29" fmla="*/ 1 h 11"/>
                <a:gd name="T30" fmla="*/ 8 w 8"/>
                <a:gd name="T31" fmla="*/ 4 h 11"/>
                <a:gd name="T32" fmla="*/ 8 w 8"/>
                <a:gd name="T33" fmla="*/ 11 h 11"/>
                <a:gd name="T34" fmla="*/ 7 w 8"/>
                <a:gd name="T35" fmla="*/ 11 h 11"/>
                <a:gd name="T36" fmla="*/ 4 w 8"/>
                <a:gd name="T37" fmla="*/ 5 h 11"/>
                <a:gd name="T38" fmla="*/ 2 w 8"/>
                <a:gd name="T39" fmla="*/ 6 h 11"/>
                <a:gd name="T40" fmla="*/ 1 w 8"/>
                <a:gd name="T41" fmla="*/ 8 h 11"/>
                <a:gd name="T42" fmla="*/ 2 w 8"/>
                <a:gd name="T43" fmla="*/ 9 h 11"/>
                <a:gd name="T44" fmla="*/ 4 w 8"/>
                <a:gd name="T45" fmla="*/ 10 h 11"/>
                <a:gd name="T46" fmla="*/ 6 w 8"/>
                <a:gd name="T47" fmla="*/ 9 h 11"/>
                <a:gd name="T48" fmla="*/ 7 w 8"/>
                <a:gd name="T49" fmla="*/ 6 h 11"/>
                <a:gd name="T50" fmla="*/ 7 w 8"/>
                <a:gd name="T51" fmla="*/ 5 h 11"/>
                <a:gd name="T52" fmla="*/ 4 w 8"/>
                <a:gd name="T5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11">
                  <a:moveTo>
                    <a:pt x="7" y="11"/>
                  </a:moveTo>
                  <a:cubicBezTo>
                    <a:pt x="7" y="9"/>
                    <a:pt x="7" y="9"/>
                    <a:pt x="7" y="9"/>
                  </a:cubicBezTo>
                  <a:cubicBezTo>
                    <a:pt x="7" y="9"/>
                    <a:pt x="7" y="9"/>
                    <a:pt x="7" y="9"/>
                  </a:cubicBezTo>
                  <a:cubicBezTo>
                    <a:pt x="7" y="9"/>
                    <a:pt x="6" y="10"/>
                    <a:pt x="6" y="10"/>
                  </a:cubicBezTo>
                  <a:cubicBezTo>
                    <a:pt x="5" y="11"/>
                    <a:pt x="4" y="11"/>
                    <a:pt x="3" y="11"/>
                  </a:cubicBezTo>
                  <a:cubicBezTo>
                    <a:pt x="2" y="11"/>
                    <a:pt x="2" y="11"/>
                    <a:pt x="1" y="10"/>
                  </a:cubicBezTo>
                  <a:cubicBezTo>
                    <a:pt x="0" y="10"/>
                    <a:pt x="0" y="9"/>
                    <a:pt x="0" y="8"/>
                  </a:cubicBezTo>
                  <a:cubicBezTo>
                    <a:pt x="0" y="6"/>
                    <a:pt x="1" y="5"/>
                    <a:pt x="4" y="5"/>
                  </a:cubicBezTo>
                  <a:cubicBezTo>
                    <a:pt x="7" y="4"/>
                    <a:pt x="7" y="4"/>
                    <a:pt x="7" y="4"/>
                  </a:cubicBezTo>
                  <a:cubicBezTo>
                    <a:pt x="7" y="2"/>
                    <a:pt x="6" y="1"/>
                    <a:pt x="5" y="1"/>
                  </a:cubicBezTo>
                  <a:cubicBezTo>
                    <a:pt x="3" y="1"/>
                    <a:pt x="2" y="1"/>
                    <a:pt x="1" y="2"/>
                  </a:cubicBezTo>
                  <a:cubicBezTo>
                    <a:pt x="1" y="1"/>
                    <a:pt x="1" y="1"/>
                    <a:pt x="1" y="1"/>
                  </a:cubicBezTo>
                  <a:cubicBezTo>
                    <a:pt x="2" y="1"/>
                    <a:pt x="2" y="0"/>
                    <a:pt x="3" y="0"/>
                  </a:cubicBezTo>
                  <a:cubicBezTo>
                    <a:pt x="3" y="0"/>
                    <a:pt x="4" y="0"/>
                    <a:pt x="5" y="0"/>
                  </a:cubicBezTo>
                  <a:cubicBezTo>
                    <a:pt x="6" y="0"/>
                    <a:pt x="7" y="0"/>
                    <a:pt x="7" y="1"/>
                  </a:cubicBezTo>
                  <a:cubicBezTo>
                    <a:pt x="8" y="1"/>
                    <a:pt x="8" y="2"/>
                    <a:pt x="8" y="4"/>
                  </a:cubicBezTo>
                  <a:cubicBezTo>
                    <a:pt x="8" y="11"/>
                    <a:pt x="8" y="11"/>
                    <a:pt x="8" y="11"/>
                  </a:cubicBezTo>
                  <a:lnTo>
                    <a:pt x="7" y="11"/>
                  </a:lnTo>
                  <a:close/>
                  <a:moveTo>
                    <a:pt x="4" y="5"/>
                  </a:moveTo>
                  <a:cubicBezTo>
                    <a:pt x="3" y="6"/>
                    <a:pt x="2" y="6"/>
                    <a:pt x="2" y="6"/>
                  </a:cubicBezTo>
                  <a:cubicBezTo>
                    <a:pt x="1" y="7"/>
                    <a:pt x="1" y="7"/>
                    <a:pt x="1" y="8"/>
                  </a:cubicBezTo>
                  <a:cubicBezTo>
                    <a:pt x="1" y="9"/>
                    <a:pt x="1" y="9"/>
                    <a:pt x="2" y="9"/>
                  </a:cubicBezTo>
                  <a:cubicBezTo>
                    <a:pt x="2" y="10"/>
                    <a:pt x="3" y="10"/>
                    <a:pt x="4" y="10"/>
                  </a:cubicBezTo>
                  <a:cubicBezTo>
                    <a:pt x="5" y="10"/>
                    <a:pt x="5" y="10"/>
                    <a:pt x="6" y="9"/>
                  </a:cubicBezTo>
                  <a:cubicBezTo>
                    <a:pt x="7" y="8"/>
                    <a:pt x="7" y="7"/>
                    <a:pt x="7" y="6"/>
                  </a:cubicBezTo>
                  <a:cubicBezTo>
                    <a:pt x="7" y="5"/>
                    <a:pt x="7" y="5"/>
                    <a:pt x="7" y="5"/>
                  </a:cubicBezTo>
                  <a:lnTo>
                    <a:pt x="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54" name="Freeform 343"/>
            <p:cNvSpPr>
              <a:spLocks/>
            </p:cNvSpPr>
            <p:nvPr/>
          </p:nvSpPr>
          <p:spPr bwMode="auto">
            <a:xfrm>
              <a:off x="7032" y="2319"/>
              <a:ext cx="9" cy="19"/>
            </a:xfrm>
            <a:custGeom>
              <a:avLst/>
              <a:gdLst>
                <a:gd name="T0" fmla="*/ 5 w 5"/>
                <a:gd name="T1" fmla="*/ 1 h 11"/>
                <a:gd name="T2" fmla="*/ 4 w 5"/>
                <a:gd name="T3" fmla="*/ 1 h 11"/>
                <a:gd name="T4" fmla="*/ 1 w 5"/>
                <a:gd name="T5" fmla="*/ 2 h 11"/>
                <a:gd name="T6" fmla="*/ 1 w 5"/>
                <a:gd name="T7" fmla="*/ 6 h 11"/>
                <a:gd name="T8" fmla="*/ 1 w 5"/>
                <a:gd name="T9" fmla="*/ 11 h 11"/>
                <a:gd name="T10" fmla="*/ 0 w 5"/>
                <a:gd name="T11" fmla="*/ 11 h 11"/>
                <a:gd name="T12" fmla="*/ 0 w 5"/>
                <a:gd name="T13" fmla="*/ 0 h 11"/>
                <a:gd name="T14" fmla="*/ 1 w 5"/>
                <a:gd name="T15" fmla="*/ 0 h 11"/>
                <a:gd name="T16" fmla="*/ 1 w 5"/>
                <a:gd name="T17" fmla="*/ 2 h 11"/>
                <a:gd name="T18" fmla="*/ 1 w 5"/>
                <a:gd name="T19" fmla="*/ 2 h 11"/>
                <a:gd name="T20" fmla="*/ 2 w 5"/>
                <a:gd name="T21" fmla="*/ 1 h 11"/>
                <a:gd name="T22" fmla="*/ 4 w 5"/>
                <a:gd name="T23" fmla="*/ 0 h 11"/>
                <a:gd name="T24" fmla="*/ 5 w 5"/>
                <a:gd name="T25" fmla="*/ 0 h 11"/>
                <a:gd name="T26" fmla="*/ 5 w 5"/>
                <a:gd name="T2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5" y="1"/>
                  </a:moveTo>
                  <a:cubicBezTo>
                    <a:pt x="4" y="1"/>
                    <a:pt x="4" y="1"/>
                    <a:pt x="4" y="1"/>
                  </a:cubicBezTo>
                  <a:cubicBezTo>
                    <a:pt x="3" y="1"/>
                    <a:pt x="2" y="1"/>
                    <a:pt x="1" y="2"/>
                  </a:cubicBezTo>
                  <a:cubicBezTo>
                    <a:pt x="1" y="3"/>
                    <a:pt x="1" y="4"/>
                    <a:pt x="1" y="6"/>
                  </a:cubicBezTo>
                  <a:cubicBezTo>
                    <a:pt x="1" y="11"/>
                    <a:pt x="1" y="11"/>
                    <a:pt x="1" y="11"/>
                  </a:cubicBezTo>
                  <a:cubicBezTo>
                    <a:pt x="0" y="11"/>
                    <a:pt x="0" y="11"/>
                    <a:pt x="0" y="11"/>
                  </a:cubicBezTo>
                  <a:cubicBezTo>
                    <a:pt x="0" y="0"/>
                    <a:pt x="0" y="0"/>
                    <a:pt x="0" y="0"/>
                  </a:cubicBezTo>
                  <a:cubicBezTo>
                    <a:pt x="1" y="0"/>
                    <a:pt x="1" y="0"/>
                    <a:pt x="1" y="0"/>
                  </a:cubicBezTo>
                  <a:cubicBezTo>
                    <a:pt x="1" y="2"/>
                    <a:pt x="1" y="2"/>
                    <a:pt x="1" y="2"/>
                  </a:cubicBezTo>
                  <a:cubicBezTo>
                    <a:pt x="1" y="2"/>
                    <a:pt x="1" y="2"/>
                    <a:pt x="1" y="2"/>
                  </a:cubicBezTo>
                  <a:cubicBezTo>
                    <a:pt x="1" y="2"/>
                    <a:pt x="1" y="1"/>
                    <a:pt x="2" y="1"/>
                  </a:cubicBezTo>
                  <a:cubicBezTo>
                    <a:pt x="2" y="0"/>
                    <a:pt x="3" y="0"/>
                    <a:pt x="4" y="0"/>
                  </a:cubicBezTo>
                  <a:cubicBezTo>
                    <a:pt x="4" y="0"/>
                    <a:pt x="4" y="0"/>
                    <a:pt x="5" y="0"/>
                  </a:cubicBezTo>
                  <a:lnTo>
                    <a:pt x="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55" name="Freeform 344"/>
            <p:cNvSpPr>
              <a:spLocks/>
            </p:cNvSpPr>
            <p:nvPr/>
          </p:nvSpPr>
          <p:spPr bwMode="auto">
            <a:xfrm>
              <a:off x="7043" y="2314"/>
              <a:ext cx="11" cy="24"/>
            </a:xfrm>
            <a:custGeom>
              <a:avLst/>
              <a:gdLst>
                <a:gd name="T0" fmla="*/ 6 w 6"/>
                <a:gd name="T1" fmla="*/ 14 h 14"/>
                <a:gd name="T2" fmla="*/ 5 w 6"/>
                <a:gd name="T3" fmla="*/ 14 h 14"/>
                <a:gd name="T4" fmla="*/ 2 w 6"/>
                <a:gd name="T5" fmla="*/ 11 h 14"/>
                <a:gd name="T6" fmla="*/ 2 w 6"/>
                <a:gd name="T7" fmla="*/ 4 h 14"/>
                <a:gd name="T8" fmla="*/ 0 w 6"/>
                <a:gd name="T9" fmla="*/ 4 h 14"/>
                <a:gd name="T10" fmla="*/ 0 w 6"/>
                <a:gd name="T11" fmla="*/ 3 h 14"/>
                <a:gd name="T12" fmla="*/ 2 w 6"/>
                <a:gd name="T13" fmla="*/ 3 h 14"/>
                <a:gd name="T14" fmla="*/ 2 w 6"/>
                <a:gd name="T15" fmla="*/ 0 h 14"/>
                <a:gd name="T16" fmla="*/ 3 w 6"/>
                <a:gd name="T17" fmla="*/ 0 h 14"/>
                <a:gd name="T18" fmla="*/ 3 w 6"/>
                <a:gd name="T19" fmla="*/ 0 h 14"/>
                <a:gd name="T20" fmla="*/ 3 w 6"/>
                <a:gd name="T21" fmla="*/ 3 h 14"/>
                <a:gd name="T22" fmla="*/ 6 w 6"/>
                <a:gd name="T23" fmla="*/ 3 h 14"/>
                <a:gd name="T24" fmla="*/ 6 w 6"/>
                <a:gd name="T25" fmla="*/ 4 h 14"/>
                <a:gd name="T26" fmla="*/ 3 w 6"/>
                <a:gd name="T27" fmla="*/ 4 h 14"/>
                <a:gd name="T28" fmla="*/ 3 w 6"/>
                <a:gd name="T29" fmla="*/ 11 h 14"/>
                <a:gd name="T30" fmla="*/ 4 w 6"/>
                <a:gd name="T31" fmla="*/ 13 h 14"/>
                <a:gd name="T32" fmla="*/ 5 w 6"/>
                <a:gd name="T33" fmla="*/ 13 h 14"/>
                <a:gd name="T34" fmla="*/ 6 w 6"/>
                <a:gd name="T35" fmla="*/ 13 h 14"/>
                <a:gd name="T36" fmla="*/ 6 w 6"/>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4">
                  <a:moveTo>
                    <a:pt x="6" y="14"/>
                  </a:moveTo>
                  <a:cubicBezTo>
                    <a:pt x="6" y="14"/>
                    <a:pt x="5" y="14"/>
                    <a:pt x="5" y="14"/>
                  </a:cubicBezTo>
                  <a:cubicBezTo>
                    <a:pt x="3" y="14"/>
                    <a:pt x="2" y="13"/>
                    <a:pt x="2" y="11"/>
                  </a:cubicBezTo>
                  <a:cubicBezTo>
                    <a:pt x="2" y="4"/>
                    <a:pt x="2" y="4"/>
                    <a:pt x="2" y="4"/>
                  </a:cubicBezTo>
                  <a:cubicBezTo>
                    <a:pt x="0" y="4"/>
                    <a:pt x="0" y="4"/>
                    <a:pt x="0" y="4"/>
                  </a:cubicBezTo>
                  <a:cubicBezTo>
                    <a:pt x="0" y="3"/>
                    <a:pt x="0" y="3"/>
                    <a:pt x="0" y="3"/>
                  </a:cubicBezTo>
                  <a:cubicBezTo>
                    <a:pt x="2" y="3"/>
                    <a:pt x="2" y="3"/>
                    <a:pt x="2" y="3"/>
                  </a:cubicBezTo>
                  <a:cubicBezTo>
                    <a:pt x="2" y="0"/>
                    <a:pt x="2" y="0"/>
                    <a:pt x="2" y="0"/>
                  </a:cubicBezTo>
                  <a:cubicBezTo>
                    <a:pt x="2" y="0"/>
                    <a:pt x="3" y="0"/>
                    <a:pt x="3" y="0"/>
                  </a:cubicBezTo>
                  <a:cubicBezTo>
                    <a:pt x="3" y="0"/>
                    <a:pt x="3" y="0"/>
                    <a:pt x="3" y="0"/>
                  </a:cubicBezTo>
                  <a:cubicBezTo>
                    <a:pt x="3" y="3"/>
                    <a:pt x="3" y="3"/>
                    <a:pt x="3" y="3"/>
                  </a:cubicBezTo>
                  <a:cubicBezTo>
                    <a:pt x="6" y="3"/>
                    <a:pt x="6" y="3"/>
                    <a:pt x="6" y="3"/>
                  </a:cubicBezTo>
                  <a:cubicBezTo>
                    <a:pt x="6" y="4"/>
                    <a:pt x="6" y="4"/>
                    <a:pt x="6" y="4"/>
                  </a:cubicBezTo>
                  <a:cubicBezTo>
                    <a:pt x="3" y="4"/>
                    <a:pt x="3" y="4"/>
                    <a:pt x="3" y="4"/>
                  </a:cubicBezTo>
                  <a:cubicBezTo>
                    <a:pt x="3" y="11"/>
                    <a:pt x="3" y="11"/>
                    <a:pt x="3" y="11"/>
                  </a:cubicBezTo>
                  <a:cubicBezTo>
                    <a:pt x="3" y="12"/>
                    <a:pt x="3" y="12"/>
                    <a:pt x="4" y="13"/>
                  </a:cubicBezTo>
                  <a:cubicBezTo>
                    <a:pt x="4" y="13"/>
                    <a:pt x="4" y="13"/>
                    <a:pt x="5" y="13"/>
                  </a:cubicBezTo>
                  <a:cubicBezTo>
                    <a:pt x="5" y="13"/>
                    <a:pt x="6" y="13"/>
                    <a:pt x="6" y="13"/>
                  </a:cubicBezTo>
                  <a:lnTo>
                    <a:pt x="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56" name="Rectangle 345"/>
            <p:cNvSpPr>
              <a:spLocks noChangeArrowheads="1"/>
            </p:cNvSpPr>
            <p:nvPr/>
          </p:nvSpPr>
          <p:spPr bwMode="auto">
            <a:xfrm>
              <a:off x="7351" y="2831"/>
              <a:ext cx="40" cy="16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grpSp>
      <p:grpSp>
        <p:nvGrpSpPr>
          <p:cNvPr id="1257" name="Group 315"/>
          <p:cNvGrpSpPr>
            <a:grpSpLocks noChangeAspect="1"/>
          </p:cNvGrpSpPr>
          <p:nvPr/>
        </p:nvGrpSpPr>
        <p:grpSpPr bwMode="auto">
          <a:xfrm>
            <a:off x="6882356" y="5231341"/>
            <a:ext cx="691219" cy="522254"/>
            <a:chOff x="6876" y="2250"/>
            <a:chExt cx="990" cy="748"/>
          </a:xfrm>
        </p:grpSpPr>
        <p:sp>
          <p:nvSpPr>
            <p:cNvPr id="1258" name="Rectangle 317"/>
            <p:cNvSpPr>
              <a:spLocks noChangeArrowheads="1"/>
            </p:cNvSpPr>
            <p:nvPr/>
          </p:nvSpPr>
          <p:spPr bwMode="auto">
            <a:xfrm>
              <a:off x="7125" y="2983"/>
              <a:ext cx="490" cy="1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59" name="Freeform 318"/>
            <p:cNvSpPr>
              <a:spLocks/>
            </p:cNvSpPr>
            <p:nvPr/>
          </p:nvSpPr>
          <p:spPr bwMode="auto">
            <a:xfrm>
              <a:off x="6876" y="2250"/>
              <a:ext cx="990" cy="590"/>
            </a:xfrm>
            <a:custGeom>
              <a:avLst/>
              <a:gdLst>
                <a:gd name="T0" fmla="*/ 557 w 557"/>
                <a:gd name="T1" fmla="*/ 314 h 332"/>
                <a:gd name="T2" fmla="*/ 539 w 557"/>
                <a:gd name="T3" fmla="*/ 332 h 332"/>
                <a:gd name="T4" fmla="*/ 18 w 557"/>
                <a:gd name="T5" fmla="*/ 332 h 332"/>
                <a:gd name="T6" fmla="*/ 0 w 557"/>
                <a:gd name="T7" fmla="*/ 314 h 332"/>
                <a:gd name="T8" fmla="*/ 0 w 557"/>
                <a:gd name="T9" fmla="*/ 18 h 332"/>
                <a:gd name="T10" fmla="*/ 18 w 557"/>
                <a:gd name="T11" fmla="*/ 0 h 332"/>
                <a:gd name="T12" fmla="*/ 539 w 557"/>
                <a:gd name="T13" fmla="*/ 0 h 332"/>
                <a:gd name="T14" fmla="*/ 557 w 557"/>
                <a:gd name="T15" fmla="*/ 18 h 332"/>
                <a:gd name="T16" fmla="*/ 557 w 557"/>
                <a:gd name="T17" fmla="*/ 31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32">
                  <a:moveTo>
                    <a:pt x="557" y="314"/>
                  </a:moveTo>
                  <a:cubicBezTo>
                    <a:pt x="557" y="324"/>
                    <a:pt x="549" y="332"/>
                    <a:pt x="539" y="332"/>
                  </a:cubicBezTo>
                  <a:cubicBezTo>
                    <a:pt x="18" y="332"/>
                    <a:pt x="18" y="332"/>
                    <a:pt x="18" y="332"/>
                  </a:cubicBezTo>
                  <a:cubicBezTo>
                    <a:pt x="8" y="332"/>
                    <a:pt x="0" y="324"/>
                    <a:pt x="0" y="314"/>
                  </a:cubicBezTo>
                  <a:cubicBezTo>
                    <a:pt x="0" y="18"/>
                    <a:pt x="0" y="18"/>
                    <a:pt x="0" y="18"/>
                  </a:cubicBezTo>
                  <a:cubicBezTo>
                    <a:pt x="0" y="8"/>
                    <a:pt x="8" y="0"/>
                    <a:pt x="18" y="0"/>
                  </a:cubicBezTo>
                  <a:cubicBezTo>
                    <a:pt x="539" y="0"/>
                    <a:pt x="539" y="0"/>
                    <a:pt x="539" y="0"/>
                  </a:cubicBezTo>
                  <a:cubicBezTo>
                    <a:pt x="549" y="0"/>
                    <a:pt x="557" y="8"/>
                    <a:pt x="557" y="18"/>
                  </a:cubicBezTo>
                  <a:lnTo>
                    <a:pt x="557" y="31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60" name="Freeform 319"/>
            <p:cNvSpPr>
              <a:spLocks/>
            </p:cNvSpPr>
            <p:nvPr/>
          </p:nvSpPr>
          <p:spPr bwMode="auto">
            <a:xfrm>
              <a:off x="6903" y="2276"/>
              <a:ext cx="933" cy="514"/>
            </a:xfrm>
            <a:custGeom>
              <a:avLst/>
              <a:gdLst>
                <a:gd name="T0" fmla="*/ 525 w 525"/>
                <a:gd name="T1" fmla="*/ 281 h 289"/>
                <a:gd name="T2" fmla="*/ 517 w 525"/>
                <a:gd name="T3" fmla="*/ 289 h 289"/>
                <a:gd name="T4" fmla="*/ 8 w 525"/>
                <a:gd name="T5" fmla="*/ 289 h 289"/>
                <a:gd name="T6" fmla="*/ 0 w 525"/>
                <a:gd name="T7" fmla="*/ 281 h 289"/>
                <a:gd name="T8" fmla="*/ 0 w 525"/>
                <a:gd name="T9" fmla="*/ 7 h 289"/>
                <a:gd name="T10" fmla="*/ 8 w 525"/>
                <a:gd name="T11" fmla="*/ 0 h 289"/>
                <a:gd name="T12" fmla="*/ 517 w 525"/>
                <a:gd name="T13" fmla="*/ 0 h 289"/>
                <a:gd name="T14" fmla="*/ 525 w 525"/>
                <a:gd name="T15" fmla="*/ 7 h 289"/>
                <a:gd name="T16" fmla="*/ 525 w 525"/>
                <a:gd name="T17" fmla="*/ 28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289">
                  <a:moveTo>
                    <a:pt x="525" y="281"/>
                  </a:moveTo>
                  <a:cubicBezTo>
                    <a:pt x="525" y="285"/>
                    <a:pt x="521" y="289"/>
                    <a:pt x="517" y="289"/>
                  </a:cubicBezTo>
                  <a:cubicBezTo>
                    <a:pt x="8" y="289"/>
                    <a:pt x="8" y="289"/>
                    <a:pt x="8" y="289"/>
                  </a:cubicBezTo>
                  <a:cubicBezTo>
                    <a:pt x="4" y="289"/>
                    <a:pt x="0" y="285"/>
                    <a:pt x="0" y="281"/>
                  </a:cubicBezTo>
                  <a:cubicBezTo>
                    <a:pt x="0" y="7"/>
                    <a:pt x="0" y="7"/>
                    <a:pt x="0" y="7"/>
                  </a:cubicBezTo>
                  <a:cubicBezTo>
                    <a:pt x="0" y="3"/>
                    <a:pt x="4" y="0"/>
                    <a:pt x="8" y="0"/>
                  </a:cubicBezTo>
                  <a:cubicBezTo>
                    <a:pt x="517" y="0"/>
                    <a:pt x="517" y="0"/>
                    <a:pt x="517" y="0"/>
                  </a:cubicBezTo>
                  <a:cubicBezTo>
                    <a:pt x="521" y="0"/>
                    <a:pt x="525" y="3"/>
                    <a:pt x="525" y="7"/>
                  </a:cubicBezTo>
                  <a:lnTo>
                    <a:pt x="525" y="28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61" name="Rectangle 320"/>
            <p:cNvSpPr>
              <a:spLocks noChangeArrowheads="1"/>
            </p:cNvSpPr>
            <p:nvPr/>
          </p:nvSpPr>
          <p:spPr bwMode="auto">
            <a:xfrm>
              <a:off x="6979" y="2394"/>
              <a:ext cx="215" cy="103"/>
            </a:xfrm>
            <a:prstGeom prst="rect">
              <a:avLst/>
            </a:prstGeom>
            <a:solidFill>
              <a:srgbClr val="F9EC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62" name="Rectangle 321"/>
            <p:cNvSpPr>
              <a:spLocks noChangeArrowheads="1"/>
            </p:cNvSpPr>
            <p:nvPr/>
          </p:nvSpPr>
          <p:spPr bwMode="auto">
            <a:xfrm>
              <a:off x="7201" y="2394"/>
              <a:ext cx="217" cy="103"/>
            </a:xfrm>
            <a:prstGeom prst="rect">
              <a:avLst/>
            </a:prstGeom>
            <a:solidFill>
              <a:srgbClr val="5D49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63" name="Rectangle 322"/>
            <p:cNvSpPr>
              <a:spLocks noChangeArrowheads="1"/>
            </p:cNvSpPr>
            <p:nvPr/>
          </p:nvSpPr>
          <p:spPr bwMode="auto">
            <a:xfrm>
              <a:off x="7425" y="2394"/>
              <a:ext cx="103" cy="103"/>
            </a:xfrm>
            <a:prstGeom prst="rect">
              <a:avLst/>
            </a:prstGeom>
            <a:solidFill>
              <a:srgbClr val="4573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64" name="Rectangle 323"/>
            <p:cNvSpPr>
              <a:spLocks noChangeArrowheads="1"/>
            </p:cNvSpPr>
            <p:nvPr/>
          </p:nvSpPr>
          <p:spPr bwMode="auto">
            <a:xfrm>
              <a:off x="7535" y="2394"/>
              <a:ext cx="103" cy="103"/>
            </a:xfrm>
            <a:prstGeom prst="rect">
              <a:avLst/>
            </a:prstGeom>
            <a:solidFill>
              <a:srgbClr val="0A8B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65" name="Rectangle 324"/>
            <p:cNvSpPr>
              <a:spLocks noChangeArrowheads="1"/>
            </p:cNvSpPr>
            <p:nvPr/>
          </p:nvSpPr>
          <p:spPr bwMode="auto">
            <a:xfrm>
              <a:off x="7425" y="2504"/>
              <a:ext cx="103" cy="103"/>
            </a:xfrm>
            <a:prstGeom prst="rect">
              <a:avLst/>
            </a:prstGeom>
            <a:solidFill>
              <a:srgbClr val="9736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66" name="Rectangle 325"/>
            <p:cNvSpPr>
              <a:spLocks noChangeArrowheads="1"/>
            </p:cNvSpPr>
            <p:nvPr/>
          </p:nvSpPr>
          <p:spPr bwMode="auto">
            <a:xfrm>
              <a:off x="6979" y="2504"/>
              <a:ext cx="103" cy="103"/>
            </a:xfrm>
            <a:prstGeom prst="rect">
              <a:avLst/>
            </a:prstGeom>
            <a:solidFill>
              <a:srgbClr val="588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67" name="Rectangle 326"/>
            <p:cNvSpPr>
              <a:spLocks noChangeArrowheads="1"/>
            </p:cNvSpPr>
            <p:nvPr/>
          </p:nvSpPr>
          <p:spPr bwMode="auto">
            <a:xfrm>
              <a:off x="6979" y="2616"/>
              <a:ext cx="103" cy="104"/>
            </a:xfrm>
            <a:prstGeom prst="rect">
              <a:avLst/>
            </a:prstGeom>
            <a:solidFill>
              <a:srgbClr val="5894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68" name="Rectangle 327"/>
            <p:cNvSpPr>
              <a:spLocks noChangeArrowheads="1"/>
            </p:cNvSpPr>
            <p:nvPr/>
          </p:nvSpPr>
          <p:spPr bwMode="auto">
            <a:xfrm>
              <a:off x="7091" y="2616"/>
              <a:ext cx="103" cy="104"/>
            </a:xfrm>
            <a:prstGeom prst="rect">
              <a:avLst/>
            </a:prstGeom>
            <a:solidFill>
              <a:srgbClr val="9736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69" name="Rectangle 328"/>
            <p:cNvSpPr>
              <a:spLocks noChangeArrowheads="1"/>
            </p:cNvSpPr>
            <p:nvPr/>
          </p:nvSpPr>
          <p:spPr bwMode="auto">
            <a:xfrm>
              <a:off x="7201" y="2504"/>
              <a:ext cx="217" cy="103"/>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70" name="Rectangle 329"/>
            <p:cNvSpPr>
              <a:spLocks noChangeArrowheads="1"/>
            </p:cNvSpPr>
            <p:nvPr/>
          </p:nvSpPr>
          <p:spPr bwMode="auto">
            <a:xfrm>
              <a:off x="7201" y="2616"/>
              <a:ext cx="217" cy="104"/>
            </a:xfrm>
            <a:prstGeom prst="rect">
              <a:avLst/>
            </a:prstGeom>
            <a:solidFill>
              <a:srgbClr val="F9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71" name="Rectangle 330"/>
            <p:cNvSpPr>
              <a:spLocks noChangeArrowheads="1"/>
            </p:cNvSpPr>
            <p:nvPr/>
          </p:nvSpPr>
          <p:spPr bwMode="auto">
            <a:xfrm>
              <a:off x="7423" y="2685"/>
              <a:ext cx="215" cy="35"/>
            </a:xfrm>
            <a:prstGeom prst="rect">
              <a:avLst/>
            </a:prstGeom>
            <a:solidFill>
              <a:srgbClr val="BC1F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72" name="Rectangle 331"/>
            <p:cNvSpPr>
              <a:spLocks noChangeArrowheads="1"/>
            </p:cNvSpPr>
            <p:nvPr/>
          </p:nvSpPr>
          <p:spPr bwMode="auto">
            <a:xfrm>
              <a:off x="7423" y="2616"/>
              <a:ext cx="215" cy="69"/>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73" name="Rectangle 332"/>
            <p:cNvSpPr>
              <a:spLocks noChangeArrowheads="1"/>
            </p:cNvSpPr>
            <p:nvPr/>
          </p:nvSpPr>
          <p:spPr bwMode="auto">
            <a:xfrm>
              <a:off x="7535" y="2504"/>
              <a:ext cx="103" cy="103"/>
            </a:xfrm>
            <a:prstGeom prst="rect">
              <a:avLst/>
            </a:prstGeom>
            <a:solidFill>
              <a:srgbClr val="315D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74" name="Rectangle 333"/>
            <p:cNvSpPr>
              <a:spLocks noChangeArrowheads="1"/>
            </p:cNvSpPr>
            <p:nvPr/>
          </p:nvSpPr>
          <p:spPr bwMode="auto">
            <a:xfrm>
              <a:off x="7688" y="2504"/>
              <a:ext cx="105" cy="103"/>
            </a:xfrm>
            <a:prstGeom prst="rect">
              <a:avLst/>
            </a:prstGeom>
            <a:solidFill>
              <a:srgbClr val="109C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75" name="Rectangle 334"/>
            <p:cNvSpPr>
              <a:spLocks noChangeArrowheads="1"/>
            </p:cNvSpPr>
            <p:nvPr/>
          </p:nvSpPr>
          <p:spPr bwMode="auto">
            <a:xfrm>
              <a:off x="7688" y="2614"/>
              <a:ext cx="105" cy="105"/>
            </a:xfrm>
            <a:prstGeom prst="rect">
              <a:avLst/>
            </a:prstGeom>
            <a:solidFill>
              <a:srgbClr val="DA56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76" name="Rectangle 335"/>
            <p:cNvSpPr>
              <a:spLocks noChangeArrowheads="1"/>
            </p:cNvSpPr>
            <p:nvPr/>
          </p:nvSpPr>
          <p:spPr bwMode="auto">
            <a:xfrm>
              <a:off x="7798" y="2504"/>
              <a:ext cx="38" cy="103"/>
            </a:xfrm>
            <a:prstGeom prst="rect">
              <a:avLst/>
            </a:prstGeom>
            <a:solidFill>
              <a:srgbClr val="8A2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77" name="Rectangle 336"/>
            <p:cNvSpPr>
              <a:spLocks noChangeArrowheads="1"/>
            </p:cNvSpPr>
            <p:nvPr/>
          </p:nvSpPr>
          <p:spPr bwMode="auto">
            <a:xfrm>
              <a:off x="7798" y="2614"/>
              <a:ext cx="38" cy="105"/>
            </a:xfrm>
            <a:prstGeom prst="rect">
              <a:avLst/>
            </a:prstGeom>
            <a:solidFill>
              <a:srgbClr val="B0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78" name="Rectangle 337"/>
            <p:cNvSpPr>
              <a:spLocks noChangeArrowheads="1"/>
            </p:cNvSpPr>
            <p:nvPr/>
          </p:nvSpPr>
          <p:spPr bwMode="auto">
            <a:xfrm>
              <a:off x="7688" y="2394"/>
              <a:ext cx="148" cy="103"/>
            </a:xfrm>
            <a:prstGeom prst="rect">
              <a:avLst/>
            </a:prstGeom>
            <a:solidFill>
              <a:srgbClr val="9E1F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79" name="Freeform 338"/>
            <p:cNvSpPr>
              <a:spLocks/>
            </p:cNvSpPr>
            <p:nvPr/>
          </p:nvSpPr>
          <p:spPr bwMode="auto">
            <a:xfrm>
              <a:off x="7091" y="2504"/>
              <a:ext cx="105" cy="105"/>
            </a:xfrm>
            <a:custGeom>
              <a:avLst/>
              <a:gdLst>
                <a:gd name="T0" fmla="*/ 52 w 105"/>
                <a:gd name="T1" fmla="*/ 0 h 105"/>
                <a:gd name="T2" fmla="*/ 0 w 105"/>
                <a:gd name="T3" fmla="*/ 0 h 105"/>
                <a:gd name="T4" fmla="*/ 0 w 105"/>
                <a:gd name="T5" fmla="*/ 51 h 105"/>
                <a:gd name="T6" fmla="*/ 0 w 105"/>
                <a:gd name="T7" fmla="*/ 105 h 105"/>
                <a:gd name="T8" fmla="*/ 52 w 105"/>
                <a:gd name="T9" fmla="*/ 105 h 105"/>
                <a:gd name="T10" fmla="*/ 105 w 105"/>
                <a:gd name="T11" fmla="*/ 105 h 105"/>
                <a:gd name="T12" fmla="*/ 105 w 105"/>
                <a:gd name="T13" fmla="*/ 51 h 105"/>
                <a:gd name="T14" fmla="*/ 105 w 105"/>
                <a:gd name="T15" fmla="*/ 0 h 105"/>
                <a:gd name="T16" fmla="*/ 52 w 105"/>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05">
                  <a:moveTo>
                    <a:pt x="52" y="0"/>
                  </a:moveTo>
                  <a:lnTo>
                    <a:pt x="0" y="0"/>
                  </a:lnTo>
                  <a:lnTo>
                    <a:pt x="0" y="51"/>
                  </a:lnTo>
                  <a:lnTo>
                    <a:pt x="0" y="105"/>
                  </a:lnTo>
                  <a:lnTo>
                    <a:pt x="52" y="105"/>
                  </a:lnTo>
                  <a:lnTo>
                    <a:pt x="105" y="105"/>
                  </a:lnTo>
                  <a:lnTo>
                    <a:pt x="105" y="51"/>
                  </a:lnTo>
                  <a:lnTo>
                    <a:pt x="105" y="0"/>
                  </a:lnTo>
                  <a:lnTo>
                    <a:pt x="52" y="0"/>
                  </a:lnTo>
                  <a:close/>
                </a:path>
              </a:pathLst>
            </a:custGeom>
            <a:solidFill>
              <a:srgbClr val="DA5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80" name="Rectangle 339"/>
            <p:cNvSpPr>
              <a:spLocks noChangeArrowheads="1"/>
            </p:cNvSpPr>
            <p:nvPr/>
          </p:nvSpPr>
          <p:spPr bwMode="auto">
            <a:xfrm>
              <a:off x="7786" y="2310"/>
              <a:ext cx="28" cy="27"/>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81" name="Freeform 340"/>
            <p:cNvSpPr>
              <a:spLocks/>
            </p:cNvSpPr>
            <p:nvPr/>
          </p:nvSpPr>
          <p:spPr bwMode="auto">
            <a:xfrm>
              <a:off x="6981" y="2312"/>
              <a:ext cx="14" cy="26"/>
            </a:xfrm>
            <a:custGeom>
              <a:avLst/>
              <a:gdLst>
                <a:gd name="T0" fmla="*/ 0 w 8"/>
                <a:gd name="T1" fmla="*/ 14 h 15"/>
                <a:gd name="T2" fmla="*/ 0 w 8"/>
                <a:gd name="T3" fmla="*/ 13 h 15"/>
                <a:gd name="T4" fmla="*/ 3 w 8"/>
                <a:gd name="T5" fmla="*/ 14 h 15"/>
                <a:gd name="T6" fmla="*/ 6 w 8"/>
                <a:gd name="T7" fmla="*/ 13 h 15"/>
                <a:gd name="T8" fmla="*/ 7 w 8"/>
                <a:gd name="T9" fmla="*/ 11 h 15"/>
                <a:gd name="T10" fmla="*/ 6 w 8"/>
                <a:gd name="T11" fmla="*/ 9 h 15"/>
                <a:gd name="T12" fmla="*/ 4 w 8"/>
                <a:gd name="T13" fmla="*/ 8 h 15"/>
                <a:gd name="T14" fmla="*/ 1 w 8"/>
                <a:gd name="T15" fmla="*/ 5 h 15"/>
                <a:gd name="T16" fmla="*/ 0 w 8"/>
                <a:gd name="T17" fmla="*/ 3 h 15"/>
                <a:gd name="T18" fmla="*/ 1 w 8"/>
                <a:gd name="T19" fmla="*/ 1 h 15"/>
                <a:gd name="T20" fmla="*/ 5 w 8"/>
                <a:gd name="T21" fmla="*/ 0 h 15"/>
                <a:gd name="T22" fmla="*/ 7 w 8"/>
                <a:gd name="T23" fmla="*/ 0 h 15"/>
                <a:gd name="T24" fmla="*/ 7 w 8"/>
                <a:gd name="T25" fmla="*/ 1 h 15"/>
                <a:gd name="T26" fmla="*/ 4 w 8"/>
                <a:gd name="T27" fmla="*/ 0 h 15"/>
                <a:gd name="T28" fmla="*/ 2 w 8"/>
                <a:gd name="T29" fmla="*/ 1 h 15"/>
                <a:gd name="T30" fmla="*/ 1 w 8"/>
                <a:gd name="T31" fmla="*/ 3 h 15"/>
                <a:gd name="T32" fmla="*/ 2 w 8"/>
                <a:gd name="T33" fmla="*/ 5 h 15"/>
                <a:gd name="T34" fmla="*/ 4 w 8"/>
                <a:gd name="T35" fmla="*/ 7 h 15"/>
                <a:gd name="T36" fmla="*/ 7 w 8"/>
                <a:gd name="T37" fmla="*/ 9 h 15"/>
                <a:gd name="T38" fmla="*/ 8 w 8"/>
                <a:gd name="T39" fmla="*/ 11 h 15"/>
                <a:gd name="T40" fmla="*/ 7 w 8"/>
                <a:gd name="T41" fmla="*/ 14 h 15"/>
                <a:gd name="T42" fmla="*/ 3 w 8"/>
                <a:gd name="T43" fmla="*/ 15 h 15"/>
                <a:gd name="T44" fmla="*/ 2 w 8"/>
                <a:gd name="T45" fmla="*/ 15 h 15"/>
                <a:gd name="T46" fmla="*/ 0 w 8"/>
                <a:gd name="T4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5">
                  <a:moveTo>
                    <a:pt x="0" y="14"/>
                  </a:moveTo>
                  <a:cubicBezTo>
                    <a:pt x="0" y="13"/>
                    <a:pt x="0" y="13"/>
                    <a:pt x="0" y="13"/>
                  </a:cubicBezTo>
                  <a:cubicBezTo>
                    <a:pt x="1" y="14"/>
                    <a:pt x="2" y="14"/>
                    <a:pt x="3" y="14"/>
                  </a:cubicBezTo>
                  <a:cubicBezTo>
                    <a:pt x="4" y="14"/>
                    <a:pt x="5" y="14"/>
                    <a:pt x="6" y="13"/>
                  </a:cubicBezTo>
                  <a:cubicBezTo>
                    <a:pt x="7" y="13"/>
                    <a:pt x="7" y="12"/>
                    <a:pt x="7" y="11"/>
                  </a:cubicBezTo>
                  <a:cubicBezTo>
                    <a:pt x="7" y="10"/>
                    <a:pt x="7" y="10"/>
                    <a:pt x="6" y="9"/>
                  </a:cubicBezTo>
                  <a:cubicBezTo>
                    <a:pt x="6" y="9"/>
                    <a:pt x="5" y="8"/>
                    <a:pt x="4" y="8"/>
                  </a:cubicBezTo>
                  <a:cubicBezTo>
                    <a:pt x="2" y="7"/>
                    <a:pt x="1" y="6"/>
                    <a:pt x="1" y="5"/>
                  </a:cubicBezTo>
                  <a:cubicBezTo>
                    <a:pt x="0" y="5"/>
                    <a:pt x="0" y="4"/>
                    <a:pt x="0" y="3"/>
                  </a:cubicBezTo>
                  <a:cubicBezTo>
                    <a:pt x="0" y="2"/>
                    <a:pt x="1" y="1"/>
                    <a:pt x="1" y="1"/>
                  </a:cubicBezTo>
                  <a:cubicBezTo>
                    <a:pt x="2" y="0"/>
                    <a:pt x="3" y="0"/>
                    <a:pt x="5" y="0"/>
                  </a:cubicBezTo>
                  <a:cubicBezTo>
                    <a:pt x="5" y="0"/>
                    <a:pt x="6" y="0"/>
                    <a:pt x="7" y="0"/>
                  </a:cubicBezTo>
                  <a:cubicBezTo>
                    <a:pt x="7" y="1"/>
                    <a:pt x="7" y="1"/>
                    <a:pt x="7" y="1"/>
                  </a:cubicBezTo>
                  <a:cubicBezTo>
                    <a:pt x="6" y="1"/>
                    <a:pt x="5" y="0"/>
                    <a:pt x="4" y="0"/>
                  </a:cubicBezTo>
                  <a:cubicBezTo>
                    <a:pt x="3" y="0"/>
                    <a:pt x="3" y="1"/>
                    <a:pt x="2" y="1"/>
                  </a:cubicBezTo>
                  <a:cubicBezTo>
                    <a:pt x="1" y="2"/>
                    <a:pt x="1" y="2"/>
                    <a:pt x="1" y="3"/>
                  </a:cubicBezTo>
                  <a:cubicBezTo>
                    <a:pt x="1" y="4"/>
                    <a:pt x="1" y="5"/>
                    <a:pt x="2" y="5"/>
                  </a:cubicBezTo>
                  <a:cubicBezTo>
                    <a:pt x="2" y="5"/>
                    <a:pt x="3" y="6"/>
                    <a:pt x="4" y="7"/>
                  </a:cubicBezTo>
                  <a:cubicBezTo>
                    <a:pt x="6" y="8"/>
                    <a:pt x="7" y="8"/>
                    <a:pt x="7" y="9"/>
                  </a:cubicBezTo>
                  <a:cubicBezTo>
                    <a:pt x="8" y="10"/>
                    <a:pt x="8" y="10"/>
                    <a:pt x="8" y="11"/>
                  </a:cubicBezTo>
                  <a:cubicBezTo>
                    <a:pt x="8" y="12"/>
                    <a:pt x="7" y="13"/>
                    <a:pt x="7" y="14"/>
                  </a:cubicBezTo>
                  <a:cubicBezTo>
                    <a:pt x="6" y="15"/>
                    <a:pt x="5" y="15"/>
                    <a:pt x="3" y="15"/>
                  </a:cubicBezTo>
                  <a:cubicBezTo>
                    <a:pt x="3" y="15"/>
                    <a:pt x="2" y="15"/>
                    <a:pt x="2" y="15"/>
                  </a:cubicBezTo>
                  <a:cubicBezTo>
                    <a:pt x="1" y="15"/>
                    <a:pt x="0" y="14"/>
                    <a:pt x="0"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82" name="Freeform 341"/>
            <p:cNvSpPr>
              <a:spLocks/>
            </p:cNvSpPr>
            <p:nvPr/>
          </p:nvSpPr>
          <p:spPr bwMode="auto">
            <a:xfrm>
              <a:off x="6997" y="2314"/>
              <a:ext cx="11" cy="24"/>
            </a:xfrm>
            <a:custGeom>
              <a:avLst/>
              <a:gdLst>
                <a:gd name="T0" fmla="*/ 6 w 6"/>
                <a:gd name="T1" fmla="*/ 14 h 14"/>
                <a:gd name="T2" fmla="*/ 5 w 6"/>
                <a:gd name="T3" fmla="*/ 14 h 14"/>
                <a:gd name="T4" fmla="*/ 2 w 6"/>
                <a:gd name="T5" fmla="*/ 11 h 14"/>
                <a:gd name="T6" fmla="*/ 2 w 6"/>
                <a:gd name="T7" fmla="*/ 4 h 14"/>
                <a:gd name="T8" fmla="*/ 0 w 6"/>
                <a:gd name="T9" fmla="*/ 4 h 14"/>
                <a:gd name="T10" fmla="*/ 0 w 6"/>
                <a:gd name="T11" fmla="*/ 3 h 14"/>
                <a:gd name="T12" fmla="*/ 2 w 6"/>
                <a:gd name="T13" fmla="*/ 3 h 14"/>
                <a:gd name="T14" fmla="*/ 2 w 6"/>
                <a:gd name="T15" fmla="*/ 0 h 14"/>
                <a:gd name="T16" fmla="*/ 3 w 6"/>
                <a:gd name="T17" fmla="*/ 0 h 14"/>
                <a:gd name="T18" fmla="*/ 3 w 6"/>
                <a:gd name="T19" fmla="*/ 0 h 14"/>
                <a:gd name="T20" fmla="*/ 3 w 6"/>
                <a:gd name="T21" fmla="*/ 3 h 14"/>
                <a:gd name="T22" fmla="*/ 6 w 6"/>
                <a:gd name="T23" fmla="*/ 3 h 14"/>
                <a:gd name="T24" fmla="*/ 6 w 6"/>
                <a:gd name="T25" fmla="*/ 4 h 14"/>
                <a:gd name="T26" fmla="*/ 3 w 6"/>
                <a:gd name="T27" fmla="*/ 4 h 14"/>
                <a:gd name="T28" fmla="*/ 3 w 6"/>
                <a:gd name="T29" fmla="*/ 11 h 14"/>
                <a:gd name="T30" fmla="*/ 4 w 6"/>
                <a:gd name="T31" fmla="*/ 13 h 14"/>
                <a:gd name="T32" fmla="*/ 5 w 6"/>
                <a:gd name="T33" fmla="*/ 13 h 14"/>
                <a:gd name="T34" fmla="*/ 6 w 6"/>
                <a:gd name="T35" fmla="*/ 13 h 14"/>
                <a:gd name="T36" fmla="*/ 6 w 6"/>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4">
                  <a:moveTo>
                    <a:pt x="6" y="14"/>
                  </a:moveTo>
                  <a:cubicBezTo>
                    <a:pt x="6" y="14"/>
                    <a:pt x="5" y="14"/>
                    <a:pt x="5" y="14"/>
                  </a:cubicBezTo>
                  <a:cubicBezTo>
                    <a:pt x="3" y="14"/>
                    <a:pt x="2" y="13"/>
                    <a:pt x="2" y="11"/>
                  </a:cubicBezTo>
                  <a:cubicBezTo>
                    <a:pt x="2" y="4"/>
                    <a:pt x="2" y="4"/>
                    <a:pt x="2" y="4"/>
                  </a:cubicBezTo>
                  <a:cubicBezTo>
                    <a:pt x="0" y="4"/>
                    <a:pt x="0" y="4"/>
                    <a:pt x="0" y="4"/>
                  </a:cubicBezTo>
                  <a:cubicBezTo>
                    <a:pt x="0" y="3"/>
                    <a:pt x="0" y="3"/>
                    <a:pt x="0" y="3"/>
                  </a:cubicBezTo>
                  <a:cubicBezTo>
                    <a:pt x="2" y="3"/>
                    <a:pt x="2" y="3"/>
                    <a:pt x="2" y="3"/>
                  </a:cubicBezTo>
                  <a:cubicBezTo>
                    <a:pt x="2" y="0"/>
                    <a:pt x="2" y="0"/>
                    <a:pt x="2" y="0"/>
                  </a:cubicBezTo>
                  <a:cubicBezTo>
                    <a:pt x="2" y="0"/>
                    <a:pt x="3" y="0"/>
                    <a:pt x="3" y="0"/>
                  </a:cubicBezTo>
                  <a:cubicBezTo>
                    <a:pt x="3" y="0"/>
                    <a:pt x="3" y="0"/>
                    <a:pt x="3" y="0"/>
                  </a:cubicBezTo>
                  <a:cubicBezTo>
                    <a:pt x="3" y="3"/>
                    <a:pt x="3" y="3"/>
                    <a:pt x="3" y="3"/>
                  </a:cubicBezTo>
                  <a:cubicBezTo>
                    <a:pt x="6" y="3"/>
                    <a:pt x="6" y="3"/>
                    <a:pt x="6" y="3"/>
                  </a:cubicBezTo>
                  <a:cubicBezTo>
                    <a:pt x="6" y="4"/>
                    <a:pt x="6" y="4"/>
                    <a:pt x="6" y="4"/>
                  </a:cubicBezTo>
                  <a:cubicBezTo>
                    <a:pt x="3" y="4"/>
                    <a:pt x="3" y="4"/>
                    <a:pt x="3" y="4"/>
                  </a:cubicBezTo>
                  <a:cubicBezTo>
                    <a:pt x="3" y="11"/>
                    <a:pt x="3" y="11"/>
                    <a:pt x="3" y="11"/>
                  </a:cubicBezTo>
                  <a:cubicBezTo>
                    <a:pt x="3" y="12"/>
                    <a:pt x="3" y="12"/>
                    <a:pt x="4" y="13"/>
                  </a:cubicBezTo>
                  <a:cubicBezTo>
                    <a:pt x="4" y="13"/>
                    <a:pt x="4" y="13"/>
                    <a:pt x="5" y="13"/>
                  </a:cubicBezTo>
                  <a:cubicBezTo>
                    <a:pt x="5" y="13"/>
                    <a:pt x="6" y="13"/>
                    <a:pt x="6" y="13"/>
                  </a:cubicBezTo>
                  <a:lnTo>
                    <a:pt x="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83" name="Freeform 342"/>
            <p:cNvSpPr>
              <a:spLocks noEditPoints="1"/>
            </p:cNvSpPr>
            <p:nvPr/>
          </p:nvSpPr>
          <p:spPr bwMode="auto">
            <a:xfrm>
              <a:off x="7011" y="2319"/>
              <a:ext cx="14" cy="19"/>
            </a:xfrm>
            <a:custGeom>
              <a:avLst/>
              <a:gdLst>
                <a:gd name="T0" fmla="*/ 7 w 8"/>
                <a:gd name="T1" fmla="*/ 11 h 11"/>
                <a:gd name="T2" fmla="*/ 7 w 8"/>
                <a:gd name="T3" fmla="*/ 9 h 11"/>
                <a:gd name="T4" fmla="*/ 7 w 8"/>
                <a:gd name="T5" fmla="*/ 9 h 11"/>
                <a:gd name="T6" fmla="*/ 6 w 8"/>
                <a:gd name="T7" fmla="*/ 10 h 11"/>
                <a:gd name="T8" fmla="*/ 3 w 8"/>
                <a:gd name="T9" fmla="*/ 11 h 11"/>
                <a:gd name="T10" fmla="*/ 1 w 8"/>
                <a:gd name="T11" fmla="*/ 10 h 11"/>
                <a:gd name="T12" fmla="*/ 0 w 8"/>
                <a:gd name="T13" fmla="*/ 8 h 11"/>
                <a:gd name="T14" fmla="*/ 4 w 8"/>
                <a:gd name="T15" fmla="*/ 5 h 11"/>
                <a:gd name="T16" fmla="*/ 7 w 8"/>
                <a:gd name="T17" fmla="*/ 4 h 11"/>
                <a:gd name="T18" fmla="*/ 5 w 8"/>
                <a:gd name="T19" fmla="*/ 1 h 11"/>
                <a:gd name="T20" fmla="*/ 1 w 8"/>
                <a:gd name="T21" fmla="*/ 2 h 11"/>
                <a:gd name="T22" fmla="*/ 1 w 8"/>
                <a:gd name="T23" fmla="*/ 1 h 11"/>
                <a:gd name="T24" fmla="*/ 3 w 8"/>
                <a:gd name="T25" fmla="*/ 0 h 11"/>
                <a:gd name="T26" fmla="*/ 5 w 8"/>
                <a:gd name="T27" fmla="*/ 0 h 11"/>
                <a:gd name="T28" fmla="*/ 7 w 8"/>
                <a:gd name="T29" fmla="*/ 1 h 11"/>
                <a:gd name="T30" fmla="*/ 8 w 8"/>
                <a:gd name="T31" fmla="*/ 4 h 11"/>
                <a:gd name="T32" fmla="*/ 8 w 8"/>
                <a:gd name="T33" fmla="*/ 11 h 11"/>
                <a:gd name="T34" fmla="*/ 7 w 8"/>
                <a:gd name="T35" fmla="*/ 11 h 11"/>
                <a:gd name="T36" fmla="*/ 4 w 8"/>
                <a:gd name="T37" fmla="*/ 5 h 11"/>
                <a:gd name="T38" fmla="*/ 2 w 8"/>
                <a:gd name="T39" fmla="*/ 6 h 11"/>
                <a:gd name="T40" fmla="*/ 1 w 8"/>
                <a:gd name="T41" fmla="*/ 8 h 11"/>
                <a:gd name="T42" fmla="*/ 2 w 8"/>
                <a:gd name="T43" fmla="*/ 9 h 11"/>
                <a:gd name="T44" fmla="*/ 4 w 8"/>
                <a:gd name="T45" fmla="*/ 10 h 11"/>
                <a:gd name="T46" fmla="*/ 6 w 8"/>
                <a:gd name="T47" fmla="*/ 9 h 11"/>
                <a:gd name="T48" fmla="*/ 7 w 8"/>
                <a:gd name="T49" fmla="*/ 6 h 11"/>
                <a:gd name="T50" fmla="*/ 7 w 8"/>
                <a:gd name="T51" fmla="*/ 5 h 11"/>
                <a:gd name="T52" fmla="*/ 4 w 8"/>
                <a:gd name="T5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11">
                  <a:moveTo>
                    <a:pt x="7" y="11"/>
                  </a:moveTo>
                  <a:cubicBezTo>
                    <a:pt x="7" y="9"/>
                    <a:pt x="7" y="9"/>
                    <a:pt x="7" y="9"/>
                  </a:cubicBezTo>
                  <a:cubicBezTo>
                    <a:pt x="7" y="9"/>
                    <a:pt x="7" y="9"/>
                    <a:pt x="7" y="9"/>
                  </a:cubicBezTo>
                  <a:cubicBezTo>
                    <a:pt x="7" y="9"/>
                    <a:pt x="6" y="10"/>
                    <a:pt x="6" y="10"/>
                  </a:cubicBezTo>
                  <a:cubicBezTo>
                    <a:pt x="5" y="11"/>
                    <a:pt x="4" y="11"/>
                    <a:pt x="3" y="11"/>
                  </a:cubicBezTo>
                  <a:cubicBezTo>
                    <a:pt x="2" y="11"/>
                    <a:pt x="2" y="11"/>
                    <a:pt x="1" y="10"/>
                  </a:cubicBezTo>
                  <a:cubicBezTo>
                    <a:pt x="0" y="10"/>
                    <a:pt x="0" y="9"/>
                    <a:pt x="0" y="8"/>
                  </a:cubicBezTo>
                  <a:cubicBezTo>
                    <a:pt x="0" y="6"/>
                    <a:pt x="1" y="5"/>
                    <a:pt x="4" y="5"/>
                  </a:cubicBezTo>
                  <a:cubicBezTo>
                    <a:pt x="7" y="4"/>
                    <a:pt x="7" y="4"/>
                    <a:pt x="7" y="4"/>
                  </a:cubicBezTo>
                  <a:cubicBezTo>
                    <a:pt x="7" y="2"/>
                    <a:pt x="6" y="1"/>
                    <a:pt x="5" y="1"/>
                  </a:cubicBezTo>
                  <a:cubicBezTo>
                    <a:pt x="3" y="1"/>
                    <a:pt x="2" y="1"/>
                    <a:pt x="1" y="2"/>
                  </a:cubicBezTo>
                  <a:cubicBezTo>
                    <a:pt x="1" y="1"/>
                    <a:pt x="1" y="1"/>
                    <a:pt x="1" y="1"/>
                  </a:cubicBezTo>
                  <a:cubicBezTo>
                    <a:pt x="2" y="1"/>
                    <a:pt x="2" y="0"/>
                    <a:pt x="3" y="0"/>
                  </a:cubicBezTo>
                  <a:cubicBezTo>
                    <a:pt x="3" y="0"/>
                    <a:pt x="4" y="0"/>
                    <a:pt x="5" y="0"/>
                  </a:cubicBezTo>
                  <a:cubicBezTo>
                    <a:pt x="6" y="0"/>
                    <a:pt x="7" y="0"/>
                    <a:pt x="7" y="1"/>
                  </a:cubicBezTo>
                  <a:cubicBezTo>
                    <a:pt x="8" y="1"/>
                    <a:pt x="8" y="2"/>
                    <a:pt x="8" y="4"/>
                  </a:cubicBezTo>
                  <a:cubicBezTo>
                    <a:pt x="8" y="11"/>
                    <a:pt x="8" y="11"/>
                    <a:pt x="8" y="11"/>
                  </a:cubicBezTo>
                  <a:lnTo>
                    <a:pt x="7" y="11"/>
                  </a:lnTo>
                  <a:close/>
                  <a:moveTo>
                    <a:pt x="4" y="5"/>
                  </a:moveTo>
                  <a:cubicBezTo>
                    <a:pt x="3" y="6"/>
                    <a:pt x="2" y="6"/>
                    <a:pt x="2" y="6"/>
                  </a:cubicBezTo>
                  <a:cubicBezTo>
                    <a:pt x="1" y="7"/>
                    <a:pt x="1" y="7"/>
                    <a:pt x="1" y="8"/>
                  </a:cubicBezTo>
                  <a:cubicBezTo>
                    <a:pt x="1" y="9"/>
                    <a:pt x="1" y="9"/>
                    <a:pt x="2" y="9"/>
                  </a:cubicBezTo>
                  <a:cubicBezTo>
                    <a:pt x="2" y="10"/>
                    <a:pt x="3" y="10"/>
                    <a:pt x="4" y="10"/>
                  </a:cubicBezTo>
                  <a:cubicBezTo>
                    <a:pt x="5" y="10"/>
                    <a:pt x="5" y="10"/>
                    <a:pt x="6" y="9"/>
                  </a:cubicBezTo>
                  <a:cubicBezTo>
                    <a:pt x="7" y="8"/>
                    <a:pt x="7" y="7"/>
                    <a:pt x="7" y="6"/>
                  </a:cubicBezTo>
                  <a:cubicBezTo>
                    <a:pt x="7" y="5"/>
                    <a:pt x="7" y="5"/>
                    <a:pt x="7" y="5"/>
                  </a:cubicBezTo>
                  <a:lnTo>
                    <a:pt x="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84" name="Freeform 343"/>
            <p:cNvSpPr>
              <a:spLocks/>
            </p:cNvSpPr>
            <p:nvPr/>
          </p:nvSpPr>
          <p:spPr bwMode="auto">
            <a:xfrm>
              <a:off x="7032" y="2319"/>
              <a:ext cx="9" cy="19"/>
            </a:xfrm>
            <a:custGeom>
              <a:avLst/>
              <a:gdLst>
                <a:gd name="T0" fmla="*/ 5 w 5"/>
                <a:gd name="T1" fmla="*/ 1 h 11"/>
                <a:gd name="T2" fmla="*/ 4 w 5"/>
                <a:gd name="T3" fmla="*/ 1 h 11"/>
                <a:gd name="T4" fmla="*/ 1 w 5"/>
                <a:gd name="T5" fmla="*/ 2 h 11"/>
                <a:gd name="T6" fmla="*/ 1 w 5"/>
                <a:gd name="T7" fmla="*/ 6 h 11"/>
                <a:gd name="T8" fmla="*/ 1 w 5"/>
                <a:gd name="T9" fmla="*/ 11 h 11"/>
                <a:gd name="T10" fmla="*/ 0 w 5"/>
                <a:gd name="T11" fmla="*/ 11 h 11"/>
                <a:gd name="T12" fmla="*/ 0 w 5"/>
                <a:gd name="T13" fmla="*/ 0 h 11"/>
                <a:gd name="T14" fmla="*/ 1 w 5"/>
                <a:gd name="T15" fmla="*/ 0 h 11"/>
                <a:gd name="T16" fmla="*/ 1 w 5"/>
                <a:gd name="T17" fmla="*/ 2 h 11"/>
                <a:gd name="T18" fmla="*/ 1 w 5"/>
                <a:gd name="T19" fmla="*/ 2 h 11"/>
                <a:gd name="T20" fmla="*/ 2 w 5"/>
                <a:gd name="T21" fmla="*/ 1 h 11"/>
                <a:gd name="T22" fmla="*/ 4 w 5"/>
                <a:gd name="T23" fmla="*/ 0 h 11"/>
                <a:gd name="T24" fmla="*/ 5 w 5"/>
                <a:gd name="T25" fmla="*/ 0 h 11"/>
                <a:gd name="T26" fmla="*/ 5 w 5"/>
                <a:gd name="T2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5" y="1"/>
                  </a:moveTo>
                  <a:cubicBezTo>
                    <a:pt x="4" y="1"/>
                    <a:pt x="4" y="1"/>
                    <a:pt x="4" y="1"/>
                  </a:cubicBezTo>
                  <a:cubicBezTo>
                    <a:pt x="3" y="1"/>
                    <a:pt x="2" y="1"/>
                    <a:pt x="1" y="2"/>
                  </a:cubicBezTo>
                  <a:cubicBezTo>
                    <a:pt x="1" y="3"/>
                    <a:pt x="1" y="4"/>
                    <a:pt x="1" y="6"/>
                  </a:cubicBezTo>
                  <a:cubicBezTo>
                    <a:pt x="1" y="11"/>
                    <a:pt x="1" y="11"/>
                    <a:pt x="1" y="11"/>
                  </a:cubicBezTo>
                  <a:cubicBezTo>
                    <a:pt x="0" y="11"/>
                    <a:pt x="0" y="11"/>
                    <a:pt x="0" y="11"/>
                  </a:cubicBezTo>
                  <a:cubicBezTo>
                    <a:pt x="0" y="0"/>
                    <a:pt x="0" y="0"/>
                    <a:pt x="0" y="0"/>
                  </a:cubicBezTo>
                  <a:cubicBezTo>
                    <a:pt x="1" y="0"/>
                    <a:pt x="1" y="0"/>
                    <a:pt x="1" y="0"/>
                  </a:cubicBezTo>
                  <a:cubicBezTo>
                    <a:pt x="1" y="2"/>
                    <a:pt x="1" y="2"/>
                    <a:pt x="1" y="2"/>
                  </a:cubicBezTo>
                  <a:cubicBezTo>
                    <a:pt x="1" y="2"/>
                    <a:pt x="1" y="2"/>
                    <a:pt x="1" y="2"/>
                  </a:cubicBezTo>
                  <a:cubicBezTo>
                    <a:pt x="1" y="2"/>
                    <a:pt x="1" y="1"/>
                    <a:pt x="2" y="1"/>
                  </a:cubicBezTo>
                  <a:cubicBezTo>
                    <a:pt x="2" y="0"/>
                    <a:pt x="3" y="0"/>
                    <a:pt x="4" y="0"/>
                  </a:cubicBezTo>
                  <a:cubicBezTo>
                    <a:pt x="4" y="0"/>
                    <a:pt x="4" y="0"/>
                    <a:pt x="5" y="0"/>
                  </a:cubicBezTo>
                  <a:lnTo>
                    <a:pt x="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85" name="Freeform 344"/>
            <p:cNvSpPr>
              <a:spLocks/>
            </p:cNvSpPr>
            <p:nvPr/>
          </p:nvSpPr>
          <p:spPr bwMode="auto">
            <a:xfrm>
              <a:off x="7043" y="2314"/>
              <a:ext cx="11" cy="24"/>
            </a:xfrm>
            <a:custGeom>
              <a:avLst/>
              <a:gdLst>
                <a:gd name="T0" fmla="*/ 6 w 6"/>
                <a:gd name="T1" fmla="*/ 14 h 14"/>
                <a:gd name="T2" fmla="*/ 5 w 6"/>
                <a:gd name="T3" fmla="*/ 14 h 14"/>
                <a:gd name="T4" fmla="*/ 2 w 6"/>
                <a:gd name="T5" fmla="*/ 11 h 14"/>
                <a:gd name="T6" fmla="*/ 2 w 6"/>
                <a:gd name="T7" fmla="*/ 4 h 14"/>
                <a:gd name="T8" fmla="*/ 0 w 6"/>
                <a:gd name="T9" fmla="*/ 4 h 14"/>
                <a:gd name="T10" fmla="*/ 0 w 6"/>
                <a:gd name="T11" fmla="*/ 3 h 14"/>
                <a:gd name="T12" fmla="*/ 2 w 6"/>
                <a:gd name="T13" fmla="*/ 3 h 14"/>
                <a:gd name="T14" fmla="*/ 2 w 6"/>
                <a:gd name="T15" fmla="*/ 0 h 14"/>
                <a:gd name="T16" fmla="*/ 3 w 6"/>
                <a:gd name="T17" fmla="*/ 0 h 14"/>
                <a:gd name="T18" fmla="*/ 3 w 6"/>
                <a:gd name="T19" fmla="*/ 0 h 14"/>
                <a:gd name="T20" fmla="*/ 3 w 6"/>
                <a:gd name="T21" fmla="*/ 3 h 14"/>
                <a:gd name="T22" fmla="*/ 6 w 6"/>
                <a:gd name="T23" fmla="*/ 3 h 14"/>
                <a:gd name="T24" fmla="*/ 6 w 6"/>
                <a:gd name="T25" fmla="*/ 4 h 14"/>
                <a:gd name="T26" fmla="*/ 3 w 6"/>
                <a:gd name="T27" fmla="*/ 4 h 14"/>
                <a:gd name="T28" fmla="*/ 3 w 6"/>
                <a:gd name="T29" fmla="*/ 11 h 14"/>
                <a:gd name="T30" fmla="*/ 4 w 6"/>
                <a:gd name="T31" fmla="*/ 13 h 14"/>
                <a:gd name="T32" fmla="*/ 5 w 6"/>
                <a:gd name="T33" fmla="*/ 13 h 14"/>
                <a:gd name="T34" fmla="*/ 6 w 6"/>
                <a:gd name="T35" fmla="*/ 13 h 14"/>
                <a:gd name="T36" fmla="*/ 6 w 6"/>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4">
                  <a:moveTo>
                    <a:pt x="6" y="14"/>
                  </a:moveTo>
                  <a:cubicBezTo>
                    <a:pt x="6" y="14"/>
                    <a:pt x="5" y="14"/>
                    <a:pt x="5" y="14"/>
                  </a:cubicBezTo>
                  <a:cubicBezTo>
                    <a:pt x="3" y="14"/>
                    <a:pt x="2" y="13"/>
                    <a:pt x="2" y="11"/>
                  </a:cubicBezTo>
                  <a:cubicBezTo>
                    <a:pt x="2" y="4"/>
                    <a:pt x="2" y="4"/>
                    <a:pt x="2" y="4"/>
                  </a:cubicBezTo>
                  <a:cubicBezTo>
                    <a:pt x="0" y="4"/>
                    <a:pt x="0" y="4"/>
                    <a:pt x="0" y="4"/>
                  </a:cubicBezTo>
                  <a:cubicBezTo>
                    <a:pt x="0" y="3"/>
                    <a:pt x="0" y="3"/>
                    <a:pt x="0" y="3"/>
                  </a:cubicBezTo>
                  <a:cubicBezTo>
                    <a:pt x="2" y="3"/>
                    <a:pt x="2" y="3"/>
                    <a:pt x="2" y="3"/>
                  </a:cubicBezTo>
                  <a:cubicBezTo>
                    <a:pt x="2" y="0"/>
                    <a:pt x="2" y="0"/>
                    <a:pt x="2" y="0"/>
                  </a:cubicBezTo>
                  <a:cubicBezTo>
                    <a:pt x="2" y="0"/>
                    <a:pt x="3" y="0"/>
                    <a:pt x="3" y="0"/>
                  </a:cubicBezTo>
                  <a:cubicBezTo>
                    <a:pt x="3" y="0"/>
                    <a:pt x="3" y="0"/>
                    <a:pt x="3" y="0"/>
                  </a:cubicBezTo>
                  <a:cubicBezTo>
                    <a:pt x="3" y="3"/>
                    <a:pt x="3" y="3"/>
                    <a:pt x="3" y="3"/>
                  </a:cubicBezTo>
                  <a:cubicBezTo>
                    <a:pt x="6" y="3"/>
                    <a:pt x="6" y="3"/>
                    <a:pt x="6" y="3"/>
                  </a:cubicBezTo>
                  <a:cubicBezTo>
                    <a:pt x="6" y="4"/>
                    <a:pt x="6" y="4"/>
                    <a:pt x="6" y="4"/>
                  </a:cubicBezTo>
                  <a:cubicBezTo>
                    <a:pt x="3" y="4"/>
                    <a:pt x="3" y="4"/>
                    <a:pt x="3" y="4"/>
                  </a:cubicBezTo>
                  <a:cubicBezTo>
                    <a:pt x="3" y="11"/>
                    <a:pt x="3" y="11"/>
                    <a:pt x="3" y="11"/>
                  </a:cubicBezTo>
                  <a:cubicBezTo>
                    <a:pt x="3" y="12"/>
                    <a:pt x="3" y="12"/>
                    <a:pt x="4" y="13"/>
                  </a:cubicBezTo>
                  <a:cubicBezTo>
                    <a:pt x="4" y="13"/>
                    <a:pt x="4" y="13"/>
                    <a:pt x="5" y="13"/>
                  </a:cubicBezTo>
                  <a:cubicBezTo>
                    <a:pt x="5" y="13"/>
                    <a:pt x="6" y="13"/>
                    <a:pt x="6" y="13"/>
                  </a:cubicBezTo>
                  <a:lnTo>
                    <a:pt x="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86" name="Rectangle 345"/>
            <p:cNvSpPr>
              <a:spLocks noChangeArrowheads="1"/>
            </p:cNvSpPr>
            <p:nvPr/>
          </p:nvSpPr>
          <p:spPr bwMode="auto">
            <a:xfrm>
              <a:off x="7351" y="2831"/>
              <a:ext cx="40" cy="16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grpSp>
      <p:grpSp>
        <p:nvGrpSpPr>
          <p:cNvPr id="1287" name="Group 315"/>
          <p:cNvGrpSpPr>
            <a:grpSpLocks noChangeAspect="1"/>
          </p:cNvGrpSpPr>
          <p:nvPr/>
        </p:nvGrpSpPr>
        <p:grpSpPr bwMode="auto">
          <a:xfrm>
            <a:off x="6036284" y="5231341"/>
            <a:ext cx="691219" cy="522254"/>
            <a:chOff x="6876" y="2250"/>
            <a:chExt cx="990" cy="748"/>
          </a:xfrm>
        </p:grpSpPr>
        <p:sp>
          <p:nvSpPr>
            <p:cNvPr id="1288" name="Rectangle 317"/>
            <p:cNvSpPr>
              <a:spLocks noChangeArrowheads="1"/>
            </p:cNvSpPr>
            <p:nvPr/>
          </p:nvSpPr>
          <p:spPr bwMode="auto">
            <a:xfrm>
              <a:off x="7125" y="2983"/>
              <a:ext cx="490" cy="1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89" name="Freeform 318"/>
            <p:cNvSpPr>
              <a:spLocks/>
            </p:cNvSpPr>
            <p:nvPr/>
          </p:nvSpPr>
          <p:spPr bwMode="auto">
            <a:xfrm>
              <a:off x="6876" y="2250"/>
              <a:ext cx="990" cy="590"/>
            </a:xfrm>
            <a:custGeom>
              <a:avLst/>
              <a:gdLst>
                <a:gd name="T0" fmla="*/ 557 w 557"/>
                <a:gd name="T1" fmla="*/ 314 h 332"/>
                <a:gd name="T2" fmla="*/ 539 w 557"/>
                <a:gd name="T3" fmla="*/ 332 h 332"/>
                <a:gd name="T4" fmla="*/ 18 w 557"/>
                <a:gd name="T5" fmla="*/ 332 h 332"/>
                <a:gd name="T6" fmla="*/ 0 w 557"/>
                <a:gd name="T7" fmla="*/ 314 h 332"/>
                <a:gd name="T8" fmla="*/ 0 w 557"/>
                <a:gd name="T9" fmla="*/ 18 h 332"/>
                <a:gd name="T10" fmla="*/ 18 w 557"/>
                <a:gd name="T11" fmla="*/ 0 h 332"/>
                <a:gd name="T12" fmla="*/ 539 w 557"/>
                <a:gd name="T13" fmla="*/ 0 h 332"/>
                <a:gd name="T14" fmla="*/ 557 w 557"/>
                <a:gd name="T15" fmla="*/ 18 h 332"/>
                <a:gd name="T16" fmla="*/ 557 w 557"/>
                <a:gd name="T17" fmla="*/ 31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32">
                  <a:moveTo>
                    <a:pt x="557" y="314"/>
                  </a:moveTo>
                  <a:cubicBezTo>
                    <a:pt x="557" y="324"/>
                    <a:pt x="549" y="332"/>
                    <a:pt x="539" y="332"/>
                  </a:cubicBezTo>
                  <a:cubicBezTo>
                    <a:pt x="18" y="332"/>
                    <a:pt x="18" y="332"/>
                    <a:pt x="18" y="332"/>
                  </a:cubicBezTo>
                  <a:cubicBezTo>
                    <a:pt x="8" y="332"/>
                    <a:pt x="0" y="324"/>
                    <a:pt x="0" y="314"/>
                  </a:cubicBezTo>
                  <a:cubicBezTo>
                    <a:pt x="0" y="18"/>
                    <a:pt x="0" y="18"/>
                    <a:pt x="0" y="18"/>
                  </a:cubicBezTo>
                  <a:cubicBezTo>
                    <a:pt x="0" y="8"/>
                    <a:pt x="8" y="0"/>
                    <a:pt x="18" y="0"/>
                  </a:cubicBezTo>
                  <a:cubicBezTo>
                    <a:pt x="539" y="0"/>
                    <a:pt x="539" y="0"/>
                    <a:pt x="539" y="0"/>
                  </a:cubicBezTo>
                  <a:cubicBezTo>
                    <a:pt x="549" y="0"/>
                    <a:pt x="557" y="8"/>
                    <a:pt x="557" y="18"/>
                  </a:cubicBezTo>
                  <a:lnTo>
                    <a:pt x="557" y="31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90" name="Freeform 319"/>
            <p:cNvSpPr>
              <a:spLocks/>
            </p:cNvSpPr>
            <p:nvPr/>
          </p:nvSpPr>
          <p:spPr bwMode="auto">
            <a:xfrm>
              <a:off x="6903" y="2276"/>
              <a:ext cx="933" cy="514"/>
            </a:xfrm>
            <a:custGeom>
              <a:avLst/>
              <a:gdLst>
                <a:gd name="T0" fmla="*/ 525 w 525"/>
                <a:gd name="T1" fmla="*/ 281 h 289"/>
                <a:gd name="T2" fmla="*/ 517 w 525"/>
                <a:gd name="T3" fmla="*/ 289 h 289"/>
                <a:gd name="T4" fmla="*/ 8 w 525"/>
                <a:gd name="T5" fmla="*/ 289 h 289"/>
                <a:gd name="T6" fmla="*/ 0 w 525"/>
                <a:gd name="T7" fmla="*/ 281 h 289"/>
                <a:gd name="T8" fmla="*/ 0 w 525"/>
                <a:gd name="T9" fmla="*/ 7 h 289"/>
                <a:gd name="T10" fmla="*/ 8 w 525"/>
                <a:gd name="T11" fmla="*/ 0 h 289"/>
                <a:gd name="T12" fmla="*/ 517 w 525"/>
                <a:gd name="T13" fmla="*/ 0 h 289"/>
                <a:gd name="T14" fmla="*/ 525 w 525"/>
                <a:gd name="T15" fmla="*/ 7 h 289"/>
                <a:gd name="T16" fmla="*/ 525 w 525"/>
                <a:gd name="T17" fmla="*/ 28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289">
                  <a:moveTo>
                    <a:pt x="525" y="281"/>
                  </a:moveTo>
                  <a:cubicBezTo>
                    <a:pt x="525" y="285"/>
                    <a:pt x="521" y="289"/>
                    <a:pt x="517" y="289"/>
                  </a:cubicBezTo>
                  <a:cubicBezTo>
                    <a:pt x="8" y="289"/>
                    <a:pt x="8" y="289"/>
                    <a:pt x="8" y="289"/>
                  </a:cubicBezTo>
                  <a:cubicBezTo>
                    <a:pt x="4" y="289"/>
                    <a:pt x="0" y="285"/>
                    <a:pt x="0" y="281"/>
                  </a:cubicBezTo>
                  <a:cubicBezTo>
                    <a:pt x="0" y="7"/>
                    <a:pt x="0" y="7"/>
                    <a:pt x="0" y="7"/>
                  </a:cubicBezTo>
                  <a:cubicBezTo>
                    <a:pt x="0" y="3"/>
                    <a:pt x="4" y="0"/>
                    <a:pt x="8" y="0"/>
                  </a:cubicBezTo>
                  <a:cubicBezTo>
                    <a:pt x="517" y="0"/>
                    <a:pt x="517" y="0"/>
                    <a:pt x="517" y="0"/>
                  </a:cubicBezTo>
                  <a:cubicBezTo>
                    <a:pt x="521" y="0"/>
                    <a:pt x="525" y="3"/>
                    <a:pt x="525" y="7"/>
                  </a:cubicBezTo>
                  <a:lnTo>
                    <a:pt x="525" y="28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91" name="Rectangle 320"/>
            <p:cNvSpPr>
              <a:spLocks noChangeArrowheads="1"/>
            </p:cNvSpPr>
            <p:nvPr/>
          </p:nvSpPr>
          <p:spPr bwMode="auto">
            <a:xfrm>
              <a:off x="6979" y="2394"/>
              <a:ext cx="215" cy="103"/>
            </a:xfrm>
            <a:prstGeom prst="rect">
              <a:avLst/>
            </a:prstGeom>
            <a:solidFill>
              <a:srgbClr val="F9EC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92" name="Rectangle 321"/>
            <p:cNvSpPr>
              <a:spLocks noChangeArrowheads="1"/>
            </p:cNvSpPr>
            <p:nvPr/>
          </p:nvSpPr>
          <p:spPr bwMode="auto">
            <a:xfrm>
              <a:off x="7201" y="2394"/>
              <a:ext cx="217" cy="103"/>
            </a:xfrm>
            <a:prstGeom prst="rect">
              <a:avLst/>
            </a:prstGeom>
            <a:solidFill>
              <a:srgbClr val="5D49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93" name="Rectangle 322"/>
            <p:cNvSpPr>
              <a:spLocks noChangeArrowheads="1"/>
            </p:cNvSpPr>
            <p:nvPr/>
          </p:nvSpPr>
          <p:spPr bwMode="auto">
            <a:xfrm>
              <a:off x="7425" y="2394"/>
              <a:ext cx="103" cy="103"/>
            </a:xfrm>
            <a:prstGeom prst="rect">
              <a:avLst/>
            </a:prstGeom>
            <a:solidFill>
              <a:srgbClr val="4573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94" name="Rectangle 323"/>
            <p:cNvSpPr>
              <a:spLocks noChangeArrowheads="1"/>
            </p:cNvSpPr>
            <p:nvPr/>
          </p:nvSpPr>
          <p:spPr bwMode="auto">
            <a:xfrm>
              <a:off x="7535" y="2394"/>
              <a:ext cx="103" cy="103"/>
            </a:xfrm>
            <a:prstGeom prst="rect">
              <a:avLst/>
            </a:prstGeom>
            <a:solidFill>
              <a:srgbClr val="0A8B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95" name="Rectangle 324"/>
            <p:cNvSpPr>
              <a:spLocks noChangeArrowheads="1"/>
            </p:cNvSpPr>
            <p:nvPr/>
          </p:nvSpPr>
          <p:spPr bwMode="auto">
            <a:xfrm>
              <a:off x="7425" y="2504"/>
              <a:ext cx="103" cy="103"/>
            </a:xfrm>
            <a:prstGeom prst="rect">
              <a:avLst/>
            </a:prstGeom>
            <a:solidFill>
              <a:srgbClr val="9736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96" name="Rectangle 325"/>
            <p:cNvSpPr>
              <a:spLocks noChangeArrowheads="1"/>
            </p:cNvSpPr>
            <p:nvPr/>
          </p:nvSpPr>
          <p:spPr bwMode="auto">
            <a:xfrm>
              <a:off x="6979" y="2504"/>
              <a:ext cx="103" cy="103"/>
            </a:xfrm>
            <a:prstGeom prst="rect">
              <a:avLst/>
            </a:prstGeom>
            <a:solidFill>
              <a:srgbClr val="588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97" name="Rectangle 326"/>
            <p:cNvSpPr>
              <a:spLocks noChangeArrowheads="1"/>
            </p:cNvSpPr>
            <p:nvPr/>
          </p:nvSpPr>
          <p:spPr bwMode="auto">
            <a:xfrm>
              <a:off x="6979" y="2616"/>
              <a:ext cx="103" cy="104"/>
            </a:xfrm>
            <a:prstGeom prst="rect">
              <a:avLst/>
            </a:prstGeom>
            <a:solidFill>
              <a:srgbClr val="5894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98" name="Rectangle 327"/>
            <p:cNvSpPr>
              <a:spLocks noChangeArrowheads="1"/>
            </p:cNvSpPr>
            <p:nvPr/>
          </p:nvSpPr>
          <p:spPr bwMode="auto">
            <a:xfrm>
              <a:off x="7091" y="2616"/>
              <a:ext cx="103" cy="104"/>
            </a:xfrm>
            <a:prstGeom prst="rect">
              <a:avLst/>
            </a:prstGeom>
            <a:solidFill>
              <a:srgbClr val="9736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299" name="Rectangle 328"/>
            <p:cNvSpPr>
              <a:spLocks noChangeArrowheads="1"/>
            </p:cNvSpPr>
            <p:nvPr/>
          </p:nvSpPr>
          <p:spPr bwMode="auto">
            <a:xfrm>
              <a:off x="7201" y="2504"/>
              <a:ext cx="217" cy="103"/>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00" name="Rectangle 329"/>
            <p:cNvSpPr>
              <a:spLocks noChangeArrowheads="1"/>
            </p:cNvSpPr>
            <p:nvPr/>
          </p:nvSpPr>
          <p:spPr bwMode="auto">
            <a:xfrm>
              <a:off x="7201" y="2616"/>
              <a:ext cx="217" cy="104"/>
            </a:xfrm>
            <a:prstGeom prst="rect">
              <a:avLst/>
            </a:prstGeom>
            <a:solidFill>
              <a:srgbClr val="F9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01" name="Rectangle 330"/>
            <p:cNvSpPr>
              <a:spLocks noChangeArrowheads="1"/>
            </p:cNvSpPr>
            <p:nvPr/>
          </p:nvSpPr>
          <p:spPr bwMode="auto">
            <a:xfrm>
              <a:off x="7423" y="2685"/>
              <a:ext cx="215" cy="35"/>
            </a:xfrm>
            <a:prstGeom prst="rect">
              <a:avLst/>
            </a:prstGeom>
            <a:solidFill>
              <a:srgbClr val="BC1F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02" name="Rectangle 331"/>
            <p:cNvSpPr>
              <a:spLocks noChangeArrowheads="1"/>
            </p:cNvSpPr>
            <p:nvPr/>
          </p:nvSpPr>
          <p:spPr bwMode="auto">
            <a:xfrm>
              <a:off x="7423" y="2616"/>
              <a:ext cx="215" cy="69"/>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03" name="Rectangle 332"/>
            <p:cNvSpPr>
              <a:spLocks noChangeArrowheads="1"/>
            </p:cNvSpPr>
            <p:nvPr/>
          </p:nvSpPr>
          <p:spPr bwMode="auto">
            <a:xfrm>
              <a:off x="7535" y="2504"/>
              <a:ext cx="103" cy="103"/>
            </a:xfrm>
            <a:prstGeom prst="rect">
              <a:avLst/>
            </a:prstGeom>
            <a:solidFill>
              <a:srgbClr val="315D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04" name="Rectangle 333"/>
            <p:cNvSpPr>
              <a:spLocks noChangeArrowheads="1"/>
            </p:cNvSpPr>
            <p:nvPr/>
          </p:nvSpPr>
          <p:spPr bwMode="auto">
            <a:xfrm>
              <a:off x="7688" y="2504"/>
              <a:ext cx="105" cy="103"/>
            </a:xfrm>
            <a:prstGeom prst="rect">
              <a:avLst/>
            </a:prstGeom>
            <a:solidFill>
              <a:srgbClr val="109C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05" name="Rectangle 334"/>
            <p:cNvSpPr>
              <a:spLocks noChangeArrowheads="1"/>
            </p:cNvSpPr>
            <p:nvPr/>
          </p:nvSpPr>
          <p:spPr bwMode="auto">
            <a:xfrm>
              <a:off x="7688" y="2614"/>
              <a:ext cx="105" cy="105"/>
            </a:xfrm>
            <a:prstGeom prst="rect">
              <a:avLst/>
            </a:prstGeom>
            <a:solidFill>
              <a:srgbClr val="DA56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06" name="Rectangle 335"/>
            <p:cNvSpPr>
              <a:spLocks noChangeArrowheads="1"/>
            </p:cNvSpPr>
            <p:nvPr/>
          </p:nvSpPr>
          <p:spPr bwMode="auto">
            <a:xfrm>
              <a:off x="7798" y="2504"/>
              <a:ext cx="38" cy="103"/>
            </a:xfrm>
            <a:prstGeom prst="rect">
              <a:avLst/>
            </a:prstGeom>
            <a:solidFill>
              <a:srgbClr val="8A2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07" name="Rectangle 336"/>
            <p:cNvSpPr>
              <a:spLocks noChangeArrowheads="1"/>
            </p:cNvSpPr>
            <p:nvPr/>
          </p:nvSpPr>
          <p:spPr bwMode="auto">
            <a:xfrm>
              <a:off x="7798" y="2614"/>
              <a:ext cx="38" cy="105"/>
            </a:xfrm>
            <a:prstGeom prst="rect">
              <a:avLst/>
            </a:prstGeom>
            <a:solidFill>
              <a:srgbClr val="B0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08" name="Rectangle 337"/>
            <p:cNvSpPr>
              <a:spLocks noChangeArrowheads="1"/>
            </p:cNvSpPr>
            <p:nvPr/>
          </p:nvSpPr>
          <p:spPr bwMode="auto">
            <a:xfrm>
              <a:off x="7688" y="2394"/>
              <a:ext cx="148" cy="103"/>
            </a:xfrm>
            <a:prstGeom prst="rect">
              <a:avLst/>
            </a:prstGeom>
            <a:solidFill>
              <a:srgbClr val="9E1F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09" name="Freeform 338"/>
            <p:cNvSpPr>
              <a:spLocks/>
            </p:cNvSpPr>
            <p:nvPr/>
          </p:nvSpPr>
          <p:spPr bwMode="auto">
            <a:xfrm>
              <a:off x="7091" y="2504"/>
              <a:ext cx="105" cy="105"/>
            </a:xfrm>
            <a:custGeom>
              <a:avLst/>
              <a:gdLst>
                <a:gd name="T0" fmla="*/ 52 w 105"/>
                <a:gd name="T1" fmla="*/ 0 h 105"/>
                <a:gd name="T2" fmla="*/ 0 w 105"/>
                <a:gd name="T3" fmla="*/ 0 h 105"/>
                <a:gd name="T4" fmla="*/ 0 w 105"/>
                <a:gd name="T5" fmla="*/ 51 h 105"/>
                <a:gd name="T6" fmla="*/ 0 w 105"/>
                <a:gd name="T7" fmla="*/ 105 h 105"/>
                <a:gd name="T8" fmla="*/ 52 w 105"/>
                <a:gd name="T9" fmla="*/ 105 h 105"/>
                <a:gd name="T10" fmla="*/ 105 w 105"/>
                <a:gd name="T11" fmla="*/ 105 h 105"/>
                <a:gd name="T12" fmla="*/ 105 w 105"/>
                <a:gd name="T13" fmla="*/ 51 h 105"/>
                <a:gd name="T14" fmla="*/ 105 w 105"/>
                <a:gd name="T15" fmla="*/ 0 h 105"/>
                <a:gd name="T16" fmla="*/ 52 w 105"/>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05">
                  <a:moveTo>
                    <a:pt x="52" y="0"/>
                  </a:moveTo>
                  <a:lnTo>
                    <a:pt x="0" y="0"/>
                  </a:lnTo>
                  <a:lnTo>
                    <a:pt x="0" y="51"/>
                  </a:lnTo>
                  <a:lnTo>
                    <a:pt x="0" y="105"/>
                  </a:lnTo>
                  <a:lnTo>
                    <a:pt x="52" y="105"/>
                  </a:lnTo>
                  <a:lnTo>
                    <a:pt x="105" y="105"/>
                  </a:lnTo>
                  <a:lnTo>
                    <a:pt x="105" y="51"/>
                  </a:lnTo>
                  <a:lnTo>
                    <a:pt x="105" y="0"/>
                  </a:lnTo>
                  <a:lnTo>
                    <a:pt x="52" y="0"/>
                  </a:lnTo>
                  <a:close/>
                </a:path>
              </a:pathLst>
            </a:custGeom>
            <a:solidFill>
              <a:srgbClr val="DA5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10" name="Rectangle 339"/>
            <p:cNvSpPr>
              <a:spLocks noChangeArrowheads="1"/>
            </p:cNvSpPr>
            <p:nvPr/>
          </p:nvSpPr>
          <p:spPr bwMode="auto">
            <a:xfrm>
              <a:off x="7786" y="2310"/>
              <a:ext cx="28" cy="27"/>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11" name="Freeform 340"/>
            <p:cNvSpPr>
              <a:spLocks/>
            </p:cNvSpPr>
            <p:nvPr/>
          </p:nvSpPr>
          <p:spPr bwMode="auto">
            <a:xfrm>
              <a:off x="6981" y="2312"/>
              <a:ext cx="14" cy="26"/>
            </a:xfrm>
            <a:custGeom>
              <a:avLst/>
              <a:gdLst>
                <a:gd name="T0" fmla="*/ 0 w 8"/>
                <a:gd name="T1" fmla="*/ 14 h 15"/>
                <a:gd name="T2" fmla="*/ 0 w 8"/>
                <a:gd name="T3" fmla="*/ 13 h 15"/>
                <a:gd name="T4" fmla="*/ 3 w 8"/>
                <a:gd name="T5" fmla="*/ 14 h 15"/>
                <a:gd name="T6" fmla="*/ 6 w 8"/>
                <a:gd name="T7" fmla="*/ 13 h 15"/>
                <a:gd name="T8" fmla="*/ 7 w 8"/>
                <a:gd name="T9" fmla="*/ 11 h 15"/>
                <a:gd name="T10" fmla="*/ 6 w 8"/>
                <a:gd name="T11" fmla="*/ 9 h 15"/>
                <a:gd name="T12" fmla="*/ 4 w 8"/>
                <a:gd name="T13" fmla="*/ 8 h 15"/>
                <a:gd name="T14" fmla="*/ 1 w 8"/>
                <a:gd name="T15" fmla="*/ 5 h 15"/>
                <a:gd name="T16" fmla="*/ 0 w 8"/>
                <a:gd name="T17" fmla="*/ 3 h 15"/>
                <a:gd name="T18" fmla="*/ 1 w 8"/>
                <a:gd name="T19" fmla="*/ 1 h 15"/>
                <a:gd name="T20" fmla="*/ 5 w 8"/>
                <a:gd name="T21" fmla="*/ 0 h 15"/>
                <a:gd name="T22" fmla="*/ 7 w 8"/>
                <a:gd name="T23" fmla="*/ 0 h 15"/>
                <a:gd name="T24" fmla="*/ 7 w 8"/>
                <a:gd name="T25" fmla="*/ 1 h 15"/>
                <a:gd name="T26" fmla="*/ 4 w 8"/>
                <a:gd name="T27" fmla="*/ 0 h 15"/>
                <a:gd name="T28" fmla="*/ 2 w 8"/>
                <a:gd name="T29" fmla="*/ 1 h 15"/>
                <a:gd name="T30" fmla="*/ 1 w 8"/>
                <a:gd name="T31" fmla="*/ 3 h 15"/>
                <a:gd name="T32" fmla="*/ 2 w 8"/>
                <a:gd name="T33" fmla="*/ 5 h 15"/>
                <a:gd name="T34" fmla="*/ 4 w 8"/>
                <a:gd name="T35" fmla="*/ 7 h 15"/>
                <a:gd name="T36" fmla="*/ 7 w 8"/>
                <a:gd name="T37" fmla="*/ 9 h 15"/>
                <a:gd name="T38" fmla="*/ 8 w 8"/>
                <a:gd name="T39" fmla="*/ 11 h 15"/>
                <a:gd name="T40" fmla="*/ 7 w 8"/>
                <a:gd name="T41" fmla="*/ 14 h 15"/>
                <a:gd name="T42" fmla="*/ 3 w 8"/>
                <a:gd name="T43" fmla="*/ 15 h 15"/>
                <a:gd name="T44" fmla="*/ 2 w 8"/>
                <a:gd name="T45" fmla="*/ 15 h 15"/>
                <a:gd name="T46" fmla="*/ 0 w 8"/>
                <a:gd name="T4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5">
                  <a:moveTo>
                    <a:pt x="0" y="14"/>
                  </a:moveTo>
                  <a:cubicBezTo>
                    <a:pt x="0" y="13"/>
                    <a:pt x="0" y="13"/>
                    <a:pt x="0" y="13"/>
                  </a:cubicBezTo>
                  <a:cubicBezTo>
                    <a:pt x="1" y="14"/>
                    <a:pt x="2" y="14"/>
                    <a:pt x="3" y="14"/>
                  </a:cubicBezTo>
                  <a:cubicBezTo>
                    <a:pt x="4" y="14"/>
                    <a:pt x="5" y="14"/>
                    <a:pt x="6" y="13"/>
                  </a:cubicBezTo>
                  <a:cubicBezTo>
                    <a:pt x="7" y="13"/>
                    <a:pt x="7" y="12"/>
                    <a:pt x="7" y="11"/>
                  </a:cubicBezTo>
                  <a:cubicBezTo>
                    <a:pt x="7" y="10"/>
                    <a:pt x="7" y="10"/>
                    <a:pt x="6" y="9"/>
                  </a:cubicBezTo>
                  <a:cubicBezTo>
                    <a:pt x="6" y="9"/>
                    <a:pt x="5" y="8"/>
                    <a:pt x="4" y="8"/>
                  </a:cubicBezTo>
                  <a:cubicBezTo>
                    <a:pt x="2" y="7"/>
                    <a:pt x="1" y="6"/>
                    <a:pt x="1" y="5"/>
                  </a:cubicBezTo>
                  <a:cubicBezTo>
                    <a:pt x="0" y="5"/>
                    <a:pt x="0" y="4"/>
                    <a:pt x="0" y="3"/>
                  </a:cubicBezTo>
                  <a:cubicBezTo>
                    <a:pt x="0" y="2"/>
                    <a:pt x="1" y="1"/>
                    <a:pt x="1" y="1"/>
                  </a:cubicBezTo>
                  <a:cubicBezTo>
                    <a:pt x="2" y="0"/>
                    <a:pt x="3" y="0"/>
                    <a:pt x="5" y="0"/>
                  </a:cubicBezTo>
                  <a:cubicBezTo>
                    <a:pt x="5" y="0"/>
                    <a:pt x="6" y="0"/>
                    <a:pt x="7" y="0"/>
                  </a:cubicBezTo>
                  <a:cubicBezTo>
                    <a:pt x="7" y="1"/>
                    <a:pt x="7" y="1"/>
                    <a:pt x="7" y="1"/>
                  </a:cubicBezTo>
                  <a:cubicBezTo>
                    <a:pt x="6" y="1"/>
                    <a:pt x="5" y="0"/>
                    <a:pt x="4" y="0"/>
                  </a:cubicBezTo>
                  <a:cubicBezTo>
                    <a:pt x="3" y="0"/>
                    <a:pt x="3" y="1"/>
                    <a:pt x="2" y="1"/>
                  </a:cubicBezTo>
                  <a:cubicBezTo>
                    <a:pt x="1" y="2"/>
                    <a:pt x="1" y="2"/>
                    <a:pt x="1" y="3"/>
                  </a:cubicBezTo>
                  <a:cubicBezTo>
                    <a:pt x="1" y="4"/>
                    <a:pt x="1" y="5"/>
                    <a:pt x="2" y="5"/>
                  </a:cubicBezTo>
                  <a:cubicBezTo>
                    <a:pt x="2" y="5"/>
                    <a:pt x="3" y="6"/>
                    <a:pt x="4" y="7"/>
                  </a:cubicBezTo>
                  <a:cubicBezTo>
                    <a:pt x="6" y="8"/>
                    <a:pt x="7" y="8"/>
                    <a:pt x="7" y="9"/>
                  </a:cubicBezTo>
                  <a:cubicBezTo>
                    <a:pt x="8" y="10"/>
                    <a:pt x="8" y="10"/>
                    <a:pt x="8" y="11"/>
                  </a:cubicBezTo>
                  <a:cubicBezTo>
                    <a:pt x="8" y="12"/>
                    <a:pt x="7" y="13"/>
                    <a:pt x="7" y="14"/>
                  </a:cubicBezTo>
                  <a:cubicBezTo>
                    <a:pt x="6" y="15"/>
                    <a:pt x="5" y="15"/>
                    <a:pt x="3" y="15"/>
                  </a:cubicBezTo>
                  <a:cubicBezTo>
                    <a:pt x="3" y="15"/>
                    <a:pt x="2" y="15"/>
                    <a:pt x="2" y="15"/>
                  </a:cubicBezTo>
                  <a:cubicBezTo>
                    <a:pt x="1" y="15"/>
                    <a:pt x="0" y="14"/>
                    <a:pt x="0"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12" name="Freeform 341"/>
            <p:cNvSpPr>
              <a:spLocks/>
            </p:cNvSpPr>
            <p:nvPr/>
          </p:nvSpPr>
          <p:spPr bwMode="auto">
            <a:xfrm>
              <a:off x="6997" y="2314"/>
              <a:ext cx="11" cy="24"/>
            </a:xfrm>
            <a:custGeom>
              <a:avLst/>
              <a:gdLst>
                <a:gd name="T0" fmla="*/ 6 w 6"/>
                <a:gd name="T1" fmla="*/ 14 h 14"/>
                <a:gd name="T2" fmla="*/ 5 w 6"/>
                <a:gd name="T3" fmla="*/ 14 h 14"/>
                <a:gd name="T4" fmla="*/ 2 w 6"/>
                <a:gd name="T5" fmla="*/ 11 h 14"/>
                <a:gd name="T6" fmla="*/ 2 w 6"/>
                <a:gd name="T7" fmla="*/ 4 h 14"/>
                <a:gd name="T8" fmla="*/ 0 w 6"/>
                <a:gd name="T9" fmla="*/ 4 h 14"/>
                <a:gd name="T10" fmla="*/ 0 w 6"/>
                <a:gd name="T11" fmla="*/ 3 h 14"/>
                <a:gd name="T12" fmla="*/ 2 w 6"/>
                <a:gd name="T13" fmla="*/ 3 h 14"/>
                <a:gd name="T14" fmla="*/ 2 w 6"/>
                <a:gd name="T15" fmla="*/ 0 h 14"/>
                <a:gd name="T16" fmla="*/ 3 w 6"/>
                <a:gd name="T17" fmla="*/ 0 h 14"/>
                <a:gd name="T18" fmla="*/ 3 w 6"/>
                <a:gd name="T19" fmla="*/ 0 h 14"/>
                <a:gd name="T20" fmla="*/ 3 w 6"/>
                <a:gd name="T21" fmla="*/ 3 h 14"/>
                <a:gd name="T22" fmla="*/ 6 w 6"/>
                <a:gd name="T23" fmla="*/ 3 h 14"/>
                <a:gd name="T24" fmla="*/ 6 w 6"/>
                <a:gd name="T25" fmla="*/ 4 h 14"/>
                <a:gd name="T26" fmla="*/ 3 w 6"/>
                <a:gd name="T27" fmla="*/ 4 h 14"/>
                <a:gd name="T28" fmla="*/ 3 w 6"/>
                <a:gd name="T29" fmla="*/ 11 h 14"/>
                <a:gd name="T30" fmla="*/ 4 w 6"/>
                <a:gd name="T31" fmla="*/ 13 h 14"/>
                <a:gd name="T32" fmla="*/ 5 w 6"/>
                <a:gd name="T33" fmla="*/ 13 h 14"/>
                <a:gd name="T34" fmla="*/ 6 w 6"/>
                <a:gd name="T35" fmla="*/ 13 h 14"/>
                <a:gd name="T36" fmla="*/ 6 w 6"/>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4">
                  <a:moveTo>
                    <a:pt x="6" y="14"/>
                  </a:moveTo>
                  <a:cubicBezTo>
                    <a:pt x="6" y="14"/>
                    <a:pt x="5" y="14"/>
                    <a:pt x="5" y="14"/>
                  </a:cubicBezTo>
                  <a:cubicBezTo>
                    <a:pt x="3" y="14"/>
                    <a:pt x="2" y="13"/>
                    <a:pt x="2" y="11"/>
                  </a:cubicBezTo>
                  <a:cubicBezTo>
                    <a:pt x="2" y="4"/>
                    <a:pt x="2" y="4"/>
                    <a:pt x="2" y="4"/>
                  </a:cubicBezTo>
                  <a:cubicBezTo>
                    <a:pt x="0" y="4"/>
                    <a:pt x="0" y="4"/>
                    <a:pt x="0" y="4"/>
                  </a:cubicBezTo>
                  <a:cubicBezTo>
                    <a:pt x="0" y="3"/>
                    <a:pt x="0" y="3"/>
                    <a:pt x="0" y="3"/>
                  </a:cubicBezTo>
                  <a:cubicBezTo>
                    <a:pt x="2" y="3"/>
                    <a:pt x="2" y="3"/>
                    <a:pt x="2" y="3"/>
                  </a:cubicBezTo>
                  <a:cubicBezTo>
                    <a:pt x="2" y="0"/>
                    <a:pt x="2" y="0"/>
                    <a:pt x="2" y="0"/>
                  </a:cubicBezTo>
                  <a:cubicBezTo>
                    <a:pt x="2" y="0"/>
                    <a:pt x="3" y="0"/>
                    <a:pt x="3" y="0"/>
                  </a:cubicBezTo>
                  <a:cubicBezTo>
                    <a:pt x="3" y="0"/>
                    <a:pt x="3" y="0"/>
                    <a:pt x="3" y="0"/>
                  </a:cubicBezTo>
                  <a:cubicBezTo>
                    <a:pt x="3" y="3"/>
                    <a:pt x="3" y="3"/>
                    <a:pt x="3" y="3"/>
                  </a:cubicBezTo>
                  <a:cubicBezTo>
                    <a:pt x="6" y="3"/>
                    <a:pt x="6" y="3"/>
                    <a:pt x="6" y="3"/>
                  </a:cubicBezTo>
                  <a:cubicBezTo>
                    <a:pt x="6" y="4"/>
                    <a:pt x="6" y="4"/>
                    <a:pt x="6" y="4"/>
                  </a:cubicBezTo>
                  <a:cubicBezTo>
                    <a:pt x="3" y="4"/>
                    <a:pt x="3" y="4"/>
                    <a:pt x="3" y="4"/>
                  </a:cubicBezTo>
                  <a:cubicBezTo>
                    <a:pt x="3" y="11"/>
                    <a:pt x="3" y="11"/>
                    <a:pt x="3" y="11"/>
                  </a:cubicBezTo>
                  <a:cubicBezTo>
                    <a:pt x="3" y="12"/>
                    <a:pt x="3" y="12"/>
                    <a:pt x="4" y="13"/>
                  </a:cubicBezTo>
                  <a:cubicBezTo>
                    <a:pt x="4" y="13"/>
                    <a:pt x="4" y="13"/>
                    <a:pt x="5" y="13"/>
                  </a:cubicBezTo>
                  <a:cubicBezTo>
                    <a:pt x="5" y="13"/>
                    <a:pt x="6" y="13"/>
                    <a:pt x="6" y="13"/>
                  </a:cubicBezTo>
                  <a:lnTo>
                    <a:pt x="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13" name="Freeform 342"/>
            <p:cNvSpPr>
              <a:spLocks noEditPoints="1"/>
            </p:cNvSpPr>
            <p:nvPr/>
          </p:nvSpPr>
          <p:spPr bwMode="auto">
            <a:xfrm>
              <a:off x="7011" y="2319"/>
              <a:ext cx="14" cy="19"/>
            </a:xfrm>
            <a:custGeom>
              <a:avLst/>
              <a:gdLst>
                <a:gd name="T0" fmla="*/ 7 w 8"/>
                <a:gd name="T1" fmla="*/ 11 h 11"/>
                <a:gd name="T2" fmla="*/ 7 w 8"/>
                <a:gd name="T3" fmla="*/ 9 h 11"/>
                <a:gd name="T4" fmla="*/ 7 w 8"/>
                <a:gd name="T5" fmla="*/ 9 h 11"/>
                <a:gd name="T6" fmla="*/ 6 w 8"/>
                <a:gd name="T7" fmla="*/ 10 h 11"/>
                <a:gd name="T8" fmla="*/ 3 w 8"/>
                <a:gd name="T9" fmla="*/ 11 h 11"/>
                <a:gd name="T10" fmla="*/ 1 w 8"/>
                <a:gd name="T11" fmla="*/ 10 h 11"/>
                <a:gd name="T12" fmla="*/ 0 w 8"/>
                <a:gd name="T13" fmla="*/ 8 h 11"/>
                <a:gd name="T14" fmla="*/ 4 w 8"/>
                <a:gd name="T15" fmla="*/ 5 h 11"/>
                <a:gd name="T16" fmla="*/ 7 w 8"/>
                <a:gd name="T17" fmla="*/ 4 h 11"/>
                <a:gd name="T18" fmla="*/ 5 w 8"/>
                <a:gd name="T19" fmla="*/ 1 h 11"/>
                <a:gd name="T20" fmla="*/ 1 w 8"/>
                <a:gd name="T21" fmla="*/ 2 h 11"/>
                <a:gd name="T22" fmla="*/ 1 w 8"/>
                <a:gd name="T23" fmla="*/ 1 h 11"/>
                <a:gd name="T24" fmla="*/ 3 w 8"/>
                <a:gd name="T25" fmla="*/ 0 h 11"/>
                <a:gd name="T26" fmla="*/ 5 w 8"/>
                <a:gd name="T27" fmla="*/ 0 h 11"/>
                <a:gd name="T28" fmla="*/ 7 w 8"/>
                <a:gd name="T29" fmla="*/ 1 h 11"/>
                <a:gd name="T30" fmla="*/ 8 w 8"/>
                <a:gd name="T31" fmla="*/ 4 h 11"/>
                <a:gd name="T32" fmla="*/ 8 w 8"/>
                <a:gd name="T33" fmla="*/ 11 h 11"/>
                <a:gd name="T34" fmla="*/ 7 w 8"/>
                <a:gd name="T35" fmla="*/ 11 h 11"/>
                <a:gd name="T36" fmla="*/ 4 w 8"/>
                <a:gd name="T37" fmla="*/ 5 h 11"/>
                <a:gd name="T38" fmla="*/ 2 w 8"/>
                <a:gd name="T39" fmla="*/ 6 h 11"/>
                <a:gd name="T40" fmla="*/ 1 w 8"/>
                <a:gd name="T41" fmla="*/ 8 h 11"/>
                <a:gd name="T42" fmla="*/ 2 w 8"/>
                <a:gd name="T43" fmla="*/ 9 h 11"/>
                <a:gd name="T44" fmla="*/ 4 w 8"/>
                <a:gd name="T45" fmla="*/ 10 h 11"/>
                <a:gd name="T46" fmla="*/ 6 w 8"/>
                <a:gd name="T47" fmla="*/ 9 h 11"/>
                <a:gd name="T48" fmla="*/ 7 w 8"/>
                <a:gd name="T49" fmla="*/ 6 h 11"/>
                <a:gd name="T50" fmla="*/ 7 w 8"/>
                <a:gd name="T51" fmla="*/ 5 h 11"/>
                <a:gd name="T52" fmla="*/ 4 w 8"/>
                <a:gd name="T5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11">
                  <a:moveTo>
                    <a:pt x="7" y="11"/>
                  </a:moveTo>
                  <a:cubicBezTo>
                    <a:pt x="7" y="9"/>
                    <a:pt x="7" y="9"/>
                    <a:pt x="7" y="9"/>
                  </a:cubicBezTo>
                  <a:cubicBezTo>
                    <a:pt x="7" y="9"/>
                    <a:pt x="7" y="9"/>
                    <a:pt x="7" y="9"/>
                  </a:cubicBezTo>
                  <a:cubicBezTo>
                    <a:pt x="7" y="9"/>
                    <a:pt x="6" y="10"/>
                    <a:pt x="6" y="10"/>
                  </a:cubicBezTo>
                  <a:cubicBezTo>
                    <a:pt x="5" y="11"/>
                    <a:pt x="4" y="11"/>
                    <a:pt x="3" y="11"/>
                  </a:cubicBezTo>
                  <a:cubicBezTo>
                    <a:pt x="2" y="11"/>
                    <a:pt x="2" y="11"/>
                    <a:pt x="1" y="10"/>
                  </a:cubicBezTo>
                  <a:cubicBezTo>
                    <a:pt x="0" y="10"/>
                    <a:pt x="0" y="9"/>
                    <a:pt x="0" y="8"/>
                  </a:cubicBezTo>
                  <a:cubicBezTo>
                    <a:pt x="0" y="6"/>
                    <a:pt x="1" y="5"/>
                    <a:pt x="4" y="5"/>
                  </a:cubicBezTo>
                  <a:cubicBezTo>
                    <a:pt x="7" y="4"/>
                    <a:pt x="7" y="4"/>
                    <a:pt x="7" y="4"/>
                  </a:cubicBezTo>
                  <a:cubicBezTo>
                    <a:pt x="7" y="2"/>
                    <a:pt x="6" y="1"/>
                    <a:pt x="5" y="1"/>
                  </a:cubicBezTo>
                  <a:cubicBezTo>
                    <a:pt x="3" y="1"/>
                    <a:pt x="2" y="1"/>
                    <a:pt x="1" y="2"/>
                  </a:cubicBezTo>
                  <a:cubicBezTo>
                    <a:pt x="1" y="1"/>
                    <a:pt x="1" y="1"/>
                    <a:pt x="1" y="1"/>
                  </a:cubicBezTo>
                  <a:cubicBezTo>
                    <a:pt x="2" y="1"/>
                    <a:pt x="2" y="0"/>
                    <a:pt x="3" y="0"/>
                  </a:cubicBezTo>
                  <a:cubicBezTo>
                    <a:pt x="3" y="0"/>
                    <a:pt x="4" y="0"/>
                    <a:pt x="5" y="0"/>
                  </a:cubicBezTo>
                  <a:cubicBezTo>
                    <a:pt x="6" y="0"/>
                    <a:pt x="7" y="0"/>
                    <a:pt x="7" y="1"/>
                  </a:cubicBezTo>
                  <a:cubicBezTo>
                    <a:pt x="8" y="1"/>
                    <a:pt x="8" y="2"/>
                    <a:pt x="8" y="4"/>
                  </a:cubicBezTo>
                  <a:cubicBezTo>
                    <a:pt x="8" y="11"/>
                    <a:pt x="8" y="11"/>
                    <a:pt x="8" y="11"/>
                  </a:cubicBezTo>
                  <a:lnTo>
                    <a:pt x="7" y="11"/>
                  </a:lnTo>
                  <a:close/>
                  <a:moveTo>
                    <a:pt x="4" y="5"/>
                  </a:moveTo>
                  <a:cubicBezTo>
                    <a:pt x="3" y="6"/>
                    <a:pt x="2" y="6"/>
                    <a:pt x="2" y="6"/>
                  </a:cubicBezTo>
                  <a:cubicBezTo>
                    <a:pt x="1" y="7"/>
                    <a:pt x="1" y="7"/>
                    <a:pt x="1" y="8"/>
                  </a:cubicBezTo>
                  <a:cubicBezTo>
                    <a:pt x="1" y="9"/>
                    <a:pt x="1" y="9"/>
                    <a:pt x="2" y="9"/>
                  </a:cubicBezTo>
                  <a:cubicBezTo>
                    <a:pt x="2" y="10"/>
                    <a:pt x="3" y="10"/>
                    <a:pt x="4" y="10"/>
                  </a:cubicBezTo>
                  <a:cubicBezTo>
                    <a:pt x="5" y="10"/>
                    <a:pt x="5" y="10"/>
                    <a:pt x="6" y="9"/>
                  </a:cubicBezTo>
                  <a:cubicBezTo>
                    <a:pt x="7" y="8"/>
                    <a:pt x="7" y="7"/>
                    <a:pt x="7" y="6"/>
                  </a:cubicBezTo>
                  <a:cubicBezTo>
                    <a:pt x="7" y="5"/>
                    <a:pt x="7" y="5"/>
                    <a:pt x="7" y="5"/>
                  </a:cubicBezTo>
                  <a:lnTo>
                    <a:pt x="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14" name="Freeform 343"/>
            <p:cNvSpPr>
              <a:spLocks/>
            </p:cNvSpPr>
            <p:nvPr/>
          </p:nvSpPr>
          <p:spPr bwMode="auto">
            <a:xfrm>
              <a:off x="7032" y="2319"/>
              <a:ext cx="9" cy="19"/>
            </a:xfrm>
            <a:custGeom>
              <a:avLst/>
              <a:gdLst>
                <a:gd name="T0" fmla="*/ 5 w 5"/>
                <a:gd name="T1" fmla="*/ 1 h 11"/>
                <a:gd name="T2" fmla="*/ 4 w 5"/>
                <a:gd name="T3" fmla="*/ 1 h 11"/>
                <a:gd name="T4" fmla="*/ 1 w 5"/>
                <a:gd name="T5" fmla="*/ 2 h 11"/>
                <a:gd name="T6" fmla="*/ 1 w 5"/>
                <a:gd name="T7" fmla="*/ 6 h 11"/>
                <a:gd name="T8" fmla="*/ 1 w 5"/>
                <a:gd name="T9" fmla="*/ 11 h 11"/>
                <a:gd name="T10" fmla="*/ 0 w 5"/>
                <a:gd name="T11" fmla="*/ 11 h 11"/>
                <a:gd name="T12" fmla="*/ 0 w 5"/>
                <a:gd name="T13" fmla="*/ 0 h 11"/>
                <a:gd name="T14" fmla="*/ 1 w 5"/>
                <a:gd name="T15" fmla="*/ 0 h 11"/>
                <a:gd name="T16" fmla="*/ 1 w 5"/>
                <a:gd name="T17" fmla="*/ 2 h 11"/>
                <a:gd name="T18" fmla="*/ 1 w 5"/>
                <a:gd name="T19" fmla="*/ 2 h 11"/>
                <a:gd name="T20" fmla="*/ 2 w 5"/>
                <a:gd name="T21" fmla="*/ 1 h 11"/>
                <a:gd name="T22" fmla="*/ 4 w 5"/>
                <a:gd name="T23" fmla="*/ 0 h 11"/>
                <a:gd name="T24" fmla="*/ 5 w 5"/>
                <a:gd name="T25" fmla="*/ 0 h 11"/>
                <a:gd name="T26" fmla="*/ 5 w 5"/>
                <a:gd name="T2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5" y="1"/>
                  </a:moveTo>
                  <a:cubicBezTo>
                    <a:pt x="4" y="1"/>
                    <a:pt x="4" y="1"/>
                    <a:pt x="4" y="1"/>
                  </a:cubicBezTo>
                  <a:cubicBezTo>
                    <a:pt x="3" y="1"/>
                    <a:pt x="2" y="1"/>
                    <a:pt x="1" y="2"/>
                  </a:cubicBezTo>
                  <a:cubicBezTo>
                    <a:pt x="1" y="3"/>
                    <a:pt x="1" y="4"/>
                    <a:pt x="1" y="6"/>
                  </a:cubicBezTo>
                  <a:cubicBezTo>
                    <a:pt x="1" y="11"/>
                    <a:pt x="1" y="11"/>
                    <a:pt x="1" y="11"/>
                  </a:cubicBezTo>
                  <a:cubicBezTo>
                    <a:pt x="0" y="11"/>
                    <a:pt x="0" y="11"/>
                    <a:pt x="0" y="11"/>
                  </a:cubicBezTo>
                  <a:cubicBezTo>
                    <a:pt x="0" y="0"/>
                    <a:pt x="0" y="0"/>
                    <a:pt x="0" y="0"/>
                  </a:cubicBezTo>
                  <a:cubicBezTo>
                    <a:pt x="1" y="0"/>
                    <a:pt x="1" y="0"/>
                    <a:pt x="1" y="0"/>
                  </a:cubicBezTo>
                  <a:cubicBezTo>
                    <a:pt x="1" y="2"/>
                    <a:pt x="1" y="2"/>
                    <a:pt x="1" y="2"/>
                  </a:cubicBezTo>
                  <a:cubicBezTo>
                    <a:pt x="1" y="2"/>
                    <a:pt x="1" y="2"/>
                    <a:pt x="1" y="2"/>
                  </a:cubicBezTo>
                  <a:cubicBezTo>
                    <a:pt x="1" y="2"/>
                    <a:pt x="1" y="1"/>
                    <a:pt x="2" y="1"/>
                  </a:cubicBezTo>
                  <a:cubicBezTo>
                    <a:pt x="2" y="0"/>
                    <a:pt x="3" y="0"/>
                    <a:pt x="4" y="0"/>
                  </a:cubicBezTo>
                  <a:cubicBezTo>
                    <a:pt x="4" y="0"/>
                    <a:pt x="4" y="0"/>
                    <a:pt x="5" y="0"/>
                  </a:cubicBezTo>
                  <a:lnTo>
                    <a:pt x="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15" name="Freeform 344"/>
            <p:cNvSpPr>
              <a:spLocks/>
            </p:cNvSpPr>
            <p:nvPr/>
          </p:nvSpPr>
          <p:spPr bwMode="auto">
            <a:xfrm>
              <a:off x="7043" y="2314"/>
              <a:ext cx="11" cy="24"/>
            </a:xfrm>
            <a:custGeom>
              <a:avLst/>
              <a:gdLst>
                <a:gd name="T0" fmla="*/ 6 w 6"/>
                <a:gd name="T1" fmla="*/ 14 h 14"/>
                <a:gd name="T2" fmla="*/ 5 w 6"/>
                <a:gd name="T3" fmla="*/ 14 h 14"/>
                <a:gd name="T4" fmla="*/ 2 w 6"/>
                <a:gd name="T5" fmla="*/ 11 h 14"/>
                <a:gd name="T6" fmla="*/ 2 w 6"/>
                <a:gd name="T7" fmla="*/ 4 h 14"/>
                <a:gd name="T8" fmla="*/ 0 w 6"/>
                <a:gd name="T9" fmla="*/ 4 h 14"/>
                <a:gd name="T10" fmla="*/ 0 w 6"/>
                <a:gd name="T11" fmla="*/ 3 h 14"/>
                <a:gd name="T12" fmla="*/ 2 w 6"/>
                <a:gd name="T13" fmla="*/ 3 h 14"/>
                <a:gd name="T14" fmla="*/ 2 w 6"/>
                <a:gd name="T15" fmla="*/ 0 h 14"/>
                <a:gd name="T16" fmla="*/ 3 w 6"/>
                <a:gd name="T17" fmla="*/ 0 h 14"/>
                <a:gd name="T18" fmla="*/ 3 w 6"/>
                <a:gd name="T19" fmla="*/ 0 h 14"/>
                <a:gd name="T20" fmla="*/ 3 w 6"/>
                <a:gd name="T21" fmla="*/ 3 h 14"/>
                <a:gd name="T22" fmla="*/ 6 w 6"/>
                <a:gd name="T23" fmla="*/ 3 h 14"/>
                <a:gd name="T24" fmla="*/ 6 w 6"/>
                <a:gd name="T25" fmla="*/ 4 h 14"/>
                <a:gd name="T26" fmla="*/ 3 w 6"/>
                <a:gd name="T27" fmla="*/ 4 h 14"/>
                <a:gd name="T28" fmla="*/ 3 w 6"/>
                <a:gd name="T29" fmla="*/ 11 h 14"/>
                <a:gd name="T30" fmla="*/ 4 w 6"/>
                <a:gd name="T31" fmla="*/ 13 h 14"/>
                <a:gd name="T32" fmla="*/ 5 w 6"/>
                <a:gd name="T33" fmla="*/ 13 h 14"/>
                <a:gd name="T34" fmla="*/ 6 w 6"/>
                <a:gd name="T35" fmla="*/ 13 h 14"/>
                <a:gd name="T36" fmla="*/ 6 w 6"/>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4">
                  <a:moveTo>
                    <a:pt x="6" y="14"/>
                  </a:moveTo>
                  <a:cubicBezTo>
                    <a:pt x="6" y="14"/>
                    <a:pt x="5" y="14"/>
                    <a:pt x="5" y="14"/>
                  </a:cubicBezTo>
                  <a:cubicBezTo>
                    <a:pt x="3" y="14"/>
                    <a:pt x="2" y="13"/>
                    <a:pt x="2" y="11"/>
                  </a:cubicBezTo>
                  <a:cubicBezTo>
                    <a:pt x="2" y="4"/>
                    <a:pt x="2" y="4"/>
                    <a:pt x="2" y="4"/>
                  </a:cubicBezTo>
                  <a:cubicBezTo>
                    <a:pt x="0" y="4"/>
                    <a:pt x="0" y="4"/>
                    <a:pt x="0" y="4"/>
                  </a:cubicBezTo>
                  <a:cubicBezTo>
                    <a:pt x="0" y="3"/>
                    <a:pt x="0" y="3"/>
                    <a:pt x="0" y="3"/>
                  </a:cubicBezTo>
                  <a:cubicBezTo>
                    <a:pt x="2" y="3"/>
                    <a:pt x="2" y="3"/>
                    <a:pt x="2" y="3"/>
                  </a:cubicBezTo>
                  <a:cubicBezTo>
                    <a:pt x="2" y="0"/>
                    <a:pt x="2" y="0"/>
                    <a:pt x="2" y="0"/>
                  </a:cubicBezTo>
                  <a:cubicBezTo>
                    <a:pt x="2" y="0"/>
                    <a:pt x="3" y="0"/>
                    <a:pt x="3" y="0"/>
                  </a:cubicBezTo>
                  <a:cubicBezTo>
                    <a:pt x="3" y="0"/>
                    <a:pt x="3" y="0"/>
                    <a:pt x="3" y="0"/>
                  </a:cubicBezTo>
                  <a:cubicBezTo>
                    <a:pt x="3" y="3"/>
                    <a:pt x="3" y="3"/>
                    <a:pt x="3" y="3"/>
                  </a:cubicBezTo>
                  <a:cubicBezTo>
                    <a:pt x="6" y="3"/>
                    <a:pt x="6" y="3"/>
                    <a:pt x="6" y="3"/>
                  </a:cubicBezTo>
                  <a:cubicBezTo>
                    <a:pt x="6" y="4"/>
                    <a:pt x="6" y="4"/>
                    <a:pt x="6" y="4"/>
                  </a:cubicBezTo>
                  <a:cubicBezTo>
                    <a:pt x="3" y="4"/>
                    <a:pt x="3" y="4"/>
                    <a:pt x="3" y="4"/>
                  </a:cubicBezTo>
                  <a:cubicBezTo>
                    <a:pt x="3" y="11"/>
                    <a:pt x="3" y="11"/>
                    <a:pt x="3" y="11"/>
                  </a:cubicBezTo>
                  <a:cubicBezTo>
                    <a:pt x="3" y="12"/>
                    <a:pt x="3" y="12"/>
                    <a:pt x="4" y="13"/>
                  </a:cubicBezTo>
                  <a:cubicBezTo>
                    <a:pt x="4" y="13"/>
                    <a:pt x="4" y="13"/>
                    <a:pt x="5" y="13"/>
                  </a:cubicBezTo>
                  <a:cubicBezTo>
                    <a:pt x="5" y="13"/>
                    <a:pt x="6" y="13"/>
                    <a:pt x="6" y="13"/>
                  </a:cubicBezTo>
                  <a:lnTo>
                    <a:pt x="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16" name="Rectangle 345"/>
            <p:cNvSpPr>
              <a:spLocks noChangeArrowheads="1"/>
            </p:cNvSpPr>
            <p:nvPr/>
          </p:nvSpPr>
          <p:spPr bwMode="auto">
            <a:xfrm>
              <a:off x="7351" y="2831"/>
              <a:ext cx="40" cy="16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grpSp>
      <p:grpSp>
        <p:nvGrpSpPr>
          <p:cNvPr id="1317" name="Group 315"/>
          <p:cNvGrpSpPr>
            <a:grpSpLocks noChangeAspect="1"/>
          </p:cNvGrpSpPr>
          <p:nvPr/>
        </p:nvGrpSpPr>
        <p:grpSpPr bwMode="auto">
          <a:xfrm>
            <a:off x="5190211" y="5231341"/>
            <a:ext cx="691219" cy="522254"/>
            <a:chOff x="6876" y="2250"/>
            <a:chExt cx="990" cy="748"/>
          </a:xfrm>
        </p:grpSpPr>
        <p:sp>
          <p:nvSpPr>
            <p:cNvPr id="1318" name="Rectangle 317"/>
            <p:cNvSpPr>
              <a:spLocks noChangeArrowheads="1"/>
            </p:cNvSpPr>
            <p:nvPr/>
          </p:nvSpPr>
          <p:spPr bwMode="auto">
            <a:xfrm>
              <a:off x="7125" y="2983"/>
              <a:ext cx="490" cy="1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19" name="Freeform 318"/>
            <p:cNvSpPr>
              <a:spLocks/>
            </p:cNvSpPr>
            <p:nvPr/>
          </p:nvSpPr>
          <p:spPr bwMode="auto">
            <a:xfrm>
              <a:off x="6876" y="2250"/>
              <a:ext cx="990" cy="590"/>
            </a:xfrm>
            <a:custGeom>
              <a:avLst/>
              <a:gdLst>
                <a:gd name="T0" fmla="*/ 557 w 557"/>
                <a:gd name="T1" fmla="*/ 314 h 332"/>
                <a:gd name="T2" fmla="*/ 539 w 557"/>
                <a:gd name="T3" fmla="*/ 332 h 332"/>
                <a:gd name="T4" fmla="*/ 18 w 557"/>
                <a:gd name="T5" fmla="*/ 332 h 332"/>
                <a:gd name="T6" fmla="*/ 0 w 557"/>
                <a:gd name="T7" fmla="*/ 314 h 332"/>
                <a:gd name="T8" fmla="*/ 0 w 557"/>
                <a:gd name="T9" fmla="*/ 18 h 332"/>
                <a:gd name="T10" fmla="*/ 18 w 557"/>
                <a:gd name="T11" fmla="*/ 0 h 332"/>
                <a:gd name="T12" fmla="*/ 539 w 557"/>
                <a:gd name="T13" fmla="*/ 0 h 332"/>
                <a:gd name="T14" fmla="*/ 557 w 557"/>
                <a:gd name="T15" fmla="*/ 18 h 332"/>
                <a:gd name="T16" fmla="*/ 557 w 557"/>
                <a:gd name="T17" fmla="*/ 31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32">
                  <a:moveTo>
                    <a:pt x="557" y="314"/>
                  </a:moveTo>
                  <a:cubicBezTo>
                    <a:pt x="557" y="324"/>
                    <a:pt x="549" y="332"/>
                    <a:pt x="539" y="332"/>
                  </a:cubicBezTo>
                  <a:cubicBezTo>
                    <a:pt x="18" y="332"/>
                    <a:pt x="18" y="332"/>
                    <a:pt x="18" y="332"/>
                  </a:cubicBezTo>
                  <a:cubicBezTo>
                    <a:pt x="8" y="332"/>
                    <a:pt x="0" y="324"/>
                    <a:pt x="0" y="314"/>
                  </a:cubicBezTo>
                  <a:cubicBezTo>
                    <a:pt x="0" y="18"/>
                    <a:pt x="0" y="18"/>
                    <a:pt x="0" y="18"/>
                  </a:cubicBezTo>
                  <a:cubicBezTo>
                    <a:pt x="0" y="8"/>
                    <a:pt x="8" y="0"/>
                    <a:pt x="18" y="0"/>
                  </a:cubicBezTo>
                  <a:cubicBezTo>
                    <a:pt x="539" y="0"/>
                    <a:pt x="539" y="0"/>
                    <a:pt x="539" y="0"/>
                  </a:cubicBezTo>
                  <a:cubicBezTo>
                    <a:pt x="549" y="0"/>
                    <a:pt x="557" y="8"/>
                    <a:pt x="557" y="18"/>
                  </a:cubicBezTo>
                  <a:lnTo>
                    <a:pt x="557" y="31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20" name="Freeform 319"/>
            <p:cNvSpPr>
              <a:spLocks/>
            </p:cNvSpPr>
            <p:nvPr/>
          </p:nvSpPr>
          <p:spPr bwMode="auto">
            <a:xfrm>
              <a:off x="6903" y="2276"/>
              <a:ext cx="933" cy="514"/>
            </a:xfrm>
            <a:custGeom>
              <a:avLst/>
              <a:gdLst>
                <a:gd name="T0" fmla="*/ 525 w 525"/>
                <a:gd name="T1" fmla="*/ 281 h 289"/>
                <a:gd name="T2" fmla="*/ 517 w 525"/>
                <a:gd name="T3" fmla="*/ 289 h 289"/>
                <a:gd name="T4" fmla="*/ 8 w 525"/>
                <a:gd name="T5" fmla="*/ 289 h 289"/>
                <a:gd name="T6" fmla="*/ 0 w 525"/>
                <a:gd name="T7" fmla="*/ 281 h 289"/>
                <a:gd name="T8" fmla="*/ 0 w 525"/>
                <a:gd name="T9" fmla="*/ 7 h 289"/>
                <a:gd name="T10" fmla="*/ 8 w 525"/>
                <a:gd name="T11" fmla="*/ 0 h 289"/>
                <a:gd name="T12" fmla="*/ 517 w 525"/>
                <a:gd name="T13" fmla="*/ 0 h 289"/>
                <a:gd name="T14" fmla="*/ 525 w 525"/>
                <a:gd name="T15" fmla="*/ 7 h 289"/>
                <a:gd name="T16" fmla="*/ 525 w 525"/>
                <a:gd name="T17" fmla="*/ 28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289">
                  <a:moveTo>
                    <a:pt x="525" y="281"/>
                  </a:moveTo>
                  <a:cubicBezTo>
                    <a:pt x="525" y="285"/>
                    <a:pt x="521" y="289"/>
                    <a:pt x="517" y="289"/>
                  </a:cubicBezTo>
                  <a:cubicBezTo>
                    <a:pt x="8" y="289"/>
                    <a:pt x="8" y="289"/>
                    <a:pt x="8" y="289"/>
                  </a:cubicBezTo>
                  <a:cubicBezTo>
                    <a:pt x="4" y="289"/>
                    <a:pt x="0" y="285"/>
                    <a:pt x="0" y="281"/>
                  </a:cubicBezTo>
                  <a:cubicBezTo>
                    <a:pt x="0" y="7"/>
                    <a:pt x="0" y="7"/>
                    <a:pt x="0" y="7"/>
                  </a:cubicBezTo>
                  <a:cubicBezTo>
                    <a:pt x="0" y="3"/>
                    <a:pt x="4" y="0"/>
                    <a:pt x="8" y="0"/>
                  </a:cubicBezTo>
                  <a:cubicBezTo>
                    <a:pt x="517" y="0"/>
                    <a:pt x="517" y="0"/>
                    <a:pt x="517" y="0"/>
                  </a:cubicBezTo>
                  <a:cubicBezTo>
                    <a:pt x="521" y="0"/>
                    <a:pt x="525" y="3"/>
                    <a:pt x="525" y="7"/>
                  </a:cubicBezTo>
                  <a:lnTo>
                    <a:pt x="525" y="28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21" name="Rectangle 320"/>
            <p:cNvSpPr>
              <a:spLocks noChangeArrowheads="1"/>
            </p:cNvSpPr>
            <p:nvPr/>
          </p:nvSpPr>
          <p:spPr bwMode="auto">
            <a:xfrm>
              <a:off x="6979" y="2394"/>
              <a:ext cx="215" cy="103"/>
            </a:xfrm>
            <a:prstGeom prst="rect">
              <a:avLst/>
            </a:prstGeom>
            <a:solidFill>
              <a:srgbClr val="F9EC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22" name="Rectangle 321"/>
            <p:cNvSpPr>
              <a:spLocks noChangeArrowheads="1"/>
            </p:cNvSpPr>
            <p:nvPr/>
          </p:nvSpPr>
          <p:spPr bwMode="auto">
            <a:xfrm>
              <a:off x="7201" y="2394"/>
              <a:ext cx="217" cy="103"/>
            </a:xfrm>
            <a:prstGeom prst="rect">
              <a:avLst/>
            </a:prstGeom>
            <a:solidFill>
              <a:srgbClr val="5D49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23" name="Rectangle 322"/>
            <p:cNvSpPr>
              <a:spLocks noChangeArrowheads="1"/>
            </p:cNvSpPr>
            <p:nvPr/>
          </p:nvSpPr>
          <p:spPr bwMode="auto">
            <a:xfrm>
              <a:off x="7425" y="2394"/>
              <a:ext cx="103" cy="103"/>
            </a:xfrm>
            <a:prstGeom prst="rect">
              <a:avLst/>
            </a:prstGeom>
            <a:solidFill>
              <a:srgbClr val="4573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24" name="Rectangle 323"/>
            <p:cNvSpPr>
              <a:spLocks noChangeArrowheads="1"/>
            </p:cNvSpPr>
            <p:nvPr/>
          </p:nvSpPr>
          <p:spPr bwMode="auto">
            <a:xfrm>
              <a:off x="7535" y="2394"/>
              <a:ext cx="103" cy="103"/>
            </a:xfrm>
            <a:prstGeom prst="rect">
              <a:avLst/>
            </a:prstGeom>
            <a:solidFill>
              <a:srgbClr val="0A8B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25" name="Rectangle 324"/>
            <p:cNvSpPr>
              <a:spLocks noChangeArrowheads="1"/>
            </p:cNvSpPr>
            <p:nvPr/>
          </p:nvSpPr>
          <p:spPr bwMode="auto">
            <a:xfrm>
              <a:off x="7425" y="2504"/>
              <a:ext cx="103" cy="103"/>
            </a:xfrm>
            <a:prstGeom prst="rect">
              <a:avLst/>
            </a:prstGeom>
            <a:solidFill>
              <a:srgbClr val="9736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26" name="Rectangle 325"/>
            <p:cNvSpPr>
              <a:spLocks noChangeArrowheads="1"/>
            </p:cNvSpPr>
            <p:nvPr/>
          </p:nvSpPr>
          <p:spPr bwMode="auto">
            <a:xfrm>
              <a:off x="6979" y="2504"/>
              <a:ext cx="103" cy="103"/>
            </a:xfrm>
            <a:prstGeom prst="rect">
              <a:avLst/>
            </a:prstGeom>
            <a:solidFill>
              <a:srgbClr val="588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27" name="Rectangle 326"/>
            <p:cNvSpPr>
              <a:spLocks noChangeArrowheads="1"/>
            </p:cNvSpPr>
            <p:nvPr/>
          </p:nvSpPr>
          <p:spPr bwMode="auto">
            <a:xfrm>
              <a:off x="6979" y="2616"/>
              <a:ext cx="103" cy="104"/>
            </a:xfrm>
            <a:prstGeom prst="rect">
              <a:avLst/>
            </a:prstGeom>
            <a:solidFill>
              <a:srgbClr val="5894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28" name="Rectangle 327"/>
            <p:cNvSpPr>
              <a:spLocks noChangeArrowheads="1"/>
            </p:cNvSpPr>
            <p:nvPr/>
          </p:nvSpPr>
          <p:spPr bwMode="auto">
            <a:xfrm>
              <a:off x="7091" y="2616"/>
              <a:ext cx="103" cy="104"/>
            </a:xfrm>
            <a:prstGeom prst="rect">
              <a:avLst/>
            </a:prstGeom>
            <a:solidFill>
              <a:srgbClr val="9736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29" name="Rectangle 328"/>
            <p:cNvSpPr>
              <a:spLocks noChangeArrowheads="1"/>
            </p:cNvSpPr>
            <p:nvPr/>
          </p:nvSpPr>
          <p:spPr bwMode="auto">
            <a:xfrm>
              <a:off x="7201" y="2504"/>
              <a:ext cx="217" cy="103"/>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30" name="Rectangle 329"/>
            <p:cNvSpPr>
              <a:spLocks noChangeArrowheads="1"/>
            </p:cNvSpPr>
            <p:nvPr/>
          </p:nvSpPr>
          <p:spPr bwMode="auto">
            <a:xfrm>
              <a:off x="7201" y="2616"/>
              <a:ext cx="217" cy="104"/>
            </a:xfrm>
            <a:prstGeom prst="rect">
              <a:avLst/>
            </a:prstGeom>
            <a:solidFill>
              <a:srgbClr val="F9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31" name="Rectangle 330"/>
            <p:cNvSpPr>
              <a:spLocks noChangeArrowheads="1"/>
            </p:cNvSpPr>
            <p:nvPr/>
          </p:nvSpPr>
          <p:spPr bwMode="auto">
            <a:xfrm>
              <a:off x="7423" y="2685"/>
              <a:ext cx="215" cy="35"/>
            </a:xfrm>
            <a:prstGeom prst="rect">
              <a:avLst/>
            </a:prstGeom>
            <a:solidFill>
              <a:srgbClr val="BC1F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32" name="Rectangle 331"/>
            <p:cNvSpPr>
              <a:spLocks noChangeArrowheads="1"/>
            </p:cNvSpPr>
            <p:nvPr/>
          </p:nvSpPr>
          <p:spPr bwMode="auto">
            <a:xfrm>
              <a:off x="7423" y="2616"/>
              <a:ext cx="215" cy="69"/>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33" name="Rectangle 332"/>
            <p:cNvSpPr>
              <a:spLocks noChangeArrowheads="1"/>
            </p:cNvSpPr>
            <p:nvPr/>
          </p:nvSpPr>
          <p:spPr bwMode="auto">
            <a:xfrm>
              <a:off x="7535" y="2504"/>
              <a:ext cx="103" cy="103"/>
            </a:xfrm>
            <a:prstGeom prst="rect">
              <a:avLst/>
            </a:prstGeom>
            <a:solidFill>
              <a:srgbClr val="315D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34" name="Rectangle 333"/>
            <p:cNvSpPr>
              <a:spLocks noChangeArrowheads="1"/>
            </p:cNvSpPr>
            <p:nvPr/>
          </p:nvSpPr>
          <p:spPr bwMode="auto">
            <a:xfrm>
              <a:off x="7688" y="2504"/>
              <a:ext cx="105" cy="103"/>
            </a:xfrm>
            <a:prstGeom prst="rect">
              <a:avLst/>
            </a:prstGeom>
            <a:solidFill>
              <a:srgbClr val="109C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35" name="Rectangle 334"/>
            <p:cNvSpPr>
              <a:spLocks noChangeArrowheads="1"/>
            </p:cNvSpPr>
            <p:nvPr/>
          </p:nvSpPr>
          <p:spPr bwMode="auto">
            <a:xfrm>
              <a:off x="7688" y="2614"/>
              <a:ext cx="105" cy="105"/>
            </a:xfrm>
            <a:prstGeom prst="rect">
              <a:avLst/>
            </a:prstGeom>
            <a:solidFill>
              <a:srgbClr val="DA56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36" name="Rectangle 335"/>
            <p:cNvSpPr>
              <a:spLocks noChangeArrowheads="1"/>
            </p:cNvSpPr>
            <p:nvPr/>
          </p:nvSpPr>
          <p:spPr bwMode="auto">
            <a:xfrm>
              <a:off x="7798" y="2504"/>
              <a:ext cx="38" cy="103"/>
            </a:xfrm>
            <a:prstGeom prst="rect">
              <a:avLst/>
            </a:prstGeom>
            <a:solidFill>
              <a:srgbClr val="8A2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37" name="Rectangle 336"/>
            <p:cNvSpPr>
              <a:spLocks noChangeArrowheads="1"/>
            </p:cNvSpPr>
            <p:nvPr/>
          </p:nvSpPr>
          <p:spPr bwMode="auto">
            <a:xfrm>
              <a:off x="7798" y="2614"/>
              <a:ext cx="38" cy="105"/>
            </a:xfrm>
            <a:prstGeom prst="rect">
              <a:avLst/>
            </a:prstGeom>
            <a:solidFill>
              <a:srgbClr val="B0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38" name="Rectangle 337"/>
            <p:cNvSpPr>
              <a:spLocks noChangeArrowheads="1"/>
            </p:cNvSpPr>
            <p:nvPr/>
          </p:nvSpPr>
          <p:spPr bwMode="auto">
            <a:xfrm>
              <a:off x="7688" y="2394"/>
              <a:ext cx="148" cy="103"/>
            </a:xfrm>
            <a:prstGeom prst="rect">
              <a:avLst/>
            </a:prstGeom>
            <a:solidFill>
              <a:srgbClr val="9E1F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39" name="Freeform 338"/>
            <p:cNvSpPr>
              <a:spLocks/>
            </p:cNvSpPr>
            <p:nvPr/>
          </p:nvSpPr>
          <p:spPr bwMode="auto">
            <a:xfrm>
              <a:off x="7091" y="2504"/>
              <a:ext cx="105" cy="105"/>
            </a:xfrm>
            <a:custGeom>
              <a:avLst/>
              <a:gdLst>
                <a:gd name="T0" fmla="*/ 52 w 105"/>
                <a:gd name="T1" fmla="*/ 0 h 105"/>
                <a:gd name="T2" fmla="*/ 0 w 105"/>
                <a:gd name="T3" fmla="*/ 0 h 105"/>
                <a:gd name="T4" fmla="*/ 0 w 105"/>
                <a:gd name="T5" fmla="*/ 51 h 105"/>
                <a:gd name="T6" fmla="*/ 0 w 105"/>
                <a:gd name="T7" fmla="*/ 105 h 105"/>
                <a:gd name="T8" fmla="*/ 52 w 105"/>
                <a:gd name="T9" fmla="*/ 105 h 105"/>
                <a:gd name="T10" fmla="*/ 105 w 105"/>
                <a:gd name="T11" fmla="*/ 105 h 105"/>
                <a:gd name="T12" fmla="*/ 105 w 105"/>
                <a:gd name="T13" fmla="*/ 51 h 105"/>
                <a:gd name="T14" fmla="*/ 105 w 105"/>
                <a:gd name="T15" fmla="*/ 0 h 105"/>
                <a:gd name="T16" fmla="*/ 52 w 105"/>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05">
                  <a:moveTo>
                    <a:pt x="52" y="0"/>
                  </a:moveTo>
                  <a:lnTo>
                    <a:pt x="0" y="0"/>
                  </a:lnTo>
                  <a:lnTo>
                    <a:pt x="0" y="51"/>
                  </a:lnTo>
                  <a:lnTo>
                    <a:pt x="0" y="105"/>
                  </a:lnTo>
                  <a:lnTo>
                    <a:pt x="52" y="105"/>
                  </a:lnTo>
                  <a:lnTo>
                    <a:pt x="105" y="105"/>
                  </a:lnTo>
                  <a:lnTo>
                    <a:pt x="105" y="51"/>
                  </a:lnTo>
                  <a:lnTo>
                    <a:pt x="105" y="0"/>
                  </a:lnTo>
                  <a:lnTo>
                    <a:pt x="52" y="0"/>
                  </a:lnTo>
                  <a:close/>
                </a:path>
              </a:pathLst>
            </a:custGeom>
            <a:solidFill>
              <a:srgbClr val="DA5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40" name="Rectangle 339"/>
            <p:cNvSpPr>
              <a:spLocks noChangeArrowheads="1"/>
            </p:cNvSpPr>
            <p:nvPr/>
          </p:nvSpPr>
          <p:spPr bwMode="auto">
            <a:xfrm>
              <a:off x="7786" y="2310"/>
              <a:ext cx="28" cy="27"/>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41" name="Freeform 340"/>
            <p:cNvSpPr>
              <a:spLocks/>
            </p:cNvSpPr>
            <p:nvPr/>
          </p:nvSpPr>
          <p:spPr bwMode="auto">
            <a:xfrm>
              <a:off x="6981" y="2312"/>
              <a:ext cx="14" cy="26"/>
            </a:xfrm>
            <a:custGeom>
              <a:avLst/>
              <a:gdLst>
                <a:gd name="T0" fmla="*/ 0 w 8"/>
                <a:gd name="T1" fmla="*/ 14 h 15"/>
                <a:gd name="T2" fmla="*/ 0 w 8"/>
                <a:gd name="T3" fmla="*/ 13 h 15"/>
                <a:gd name="T4" fmla="*/ 3 w 8"/>
                <a:gd name="T5" fmla="*/ 14 h 15"/>
                <a:gd name="T6" fmla="*/ 6 w 8"/>
                <a:gd name="T7" fmla="*/ 13 h 15"/>
                <a:gd name="T8" fmla="*/ 7 w 8"/>
                <a:gd name="T9" fmla="*/ 11 h 15"/>
                <a:gd name="T10" fmla="*/ 6 w 8"/>
                <a:gd name="T11" fmla="*/ 9 h 15"/>
                <a:gd name="T12" fmla="*/ 4 w 8"/>
                <a:gd name="T13" fmla="*/ 8 h 15"/>
                <a:gd name="T14" fmla="*/ 1 w 8"/>
                <a:gd name="T15" fmla="*/ 5 h 15"/>
                <a:gd name="T16" fmla="*/ 0 w 8"/>
                <a:gd name="T17" fmla="*/ 3 h 15"/>
                <a:gd name="T18" fmla="*/ 1 w 8"/>
                <a:gd name="T19" fmla="*/ 1 h 15"/>
                <a:gd name="T20" fmla="*/ 5 w 8"/>
                <a:gd name="T21" fmla="*/ 0 h 15"/>
                <a:gd name="T22" fmla="*/ 7 w 8"/>
                <a:gd name="T23" fmla="*/ 0 h 15"/>
                <a:gd name="T24" fmla="*/ 7 w 8"/>
                <a:gd name="T25" fmla="*/ 1 h 15"/>
                <a:gd name="T26" fmla="*/ 4 w 8"/>
                <a:gd name="T27" fmla="*/ 0 h 15"/>
                <a:gd name="T28" fmla="*/ 2 w 8"/>
                <a:gd name="T29" fmla="*/ 1 h 15"/>
                <a:gd name="T30" fmla="*/ 1 w 8"/>
                <a:gd name="T31" fmla="*/ 3 h 15"/>
                <a:gd name="T32" fmla="*/ 2 w 8"/>
                <a:gd name="T33" fmla="*/ 5 h 15"/>
                <a:gd name="T34" fmla="*/ 4 w 8"/>
                <a:gd name="T35" fmla="*/ 7 h 15"/>
                <a:gd name="T36" fmla="*/ 7 w 8"/>
                <a:gd name="T37" fmla="*/ 9 h 15"/>
                <a:gd name="T38" fmla="*/ 8 w 8"/>
                <a:gd name="T39" fmla="*/ 11 h 15"/>
                <a:gd name="T40" fmla="*/ 7 w 8"/>
                <a:gd name="T41" fmla="*/ 14 h 15"/>
                <a:gd name="T42" fmla="*/ 3 w 8"/>
                <a:gd name="T43" fmla="*/ 15 h 15"/>
                <a:gd name="T44" fmla="*/ 2 w 8"/>
                <a:gd name="T45" fmla="*/ 15 h 15"/>
                <a:gd name="T46" fmla="*/ 0 w 8"/>
                <a:gd name="T4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5">
                  <a:moveTo>
                    <a:pt x="0" y="14"/>
                  </a:moveTo>
                  <a:cubicBezTo>
                    <a:pt x="0" y="13"/>
                    <a:pt x="0" y="13"/>
                    <a:pt x="0" y="13"/>
                  </a:cubicBezTo>
                  <a:cubicBezTo>
                    <a:pt x="1" y="14"/>
                    <a:pt x="2" y="14"/>
                    <a:pt x="3" y="14"/>
                  </a:cubicBezTo>
                  <a:cubicBezTo>
                    <a:pt x="4" y="14"/>
                    <a:pt x="5" y="14"/>
                    <a:pt x="6" y="13"/>
                  </a:cubicBezTo>
                  <a:cubicBezTo>
                    <a:pt x="7" y="13"/>
                    <a:pt x="7" y="12"/>
                    <a:pt x="7" y="11"/>
                  </a:cubicBezTo>
                  <a:cubicBezTo>
                    <a:pt x="7" y="10"/>
                    <a:pt x="7" y="10"/>
                    <a:pt x="6" y="9"/>
                  </a:cubicBezTo>
                  <a:cubicBezTo>
                    <a:pt x="6" y="9"/>
                    <a:pt x="5" y="8"/>
                    <a:pt x="4" y="8"/>
                  </a:cubicBezTo>
                  <a:cubicBezTo>
                    <a:pt x="2" y="7"/>
                    <a:pt x="1" y="6"/>
                    <a:pt x="1" y="5"/>
                  </a:cubicBezTo>
                  <a:cubicBezTo>
                    <a:pt x="0" y="5"/>
                    <a:pt x="0" y="4"/>
                    <a:pt x="0" y="3"/>
                  </a:cubicBezTo>
                  <a:cubicBezTo>
                    <a:pt x="0" y="2"/>
                    <a:pt x="1" y="1"/>
                    <a:pt x="1" y="1"/>
                  </a:cubicBezTo>
                  <a:cubicBezTo>
                    <a:pt x="2" y="0"/>
                    <a:pt x="3" y="0"/>
                    <a:pt x="5" y="0"/>
                  </a:cubicBezTo>
                  <a:cubicBezTo>
                    <a:pt x="5" y="0"/>
                    <a:pt x="6" y="0"/>
                    <a:pt x="7" y="0"/>
                  </a:cubicBezTo>
                  <a:cubicBezTo>
                    <a:pt x="7" y="1"/>
                    <a:pt x="7" y="1"/>
                    <a:pt x="7" y="1"/>
                  </a:cubicBezTo>
                  <a:cubicBezTo>
                    <a:pt x="6" y="1"/>
                    <a:pt x="5" y="0"/>
                    <a:pt x="4" y="0"/>
                  </a:cubicBezTo>
                  <a:cubicBezTo>
                    <a:pt x="3" y="0"/>
                    <a:pt x="3" y="1"/>
                    <a:pt x="2" y="1"/>
                  </a:cubicBezTo>
                  <a:cubicBezTo>
                    <a:pt x="1" y="2"/>
                    <a:pt x="1" y="2"/>
                    <a:pt x="1" y="3"/>
                  </a:cubicBezTo>
                  <a:cubicBezTo>
                    <a:pt x="1" y="4"/>
                    <a:pt x="1" y="5"/>
                    <a:pt x="2" y="5"/>
                  </a:cubicBezTo>
                  <a:cubicBezTo>
                    <a:pt x="2" y="5"/>
                    <a:pt x="3" y="6"/>
                    <a:pt x="4" y="7"/>
                  </a:cubicBezTo>
                  <a:cubicBezTo>
                    <a:pt x="6" y="8"/>
                    <a:pt x="7" y="8"/>
                    <a:pt x="7" y="9"/>
                  </a:cubicBezTo>
                  <a:cubicBezTo>
                    <a:pt x="8" y="10"/>
                    <a:pt x="8" y="10"/>
                    <a:pt x="8" y="11"/>
                  </a:cubicBezTo>
                  <a:cubicBezTo>
                    <a:pt x="8" y="12"/>
                    <a:pt x="7" y="13"/>
                    <a:pt x="7" y="14"/>
                  </a:cubicBezTo>
                  <a:cubicBezTo>
                    <a:pt x="6" y="15"/>
                    <a:pt x="5" y="15"/>
                    <a:pt x="3" y="15"/>
                  </a:cubicBezTo>
                  <a:cubicBezTo>
                    <a:pt x="3" y="15"/>
                    <a:pt x="2" y="15"/>
                    <a:pt x="2" y="15"/>
                  </a:cubicBezTo>
                  <a:cubicBezTo>
                    <a:pt x="1" y="15"/>
                    <a:pt x="0" y="14"/>
                    <a:pt x="0"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42" name="Freeform 341"/>
            <p:cNvSpPr>
              <a:spLocks/>
            </p:cNvSpPr>
            <p:nvPr/>
          </p:nvSpPr>
          <p:spPr bwMode="auto">
            <a:xfrm>
              <a:off x="6997" y="2314"/>
              <a:ext cx="11" cy="24"/>
            </a:xfrm>
            <a:custGeom>
              <a:avLst/>
              <a:gdLst>
                <a:gd name="T0" fmla="*/ 6 w 6"/>
                <a:gd name="T1" fmla="*/ 14 h 14"/>
                <a:gd name="T2" fmla="*/ 5 w 6"/>
                <a:gd name="T3" fmla="*/ 14 h 14"/>
                <a:gd name="T4" fmla="*/ 2 w 6"/>
                <a:gd name="T5" fmla="*/ 11 h 14"/>
                <a:gd name="T6" fmla="*/ 2 w 6"/>
                <a:gd name="T7" fmla="*/ 4 h 14"/>
                <a:gd name="T8" fmla="*/ 0 w 6"/>
                <a:gd name="T9" fmla="*/ 4 h 14"/>
                <a:gd name="T10" fmla="*/ 0 w 6"/>
                <a:gd name="T11" fmla="*/ 3 h 14"/>
                <a:gd name="T12" fmla="*/ 2 w 6"/>
                <a:gd name="T13" fmla="*/ 3 h 14"/>
                <a:gd name="T14" fmla="*/ 2 w 6"/>
                <a:gd name="T15" fmla="*/ 0 h 14"/>
                <a:gd name="T16" fmla="*/ 3 w 6"/>
                <a:gd name="T17" fmla="*/ 0 h 14"/>
                <a:gd name="T18" fmla="*/ 3 w 6"/>
                <a:gd name="T19" fmla="*/ 0 h 14"/>
                <a:gd name="T20" fmla="*/ 3 w 6"/>
                <a:gd name="T21" fmla="*/ 3 h 14"/>
                <a:gd name="T22" fmla="*/ 6 w 6"/>
                <a:gd name="T23" fmla="*/ 3 h 14"/>
                <a:gd name="T24" fmla="*/ 6 w 6"/>
                <a:gd name="T25" fmla="*/ 4 h 14"/>
                <a:gd name="T26" fmla="*/ 3 w 6"/>
                <a:gd name="T27" fmla="*/ 4 h 14"/>
                <a:gd name="T28" fmla="*/ 3 w 6"/>
                <a:gd name="T29" fmla="*/ 11 h 14"/>
                <a:gd name="T30" fmla="*/ 4 w 6"/>
                <a:gd name="T31" fmla="*/ 13 h 14"/>
                <a:gd name="T32" fmla="*/ 5 w 6"/>
                <a:gd name="T33" fmla="*/ 13 h 14"/>
                <a:gd name="T34" fmla="*/ 6 w 6"/>
                <a:gd name="T35" fmla="*/ 13 h 14"/>
                <a:gd name="T36" fmla="*/ 6 w 6"/>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4">
                  <a:moveTo>
                    <a:pt x="6" y="14"/>
                  </a:moveTo>
                  <a:cubicBezTo>
                    <a:pt x="6" y="14"/>
                    <a:pt x="5" y="14"/>
                    <a:pt x="5" y="14"/>
                  </a:cubicBezTo>
                  <a:cubicBezTo>
                    <a:pt x="3" y="14"/>
                    <a:pt x="2" y="13"/>
                    <a:pt x="2" y="11"/>
                  </a:cubicBezTo>
                  <a:cubicBezTo>
                    <a:pt x="2" y="4"/>
                    <a:pt x="2" y="4"/>
                    <a:pt x="2" y="4"/>
                  </a:cubicBezTo>
                  <a:cubicBezTo>
                    <a:pt x="0" y="4"/>
                    <a:pt x="0" y="4"/>
                    <a:pt x="0" y="4"/>
                  </a:cubicBezTo>
                  <a:cubicBezTo>
                    <a:pt x="0" y="3"/>
                    <a:pt x="0" y="3"/>
                    <a:pt x="0" y="3"/>
                  </a:cubicBezTo>
                  <a:cubicBezTo>
                    <a:pt x="2" y="3"/>
                    <a:pt x="2" y="3"/>
                    <a:pt x="2" y="3"/>
                  </a:cubicBezTo>
                  <a:cubicBezTo>
                    <a:pt x="2" y="0"/>
                    <a:pt x="2" y="0"/>
                    <a:pt x="2" y="0"/>
                  </a:cubicBezTo>
                  <a:cubicBezTo>
                    <a:pt x="2" y="0"/>
                    <a:pt x="3" y="0"/>
                    <a:pt x="3" y="0"/>
                  </a:cubicBezTo>
                  <a:cubicBezTo>
                    <a:pt x="3" y="0"/>
                    <a:pt x="3" y="0"/>
                    <a:pt x="3" y="0"/>
                  </a:cubicBezTo>
                  <a:cubicBezTo>
                    <a:pt x="3" y="3"/>
                    <a:pt x="3" y="3"/>
                    <a:pt x="3" y="3"/>
                  </a:cubicBezTo>
                  <a:cubicBezTo>
                    <a:pt x="6" y="3"/>
                    <a:pt x="6" y="3"/>
                    <a:pt x="6" y="3"/>
                  </a:cubicBezTo>
                  <a:cubicBezTo>
                    <a:pt x="6" y="4"/>
                    <a:pt x="6" y="4"/>
                    <a:pt x="6" y="4"/>
                  </a:cubicBezTo>
                  <a:cubicBezTo>
                    <a:pt x="3" y="4"/>
                    <a:pt x="3" y="4"/>
                    <a:pt x="3" y="4"/>
                  </a:cubicBezTo>
                  <a:cubicBezTo>
                    <a:pt x="3" y="11"/>
                    <a:pt x="3" y="11"/>
                    <a:pt x="3" y="11"/>
                  </a:cubicBezTo>
                  <a:cubicBezTo>
                    <a:pt x="3" y="12"/>
                    <a:pt x="3" y="12"/>
                    <a:pt x="4" y="13"/>
                  </a:cubicBezTo>
                  <a:cubicBezTo>
                    <a:pt x="4" y="13"/>
                    <a:pt x="4" y="13"/>
                    <a:pt x="5" y="13"/>
                  </a:cubicBezTo>
                  <a:cubicBezTo>
                    <a:pt x="5" y="13"/>
                    <a:pt x="6" y="13"/>
                    <a:pt x="6" y="13"/>
                  </a:cubicBezTo>
                  <a:lnTo>
                    <a:pt x="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43" name="Freeform 342"/>
            <p:cNvSpPr>
              <a:spLocks noEditPoints="1"/>
            </p:cNvSpPr>
            <p:nvPr/>
          </p:nvSpPr>
          <p:spPr bwMode="auto">
            <a:xfrm>
              <a:off x="7011" y="2319"/>
              <a:ext cx="14" cy="19"/>
            </a:xfrm>
            <a:custGeom>
              <a:avLst/>
              <a:gdLst>
                <a:gd name="T0" fmla="*/ 7 w 8"/>
                <a:gd name="T1" fmla="*/ 11 h 11"/>
                <a:gd name="T2" fmla="*/ 7 w 8"/>
                <a:gd name="T3" fmla="*/ 9 h 11"/>
                <a:gd name="T4" fmla="*/ 7 w 8"/>
                <a:gd name="T5" fmla="*/ 9 h 11"/>
                <a:gd name="T6" fmla="*/ 6 w 8"/>
                <a:gd name="T7" fmla="*/ 10 h 11"/>
                <a:gd name="T8" fmla="*/ 3 w 8"/>
                <a:gd name="T9" fmla="*/ 11 h 11"/>
                <a:gd name="T10" fmla="*/ 1 w 8"/>
                <a:gd name="T11" fmla="*/ 10 h 11"/>
                <a:gd name="T12" fmla="*/ 0 w 8"/>
                <a:gd name="T13" fmla="*/ 8 h 11"/>
                <a:gd name="T14" fmla="*/ 4 w 8"/>
                <a:gd name="T15" fmla="*/ 5 h 11"/>
                <a:gd name="T16" fmla="*/ 7 w 8"/>
                <a:gd name="T17" fmla="*/ 4 h 11"/>
                <a:gd name="T18" fmla="*/ 5 w 8"/>
                <a:gd name="T19" fmla="*/ 1 h 11"/>
                <a:gd name="T20" fmla="*/ 1 w 8"/>
                <a:gd name="T21" fmla="*/ 2 h 11"/>
                <a:gd name="T22" fmla="*/ 1 w 8"/>
                <a:gd name="T23" fmla="*/ 1 h 11"/>
                <a:gd name="T24" fmla="*/ 3 w 8"/>
                <a:gd name="T25" fmla="*/ 0 h 11"/>
                <a:gd name="T26" fmla="*/ 5 w 8"/>
                <a:gd name="T27" fmla="*/ 0 h 11"/>
                <a:gd name="T28" fmla="*/ 7 w 8"/>
                <a:gd name="T29" fmla="*/ 1 h 11"/>
                <a:gd name="T30" fmla="*/ 8 w 8"/>
                <a:gd name="T31" fmla="*/ 4 h 11"/>
                <a:gd name="T32" fmla="*/ 8 w 8"/>
                <a:gd name="T33" fmla="*/ 11 h 11"/>
                <a:gd name="T34" fmla="*/ 7 w 8"/>
                <a:gd name="T35" fmla="*/ 11 h 11"/>
                <a:gd name="T36" fmla="*/ 4 w 8"/>
                <a:gd name="T37" fmla="*/ 5 h 11"/>
                <a:gd name="T38" fmla="*/ 2 w 8"/>
                <a:gd name="T39" fmla="*/ 6 h 11"/>
                <a:gd name="T40" fmla="*/ 1 w 8"/>
                <a:gd name="T41" fmla="*/ 8 h 11"/>
                <a:gd name="T42" fmla="*/ 2 w 8"/>
                <a:gd name="T43" fmla="*/ 9 h 11"/>
                <a:gd name="T44" fmla="*/ 4 w 8"/>
                <a:gd name="T45" fmla="*/ 10 h 11"/>
                <a:gd name="T46" fmla="*/ 6 w 8"/>
                <a:gd name="T47" fmla="*/ 9 h 11"/>
                <a:gd name="T48" fmla="*/ 7 w 8"/>
                <a:gd name="T49" fmla="*/ 6 h 11"/>
                <a:gd name="T50" fmla="*/ 7 w 8"/>
                <a:gd name="T51" fmla="*/ 5 h 11"/>
                <a:gd name="T52" fmla="*/ 4 w 8"/>
                <a:gd name="T5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11">
                  <a:moveTo>
                    <a:pt x="7" y="11"/>
                  </a:moveTo>
                  <a:cubicBezTo>
                    <a:pt x="7" y="9"/>
                    <a:pt x="7" y="9"/>
                    <a:pt x="7" y="9"/>
                  </a:cubicBezTo>
                  <a:cubicBezTo>
                    <a:pt x="7" y="9"/>
                    <a:pt x="7" y="9"/>
                    <a:pt x="7" y="9"/>
                  </a:cubicBezTo>
                  <a:cubicBezTo>
                    <a:pt x="7" y="9"/>
                    <a:pt x="6" y="10"/>
                    <a:pt x="6" y="10"/>
                  </a:cubicBezTo>
                  <a:cubicBezTo>
                    <a:pt x="5" y="11"/>
                    <a:pt x="4" y="11"/>
                    <a:pt x="3" y="11"/>
                  </a:cubicBezTo>
                  <a:cubicBezTo>
                    <a:pt x="2" y="11"/>
                    <a:pt x="2" y="11"/>
                    <a:pt x="1" y="10"/>
                  </a:cubicBezTo>
                  <a:cubicBezTo>
                    <a:pt x="0" y="10"/>
                    <a:pt x="0" y="9"/>
                    <a:pt x="0" y="8"/>
                  </a:cubicBezTo>
                  <a:cubicBezTo>
                    <a:pt x="0" y="6"/>
                    <a:pt x="1" y="5"/>
                    <a:pt x="4" y="5"/>
                  </a:cubicBezTo>
                  <a:cubicBezTo>
                    <a:pt x="7" y="4"/>
                    <a:pt x="7" y="4"/>
                    <a:pt x="7" y="4"/>
                  </a:cubicBezTo>
                  <a:cubicBezTo>
                    <a:pt x="7" y="2"/>
                    <a:pt x="6" y="1"/>
                    <a:pt x="5" y="1"/>
                  </a:cubicBezTo>
                  <a:cubicBezTo>
                    <a:pt x="3" y="1"/>
                    <a:pt x="2" y="1"/>
                    <a:pt x="1" y="2"/>
                  </a:cubicBezTo>
                  <a:cubicBezTo>
                    <a:pt x="1" y="1"/>
                    <a:pt x="1" y="1"/>
                    <a:pt x="1" y="1"/>
                  </a:cubicBezTo>
                  <a:cubicBezTo>
                    <a:pt x="2" y="1"/>
                    <a:pt x="2" y="0"/>
                    <a:pt x="3" y="0"/>
                  </a:cubicBezTo>
                  <a:cubicBezTo>
                    <a:pt x="3" y="0"/>
                    <a:pt x="4" y="0"/>
                    <a:pt x="5" y="0"/>
                  </a:cubicBezTo>
                  <a:cubicBezTo>
                    <a:pt x="6" y="0"/>
                    <a:pt x="7" y="0"/>
                    <a:pt x="7" y="1"/>
                  </a:cubicBezTo>
                  <a:cubicBezTo>
                    <a:pt x="8" y="1"/>
                    <a:pt x="8" y="2"/>
                    <a:pt x="8" y="4"/>
                  </a:cubicBezTo>
                  <a:cubicBezTo>
                    <a:pt x="8" y="11"/>
                    <a:pt x="8" y="11"/>
                    <a:pt x="8" y="11"/>
                  </a:cubicBezTo>
                  <a:lnTo>
                    <a:pt x="7" y="11"/>
                  </a:lnTo>
                  <a:close/>
                  <a:moveTo>
                    <a:pt x="4" y="5"/>
                  </a:moveTo>
                  <a:cubicBezTo>
                    <a:pt x="3" y="6"/>
                    <a:pt x="2" y="6"/>
                    <a:pt x="2" y="6"/>
                  </a:cubicBezTo>
                  <a:cubicBezTo>
                    <a:pt x="1" y="7"/>
                    <a:pt x="1" y="7"/>
                    <a:pt x="1" y="8"/>
                  </a:cubicBezTo>
                  <a:cubicBezTo>
                    <a:pt x="1" y="9"/>
                    <a:pt x="1" y="9"/>
                    <a:pt x="2" y="9"/>
                  </a:cubicBezTo>
                  <a:cubicBezTo>
                    <a:pt x="2" y="10"/>
                    <a:pt x="3" y="10"/>
                    <a:pt x="4" y="10"/>
                  </a:cubicBezTo>
                  <a:cubicBezTo>
                    <a:pt x="5" y="10"/>
                    <a:pt x="5" y="10"/>
                    <a:pt x="6" y="9"/>
                  </a:cubicBezTo>
                  <a:cubicBezTo>
                    <a:pt x="7" y="8"/>
                    <a:pt x="7" y="7"/>
                    <a:pt x="7" y="6"/>
                  </a:cubicBezTo>
                  <a:cubicBezTo>
                    <a:pt x="7" y="5"/>
                    <a:pt x="7" y="5"/>
                    <a:pt x="7" y="5"/>
                  </a:cubicBezTo>
                  <a:lnTo>
                    <a:pt x="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44" name="Freeform 343"/>
            <p:cNvSpPr>
              <a:spLocks/>
            </p:cNvSpPr>
            <p:nvPr/>
          </p:nvSpPr>
          <p:spPr bwMode="auto">
            <a:xfrm>
              <a:off x="7032" y="2319"/>
              <a:ext cx="9" cy="19"/>
            </a:xfrm>
            <a:custGeom>
              <a:avLst/>
              <a:gdLst>
                <a:gd name="T0" fmla="*/ 5 w 5"/>
                <a:gd name="T1" fmla="*/ 1 h 11"/>
                <a:gd name="T2" fmla="*/ 4 w 5"/>
                <a:gd name="T3" fmla="*/ 1 h 11"/>
                <a:gd name="T4" fmla="*/ 1 w 5"/>
                <a:gd name="T5" fmla="*/ 2 h 11"/>
                <a:gd name="T6" fmla="*/ 1 w 5"/>
                <a:gd name="T7" fmla="*/ 6 h 11"/>
                <a:gd name="T8" fmla="*/ 1 w 5"/>
                <a:gd name="T9" fmla="*/ 11 h 11"/>
                <a:gd name="T10" fmla="*/ 0 w 5"/>
                <a:gd name="T11" fmla="*/ 11 h 11"/>
                <a:gd name="T12" fmla="*/ 0 w 5"/>
                <a:gd name="T13" fmla="*/ 0 h 11"/>
                <a:gd name="T14" fmla="*/ 1 w 5"/>
                <a:gd name="T15" fmla="*/ 0 h 11"/>
                <a:gd name="T16" fmla="*/ 1 w 5"/>
                <a:gd name="T17" fmla="*/ 2 h 11"/>
                <a:gd name="T18" fmla="*/ 1 w 5"/>
                <a:gd name="T19" fmla="*/ 2 h 11"/>
                <a:gd name="T20" fmla="*/ 2 w 5"/>
                <a:gd name="T21" fmla="*/ 1 h 11"/>
                <a:gd name="T22" fmla="*/ 4 w 5"/>
                <a:gd name="T23" fmla="*/ 0 h 11"/>
                <a:gd name="T24" fmla="*/ 5 w 5"/>
                <a:gd name="T25" fmla="*/ 0 h 11"/>
                <a:gd name="T26" fmla="*/ 5 w 5"/>
                <a:gd name="T2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1">
                  <a:moveTo>
                    <a:pt x="5" y="1"/>
                  </a:moveTo>
                  <a:cubicBezTo>
                    <a:pt x="4" y="1"/>
                    <a:pt x="4" y="1"/>
                    <a:pt x="4" y="1"/>
                  </a:cubicBezTo>
                  <a:cubicBezTo>
                    <a:pt x="3" y="1"/>
                    <a:pt x="2" y="1"/>
                    <a:pt x="1" y="2"/>
                  </a:cubicBezTo>
                  <a:cubicBezTo>
                    <a:pt x="1" y="3"/>
                    <a:pt x="1" y="4"/>
                    <a:pt x="1" y="6"/>
                  </a:cubicBezTo>
                  <a:cubicBezTo>
                    <a:pt x="1" y="11"/>
                    <a:pt x="1" y="11"/>
                    <a:pt x="1" y="11"/>
                  </a:cubicBezTo>
                  <a:cubicBezTo>
                    <a:pt x="0" y="11"/>
                    <a:pt x="0" y="11"/>
                    <a:pt x="0" y="11"/>
                  </a:cubicBezTo>
                  <a:cubicBezTo>
                    <a:pt x="0" y="0"/>
                    <a:pt x="0" y="0"/>
                    <a:pt x="0" y="0"/>
                  </a:cubicBezTo>
                  <a:cubicBezTo>
                    <a:pt x="1" y="0"/>
                    <a:pt x="1" y="0"/>
                    <a:pt x="1" y="0"/>
                  </a:cubicBezTo>
                  <a:cubicBezTo>
                    <a:pt x="1" y="2"/>
                    <a:pt x="1" y="2"/>
                    <a:pt x="1" y="2"/>
                  </a:cubicBezTo>
                  <a:cubicBezTo>
                    <a:pt x="1" y="2"/>
                    <a:pt x="1" y="2"/>
                    <a:pt x="1" y="2"/>
                  </a:cubicBezTo>
                  <a:cubicBezTo>
                    <a:pt x="1" y="2"/>
                    <a:pt x="1" y="1"/>
                    <a:pt x="2" y="1"/>
                  </a:cubicBezTo>
                  <a:cubicBezTo>
                    <a:pt x="2" y="0"/>
                    <a:pt x="3" y="0"/>
                    <a:pt x="4" y="0"/>
                  </a:cubicBezTo>
                  <a:cubicBezTo>
                    <a:pt x="4" y="0"/>
                    <a:pt x="4" y="0"/>
                    <a:pt x="5" y="0"/>
                  </a:cubicBezTo>
                  <a:lnTo>
                    <a:pt x="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45" name="Freeform 344"/>
            <p:cNvSpPr>
              <a:spLocks/>
            </p:cNvSpPr>
            <p:nvPr/>
          </p:nvSpPr>
          <p:spPr bwMode="auto">
            <a:xfrm>
              <a:off x="7043" y="2314"/>
              <a:ext cx="11" cy="24"/>
            </a:xfrm>
            <a:custGeom>
              <a:avLst/>
              <a:gdLst>
                <a:gd name="T0" fmla="*/ 6 w 6"/>
                <a:gd name="T1" fmla="*/ 14 h 14"/>
                <a:gd name="T2" fmla="*/ 5 w 6"/>
                <a:gd name="T3" fmla="*/ 14 h 14"/>
                <a:gd name="T4" fmla="*/ 2 w 6"/>
                <a:gd name="T5" fmla="*/ 11 h 14"/>
                <a:gd name="T6" fmla="*/ 2 w 6"/>
                <a:gd name="T7" fmla="*/ 4 h 14"/>
                <a:gd name="T8" fmla="*/ 0 w 6"/>
                <a:gd name="T9" fmla="*/ 4 h 14"/>
                <a:gd name="T10" fmla="*/ 0 w 6"/>
                <a:gd name="T11" fmla="*/ 3 h 14"/>
                <a:gd name="T12" fmla="*/ 2 w 6"/>
                <a:gd name="T13" fmla="*/ 3 h 14"/>
                <a:gd name="T14" fmla="*/ 2 w 6"/>
                <a:gd name="T15" fmla="*/ 0 h 14"/>
                <a:gd name="T16" fmla="*/ 3 w 6"/>
                <a:gd name="T17" fmla="*/ 0 h 14"/>
                <a:gd name="T18" fmla="*/ 3 w 6"/>
                <a:gd name="T19" fmla="*/ 0 h 14"/>
                <a:gd name="T20" fmla="*/ 3 w 6"/>
                <a:gd name="T21" fmla="*/ 3 h 14"/>
                <a:gd name="T22" fmla="*/ 6 w 6"/>
                <a:gd name="T23" fmla="*/ 3 h 14"/>
                <a:gd name="T24" fmla="*/ 6 w 6"/>
                <a:gd name="T25" fmla="*/ 4 h 14"/>
                <a:gd name="T26" fmla="*/ 3 w 6"/>
                <a:gd name="T27" fmla="*/ 4 h 14"/>
                <a:gd name="T28" fmla="*/ 3 w 6"/>
                <a:gd name="T29" fmla="*/ 11 h 14"/>
                <a:gd name="T30" fmla="*/ 4 w 6"/>
                <a:gd name="T31" fmla="*/ 13 h 14"/>
                <a:gd name="T32" fmla="*/ 5 w 6"/>
                <a:gd name="T33" fmla="*/ 13 h 14"/>
                <a:gd name="T34" fmla="*/ 6 w 6"/>
                <a:gd name="T35" fmla="*/ 13 h 14"/>
                <a:gd name="T36" fmla="*/ 6 w 6"/>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4">
                  <a:moveTo>
                    <a:pt x="6" y="14"/>
                  </a:moveTo>
                  <a:cubicBezTo>
                    <a:pt x="6" y="14"/>
                    <a:pt x="5" y="14"/>
                    <a:pt x="5" y="14"/>
                  </a:cubicBezTo>
                  <a:cubicBezTo>
                    <a:pt x="3" y="14"/>
                    <a:pt x="2" y="13"/>
                    <a:pt x="2" y="11"/>
                  </a:cubicBezTo>
                  <a:cubicBezTo>
                    <a:pt x="2" y="4"/>
                    <a:pt x="2" y="4"/>
                    <a:pt x="2" y="4"/>
                  </a:cubicBezTo>
                  <a:cubicBezTo>
                    <a:pt x="0" y="4"/>
                    <a:pt x="0" y="4"/>
                    <a:pt x="0" y="4"/>
                  </a:cubicBezTo>
                  <a:cubicBezTo>
                    <a:pt x="0" y="3"/>
                    <a:pt x="0" y="3"/>
                    <a:pt x="0" y="3"/>
                  </a:cubicBezTo>
                  <a:cubicBezTo>
                    <a:pt x="2" y="3"/>
                    <a:pt x="2" y="3"/>
                    <a:pt x="2" y="3"/>
                  </a:cubicBezTo>
                  <a:cubicBezTo>
                    <a:pt x="2" y="0"/>
                    <a:pt x="2" y="0"/>
                    <a:pt x="2" y="0"/>
                  </a:cubicBezTo>
                  <a:cubicBezTo>
                    <a:pt x="2" y="0"/>
                    <a:pt x="3" y="0"/>
                    <a:pt x="3" y="0"/>
                  </a:cubicBezTo>
                  <a:cubicBezTo>
                    <a:pt x="3" y="0"/>
                    <a:pt x="3" y="0"/>
                    <a:pt x="3" y="0"/>
                  </a:cubicBezTo>
                  <a:cubicBezTo>
                    <a:pt x="3" y="3"/>
                    <a:pt x="3" y="3"/>
                    <a:pt x="3" y="3"/>
                  </a:cubicBezTo>
                  <a:cubicBezTo>
                    <a:pt x="6" y="3"/>
                    <a:pt x="6" y="3"/>
                    <a:pt x="6" y="3"/>
                  </a:cubicBezTo>
                  <a:cubicBezTo>
                    <a:pt x="6" y="4"/>
                    <a:pt x="6" y="4"/>
                    <a:pt x="6" y="4"/>
                  </a:cubicBezTo>
                  <a:cubicBezTo>
                    <a:pt x="3" y="4"/>
                    <a:pt x="3" y="4"/>
                    <a:pt x="3" y="4"/>
                  </a:cubicBezTo>
                  <a:cubicBezTo>
                    <a:pt x="3" y="11"/>
                    <a:pt x="3" y="11"/>
                    <a:pt x="3" y="11"/>
                  </a:cubicBezTo>
                  <a:cubicBezTo>
                    <a:pt x="3" y="12"/>
                    <a:pt x="3" y="12"/>
                    <a:pt x="4" y="13"/>
                  </a:cubicBezTo>
                  <a:cubicBezTo>
                    <a:pt x="4" y="13"/>
                    <a:pt x="4" y="13"/>
                    <a:pt x="5" y="13"/>
                  </a:cubicBezTo>
                  <a:cubicBezTo>
                    <a:pt x="5" y="13"/>
                    <a:pt x="6" y="13"/>
                    <a:pt x="6" y="13"/>
                  </a:cubicBezTo>
                  <a:lnTo>
                    <a:pt x="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346" name="Rectangle 345"/>
            <p:cNvSpPr>
              <a:spLocks noChangeArrowheads="1"/>
            </p:cNvSpPr>
            <p:nvPr/>
          </p:nvSpPr>
          <p:spPr bwMode="auto">
            <a:xfrm>
              <a:off x="7351" y="2831"/>
              <a:ext cx="40" cy="16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grpSp>
      <p:pic>
        <p:nvPicPr>
          <p:cNvPr id="1347" name="Picture 355" descr="http://files.softicons.com/download/object-icons/mac-icons-by-iconshock/png/512/imac.png"/>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346153" y="5147867"/>
            <a:ext cx="689205" cy="689205"/>
          </a:xfrm>
          <a:prstGeom prst="rect">
            <a:avLst/>
          </a:prstGeom>
          <a:noFill/>
          <a:extLst>
            <a:ext uri="{909E8E84-426E-40DD-AFC4-6F175D3DCCD1}">
              <a14:hiddenFill xmlns:a14="http://schemas.microsoft.com/office/drawing/2010/main">
                <a:solidFill>
                  <a:srgbClr val="FFFFFF"/>
                </a:solidFill>
              </a14:hiddenFill>
            </a:ext>
          </a:extLst>
        </p:spPr>
      </p:pic>
      <p:sp>
        <p:nvSpPr>
          <p:cNvPr id="1348" name="Can 1347"/>
          <p:cNvSpPr/>
          <p:nvPr/>
        </p:nvSpPr>
        <p:spPr bwMode="auto">
          <a:xfrm>
            <a:off x="5446522" y="4198527"/>
            <a:ext cx="308561" cy="373051"/>
          </a:xfrm>
          <a:prstGeom prst="can">
            <a:avLst/>
          </a:prstGeom>
          <a:solidFill>
            <a:srgbClr val="D83B01"/>
          </a:solidFill>
          <a:ln w="317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kern="0" dirty="0">
              <a:gradFill>
                <a:gsLst>
                  <a:gs pos="0">
                    <a:srgbClr val="FFFFFF"/>
                  </a:gs>
                  <a:gs pos="100000">
                    <a:srgbClr val="FFFFFF"/>
                  </a:gs>
                </a:gsLst>
                <a:lin ang="5400000" scaled="0"/>
              </a:gradFill>
              <a:latin typeface="Segoe UI"/>
            </a:endParaRPr>
          </a:p>
        </p:txBody>
      </p:sp>
      <p:pic>
        <p:nvPicPr>
          <p:cNvPr id="1421" name="Picture 1420"/>
          <p:cNvPicPr>
            <a:picLocks noChangeAspect="1"/>
          </p:cNvPicPr>
          <p:nvPr/>
        </p:nvPicPr>
        <p:blipFill rotWithShape="1">
          <a:blip r:embed="rId12" cstate="screen">
            <a:duotone>
              <a:prstClr val="black"/>
              <a:srgbClr val="FF0000">
                <a:tint val="45000"/>
                <a:satMod val="400000"/>
              </a:srgbClr>
            </a:duotone>
            <a:extLst>
              <a:ext uri="{28A0092B-C50C-407E-A947-70E740481C1C}">
                <a14:useLocalDpi xmlns:a14="http://schemas.microsoft.com/office/drawing/2010/main" val="0"/>
              </a:ext>
            </a:extLst>
          </a:blip>
          <a:srcRect l="18466" t="16716" r="23181" b="14393"/>
          <a:stretch/>
        </p:blipFill>
        <p:spPr>
          <a:xfrm>
            <a:off x="9647367" y="1511276"/>
            <a:ext cx="2208668" cy="1768320"/>
          </a:xfrm>
          <a:prstGeom prst="rect">
            <a:avLst/>
          </a:prstGeom>
        </p:spPr>
      </p:pic>
      <p:cxnSp>
        <p:nvCxnSpPr>
          <p:cNvPr id="1422" name="Straight Connector 1421"/>
          <p:cNvCxnSpPr/>
          <p:nvPr/>
        </p:nvCxnSpPr>
        <p:spPr>
          <a:xfrm flipH="1" flipV="1">
            <a:off x="8022582" y="2659252"/>
            <a:ext cx="2406138" cy="4060"/>
          </a:xfrm>
          <a:prstGeom prst="line">
            <a:avLst/>
          </a:prstGeom>
          <a:noFill/>
          <a:ln w="57150" cap="flat" cmpd="sng" algn="ctr">
            <a:solidFill>
              <a:srgbClr val="FF0000"/>
            </a:solidFill>
            <a:prstDash val="solid"/>
            <a:headEnd type="none"/>
            <a:tailEnd type="none"/>
          </a:ln>
          <a:effectLst/>
        </p:spPr>
      </p:cxnSp>
      <p:grpSp>
        <p:nvGrpSpPr>
          <p:cNvPr id="1423" name="Group 1422"/>
          <p:cNvGrpSpPr/>
          <p:nvPr/>
        </p:nvGrpSpPr>
        <p:grpSpPr>
          <a:xfrm>
            <a:off x="10235740" y="2312160"/>
            <a:ext cx="940001" cy="574273"/>
            <a:chOff x="10493375" y="5840412"/>
            <a:chExt cx="958850" cy="585788"/>
          </a:xfrm>
          <a:effectLst>
            <a:glow rad="101600">
              <a:srgbClr val="D83B01">
                <a:satMod val="175000"/>
                <a:alpha val="40000"/>
              </a:srgbClr>
            </a:glow>
          </a:effectLst>
        </p:grpSpPr>
        <p:grpSp>
          <p:nvGrpSpPr>
            <p:cNvPr id="1424" name="Group 75"/>
            <p:cNvGrpSpPr>
              <a:grpSpLocks noChangeAspect="1"/>
            </p:cNvGrpSpPr>
            <p:nvPr/>
          </p:nvGrpSpPr>
          <p:grpSpPr bwMode="auto">
            <a:xfrm>
              <a:off x="10493375" y="5840412"/>
              <a:ext cx="958850" cy="585788"/>
              <a:chOff x="6610" y="3679"/>
              <a:chExt cx="604" cy="369"/>
            </a:xfrm>
          </p:grpSpPr>
          <p:sp>
            <p:nvSpPr>
              <p:cNvPr id="1426" name="AutoShape 74"/>
              <p:cNvSpPr>
                <a:spLocks noChangeAspect="1" noChangeArrowheads="1" noTextEdit="1"/>
              </p:cNvSpPr>
              <p:nvPr/>
            </p:nvSpPr>
            <p:spPr bwMode="auto">
              <a:xfrm>
                <a:off x="6610" y="3680"/>
                <a:ext cx="604"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27" name="Rectangle 76"/>
              <p:cNvSpPr>
                <a:spLocks noChangeArrowheads="1"/>
              </p:cNvSpPr>
              <p:nvPr/>
            </p:nvSpPr>
            <p:spPr bwMode="auto">
              <a:xfrm>
                <a:off x="6722" y="3679"/>
                <a:ext cx="380" cy="247"/>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28" name="Freeform 77"/>
              <p:cNvSpPr>
                <a:spLocks/>
              </p:cNvSpPr>
              <p:nvPr/>
            </p:nvSpPr>
            <p:spPr bwMode="auto">
              <a:xfrm>
                <a:off x="6611" y="3930"/>
                <a:ext cx="602" cy="108"/>
              </a:xfrm>
              <a:custGeom>
                <a:avLst/>
                <a:gdLst>
                  <a:gd name="T0" fmla="*/ 602 w 602"/>
                  <a:gd name="T1" fmla="*/ 108 h 108"/>
                  <a:gd name="T2" fmla="*/ 0 w 602"/>
                  <a:gd name="T3" fmla="*/ 108 h 108"/>
                  <a:gd name="T4" fmla="*/ 111 w 602"/>
                  <a:gd name="T5" fmla="*/ 0 h 108"/>
                  <a:gd name="T6" fmla="*/ 491 w 602"/>
                  <a:gd name="T7" fmla="*/ 0 h 108"/>
                  <a:gd name="T8" fmla="*/ 602 w 602"/>
                  <a:gd name="T9" fmla="*/ 108 h 108"/>
                </a:gdLst>
                <a:ahLst/>
                <a:cxnLst>
                  <a:cxn ang="0">
                    <a:pos x="T0" y="T1"/>
                  </a:cxn>
                  <a:cxn ang="0">
                    <a:pos x="T2" y="T3"/>
                  </a:cxn>
                  <a:cxn ang="0">
                    <a:pos x="T4" y="T5"/>
                  </a:cxn>
                  <a:cxn ang="0">
                    <a:pos x="T6" y="T7"/>
                  </a:cxn>
                  <a:cxn ang="0">
                    <a:pos x="T8" y="T9"/>
                  </a:cxn>
                </a:cxnLst>
                <a:rect l="0" t="0" r="r" b="b"/>
                <a:pathLst>
                  <a:path w="602" h="108">
                    <a:moveTo>
                      <a:pt x="602" y="108"/>
                    </a:moveTo>
                    <a:lnTo>
                      <a:pt x="0" y="108"/>
                    </a:lnTo>
                    <a:lnTo>
                      <a:pt x="111" y="0"/>
                    </a:lnTo>
                    <a:lnTo>
                      <a:pt x="491" y="0"/>
                    </a:lnTo>
                    <a:lnTo>
                      <a:pt x="602" y="108"/>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29" name="Rectangle 78"/>
              <p:cNvSpPr>
                <a:spLocks noChangeArrowheads="1"/>
              </p:cNvSpPr>
              <p:nvPr/>
            </p:nvSpPr>
            <p:spPr bwMode="auto">
              <a:xfrm>
                <a:off x="6611" y="4038"/>
                <a:ext cx="602" cy="1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30" name="Oval 79"/>
              <p:cNvSpPr>
                <a:spLocks noChangeArrowheads="1"/>
              </p:cNvSpPr>
              <p:nvPr/>
            </p:nvSpPr>
            <p:spPr bwMode="auto">
              <a:xfrm>
                <a:off x="6908" y="3684"/>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31" name="Freeform 80"/>
              <p:cNvSpPr>
                <a:spLocks/>
              </p:cNvSpPr>
              <p:nvPr/>
            </p:nvSpPr>
            <p:spPr bwMode="auto">
              <a:xfrm>
                <a:off x="6845" y="4000"/>
                <a:ext cx="142" cy="27"/>
              </a:xfrm>
              <a:custGeom>
                <a:avLst/>
                <a:gdLst>
                  <a:gd name="T0" fmla="*/ 137 w 142"/>
                  <a:gd name="T1" fmla="*/ 0 h 27"/>
                  <a:gd name="T2" fmla="*/ 6 w 142"/>
                  <a:gd name="T3" fmla="*/ 0 h 27"/>
                  <a:gd name="T4" fmla="*/ 0 w 142"/>
                  <a:gd name="T5" fmla="*/ 27 h 27"/>
                  <a:gd name="T6" fmla="*/ 142 w 142"/>
                  <a:gd name="T7" fmla="*/ 27 h 27"/>
                  <a:gd name="T8" fmla="*/ 137 w 142"/>
                  <a:gd name="T9" fmla="*/ 0 h 27"/>
                </a:gdLst>
                <a:ahLst/>
                <a:cxnLst>
                  <a:cxn ang="0">
                    <a:pos x="T0" y="T1"/>
                  </a:cxn>
                  <a:cxn ang="0">
                    <a:pos x="T2" y="T3"/>
                  </a:cxn>
                  <a:cxn ang="0">
                    <a:pos x="T4" y="T5"/>
                  </a:cxn>
                  <a:cxn ang="0">
                    <a:pos x="T6" y="T7"/>
                  </a:cxn>
                  <a:cxn ang="0">
                    <a:pos x="T8" y="T9"/>
                  </a:cxn>
                </a:cxnLst>
                <a:rect l="0" t="0" r="r" b="b"/>
                <a:pathLst>
                  <a:path w="142" h="27">
                    <a:moveTo>
                      <a:pt x="137" y="0"/>
                    </a:moveTo>
                    <a:lnTo>
                      <a:pt x="6" y="0"/>
                    </a:lnTo>
                    <a:lnTo>
                      <a:pt x="0" y="27"/>
                    </a:lnTo>
                    <a:lnTo>
                      <a:pt x="142" y="27"/>
                    </a:lnTo>
                    <a:lnTo>
                      <a:pt x="137"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32" name="Freeform 81"/>
              <p:cNvSpPr>
                <a:spLocks/>
              </p:cNvSpPr>
              <p:nvPr/>
            </p:nvSpPr>
            <p:spPr bwMode="auto">
              <a:xfrm>
                <a:off x="6679" y="3939"/>
                <a:ext cx="467" cy="52"/>
              </a:xfrm>
              <a:custGeom>
                <a:avLst/>
                <a:gdLst>
                  <a:gd name="T0" fmla="*/ 416 w 467"/>
                  <a:gd name="T1" fmla="*/ 0 h 52"/>
                  <a:gd name="T2" fmla="*/ 50 w 467"/>
                  <a:gd name="T3" fmla="*/ 0 h 52"/>
                  <a:gd name="T4" fmla="*/ 0 w 467"/>
                  <a:gd name="T5" fmla="*/ 52 h 52"/>
                  <a:gd name="T6" fmla="*/ 467 w 467"/>
                  <a:gd name="T7" fmla="*/ 52 h 52"/>
                  <a:gd name="T8" fmla="*/ 416 w 467"/>
                  <a:gd name="T9" fmla="*/ 0 h 52"/>
                </a:gdLst>
                <a:ahLst/>
                <a:cxnLst>
                  <a:cxn ang="0">
                    <a:pos x="T0" y="T1"/>
                  </a:cxn>
                  <a:cxn ang="0">
                    <a:pos x="T2" y="T3"/>
                  </a:cxn>
                  <a:cxn ang="0">
                    <a:pos x="T4" y="T5"/>
                  </a:cxn>
                  <a:cxn ang="0">
                    <a:pos x="T6" y="T7"/>
                  </a:cxn>
                  <a:cxn ang="0">
                    <a:pos x="T8" y="T9"/>
                  </a:cxn>
                </a:cxnLst>
                <a:rect l="0" t="0" r="r" b="b"/>
                <a:pathLst>
                  <a:path w="467" h="52">
                    <a:moveTo>
                      <a:pt x="416" y="0"/>
                    </a:moveTo>
                    <a:lnTo>
                      <a:pt x="50" y="0"/>
                    </a:lnTo>
                    <a:lnTo>
                      <a:pt x="0" y="52"/>
                    </a:lnTo>
                    <a:lnTo>
                      <a:pt x="467" y="52"/>
                    </a:lnTo>
                    <a:lnTo>
                      <a:pt x="416"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33" name="Rectangle 82"/>
              <p:cNvSpPr>
                <a:spLocks noChangeArrowheads="1"/>
              </p:cNvSpPr>
              <p:nvPr/>
            </p:nvSpPr>
            <p:spPr bwMode="auto">
              <a:xfrm>
                <a:off x="6687" y="3973"/>
                <a:ext cx="452" cy="3"/>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34" name="Rectangle 83"/>
              <p:cNvSpPr>
                <a:spLocks noChangeArrowheads="1"/>
              </p:cNvSpPr>
              <p:nvPr/>
            </p:nvSpPr>
            <p:spPr bwMode="auto">
              <a:xfrm>
                <a:off x="6701" y="3960"/>
                <a:ext cx="427" cy="3"/>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35" name="Rectangle 84"/>
              <p:cNvSpPr>
                <a:spLocks noChangeArrowheads="1"/>
              </p:cNvSpPr>
              <p:nvPr/>
            </p:nvSpPr>
            <p:spPr bwMode="auto">
              <a:xfrm>
                <a:off x="6709" y="3947"/>
                <a:ext cx="406" cy="2"/>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36" name="Freeform 85"/>
              <p:cNvSpPr>
                <a:spLocks/>
              </p:cNvSpPr>
              <p:nvPr/>
            </p:nvSpPr>
            <p:spPr bwMode="auto">
              <a:xfrm>
                <a:off x="7017" y="3935"/>
                <a:ext cx="55" cy="65"/>
              </a:xfrm>
              <a:custGeom>
                <a:avLst/>
                <a:gdLst>
                  <a:gd name="T0" fmla="*/ 14 w 55"/>
                  <a:gd name="T1" fmla="*/ 0 h 65"/>
                  <a:gd name="T2" fmla="*/ 55 w 55"/>
                  <a:gd name="T3" fmla="*/ 65 h 65"/>
                  <a:gd name="T4" fmla="*/ 37 w 55"/>
                  <a:gd name="T5" fmla="*/ 65 h 65"/>
                  <a:gd name="T6" fmla="*/ 0 w 55"/>
                  <a:gd name="T7" fmla="*/ 0 h 65"/>
                  <a:gd name="T8" fmla="*/ 14 w 55"/>
                  <a:gd name="T9" fmla="*/ 0 h 65"/>
                </a:gdLst>
                <a:ahLst/>
                <a:cxnLst>
                  <a:cxn ang="0">
                    <a:pos x="T0" y="T1"/>
                  </a:cxn>
                  <a:cxn ang="0">
                    <a:pos x="T2" y="T3"/>
                  </a:cxn>
                  <a:cxn ang="0">
                    <a:pos x="T4" y="T5"/>
                  </a:cxn>
                  <a:cxn ang="0">
                    <a:pos x="T6" y="T7"/>
                  </a:cxn>
                  <a:cxn ang="0">
                    <a:pos x="T8" y="T9"/>
                  </a:cxn>
                </a:cxnLst>
                <a:rect l="0" t="0" r="r" b="b"/>
                <a:pathLst>
                  <a:path w="55" h="65">
                    <a:moveTo>
                      <a:pt x="14" y="0"/>
                    </a:moveTo>
                    <a:lnTo>
                      <a:pt x="55" y="65"/>
                    </a:lnTo>
                    <a:lnTo>
                      <a:pt x="37" y="65"/>
                    </a:lnTo>
                    <a:lnTo>
                      <a:pt x="0" y="0"/>
                    </a:lnTo>
                    <a:lnTo>
                      <a:pt x="14" y="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37" name="Freeform 86"/>
              <p:cNvSpPr>
                <a:spLocks/>
              </p:cNvSpPr>
              <p:nvPr/>
            </p:nvSpPr>
            <p:spPr bwMode="auto">
              <a:xfrm>
                <a:off x="6835" y="3974"/>
                <a:ext cx="8" cy="20"/>
              </a:xfrm>
              <a:custGeom>
                <a:avLst/>
                <a:gdLst>
                  <a:gd name="T0" fmla="*/ 2 w 8"/>
                  <a:gd name="T1" fmla="*/ 20 h 20"/>
                  <a:gd name="T2" fmla="*/ 0 w 8"/>
                  <a:gd name="T3" fmla="*/ 19 h 20"/>
                  <a:gd name="T4" fmla="*/ 6 w 8"/>
                  <a:gd name="T5" fmla="*/ 0 h 20"/>
                  <a:gd name="T6" fmla="*/ 8 w 8"/>
                  <a:gd name="T7" fmla="*/ 2 h 20"/>
                  <a:gd name="T8" fmla="*/ 2 w 8"/>
                  <a:gd name="T9" fmla="*/ 20 h 20"/>
                </a:gdLst>
                <a:ahLst/>
                <a:cxnLst>
                  <a:cxn ang="0">
                    <a:pos x="T0" y="T1"/>
                  </a:cxn>
                  <a:cxn ang="0">
                    <a:pos x="T2" y="T3"/>
                  </a:cxn>
                  <a:cxn ang="0">
                    <a:pos x="T4" y="T5"/>
                  </a:cxn>
                  <a:cxn ang="0">
                    <a:pos x="T6" y="T7"/>
                  </a:cxn>
                  <a:cxn ang="0">
                    <a:pos x="T8" y="T9"/>
                  </a:cxn>
                </a:cxnLst>
                <a:rect l="0" t="0" r="r" b="b"/>
                <a:pathLst>
                  <a:path w="8" h="20">
                    <a:moveTo>
                      <a:pt x="2" y="20"/>
                    </a:moveTo>
                    <a:lnTo>
                      <a:pt x="0" y="19"/>
                    </a:lnTo>
                    <a:lnTo>
                      <a:pt x="6" y="0"/>
                    </a:lnTo>
                    <a:lnTo>
                      <a:pt x="8" y="2"/>
                    </a:lnTo>
                    <a:lnTo>
                      <a:pt x="2"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38" name="Freeform 87"/>
              <p:cNvSpPr>
                <a:spLocks/>
              </p:cNvSpPr>
              <p:nvPr/>
            </p:nvSpPr>
            <p:spPr bwMode="auto">
              <a:xfrm>
                <a:off x="6984" y="3974"/>
                <a:ext cx="9" cy="19"/>
              </a:xfrm>
              <a:custGeom>
                <a:avLst/>
                <a:gdLst>
                  <a:gd name="T0" fmla="*/ 6 w 9"/>
                  <a:gd name="T1" fmla="*/ 19 h 19"/>
                  <a:gd name="T2" fmla="*/ 0 w 9"/>
                  <a:gd name="T3" fmla="*/ 2 h 19"/>
                  <a:gd name="T4" fmla="*/ 3 w 9"/>
                  <a:gd name="T5" fmla="*/ 0 h 19"/>
                  <a:gd name="T6" fmla="*/ 9 w 9"/>
                  <a:gd name="T7" fmla="*/ 19 h 19"/>
                  <a:gd name="T8" fmla="*/ 6 w 9"/>
                  <a:gd name="T9" fmla="*/ 19 h 19"/>
                </a:gdLst>
                <a:ahLst/>
                <a:cxnLst>
                  <a:cxn ang="0">
                    <a:pos x="T0" y="T1"/>
                  </a:cxn>
                  <a:cxn ang="0">
                    <a:pos x="T2" y="T3"/>
                  </a:cxn>
                  <a:cxn ang="0">
                    <a:pos x="T4" y="T5"/>
                  </a:cxn>
                  <a:cxn ang="0">
                    <a:pos x="T6" y="T7"/>
                  </a:cxn>
                  <a:cxn ang="0">
                    <a:pos x="T8" y="T9"/>
                  </a:cxn>
                </a:cxnLst>
                <a:rect l="0" t="0" r="r" b="b"/>
                <a:pathLst>
                  <a:path w="9" h="19">
                    <a:moveTo>
                      <a:pt x="6" y="19"/>
                    </a:moveTo>
                    <a:lnTo>
                      <a:pt x="0" y="2"/>
                    </a:lnTo>
                    <a:lnTo>
                      <a:pt x="3" y="0"/>
                    </a:lnTo>
                    <a:lnTo>
                      <a:pt x="9" y="19"/>
                    </a:lnTo>
                    <a:lnTo>
                      <a:pt x="6" y="19"/>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39" name="Freeform 88"/>
              <p:cNvSpPr>
                <a:spLocks/>
              </p:cNvSpPr>
              <p:nvPr/>
            </p:nvSpPr>
            <p:spPr bwMode="auto">
              <a:xfrm>
                <a:off x="6816" y="3974"/>
                <a:ext cx="10" cy="22"/>
              </a:xfrm>
              <a:custGeom>
                <a:avLst/>
                <a:gdLst>
                  <a:gd name="T0" fmla="*/ 1 w 10"/>
                  <a:gd name="T1" fmla="*/ 22 h 22"/>
                  <a:gd name="T2" fmla="*/ 0 w 10"/>
                  <a:gd name="T3" fmla="*/ 20 h 22"/>
                  <a:gd name="T4" fmla="*/ 7 w 10"/>
                  <a:gd name="T5" fmla="*/ 0 h 22"/>
                  <a:gd name="T6" fmla="*/ 10 w 10"/>
                  <a:gd name="T7" fmla="*/ 2 h 22"/>
                  <a:gd name="T8" fmla="*/ 1 w 10"/>
                  <a:gd name="T9" fmla="*/ 22 h 22"/>
                </a:gdLst>
                <a:ahLst/>
                <a:cxnLst>
                  <a:cxn ang="0">
                    <a:pos x="T0" y="T1"/>
                  </a:cxn>
                  <a:cxn ang="0">
                    <a:pos x="T2" y="T3"/>
                  </a:cxn>
                  <a:cxn ang="0">
                    <a:pos x="T4" y="T5"/>
                  </a:cxn>
                  <a:cxn ang="0">
                    <a:pos x="T6" y="T7"/>
                  </a:cxn>
                  <a:cxn ang="0">
                    <a:pos x="T8" y="T9"/>
                  </a:cxn>
                </a:cxnLst>
                <a:rect l="0" t="0" r="r" b="b"/>
                <a:pathLst>
                  <a:path w="10" h="22">
                    <a:moveTo>
                      <a:pt x="1" y="22"/>
                    </a:moveTo>
                    <a:lnTo>
                      <a:pt x="0" y="20"/>
                    </a:lnTo>
                    <a:lnTo>
                      <a:pt x="7" y="0"/>
                    </a:lnTo>
                    <a:lnTo>
                      <a:pt x="10" y="2"/>
                    </a:lnTo>
                    <a:lnTo>
                      <a:pt x="1" y="2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40" name="Freeform 89"/>
              <p:cNvSpPr>
                <a:spLocks/>
              </p:cNvSpPr>
              <p:nvPr/>
            </p:nvSpPr>
            <p:spPr bwMode="auto">
              <a:xfrm>
                <a:off x="6797" y="3974"/>
                <a:ext cx="10" cy="20"/>
              </a:xfrm>
              <a:custGeom>
                <a:avLst/>
                <a:gdLst>
                  <a:gd name="T0" fmla="*/ 2 w 10"/>
                  <a:gd name="T1" fmla="*/ 20 h 20"/>
                  <a:gd name="T2" fmla="*/ 0 w 10"/>
                  <a:gd name="T3" fmla="*/ 19 h 20"/>
                  <a:gd name="T4" fmla="*/ 9 w 10"/>
                  <a:gd name="T5" fmla="*/ 0 h 20"/>
                  <a:gd name="T6" fmla="*/ 10 w 10"/>
                  <a:gd name="T7" fmla="*/ 2 h 20"/>
                  <a:gd name="T8" fmla="*/ 2 w 10"/>
                  <a:gd name="T9" fmla="*/ 20 h 20"/>
                </a:gdLst>
                <a:ahLst/>
                <a:cxnLst>
                  <a:cxn ang="0">
                    <a:pos x="T0" y="T1"/>
                  </a:cxn>
                  <a:cxn ang="0">
                    <a:pos x="T2" y="T3"/>
                  </a:cxn>
                  <a:cxn ang="0">
                    <a:pos x="T4" y="T5"/>
                  </a:cxn>
                  <a:cxn ang="0">
                    <a:pos x="T6" y="T7"/>
                  </a:cxn>
                  <a:cxn ang="0">
                    <a:pos x="T8" y="T9"/>
                  </a:cxn>
                </a:cxnLst>
                <a:rect l="0" t="0" r="r" b="b"/>
                <a:pathLst>
                  <a:path w="10" h="20">
                    <a:moveTo>
                      <a:pt x="2" y="20"/>
                    </a:moveTo>
                    <a:lnTo>
                      <a:pt x="0" y="19"/>
                    </a:lnTo>
                    <a:lnTo>
                      <a:pt x="9" y="0"/>
                    </a:lnTo>
                    <a:lnTo>
                      <a:pt x="10" y="2"/>
                    </a:lnTo>
                    <a:lnTo>
                      <a:pt x="2"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41" name="Freeform 90"/>
              <p:cNvSpPr>
                <a:spLocks/>
              </p:cNvSpPr>
              <p:nvPr/>
            </p:nvSpPr>
            <p:spPr bwMode="auto">
              <a:xfrm>
                <a:off x="6776" y="3976"/>
                <a:ext cx="13" cy="20"/>
              </a:xfrm>
              <a:custGeom>
                <a:avLst/>
                <a:gdLst>
                  <a:gd name="T0" fmla="*/ 3 w 13"/>
                  <a:gd name="T1" fmla="*/ 20 h 20"/>
                  <a:gd name="T2" fmla="*/ 0 w 13"/>
                  <a:gd name="T3" fmla="*/ 18 h 20"/>
                  <a:gd name="T4" fmla="*/ 11 w 13"/>
                  <a:gd name="T5" fmla="*/ 0 h 20"/>
                  <a:gd name="T6" fmla="*/ 13 w 13"/>
                  <a:gd name="T7" fmla="*/ 1 h 20"/>
                  <a:gd name="T8" fmla="*/ 3 w 13"/>
                  <a:gd name="T9" fmla="*/ 20 h 20"/>
                </a:gdLst>
                <a:ahLst/>
                <a:cxnLst>
                  <a:cxn ang="0">
                    <a:pos x="T0" y="T1"/>
                  </a:cxn>
                  <a:cxn ang="0">
                    <a:pos x="T2" y="T3"/>
                  </a:cxn>
                  <a:cxn ang="0">
                    <a:pos x="T4" y="T5"/>
                  </a:cxn>
                  <a:cxn ang="0">
                    <a:pos x="T6" y="T7"/>
                  </a:cxn>
                  <a:cxn ang="0">
                    <a:pos x="T8" y="T9"/>
                  </a:cxn>
                </a:cxnLst>
                <a:rect l="0" t="0" r="r" b="b"/>
                <a:pathLst>
                  <a:path w="13" h="20">
                    <a:moveTo>
                      <a:pt x="3" y="20"/>
                    </a:moveTo>
                    <a:lnTo>
                      <a:pt x="0" y="18"/>
                    </a:lnTo>
                    <a:lnTo>
                      <a:pt x="11" y="0"/>
                    </a:lnTo>
                    <a:lnTo>
                      <a:pt x="13" y="1"/>
                    </a:lnTo>
                    <a:lnTo>
                      <a:pt x="3"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42" name="Freeform 91"/>
              <p:cNvSpPr>
                <a:spLocks/>
              </p:cNvSpPr>
              <p:nvPr/>
            </p:nvSpPr>
            <p:spPr bwMode="auto">
              <a:xfrm>
                <a:off x="6738" y="3974"/>
                <a:ext cx="15" cy="22"/>
              </a:xfrm>
              <a:custGeom>
                <a:avLst/>
                <a:gdLst>
                  <a:gd name="T0" fmla="*/ 1 w 15"/>
                  <a:gd name="T1" fmla="*/ 22 h 22"/>
                  <a:gd name="T2" fmla="*/ 0 w 15"/>
                  <a:gd name="T3" fmla="*/ 20 h 22"/>
                  <a:gd name="T4" fmla="*/ 14 w 15"/>
                  <a:gd name="T5" fmla="*/ 0 h 22"/>
                  <a:gd name="T6" fmla="*/ 15 w 15"/>
                  <a:gd name="T7" fmla="*/ 2 h 22"/>
                  <a:gd name="T8" fmla="*/ 1 w 15"/>
                  <a:gd name="T9" fmla="*/ 22 h 22"/>
                </a:gdLst>
                <a:ahLst/>
                <a:cxnLst>
                  <a:cxn ang="0">
                    <a:pos x="T0" y="T1"/>
                  </a:cxn>
                  <a:cxn ang="0">
                    <a:pos x="T2" y="T3"/>
                  </a:cxn>
                  <a:cxn ang="0">
                    <a:pos x="T4" y="T5"/>
                  </a:cxn>
                  <a:cxn ang="0">
                    <a:pos x="T6" y="T7"/>
                  </a:cxn>
                  <a:cxn ang="0">
                    <a:pos x="T8" y="T9"/>
                  </a:cxn>
                </a:cxnLst>
                <a:rect l="0" t="0" r="r" b="b"/>
                <a:pathLst>
                  <a:path w="15" h="22">
                    <a:moveTo>
                      <a:pt x="1" y="22"/>
                    </a:moveTo>
                    <a:lnTo>
                      <a:pt x="0" y="20"/>
                    </a:lnTo>
                    <a:lnTo>
                      <a:pt x="14" y="0"/>
                    </a:lnTo>
                    <a:lnTo>
                      <a:pt x="15" y="2"/>
                    </a:lnTo>
                    <a:lnTo>
                      <a:pt x="1" y="2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43" name="Freeform 92"/>
              <p:cNvSpPr>
                <a:spLocks/>
              </p:cNvSpPr>
              <p:nvPr/>
            </p:nvSpPr>
            <p:spPr bwMode="auto">
              <a:xfrm>
                <a:off x="7003" y="3974"/>
                <a:ext cx="8" cy="19"/>
              </a:xfrm>
              <a:custGeom>
                <a:avLst/>
                <a:gdLst>
                  <a:gd name="T0" fmla="*/ 7 w 8"/>
                  <a:gd name="T1" fmla="*/ 19 h 19"/>
                  <a:gd name="T2" fmla="*/ 0 w 8"/>
                  <a:gd name="T3" fmla="*/ 2 h 19"/>
                  <a:gd name="T4" fmla="*/ 1 w 8"/>
                  <a:gd name="T5" fmla="*/ 0 h 19"/>
                  <a:gd name="T6" fmla="*/ 8 w 8"/>
                  <a:gd name="T7" fmla="*/ 19 h 19"/>
                  <a:gd name="T8" fmla="*/ 7 w 8"/>
                  <a:gd name="T9" fmla="*/ 19 h 19"/>
                </a:gdLst>
                <a:ahLst/>
                <a:cxnLst>
                  <a:cxn ang="0">
                    <a:pos x="T0" y="T1"/>
                  </a:cxn>
                  <a:cxn ang="0">
                    <a:pos x="T2" y="T3"/>
                  </a:cxn>
                  <a:cxn ang="0">
                    <a:pos x="T4" y="T5"/>
                  </a:cxn>
                  <a:cxn ang="0">
                    <a:pos x="T6" y="T7"/>
                  </a:cxn>
                  <a:cxn ang="0">
                    <a:pos x="T8" y="T9"/>
                  </a:cxn>
                </a:cxnLst>
                <a:rect l="0" t="0" r="r" b="b"/>
                <a:pathLst>
                  <a:path w="8" h="19">
                    <a:moveTo>
                      <a:pt x="7" y="19"/>
                    </a:moveTo>
                    <a:lnTo>
                      <a:pt x="0" y="2"/>
                    </a:lnTo>
                    <a:lnTo>
                      <a:pt x="1" y="0"/>
                    </a:lnTo>
                    <a:lnTo>
                      <a:pt x="8" y="19"/>
                    </a:lnTo>
                    <a:lnTo>
                      <a:pt x="7" y="19"/>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44" name="Freeform 93"/>
              <p:cNvSpPr>
                <a:spLocks/>
              </p:cNvSpPr>
              <p:nvPr/>
            </p:nvSpPr>
            <p:spPr bwMode="auto">
              <a:xfrm>
                <a:off x="7020" y="3974"/>
                <a:ext cx="11" cy="19"/>
              </a:xfrm>
              <a:custGeom>
                <a:avLst/>
                <a:gdLst>
                  <a:gd name="T0" fmla="*/ 8 w 11"/>
                  <a:gd name="T1" fmla="*/ 19 h 19"/>
                  <a:gd name="T2" fmla="*/ 0 w 11"/>
                  <a:gd name="T3" fmla="*/ 2 h 19"/>
                  <a:gd name="T4" fmla="*/ 3 w 11"/>
                  <a:gd name="T5" fmla="*/ 0 h 19"/>
                  <a:gd name="T6" fmla="*/ 11 w 11"/>
                  <a:gd name="T7" fmla="*/ 19 h 19"/>
                  <a:gd name="T8" fmla="*/ 8 w 11"/>
                  <a:gd name="T9" fmla="*/ 19 h 19"/>
                </a:gdLst>
                <a:ahLst/>
                <a:cxnLst>
                  <a:cxn ang="0">
                    <a:pos x="T0" y="T1"/>
                  </a:cxn>
                  <a:cxn ang="0">
                    <a:pos x="T2" y="T3"/>
                  </a:cxn>
                  <a:cxn ang="0">
                    <a:pos x="T4" y="T5"/>
                  </a:cxn>
                  <a:cxn ang="0">
                    <a:pos x="T6" y="T7"/>
                  </a:cxn>
                  <a:cxn ang="0">
                    <a:pos x="T8" y="T9"/>
                  </a:cxn>
                </a:cxnLst>
                <a:rect l="0" t="0" r="r" b="b"/>
                <a:pathLst>
                  <a:path w="11" h="19">
                    <a:moveTo>
                      <a:pt x="8" y="19"/>
                    </a:moveTo>
                    <a:lnTo>
                      <a:pt x="0" y="2"/>
                    </a:lnTo>
                    <a:lnTo>
                      <a:pt x="3" y="0"/>
                    </a:lnTo>
                    <a:lnTo>
                      <a:pt x="11" y="19"/>
                    </a:lnTo>
                    <a:lnTo>
                      <a:pt x="8" y="19"/>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45" name="Freeform 94"/>
              <p:cNvSpPr>
                <a:spLocks/>
              </p:cNvSpPr>
              <p:nvPr/>
            </p:nvSpPr>
            <p:spPr bwMode="auto">
              <a:xfrm>
                <a:off x="7074" y="3974"/>
                <a:ext cx="18" cy="25"/>
              </a:xfrm>
              <a:custGeom>
                <a:avLst/>
                <a:gdLst>
                  <a:gd name="T0" fmla="*/ 15 w 18"/>
                  <a:gd name="T1" fmla="*/ 25 h 25"/>
                  <a:gd name="T2" fmla="*/ 0 w 18"/>
                  <a:gd name="T3" fmla="*/ 2 h 25"/>
                  <a:gd name="T4" fmla="*/ 3 w 18"/>
                  <a:gd name="T5" fmla="*/ 0 h 25"/>
                  <a:gd name="T6" fmla="*/ 18 w 18"/>
                  <a:gd name="T7" fmla="*/ 23 h 25"/>
                  <a:gd name="T8" fmla="*/ 15 w 18"/>
                  <a:gd name="T9" fmla="*/ 25 h 25"/>
                </a:gdLst>
                <a:ahLst/>
                <a:cxnLst>
                  <a:cxn ang="0">
                    <a:pos x="T0" y="T1"/>
                  </a:cxn>
                  <a:cxn ang="0">
                    <a:pos x="T2" y="T3"/>
                  </a:cxn>
                  <a:cxn ang="0">
                    <a:pos x="T4" y="T5"/>
                  </a:cxn>
                  <a:cxn ang="0">
                    <a:pos x="T6" y="T7"/>
                  </a:cxn>
                  <a:cxn ang="0">
                    <a:pos x="T8" y="T9"/>
                  </a:cxn>
                </a:cxnLst>
                <a:rect l="0" t="0" r="r" b="b"/>
                <a:pathLst>
                  <a:path w="18" h="25">
                    <a:moveTo>
                      <a:pt x="15" y="25"/>
                    </a:moveTo>
                    <a:lnTo>
                      <a:pt x="0" y="2"/>
                    </a:lnTo>
                    <a:lnTo>
                      <a:pt x="3" y="0"/>
                    </a:lnTo>
                    <a:lnTo>
                      <a:pt x="18" y="23"/>
                    </a:lnTo>
                    <a:lnTo>
                      <a:pt x="15" y="2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46" name="Freeform 95"/>
              <p:cNvSpPr>
                <a:spLocks/>
              </p:cNvSpPr>
              <p:nvPr/>
            </p:nvSpPr>
            <p:spPr bwMode="auto">
              <a:xfrm>
                <a:off x="7092" y="3974"/>
                <a:ext cx="17" cy="20"/>
              </a:xfrm>
              <a:custGeom>
                <a:avLst/>
                <a:gdLst>
                  <a:gd name="T0" fmla="*/ 14 w 17"/>
                  <a:gd name="T1" fmla="*/ 20 h 20"/>
                  <a:gd name="T2" fmla="*/ 0 w 17"/>
                  <a:gd name="T3" fmla="*/ 2 h 20"/>
                  <a:gd name="T4" fmla="*/ 2 w 17"/>
                  <a:gd name="T5" fmla="*/ 0 h 20"/>
                  <a:gd name="T6" fmla="*/ 17 w 17"/>
                  <a:gd name="T7" fmla="*/ 19 h 20"/>
                  <a:gd name="T8" fmla="*/ 14 w 17"/>
                  <a:gd name="T9" fmla="*/ 20 h 20"/>
                </a:gdLst>
                <a:ahLst/>
                <a:cxnLst>
                  <a:cxn ang="0">
                    <a:pos x="T0" y="T1"/>
                  </a:cxn>
                  <a:cxn ang="0">
                    <a:pos x="T2" y="T3"/>
                  </a:cxn>
                  <a:cxn ang="0">
                    <a:pos x="T4" y="T5"/>
                  </a:cxn>
                  <a:cxn ang="0">
                    <a:pos x="T6" y="T7"/>
                  </a:cxn>
                  <a:cxn ang="0">
                    <a:pos x="T8" y="T9"/>
                  </a:cxn>
                </a:cxnLst>
                <a:rect l="0" t="0" r="r" b="b"/>
                <a:pathLst>
                  <a:path w="17" h="20">
                    <a:moveTo>
                      <a:pt x="14" y="20"/>
                    </a:moveTo>
                    <a:lnTo>
                      <a:pt x="0" y="2"/>
                    </a:lnTo>
                    <a:lnTo>
                      <a:pt x="2" y="0"/>
                    </a:lnTo>
                    <a:lnTo>
                      <a:pt x="17" y="19"/>
                    </a:lnTo>
                    <a:lnTo>
                      <a:pt x="14"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47" name="Freeform 96"/>
              <p:cNvSpPr>
                <a:spLocks/>
              </p:cNvSpPr>
              <p:nvPr/>
            </p:nvSpPr>
            <p:spPr bwMode="auto">
              <a:xfrm>
                <a:off x="7065" y="3960"/>
                <a:ext cx="12" cy="16"/>
              </a:xfrm>
              <a:custGeom>
                <a:avLst/>
                <a:gdLst>
                  <a:gd name="T0" fmla="*/ 9 w 12"/>
                  <a:gd name="T1" fmla="*/ 16 h 16"/>
                  <a:gd name="T2" fmla="*/ 0 w 12"/>
                  <a:gd name="T3" fmla="*/ 2 h 16"/>
                  <a:gd name="T4" fmla="*/ 2 w 12"/>
                  <a:gd name="T5" fmla="*/ 0 h 16"/>
                  <a:gd name="T6" fmla="*/ 12 w 12"/>
                  <a:gd name="T7" fmla="*/ 14 h 16"/>
                  <a:gd name="T8" fmla="*/ 9 w 12"/>
                  <a:gd name="T9" fmla="*/ 16 h 16"/>
                </a:gdLst>
                <a:ahLst/>
                <a:cxnLst>
                  <a:cxn ang="0">
                    <a:pos x="T0" y="T1"/>
                  </a:cxn>
                  <a:cxn ang="0">
                    <a:pos x="T2" y="T3"/>
                  </a:cxn>
                  <a:cxn ang="0">
                    <a:pos x="T4" y="T5"/>
                  </a:cxn>
                  <a:cxn ang="0">
                    <a:pos x="T6" y="T7"/>
                  </a:cxn>
                  <a:cxn ang="0">
                    <a:pos x="T8" y="T9"/>
                  </a:cxn>
                </a:cxnLst>
                <a:rect l="0" t="0" r="r" b="b"/>
                <a:pathLst>
                  <a:path w="12" h="16">
                    <a:moveTo>
                      <a:pt x="9" y="16"/>
                    </a:moveTo>
                    <a:lnTo>
                      <a:pt x="0" y="2"/>
                    </a:lnTo>
                    <a:lnTo>
                      <a:pt x="2" y="0"/>
                    </a:lnTo>
                    <a:lnTo>
                      <a:pt x="12" y="14"/>
                    </a:lnTo>
                    <a:lnTo>
                      <a:pt x="9" y="16"/>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48" name="Freeform 97"/>
              <p:cNvSpPr>
                <a:spLocks/>
              </p:cNvSpPr>
              <p:nvPr/>
            </p:nvSpPr>
            <p:spPr bwMode="auto">
              <a:xfrm>
                <a:off x="7062" y="3936"/>
                <a:ext cx="10" cy="13"/>
              </a:xfrm>
              <a:custGeom>
                <a:avLst/>
                <a:gdLst>
                  <a:gd name="T0" fmla="*/ 9 w 10"/>
                  <a:gd name="T1" fmla="*/ 13 h 13"/>
                  <a:gd name="T2" fmla="*/ 0 w 10"/>
                  <a:gd name="T3" fmla="*/ 1 h 13"/>
                  <a:gd name="T4" fmla="*/ 2 w 10"/>
                  <a:gd name="T5" fmla="*/ 0 h 13"/>
                  <a:gd name="T6" fmla="*/ 10 w 10"/>
                  <a:gd name="T7" fmla="*/ 11 h 13"/>
                  <a:gd name="T8" fmla="*/ 9 w 10"/>
                  <a:gd name="T9" fmla="*/ 13 h 13"/>
                </a:gdLst>
                <a:ahLst/>
                <a:cxnLst>
                  <a:cxn ang="0">
                    <a:pos x="T0" y="T1"/>
                  </a:cxn>
                  <a:cxn ang="0">
                    <a:pos x="T2" y="T3"/>
                  </a:cxn>
                  <a:cxn ang="0">
                    <a:pos x="T4" y="T5"/>
                  </a:cxn>
                  <a:cxn ang="0">
                    <a:pos x="T6" y="T7"/>
                  </a:cxn>
                  <a:cxn ang="0">
                    <a:pos x="T8" y="T9"/>
                  </a:cxn>
                </a:cxnLst>
                <a:rect l="0" t="0" r="r" b="b"/>
                <a:pathLst>
                  <a:path w="10" h="13">
                    <a:moveTo>
                      <a:pt x="9" y="13"/>
                    </a:moveTo>
                    <a:lnTo>
                      <a:pt x="0" y="1"/>
                    </a:lnTo>
                    <a:lnTo>
                      <a:pt x="2" y="0"/>
                    </a:lnTo>
                    <a:lnTo>
                      <a:pt x="10" y="11"/>
                    </a:lnTo>
                    <a:lnTo>
                      <a:pt x="9"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49" name="Freeform 98"/>
              <p:cNvSpPr>
                <a:spLocks/>
              </p:cNvSpPr>
              <p:nvPr/>
            </p:nvSpPr>
            <p:spPr bwMode="auto">
              <a:xfrm>
                <a:off x="7047" y="3936"/>
                <a:ext cx="10" cy="13"/>
              </a:xfrm>
              <a:custGeom>
                <a:avLst/>
                <a:gdLst>
                  <a:gd name="T0" fmla="*/ 8 w 10"/>
                  <a:gd name="T1" fmla="*/ 13 h 13"/>
                  <a:gd name="T2" fmla="*/ 0 w 10"/>
                  <a:gd name="T3" fmla="*/ 1 h 13"/>
                  <a:gd name="T4" fmla="*/ 3 w 10"/>
                  <a:gd name="T5" fmla="*/ 0 h 13"/>
                  <a:gd name="T6" fmla="*/ 10 w 10"/>
                  <a:gd name="T7" fmla="*/ 11 h 13"/>
                  <a:gd name="T8" fmla="*/ 8 w 10"/>
                  <a:gd name="T9" fmla="*/ 13 h 13"/>
                </a:gdLst>
                <a:ahLst/>
                <a:cxnLst>
                  <a:cxn ang="0">
                    <a:pos x="T0" y="T1"/>
                  </a:cxn>
                  <a:cxn ang="0">
                    <a:pos x="T2" y="T3"/>
                  </a:cxn>
                  <a:cxn ang="0">
                    <a:pos x="T4" y="T5"/>
                  </a:cxn>
                  <a:cxn ang="0">
                    <a:pos x="T6" y="T7"/>
                  </a:cxn>
                  <a:cxn ang="0">
                    <a:pos x="T8" y="T9"/>
                  </a:cxn>
                </a:cxnLst>
                <a:rect l="0" t="0" r="r" b="b"/>
                <a:pathLst>
                  <a:path w="10" h="13">
                    <a:moveTo>
                      <a:pt x="8" y="13"/>
                    </a:moveTo>
                    <a:lnTo>
                      <a:pt x="0" y="1"/>
                    </a:lnTo>
                    <a:lnTo>
                      <a:pt x="3" y="0"/>
                    </a:lnTo>
                    <a:lnTo>
                      <a:pt x="10" y="11"/>
                    </a:lnTo>
                    <a:lnTo>
                      <a:pt x="8"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50" name="Freeform 99"/>
              <p:cNvSpPr>
                <a:spLocks/>
              </p:cNvSpPr>
              <p:nvPr/>
            </p:nvSpPr>
            <p:spPr bwMode="auto">
              <a:xfrm>
                <a:off x="7071" y="3947"/>
                <a:ext cx="13" cy="15"/>
              </a:xfrm>
              <a:custGeom>
                <a:avLst/>
                <a:gdLst>
                  <a:gd name="T0" fmla="*/ 11 w 13"/>
                  <a:gd name="T1" fmla="*/ 15 h 15"/>
                  <a:gd name="T2" fmla="*/ 0 w 13"/>
                  <a:gd name="T3" fmla="*/ 2 h 15"/>
                  <a:gd name="T4" fmla="*/ 1 w 13"/>
                  <a:gd name="T5" fmla="*/ 0 h 15"/>
                  <a:gd name="T6" fmla="*/ 13 w 13"/>
                  <a:gd name="T7" fmla="*/ 13 h 15"/>
                  <a:gd name="T8" fmla="*/ 11 w 13"/>
                  <a:gd name="T9" fmla="*/ 15 h 15"/>
                </a:gdLst>
                <a:ahLst/>
                <a:cxnLst>
                  <a:cxn ang="0">
                    <a:pos x="T0" y="T1"/>
                  </a:cxn>
                  <a:cxn ang="0">
                    <a:pos x="T2" y="T3"/>
                  </a:cxn>
                  <a:cxn ang="0">
                    <a:pos x="T4" y="T5"/>
                  </a:cxn>
                  <a:cxn ang="0">
                    <a:pos x="T6" y="T7"/>
                  </a:cxn>
                  <a:cxn ang="0">
                    <a:pos x="T8" y="T9"/>
                  </a:cxn>
                </a:cxnLst>
                <a:rect l="0" t="0" r="r" b="b"/>
                <a:pathLst>
                  <a:path w="13" h="15">
                    <a:moveTo>
                      <a:pt x="11" y="15"/>
                    </a:moveTo>
                    <a:lnTo>
                      <a:pt x="0" y="2"/>
                    </a:lnTo>
                    <a:lnTo>
                      <a:pt x="1" y="0"/>
                    </a:lnTo>
                    <a:lnTo>
                      <a:pt x="13" y="13"/>
                    </a:lnTo>
                    <a:lnTo>
                      <a:pt x="11"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51" name="Freeform 100"/>
              <p:cNvSpPr>
                <a:spLocks/>
              </p:cNvSpPr>
              <p:nvPr/>
            </p:nvSpPr>
            <p:spPr bwMode="auto">
              <a:xfrm>
                <a:off x="7007" y="3962"/>
                <a:ext cx="6" cy="12"/>
              </a:xfrm>
              <a:custGeom>
                <a:avLst/>
                <a:gdLst>
                  <a:gd name="T0" fmla="*/ 6 w 6"/>
                  <a:gd name="T1" fmla="*/ 12 h 12"/>
                  <a:gd name="T2" fmla="*/ 0 w 6"/>
                  <a:gd name="T3" fmla="*/ 0 h 12"/>
                  <a:gd name="T4" fmla="*/ 6 w 6"/>
                  <a:gd name="T5" fmla="*/ 12 h 12"/>
                </a:gdLst>
                <a:ahLst/>
                <a:cxnLst>
                  <a:cxn ang="0">
                    <a:pos x="T0" y="T1"/>
                  </a:cxn>
                  <a:cxn ang="0">
                    <a:pos x="T2" y="T3"/>
                  </a:cxn>
                  <a:cxn ang="0">
                    <a:pos x="T4" y="T5"/>
                  </a:cxn>
                </a:cxnLst>
                <a:rect l="0" t="0" r="r" b="b"/>
                <a:pathLst>
                  <a:path w="6" h="12">
                    <a:moveTo>
                      <a:pt x="6" y="12"/>
                    </a:moveTo>
                    <a:lnTo>
                      <a:pt x="0" y="0"/>
                    </a:lnTo>
                    <a:lnTo>
                      <a:pt x="6" y="12"/>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52" name="Line 101"/>
              <p:cNvSpPr>
                <a:spLocks noChangeShapeType="1"/>
              </p:cNvSpPr>
              <p:nvPr/>
            </p:nvSpPr>
            <p:spPr bwMode="auto">
              <a:xfrm flipH="1" flipV="1">
                <a:off x="7007" y="3962"/>
                <a:ext cx="6" cy="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53" name="Freeform 102"/>
              <p:cNvSpPr>
                <a:spLocks/>
              </p:cNvSpPr>
              <p:nvPr/>
            </p:nvSpPr>
            <p:spPr bwMode="auto">
              <a:xfrm>
                <a:off x="6989" y="3962"/>
                <a:ext cx="7" cy="14"/>
              </a:xfrm>
              <a:custGeom>
                <a:avLst/>
                <a:gdLst>
                  <a:gd name="T0" fmla="*/ 4 w 7"/>
                  <a:gd name="T1" fmla="*/ 14 h 14"/>
                  <a:gd name="T2" fmla="*/ 0 w 7"/>
                  <a:gd name="T3" fmla="*/ 0 h 14"/>
                  <a:gd name="T4" fmla="*/ 2 w 7"/>
                  <a:gd name="T5" fmla="*/ 0 h 14"/>
                  <a:gd name="T6" fmla="*/ 7 w 7"/>
                  <a:gd name="T7" fmla="*/ 12 h 14"/>
                  <a:gd name="T8" fmla="*/ 4 w 7"/>
                  <a:gd name="T9" fmla="*/ 14 h 14"/>
                </a:gdLst>
                <a:ahLst/>
                <a:cxnLst>
                  <a:cxn ang="0">
                    <a:pos x="T0" y="T1"/>
                  </a:cxn>
                  <a:cxn ang="0">
                    <a:pos x="T2" y="T3"/>
                  </a:cxn>
                  <a:cxn ang="0">
                    <a:pos x="T4" y="T5"/>
                  </a:cxn>
                  <a:cxn ang="0">
                    <a:pos x="T6" y="T7"/>
                  </a:cxn>
                  <a:cxn ang="0">
                    <a:pos x="T8" y="T9"/>
                  </a:cxn>
                </a:cxnLst>
                <a:rect l="0" t="0" r="r" b="b"/>
                <a:pathLst>
                  <a:path w="7" h="14">
                    <a:moveTo>
                      <a:pt x="4" y="14"/>
                    </a:moveTo>
                    <a:lnTo>
                      <a:pt x="0" y="0"/>
                    </a:lnTo>
                    <a:lnTo>
                      <a:pt x="2" y="0"/>
                    </a:lnTo>
                    <a:lnTo>
                      <a:pt x="7" y="12"/>
                    </a:lnTo>
                    <a:lnTo>
                      <a:pt x="4"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54" name="Freeform 103"/>
              <p:cNvSpPr>
                <a:spLocks/>
              </p:cNvSpPr>
              <p:nvPr/>
            </p:nvSpPr>
            <p:spPr bwMode="auto">
              <a:xfrm>
                <a:off x="6972" y="3962"/>
                <a:ext cx="5" cy="14"/>
              </a:xfrm>
              <a:custGeom>
                <a:avLst/>
                <a:gdLst>
                  <a:gd name="T0" fmla="*/ 4 w 5"/>
                  <a:gd name="T1" fmla="*/ 14 h 14"/>
                  <a:gd name="T2" fmla="*/ 0 w 5"/>
                  <a:gd name="T3" fmla="*/ 0 h 14"/>
                  <a:gd name="T4" fmla="*/ 2 w 5"/>
                  <a:gd name="T5" fmla="*/ 0 h 14"/>
                  <a:gd name="T6" fmla="*/ 5 w 5"/>
                  <a:gd name="T7" fmla="*/ 12 h 14"/>
                  <a:gd name="T8" fmla="*/ 4 w 5"/>
                  <a:gd name="T9" fmla="*/ 14 h 14"/>
                </a:gdLst>
                <a:ahLst/>
                <a:cxnLst>
                  <a:cxn ang="0">
                    <a:pos x="T0" y="T1"/>
                  </a:cxn>
                  <a:cxn ang="0">
                    <a:pos x="T2" y="T3"/>
                  </a:cxn>
                  <a:cxn ang="0">
                    <a:pos x="T4" y="T5"/>
                  </a:cxn>
                  <a:cxn ang="0">
                    <a:pos x="T6" y="T7"/>
                  </a:cxn>
                  <a:cxn ang="0">
                    <a:pos x="T8" y="T9"/>
                  </a:cxn>
                </a:cxnLst>
                <a:rect l="0" t="0" r="r" b="b"/>
                <a:pathLst>
                  <a:path w="5" h="14">
                    <a:moveTo>
                      <a:pt x="4" y="14"/>
                    </a:moveTo>
                    <a:lnTo>
                      <a:pt x="0" y="0"/>
                    </a:lnTo>
                    <a:lnTo>
                      <a:pt x="2" y="0"/>
                    </a:lnTo>
                    <a:lnTo>
                      <a:pt x="5" y="12"/>
                    </a:lnTo>
                    <a:lnTo>
                      <a:pt x="4"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55" name="Freeform 104"/>
              <p:cNvSpPr>
                <a:spLocks/>
              </p:cNvSpPr>
              <p:nvPr/>
            </p:nvSpPr>
            <p:spPr bwMode="auto">
              <a:xfrm>
                <a:off x="6955" y="3962"/>
                <a:ext cx="5" cy="14"/>
              </a:xfrm>
              <a:custGeom>
                <a:avLst/>
                <a:gdLst>
                  <a:gd name="T0" fmla="*/ 2 w 5"/>
                  <a:gd name="T1" fmla="*/ 14 h 14"/>
                  <a:gd name="T2" fmla="*/ 0 w 5"/>
                  <a:gd name="T3" fmla="*/ 0 h 14"/>
                  <a:gd name="T4" fmla="*/ 2 w 5"/>
                  <a:gd name="T5" fmla="*/ 0 h 14"/>
                  <a:gd name="T6" fmla="*/ 5 w 5"/>
                  <a:gd name="T7" fmla="*/ 12 h 14"/>
                  <a:gd name="T8" fmla="*/ 2 w 5"/>
                  <a:gd name="T9" fmla="*/ 14 h 14"/>
                </a:gdLst>
                <a:ahLst/>
                <a:cxnLst>
                  <a:cxn ang="0">
                    <a:pos x="T0" y="T1"/>
                  </a:cxn>
                  <a:cxn ang="0">
                    <a:pos x="T2" y="T3"/>
                  </a:cxn>
                  <a:cxn ang="0">
                    <a:pos x="T4" y="T5"/>
                  </a:cxn>
                  <a:cxn ang="0">
                    <a:pos x="T6" y="T7"/>
                  </a:cxn>
                  <a:cxn ang="0">
                    <a:pos x="T8" y="T9"/>
                  </a:cxn>
                </a:cxnLst>
                <a:rect l="0" t="0" r="r" b="b"/>
                <a:pathLst>
                  <a:path w="5" h="14">
                    <a:moveTo>
                      <a:pt x="2" y="14"/>
                    </a:moveTo>
                    <a:lnTo>
                      <a:pt x="0" y="0"/>
                    </a:lnTo>
                    <a:lnTo>
                      <a:pt x="2" y="0"/>
                    </a:lnTo>
                    <a:lnTo>
                      <a:pt x="5" y="12"/>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56" name="Freeform 105"/>
              <p:cNvSpPr>
                <a:spLocks/>
              </p:cNvSpPr>
              <p:nvPr/>
            </p:nvSpPr>
            <p:spPr bwMode="auto">
              <a:xfrm>
                <a:off x="6938" y="3962"/>
                <a:ext cx="4" cy="12"/>
              </a:xfrm>
              <a:custGeom>
                <a:avLst/>
                <a:gdLst>
                  <a:gd name="T0" fmla="*/ 2 w 4"/>
                  <a:gd name="T1" fmla="*/ 12 h 12"/>
                  <a:gd name="T2" fmla="*/ 0 w 4"/>
                  <a:gd name="T3" fmla="*/ 0 h 12"/>
                  <a:gd name="T4" fmla="*/ 2 w 4"/>
                  <a:gd name="T5" fmla="*/ 0 h 12"/>
                  <a:gd name="T6" fmla="*/ 4 w 4"/>
                  <a:gd name="T7" fmla="*/ 12 h 12"/>
                  <a:gd name="T8" fmla="*/ 2 w 4"/>
                  <a:gd name="T9" fmla="*/ 12 h 12"/>
                </a:gdLst>
                <a:ahLst/>
                <a:cxnLst>
                  <a:cxn ang="0">
                    <a:pos x="T0" y="T1"/>
                  </a:cxn>
                  <a:cxn ang="0">
                    <a:pos x="T2" y="T3"/>
                  </a:cxn>
                  <a:cxn ang="0">
                    <a:pos x="T4" y="T5"/>
                  </a:cxn>
                  <a:cxn ang="0">
                    <a:pos x="T6" y="T7"/>
                  </a:cxn>
                  <a:cxn ang="0">
                    <a:pos x="T8" y="T9"/>
                  </a:cxn>
                </a:cxnLst>
                <a:rect l="0" t="0" r="r" b="b"/>
                <a:pathLst>
                  <a:path w="4" h="12">
                    <a:moveTo>
                      <a:pt x="2" y="12"/>
                    </a:moveTo>
                    <a:lnTo>
                      <a:pt x="0" y="0"/>
                    </a:lnTo>
                    <a:lnTo>
                      <a:pt x="2" y="0"/>
                    </a:lnTo>
                    <a:lnTo>
                      <a:pt x="4" y="12"/>
                    </a:lnTo>
                    <a:lnTo>
                      <a:pt x="2"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57" name="Freeform 106"/>
              <p:cNvSpPr>
                <a:spLocks/>
              </p:cNvSpPr>
              <p:nvPr/>
            </p:nvSpPr>
            <p:spPr bwMode="auto">
              <a:xfrm>
                <a:off x="6922" y="3963"/>
                <a:ext cx="3" cy="11"/>
              </a:xfrm>
              <a:custGeom>
                <a:avLst/>
                <a:gdLst>
                  <a:gd name="T0" fmla="*/ 0 w 3"/>
                  <a:gd name="T1" fmla="*/ 11 h 11"/>
                  <a:gd name="T2" fmla="*/ 0 w 3"/>
                  <a:gd name="T3" fmla="*/ 0 h 11"/>
                  <a:gd name="T4" fmla="*/ 1 w 3"/>
                  <a:gd name="T5" fmla="*/ 0 h 11"/>
                  <a:gd name="T6" fmla="*/ 3 w 3"/>
                  <a:gd name="T7" fmla="*/ 11 h 11"/>
                  <a:gd name="T8" fmla="*/ 0 w 3"/>
                  <a:gd name="T9" fmla="*/ 11 h 11"/>
                </a:gdLst>
                <a:ahLst/>
                <a:cxnLst>
                  <a:cxn ang="0">
                    <a:pos x="T0" y="T1"/>
                  </a:cxn>
                  <a:cxn ang="0">
                    <a:pos x="T2" y="T3"/>
                  </a:cxn>
                  <a:cxn ang="0">
                    <a:pos x="T4" y="T5"/>
                  </a:cxn>
                  <a:cxn ang="0">
                    <a:pos x="T6" y="T7"/>
                  </a:cxn>
                  <a:cxn ang="0">
                    <a:pos x="T8" y="T9"/>
                  </a:cxn>
                </a:cxnLst>
                <a:rect l="0" t="0" r="r" b="b"/>
                <a:pathLst>
                  <a:path w="3" h="11">
                    <a:moveTo>
                      <a:pt x="0" y="11"/>
                    </a:moveTo>
                    <a:lnTo>
                      <a:pt x="0" y="0"/>
                    </a:lnTo>
                    <a:lnTo>
                      <a:pt x="1" y="0"/>
                    </a:lnTo>
                    <a:lnTo>
                      <a:pt x="3" y="11"/>
                    </a:lnTo>
                    <a:lnTo>
                      <a:pt x="0" y="11"/>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58" name="Rectangle 107"/>
              <p:cNvSpPr>
                <a:spLocks noChangeArrowheads="1"/>
              </p:cNvSpPr>
              <p:nvPr/>
            </p:nvSpPr>
            <p:spPr bwMode="auto">
              <a:xfrm>
                <a:off x="6904" y="3962"/>
                <a:ext cx="2" cy="12"/>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59" name="Freeform 108"/>
              <p:cNvSpPr>
                <a:spLocks/>
              </p:cNvSpPr>
              <p:nvPr/>
            </p:nvSpPr>
            <p:spPr bwMode="auto">
              <a:xfrm>
                <a:off x="6885" y="3962"/>
                <a:ext cx="4" cy="12"/>
              </a:xfrm>
              <a:custGeom>
                <a:avLst/>
                <a:gdLst>
                  <a:gd name="T0" fmla="*/ 3 w 4"/>
                  <a:gd name="T1" fmla="*/ 12 h 12"/>
                  <a:gd name="T2" fmla="*/ 0 w 4"/>
                  <a:gd name="T3" fmla="*/ 12 h 12"/>
                  <a:gd name="T4" fmla="*/ 2 w 4"/>
                  <a:gd name="T5" fmla="*/ 0 h 12"/>
                  <a:gd name="T6" fmla="*/ 4 w 4"/>
                  <a:gd name="T7" fmla="*/ 0 h 12"/>
                  <a:gd name="T8" fmla="*/ 3 w 4"/>
                  <a:gd name="T9" fmla="*/ 12 h 12"/>
                </a:gdLst>
                <a:ahLst/>
                <a:cxnLst>
                  <a:cxn ang="0">
                    <a:pos x="T0" y="T1"/>
                  </a:cxn>
                  <a:cxn ang="0">
                    <a:pos x="T2" y="T3"/>
                  </a:cxn>
                  <a:cxn ang="0">
                    <a:pos x="T4" y="T5"/>
                  </a:cxn>
                  <a:cxn ang="0">
                    <a:pos x="T6" y="T7"/>
                  </a:cxn>
                  <a:cxn ang="0">
                    <a:pos x="T8" y="T9"/>
                  </a:cxn>
                </a:cxnLst>
                <a:rect l="0" t="0" r="r" b="b"/>
                <a:pathLst>
                  <a:path w="4" h="12">
                    <a:moveTo>
                      <a:pt x="3" y="12"/>
                    </a:moveTo>
                    <a:lnTo>
                      <a:pt x="0" y="12"/>
                    </a:lnTo>
                    <a:lnTo>
                      <a:pt x="2" y="0"/>
                    </a:lnTo>
                    <a:lnTo>
                      <a:pt x="4" y="0"/>
                    </a:lnTo>
                    <a:lnTo>
                      <a:pt x="3"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60" name="Freeform 109"/>
              <p:cNvSpPr>
                <a:spLocks/>
              </p:cNvSpPr>
              <p:nvPr/>
            </p:nvSpPr>
            <p:spPr bwMode="auto">
              <a:xfrm>
                <a:off x="6868" y="3962"/>
                <a:ext cx="4" cy="12"/>
              </a:xfrm>
              <a:custGeom>
                <a:avLst/>
                <a:gdLst>
                  <a:gd name="T0" fmla="*/ 2 w 4"/>
                  <a:gd name="T1" fmla="*/ 12 h 12"/>
                  <a:gd name="T2" fmla="*/ 0 w 4"/>
                  <a:gd name="T3" fmla="*/ 12 h 12"/>
                  <a:gd name="T4" fmla="*/ 3 w 4"/>
                  <a:gd name="T5" fmla="*/ 0 h 12"/>
                  <a:gd name="T6" fmla="*/ 4 w 4"/>
                  <a:gd name="T7" fmla="*/ 0 h 12"/>
                  <a:gd name="T8" fmla="*/ 2 w 4"/>
                  <a:gd name="T9" fmla="*/ 12 h 12"/>
                </a:gdLst>
                <a:ahLst/>
                <a:cxnLst>
                  <a:cxn ang="0">
                    <a:pos x="T0" y="T1"/>
                  </a:cxn>
                  <a:cxn ang="0">
                    <a:pos x="T2" y="T3"/>
                  </a:cxn>
                  <a:cxn ang="0">
                    <a:pos x="T4" y="T5"/>
                  </a:cxn>
                  <a:cxn ang="0">
                    <a:pos x="T6" y="T7"/>
                  </a:cxn>
                  <a:cxn ang="0">
                    <a:pos x="T8" y="T9"/>
                  </a:cxn>
                </a:cxnLst>
                <a:rect l="0" t="0" r="r" b="b"/>
                <a:pathLst>
                  <a:path w="4" h="12">
                    <a:moveTo>
                      <a:pt x="2" y="12"/>
                    </a:moveTo>
                    <a:lnTo>
                      <a:pt x="0" y="12"/>
                    </a:lnTo>
                    <a:lnTo>
                      <a:pt x="3" y="0"/>
                    </a:lnTo>
                    <a:lnTo>
                      <a:pt x="4" y="0"/>
                    </a:lnTo>
                    <a:lnTo>
                      <a:pt x="2"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61" name="Freeform 110"/>
              <p:cNvSpPr>
                <a:spLocks/>
              </p:cNvSpPr>
              <p:nvPr/>
            </p:nvSpPr>
            <p:spPr bwMode="auto">
              <a:xfrm>
                <a:off x="6850" y="3962"/>
                <a:ext cx="5" cy="14"/>
              </a:xfrm>
              <a:custGeom>
                <a:avLst/>
                <a:gdLst>
                  <a:gd name="T0" fmla="*/ 2 w 5"/>
                  <a:gd name="T1" fmla="*/ 14 h 14"/>
                  <a:gd name="T2" fmla="*/ 0 w 5"/>
                  <a:gd name="T3" fmla="*/ 12 h 14"/>
                  <a:gd name="T4" fmla="*/ 4 w 5"/>
                  <a:gd name="T5" fmla="*/ 0 h 14"/>
                  <a:gd name="T6" fmla="*/ 5 w 5"/>
                  <a:gd name="T7" fmla="*/ 0 h 14"/>
                  <a:gd name="T8" fmla="*/ 2 w 5"/>
                  <a:gd name="T9" fmla="*/ 14 h 14"/>
                </a:gdLst>
                <a:ahLst/>
                <a:cxnLst>
                  <a:cxn ang="0">
                    <a:pos x="T0" y="T1"/>
                  </a:cxn>
                  <a:cxn ang="0">
                    <a:pos x="T2" y="T3"/>
                  </a:cxn>
                  <a:cxn ang="0">
                    <a:pos x="T4" y="T5"/>
                  </a:cxn>
                  <a:cxn ang="0">
                    <a:pos x="T6" y="T7"/>
                  </a:cxn>
                  <a:cxn ang="0">
                    <a:pos x="T8" y="T9"/>
                  </a:cxn>
                </a:cxnLst>
                <a:rect l="0" t="0" r="r" b="b"/>
                <a:pathLst>
                  <a:path w="5" h="14">
                    <a:moveTo>
                      <a:pt x="2" y="14"/>
                    </a:moveTo>
                    <a:lnTo>
                      <a:pt x="0" y="12"/>
                    </a:lnTo>
                    <a:lnTo>
                      <a:pt x="4" y="0"/>
                    </a:lnTo>
                    <a:lnTo>
                      <a:pt x="5" y="0"/>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62" name="Freeform 111"/>
              <p:cNvSpPr>
                <a:spLocks/>
              </p:cNvSpPr>
              <p:nvPr/>
            </p:nvSpPr>
            <p:spPr bwMode="auto">
              <a:xfrm>
                <a:off x="6833" y="3962"/>
                <a:ext cx="5" cy="14"/>
              </a:xfrm>
              <a:custGeom>
                <a:avLst/>
                <a:gdLst>
                  <a:gd name="T0" fmla="*/ 1 w 5"/>
                  <a:gd name="T1" fmla="*/ 14 h 14"/>
                  <a:gd name="T2" fmla="*/ 0 w 5"/>
                  <a:gd name="T3" fmla="*/ 12 h 14"/>
                  <a:gd name="T4" fmla="*/ 4 w 5"/>
                  <a:gd name="T5" fmla="*/ 0 h 14"/>
                  <a:gd name="T6" fmla="*/ 5 w 5"/>
                  <a:gd name="T7" fmla="*/ 0 h 14"/>
                  <a:gd name="T8" fmla="*/ 1 w 5"/>
                  <a:gd name="T9" fmla="*/ 14 h 14"/>
                </a:gdLst>
                <a:ahLst/>
                <a:cxnLst>
                  <a:cxn ang="0">
                    <a:pos x="T0" y="T1"/>
                  </a:cxn>
                  <a:cxn ang="0">
                    <a:pos x="T2" y="T3"/>
                  </a:cxn>
                  <a:cxn ang="0">
                    <a:pos x="T4" y="T5"/>
                  </a:cxn>
                  <a:cxn ang="0">
                    <a:pos x="T6" y="T7"/>
                  </a:cxn>
                  <a:cxn ang="0">
                    <a:pos x="T8" y="T9"/>
                  </a:cxn>
                </a:cxnLst>
                <a:rect l="0" t="0" r="r" b="b"/>
                <a:pathLst>
                  <a:path w="5" h="14">
                    <a:moveTo>
                      <a:pt x="1" y="14"/>
                    </a:moveTo>
                    <a:lnTo>
                      <a:pt x="0" y="12"/>
                    </a:lnTo>
                    <a:lnTo>
                      <a:pt x="4" y="0"/>
                    </a:lnTo>
                    <a:lnTo>
                      <a:pt x="5" y="0"/>
                    </a:lnTo>
                    <a:lnTo>
                      <a:pt x="1"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63" name="Freeform 113"/>
              <p:cNvSpPr>
                <a:spLocks/>
              </p:cNvSpPr>
              <p:nvPr/>
            </p:nvSpPr>
            <p:spPr bwMode="auto">
              <a:xfrm>
                <a:off x="6814" y="3962"/>
                <a:ext cx="7" cy="14"/>
              </a:xfrm>
              <a:custGeom>
                <a:avLst/>
                <a:gdLst>
                  <a:gd name="T0" fmla="*/ 2 w 7"/>
                  <a:gd name="T1" fmla="*/ 14 h 14"/>
                  <a:gd name="T2" fmla="*/ 0 w 7"/>
                  <a:gd name="T3" fmla="*/ 12 h 14"/>
                  <a:gd name="T4" fmla="*/ 6 w 7"/>
                  <a:gd name="T5" fmla="*/ 0 h 14"/>
                  <a:gd name="T6" fmla="*/ 7 w 7"/>
                  <a:gd name="T7" fmla="*/ 0 h 14"/>
                  <a:gd name="T8" fmla="*/ 2 w 7"/>
                  <a:gd name="T9" fmla="*/ 14 h 14"/>
                </a:gdLst>
                <a:ahLst/>
                <a:cxnLst>
                  <a:cxn ang="0">
                    <a:pos x="T0" y="T1"/>
                  </a:cxn>
                  <a:cxn ang="0">
                    <a:pos x="T2" y="T3"/>
                  </a:cxn>
                  <a:cxn ang="0">
                    <a:pos x="T4" y="T5"/>
                  </a:cxn>
                  <a:cxn ang="0">
                    <a:pos x="T6" y="T7"/>
                  </a:cxn>
                  <a:cxn ang="0">
                    <a:pos x="T8" y="T9"/>
                  </a:cxn>
                </a:cxnLst>
                <a:rect l="0" t="0" r="r" b="b"/>
                <a:pathLst>
                  <a:path w="7" h="14">
                    <a:moveTo>
                      <a:pt x="2" y="14"/>
                    </a:moveTo>
                    <a:lnTo>
                      <a:pt x="0" y="12"/>
                    </a:lnTo>
                    <a:lnTo>
                      <a:pt x="6" y="0"/>
                    </a:lnTo>
                    <a:lnTo>
                      <a:pt x="7" y="0"/>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64" name="Freeform 114"/>
              <p:cNvSpPr>
                <a:spLocks/>
              </p:cNvSpPr>
              <p:nvPr/>
            </p:nvSpPr>
            <p:spPr bwMode="auto">
              <a:xfrm>
                <a:off x="6797" y="3962"/>
                <a:ext cx="9" cy="14"/>
              </a:xfrm>
              <a:custGeom>
                <a:avLst/>
                <a:gdLst>
                  <a:gd name="T0" fmla="*/ 2 w 9"/>
                  <a:gd name="T1" fmla="*/ 14 h 14"/>
                  <a:gd name="T2" fmla="*/ 0 w 9"/>
                  <a:gd name="T3" fmla="*/ 12 h 14"/>
                  <a:gd name="T4" fmla="*/ 6 w 9"/>
                  <a:gd name="T5" fmla="*/ 0 h 14"/>
                  <a:gd name="T6" fmla="*/ 9 w 9"/>
                  <a:gd name="T7" fmla="*/ 0 h 14"/>
                  <a:gd name="T8" fmla="*/ 2 w 9"/>
                  <a:gd name="T9" fmla="*/ 14 h 14"/>
                </a:gdLst>
                <a:ahLst/>
                <a:cxnLst>
                  <a:cxn ang="0">
                    <a:pos x="T0" y="T1"/>
                  </a:cxn>
                  <a:cxn ang="0">
                    <a:pos x="T2" y="T3"/>
                  </a:cxn>
                  <a:cxn ang="0">
                    <a:pos x="T4" y="T5"/>
                  </a:cxn>
                  <a:cxn ang="0">
                    <a:pos x="T6" y="T7"/>
                  </a:cxn>
                  <a:cxn ang="0">
                    <a:pos x="T8" y="T9"/>
                  </a:cxn>
                </a:cxnLst>
                <a:rect l="0" t="0" r="r" b="b"/>
                <a:pathLst>
                  <a:path w="9" h="14">
                    <a:moveTo>
                      <a:pt x="2" y="14"/>
                    </a:moveTo>
                    <a:lnTo>
                      <a:pt x="0" y="12"/>
                    </a:lnTo>
                    <a:lnTo>
                      <a:pt x="6" y="0"/>
                    </a:lnTo>
                    <a:lnTo>
                      <a:pt x="9" y="0"/>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65" name="Freeform 115"/>
              <p:cNvSpPr>
                <a:spLocks/>
              </p:cNvSpPr>
              <p:nvPr/>
            </p:nvSpPr>
            <p:spPr bwMode="auto">
              <a:xfrm>
                <a:off x="6779" y="3962"/>
                <a:ext cx="10" cy="14"/>
              </a:xfrm>
              <a:custGeom>
                <a:avLst/>
                <a:gdLst>
                  <a:gd name="T0" fmla="*/ 1 w 10"/>
                  <a:gd name="T1" fmla="*/ 14 h 14"/>
                  <a:gd name="T2" fmla="*/ 0 w 10"/>
                  <a:gd name="T3" fmla="*/ 12 h 14"/>
                  <a:gd name="T4" fmla="*/ 7 w 10"/>
                  <a:gd name="T5" fmla="*/ 0 h 14"/>
                  <a:gd name="T6" fmla="*/ 10 w 10"/>
                  <a:gd name="T7" fmla="*/ 0 h 14"/>
                  <a:gd name="T8" fmla="*/ 1 w 10"/>
                  <a:gd name="T9" fmla="*/ 14 h 14"/>
                </a:gdLst>
                <a:ahLst/>
                <a:cxnLst>
                  <a:cxn ang="0">
                    <a:pos x="T0" y="T1"/>
                  </a:cxn>
                  <a:cxn ang="0">
                    <a:pos x="T2" y="T3"/>
                  </a:cxn>
                  <a:cxn ang="0">
                    <a:pos x="T4" y="T5"/>
                  </a:cxn>
                  <a:cxn ang="0">
                    <a:pos x="T6" y="T7"/>
                  </a:cxn>
                  <a:cxn ang="0">
                    <a:pos x="T8" y="T9"/>
                  </a:cxn>
                </a:cxnLst>
                <a:rect l="0" t="0" r="r" b="b"/>
                <a:pathLst>
                  <a:path w="10" h="14">
                    <a:moveTo>
                      <a:pt x="1" y="14"/>
                    </a:moveTo>
                    <a:lnTo>
                      <a:pt x="0" y="12"/>
                    </a:lnTo>
                    <a:lnTo>
                      <a:pt x="7" y="0"/>
                    </a:lnTo>
                    <a:lnTo>
                      <a:pt x="10" y="0"/>
                    </a:lnTo>
                    <a:lnTo>
                      <a:pt x="1"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66" name="Freeform 116"/>
              <p:cNvSpPr>
                <a:spLocks/>
              </p:cNvSpPr>
              <p:nvPr/>
            </p:nvSpPr>
            <p:spPr bwMode="auto">
              <a:xfrm>
                <a:off x="6760" y="3960"/>
                <a:ext cx="12" cy="16"/>
              </a:xfrm>
              <a:custGeom>
                <a:avLst/>
                <a:gdLst>
                  <a:gd name="T0" fmla="*/ 3 w 12"/>
                  <a:gd name="T1" fmla="*/ 16 h 16"/>
                  <a:gd name="T2" fmla="*/ 0 w 12"/>
                  <a:gd name="T3" fmla="*/ 14 h 16"/>
                  <a:gd name="T4" fmla="*/ 9 w 12"/>
                  <a:gd name="T5" fmla="*/ 0 h 16"/>
                  <a:gd name="T6" fmla="*/ 12 w 12"/>
                  <a:gd name="T7" fmla="*/ 2 h 16"/>
                  <a:gd name="T8" fmla="*/ 3 w 12"/>
                  <a:gd name="T9" fmla="*/ 16 h 16"/>
                </a:gdLst>
                <a:ahLst/>
                <a:cxnLst>
                  <a:cxn ang="0">
                    <a:pos x="T0" y="T1"/>
                  </a:cxn>
                  <a:cxn ang="0">
                    <a:pos x="T2" y="T3"/>
                  </a:cxn>
                  <a:cxn ang="0">
                    <a:pos x="T4" y="T5"/>
                  </a:cxn>
                  <a:cxn ang="0">
                    <a:pos x="T6" y="T7"/>
                  </a:cxn>
                  <a:cxn ang="0">
                    <a:pos x="T8" y="T9"/>
                  </a:cxn>
                </a:cxnLst>
                <a:rect l="0" t="0" r="r" b="b"/>
                <a:pathLst>
                  <a:path w="12" h="16">
                    <a:moveTo>
                      <a:pt x="3" y="16"/>
                    </a:moveTo>
                    <a:lnTo>
                      <a:pt x="0" y="14"/>
                    </a:lnTo>
                    <a:lnTo>
                      <a:pt x="9" y="0"/>
                    </a:lnTo>
                    <a:lnTo>
                      <a:pt x="12" y="2"/>
                    </a:lnTo>
                    <a:lnTo>
                      <a:pt x="3" y="16"/>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67" name="Freeform 117"/>
              <p:cNvSpPr>
                <a:spLocks/>
              </p:cNvSpPr>
              <p:nvPr/>
            </p:nvSpPr>
            <p:spPr bwMode="auto">
              <a:xfrm>
                <a:off x="6743" y="3960"/>
                <a:ext cx="12" cy="16"/>
              </a:xfrm>
              <a:custGeom>
                <a:avLst/>
                <a:gdLst>
                  <a:gd name="T0" fmla="*/ 2 w 12"/>
                  <a:gd name="T1" fmla="*/ 16 h 16"/>
                  <a:gd name="T2" fmla="*/ 0 w 12"/>
                  <a:gd name="T3" fmla="*/ 14 h 16"/>
                  <a:gd name="T4" fmla="*/ 10 w 12"/>
                  <a:gd name="T5" fmla="*/ 0 h 16"/>
                  <a:gd name="T6" fmla="*/ 12 w 12"/>
                  <a:gd name="T7" fmla="*/ 2 h 16"/>
                  <a:gd name="T8" fmla="*/ 2 w 12"/>
                  <a:gd name="T9" fmla="*/ 16 h 16"/>
                </a:gdLst>
                <a:ahLst/>
                <a:cxnLst>
                  <a:cxn ang="0">
                    <a:pos x="T0" y="T1"/>
                  </a:cxn>
                  <a:cxn ang="0">
                    <a:pos x="T2" y="T3"/>
                  </a:cxn>
                  <a:cxn ang="0">
                    <a:pos x="T4" y="T5"/>
                  </a:cxn>
                  <a:cxn ang="0">
                    <a:pos x="T6" y="T7"/>
                  </a:cxn>
                  <a:cxn ang="0">
                    <a:pos x="T8" y="T9"/>
                  </a:cxn>
                </a:cxnLst>
                <a:rect l="0" t="0" r="r" b="b"/>
                <a:pathLst>
                  <a:path w="12" h="16">
                    <a:moveTo>
                      <a:pt x="2" y="16"/>
                    </a:moveTo>
                    <a:lnTo>
                      <a:pt x="0" y="14"/>
                    </a:lnTo>
                    <a:lnTo>
                      <a:pt x="10" y="0"/>
                    </a:lnTo>
                    <a:lnTo>
                      <a:pt x="12" y="2"/>
                    </a:lnTo>
                    <a:lnTo>
                      <a:pt x="2" y="16"/>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68" name="Freeform 118"/>
              <p:cNvSpPr>
                <a:spLocks/>
              </p:cNvSpPr>
              <p:nvPr/>
            </p:nvSpPr>
            <p:spPr bwMode="auto">
              <a:xfrm>
                <a:off x="6997" y="3947"/>
                <a:ext cx="7" cy="15"/>
              </a:xfrm>
              <a:custGeom>
                <a:avLst/>
                <a:gdLst>
                  <a:gd name="T0" fmla="*/ 6 w 7"/>
                  <a:gd name="T1" fmla="*/ 15 h 15"/>
                  <a:gd name="T2" fmla="*/ 0 w 7"/>
                  <a:gd name="T3" fmla="*/ 2 h 15"/>
                  <a:gd name="T4" fmla="*/ 2 w 7"/>
                  <a:gd name="T5" fmla="*/ 0 h 15"/>
                  <a:gd name="T6" fmla="*/ 7 w 7"/>
                  <a:gd name="T7" fmla="*/ 15 h 15"/>
                  <a:gd name="T8" fmla="*/ 6 w 7"/>
                  <a:gd name="T9" fmla="*/ 15 h 15"/>
                </a:gdLst>
                <a:ahLst/>
                <a:cxnLst>
                  <a:cxn ang="0">
                    <a:pos x="T0" y="T1"/>
                  </a:cxn>
                  <a:cxn ang="0">
                    <a:pos x="T2" y="T3"/>
                  </a:cxn>
                  <a:cxn ang="0">
                    <a:pos x="T4" y="T5"/>
                  </a:cxn>
                  <a:cxn ang="0">
                    <a:pos x="T6" y="T7"/>
                  </a:cxn>
                  <a:cxn ang="0">
                    <a:pos x="T8" y="T9"/>
                  </a:cxn>
                </a:cxnLst>
                <a:rect l="0" t="0" r="r" b="b"/>
                <a:pathLst>
                  <a:path w="7" h="15">
                    <a:moveTo>
                      <a:pt x="6" y="15"/>
                    </a:moveTo>
                    <a:lnTo>
                      <a:pt x="0" y="2"/>
                    </a:lnTo>
                    <a:lnTo>
                      <a:pt x="2" y="0"/>
                    </a:lnTo>
                    <a:lnTo>
                      <a:pt x="7" y="15"/>
                    </a:lnTo>
                    <a:lnTo>
                      <a:pt x="6"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69" name="Freeform 119"/>
              <p:cNvSpPr>
                <a:spLocks/>
              </p:cNvSpPr>
              <p:nvPr/>
            </p:nvSpPr>
            <p:spPr bwMode="auto">
              <a:xfrm>
                <a:off x="6982" y="3947"/>
                <a:ext cx="5" cy="15"/>
              </a:xfrm>
              <a:custGeom>
                <a:avLst/>
                <a:gdLst>
                  <a:gd name="T0" fmla="*/ 4 w 5"/>
                  <a:gd name="T1" fmla="*/ 15 h 15"/>
                  <a:gd name="T2" fmla="*/ 0 w 5"/>
                  <a:gd name="T3" fmla="*/ 2 h 15"/>
                  <a:gd name="T4" fmla="*/ 1 w 5"/>
                  <a:gd name="T5" fmla="*/ 0 h 15"/>
                  <a:gd name="T6" fmla="*/ 5 w 5"/>
                  <a:gd name="T7" fmla="*/ 15 h 15"/>
                  <a:gd name="T8" fmla="*/ 4 w 5"/>
                  <a:gd name="T9" fmla="*/ 15 h 15"/>
                </a:gdLst>
                <a:ahLst/>
                <a:cxnLst>
                  <a:cxn ang="0">
                    <a:pos x="T0" y="T1"/>
                  </a:cxn>
                  <a:cxn ang="0">
                    <a:pos x="T2" y="T3"/>
                  </a:cxn>
                  <a:cxn ang="0">
                    <a:pos x="T4" y="T5"/>
                  </a:cxn>
                  <a:cxn ang="0">
                    <a:pos x="T6" y="T7"/>
                  </a:cxn>
                  <a:cxn ang="0">
                    <a:pos x="T8" y="T9"/>
                  </a:cxn>
                </a:cxnLst>
                <a:rect l="0" t="0" r="r" b="b"/>
                <a:pathLst>
                  <a:path w="5" h="15">
                    <a:moveTo>
                      <a:pt x="4" y="15"/>
                    </a:moveTo>
                    <a:lnTo>
                      <a:pt x="0" y="2"/>
                    </a:lnTo>
                    <a:lnTo>
                      <a:pt x="1" y="0"/>
                    </a:lnTo>
                    <a:lnTo>
                      <a:pt x="5" y="15"/>
                    </a:lnTo>
                    <a:lnTo>
                      <a:pt x="4"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70" name="Freeform 120"/>
              <p:cNvSpPr>
                <a:spLocks/>
              </p:cNvSpPr>
              <p:nvPr/>
            </p:nvSpPr>
            <p:spPr bwMode="auto">
              <a:xfrm>
                <a:off x="6965" y="3947"/>
                <a:ext cx="5" cy="15"/>
              </a:xfrm>
              <a:custGeom>
                <a:avLst/>
                <a:gdLst>
                  <a:gd name="T0" fmla="*/ 4 w 5"/>
                  <a:gd name="T1" fmla="*/ 15 h 15"/>
                  <a:gd name="T2" fmla="*/ 0 w 5"/>
                  <a:gd name="T3" fmla="*/ 2 h 15"/>
                  <a:gd name="T4" fmla="*/ 2 w 5"/>
                  <a:gd name="T5" fmla="*/ 0 h 15"/>
                  <a:gd name="T6" fmla="*/ 5 w 5"/>
                  <a:gd name="T7" fmla="*/ 15 h 15"/>
                  <a:gd name="T8" fmla="*/ 4 w 5"/>
                  <a:gd name="T9" fmla="*/ 15 h 15"/>
                </a:gdLst>
                <a:ahLst/>
                <a:cxnLst>
                  <a:cxn ang="0">
                    <a:pos x="T0" y="T1"/>
                  </a:cxn>
                  <a:cxn ang="0">
                    <a:pos x="T2" y="T3"/>
                  </a:cxn>
                  <a:cxn ang="0">
                    <a:pos x="T4" y="T5"/>
                  </a:cxn>
                  <a:cxn ang="0">
                    <a:pos x="T6" y="T7"/>
                  </a:cxn>
                  <a:cxn ang="0">
                    <a:pos x="T8" y="T9"/>
                  </a:cxn>
                </a:cxnLst>
                <a:rect l="0" t="0" r="r" b="b"/>
                <a:pathLst>
                  <a:path w="5" h="15">
                    <a:moveTo>
                      <a:pt x="4" y="15"/>
                    </a:moveTo>
                    <a:lnTo>
                      <a:pt x="0" y="2"/>
                    </a:lnTo>
                    <a:lnTo>
                      <a:pt x="2" y="0"/>
                    </a:lnTo>
                    <a:lnTo>
                      <a:pt x="5" y="15"/>
                    </a:lnTo>
                    <a:lnTo>
                      <a:pt x="4"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71" name="Freeform 121"/>
              <p:cNvSpPr>
                <a:spLocks/>
              </p:cNvSpPr>
              <p:nvPr/>
            </p:nvSpPr>
            <p:spPr bwMode="auto">
              <a:xfrm>
                <a:off x="6949" y="3947"/>
                <a:ext cx="4" cy="15"/>
              </a:xfrm>
              <a:custGeom>
                <a:avLst/>
                <a:gdLst>
                  <a:gd name="T0" fmla="*/ 3 w 4"/>
                  <a:gd name="T1" fmla="*/ 15 h 15"/>
                  <a:gd name="T2" fmla="*/ 0 w 4"/>
                  <a:gd name="T3" fmla="*/ 0 h 15"/>
                  <a:gd name="T4" fmla="*/ 3 w 4"/>
                  <a:gd name="T5" fmla="*/ 0 h 15"/>
                  <a:gd name="T6" fmla="*/ 4 w 4"/>
                  <a:gd name="T7" fmla="*/ 15 h 15"/>
                  <a:gd name="T8" fmla="*/ 3 w 4"/>
                  <a:gd name="T9" fmla="*/ 15 h 15"/>
                </a:gdLst>
                <a:ahLst/>
                <a:cxnLst>
                  <a:cxn ang="0">
                    <a:pos x="T0" y="T1"/>
                  </a:cxn>
                  <a:cxn ang="0">
                    <a:pos x="T2" y="T3"/>
                  </a:cxn>
                  <a:cxn ang="0">
                    <a:pos x="T4" y="T5"/>
                  </a:cxn>
                  <a:cxn ang="0">
                    <a:pos x="T6" y="T7"/>
                  </a:cxn>
                  <a:cxn ang="0">
                    <a:pos x="T8" y="T9"/>
                  </a:cxn>
                </a:cxnLst>
                <a:rect l="0" t="0" r="r" b="b"/>
                <a:pathLst>
                  <a:path w="4" h="15">
                    <a:moveTo>
                      <a:pt x="3" y="15"/>
                    </a:moveTo>
                    <a:lnTo>
                      <a:pt x="0" y="0"/>
                    </a:lnTo>
                    <a:lnTo>
                      <a:pt x="3" y="0"/>
                    </a:lnTo>
                    <a:lnTo>
                      <a:pt x="4" y="15"/>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72" name="Freeform 122"/>
              <p:cNvSpPr>
                <a:spLocks/>
              </p:cNvSpPr>
              <p:nvPr/>
            </p:nvSpPr>
            <p:spPr bwMode="auto">
              <a:xfrm>
                <a:off x="6933" y="3947"/>
                <a:ext cx="5" cy="15"/>
              </a:xfrm>
              <a:custGeom>
                <a:avLst/>
                <a:gdLst>
                  <a:gd name="T0" fmla="*/ 2 w 5"/>
                  <a:gd name="T1" fmla="*/ 15 h 15"/>
                  <a:gd name="T2" fmla="*/ 0 w 5"/>
                  <a:gd name="T3" fmla="*/ 0 h 15"/>
                  <a:gd name="T4" fmla="*/ 3 w 5"/>
                  <a:gd name="T5" fmla="*/ 0 h 15"/>
                  <a:gd name="T6" fmla="*/ 5 w 5"/>
                  <a:gd name="T7" fmla="*/ 15 h 15"/>
                  <a:gd name="T8" fmla="*/ 2 w 5"/>
                  <a:gd name="T9" fmla="*/ 15 h 15"/>
                </a:gdLst>
                <a:ahLst/>
                <a:cxnLst>
                  <a:cxn ang="0">
                    <a:pos x="T0" y="T1"/>
                  </a:cxn>
                  <a:cxn ang="0">
                    <a:pos x="T2" y="T3"/>
                  </a:cxn>
                  <a:cxn ang="0">
                    <a:pos x="T4" y="T5"/>
                  </a:cxn>
                  <a:cxn ang="0">
                    <a:pos x="T6" y="T7"/>
                  </a:cxn>
                  <a:cxn ang="0">
                    <a:pos x="T8" y="T9"/>
                  </a:cxn>
                </a:cxnLst>
                <a:rect l="0" t="0" r="r" b="b"/>
                <a:pathLst>
                  <a:path w="5" h="15">
                    <a:moveTo>
                      <a:pt x="2" y="15"/>
                    </a:moveTo>
                    <a:lnTo>
                      <a:pt x="0" y="0"/>
                    </a:lnTo>
                    <a:lnTo>
                      <a:pt x="3" y="0"/>
                    </a:lnTo>
                    <a:lnTo>
                      <a:pt x="5" y="15"/>
                    </a:lnTo>
                    <a:lnTo>
                      <a:pt x="2"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73" name="Rectangle 123"/>
              <p:cNvSpPr>
                <a:spLocks noChangeArrowheads="1"/>
              </p:cNvSpPr>
              <p:nvPr/>
            </p:nvSpPr>
            <p:spPr bwMode="auto">
              <a:xfrm>
                <a:off x="6918" y="3947"/>
                <a:ext cx="3" cy="15"/>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74" name="Freeform 124"/>
              <p:cNvSpPr>
                <a:spLocks/>
              </p:cNvSpPr>
              <p:nvPr/>
            </p:nvSpPr>
            <p:spPr bwMode="auto">
              <a:xfrm>
                <a:off x="6901" y="3947"/>
                <a:ext cx="3" cy="15"/>
              </a:xfrm>
              <a:custGeom>
                <a:avLst/>
                <a:gdLst>
                  <a:gd name="T0" fmla="*/ 3 w 3"/>
                  <a:gd name="T1" fmla="*/ 15 h 15"/>
                  <a:gd name="T2" fmla="*/ 0 w 3"/>
                  <a:gd name="T3" fmla="*/ 15 h 15"/>
                  <a:gd name="T4" fmla="*/ 1 w 3"/>
                  <a:gd name="T5" fmla="*/ 0 h 15"/>
                  <a:gd name="T6" fmla="*/ 3 w 3"/>
                  <a:gd name="T7" fmla="*/ 0 h 15"/>
                  <a:gd name="T8" fmla="*/ 3 w 3"/>
                  <a:gd name="T9" fmla="*/ 15 h 15"/>
                </a:gdLst>
                <a:ahLst/>
                <a:cxnLst>
                  <a:cxn ang="0">
                    <a:pos x="T0" y="T1"/>
                  </a:cxn>
                  <a:cxn ang="0">
                    <a:pos x="T2" y="T3"/>
                  </a:cxn>
                  <a:cxn ang="0">
                    <a:pos x="T4" y="T5"/>
                  </a:cxn>
                  <a:cxn ang="0">
                    <a:pos x="T6" y="T7"/>
                  </a:cxn>
                  <a:cxn ang="0">
                    <a:pos x="T8" y="T9"/>
                  </a:cxn>
                </a:cxnLst>
                <a:rect l="0" t="0" r="r" b="b"/>
                <a:pathLst>
                  <a:path w="3" h="15">
                    <a:moveTo>
                      <a:pt x="3" y="15"/>
                    </a:moveTo>
                    <a:lnTo>
                      <a:pt x="0" y="15"/>
                    </a:lnTo>
                    <a:lnTo>
                      <a:pt x="1" y="0"/>
                    </a:lnTo>
                    <a:lnTo>
                      <a:pt x="3" y="0"/>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75" name="Freeform 125"/>
              <p:cNvSpPr>
                <a:spLocks/>
              </p:cNvSpPr>
              <p:nvPr/>
            </p:nvSpPr>
            <p:spPr bwMode="auto">
              <a:xfrm>
                <a:off x="6884" y="3947"/>
                <a:ext cx="4" cy="15"/>
              </a:xfrm>
              <a:custGeom>
                <a:avLst/>
                <a:gdLst>
                  <a:gd name="T0" fmla="*/ 3 w 4"/>
                  <a:gd name="T1" fmla="*/ 15 h 15"/>
                  <a:gd name="T2" fmla="*/ 0 w 4"/>
                  <a:gd name="T3" fmla="*/ 15 h 15"/>
                  <a:gd name="T4" fmla="*/ 1 w 4"/>
                  <a:gd name="T5" fmla="*/ 0 h 15"/>
                  <a:gd name="T6" fmla="*/ 4 w 4"/>
                  <a:gd name="T7" fmla="*/ 0 h 15"/>
                  <a:gd name="T8" fmla="*/ 3 w 4"/>
                  <a:gd name="T9" fmla="*/ 15 h 15"/>
                </a:gdLst>
                <a:ahLst/>
                <a:cxnLst>
                  <a:cxn ang="0">
                    <a:pos x="T0" y="T1"/>
                  </a:cxn>
                  <a:cxn ang="0">
                    <a:pos x="T2" y="T3"/>
                  </a:cxn>
                  <a:cxn ang="0">
                    <a:pos x="T4" y="T5"/>
                  </a:cxn>
                  <a:cxn ang="0">
                    <a:pos x="T6" y="T7"/>
                  </a:cxn>
                  <a:cxn ang="0">
                    <a:pos x="T8" y="T9"/>
                  </a:cxn>
                </a:cxnLst>
                <a:rect l="0" t="0" r="r" b="b"/>
                <a:pathLst>
                  <a:path w="4" h="15">
                    <a:moveTo>
                      <a:pt x="3" y="15"/>
                    </a:moveTo>
                    <a:lnTo>
                      <a:pt x="0" y="15"/>
                    </a:lnTo>
                    <a:lnTo>
                      <a:pt x="1" y="0"/>
                    </a:lnTo>
                    <a:lnTo>
                      <a:pt x="4" y="0"/>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76" name="Freeform 126"/>
              <p:cNvSpPr>
                <a:spLocks/>
              </p:cNvSpPr>
              <p:nvPr/>
            </p:nvSpPr>
            <p:spPr bwMode="auto">
              <a:xfrm>
                <a:off x="6867" y="3947"/>
                <a:ext cx="5" cy="15"/>
              </a:xfrm>
              <a:custGeom>
                <a:avLst/>
                <a:gdLst>
                  <a:gd name="T0" fmla="*/ 3 w 5"/>
                  <a:gd name="T1" fmla="*/ 15 h 15"/>
                  <a:gd name="T2" fmla="*/ 0 w 5"/>
                  <a:gd name="T3" fmla="*/ 15 h 15"/>
                  <a:gd name="T4" fmla="*/ 3 w 5"/>
                  <a:gd name="T5" fmla="*/ 0 h 15"/>
                  <a:gd name="T6" fmla="*/ 5 w 5"/>
                  <a:gd name="T7" fmla="*/ 2 h 15"/>
                  <a:gd name="T8" fmla="*/ 3 w 5"/>
                  <a:gd name="T9" fmla="*/ 15 h 15"/>
                </a:gdLst>
                <a:ahLst/>
                <a:cxnLst>
                  <a:cxn ang="0">
                    <a:pos x="T0" y="T1"/>
                  </a:cxn>
                  <a:cxn ang="0">
                    <a:pos x="T2" y="T3"/>
                  </a:cxn>
                  <a:cxn ang="0">
                    <a:pos x="T4" y="T5"/>
                  </a:cxn>
                  <a:cxn ang="0">
                    <a:pos x="T6" y="T7"/>
                  </a:cxn>
                  <a:cxn ang="0">
                    <a:pos x="T8" y="T9"/>
                  </a:cxn>
                </a:cxnLst>
                <a:rect l="0" t="0" r="r" b="b"/>
                <a:pathLst>
                  <a:path w="5" h="15">
                    <a:moveTo>
                      <a:pt x="3" y="15"/>
                    </a:moveTo>
                    <a:lnTo>
                      <a:pt x="0" y="15"/>
                    </a:lnTo>
                    <a:lnTo>
                      <a:pt x="3" y="0"/>
                    </a:lnTo>
                    <a:lnTo>
                      <a:pt x="5" y="2"/>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77" name="Freeform 127"/>
              <p:cNvSpPr>
                <a:spLocks/>
              </p:cNvSpPr>
              <p:nvPr/>
            </p:nvSpPr>
            <p:spPr bwMode="auto">
              <a:xfrm>
                <a:off x="6850" y="3947"/>
                <a:ext cx="7" cy="15"/>
              </a:xfrm>
              <a:custGeom>
                <a:avLst/>
                <a:gdLst>
                  <a:gd name="T0" fmla="*/ 2 w 7"/>
                  <a:gd name="T1" fmla="*/ 15 h 15"/>
                  <a:gd name="T2" fmla="*/ 0 w 7"/>
                  <a:gd name="T3" fmla="*/ 15 h 15"/>
                  <a:gd name="T4" fmla="*/ 4 w 7"/>
                  <a:gd name="T5" fmla="*/ 0 h 15"/>
                  <a:gd name="T6" fmla="*/ 7 w 7"/>
                  <a:gd name="T7" fmla="*/ 2 h 15"/>
                  <a:gd name="T8" fmla="*/ 2 w 7"/>
                  <a:gd name="T9" fmla="*/ 15 h 15"/>
                </a:gdLst>
                <a:ahLst/>
                <a:cxnLst>
                  <a:cxn ang="0">
                    <a:pos x="T0" y="T1"/>
                  </a:cxn>
                  <a:cxn ang="0">
                    <a:pos x="T2" y="T3"/>
                  </a:cxn>
                  <a:cxn ang="0">
                    <a:pos x="T4" y="T5"/>
                  </a:cxn>
                  <a:cxn ang="0">
                    <a:pos x="T6" y="T7"/>
                  </a:cxn>
                  <a:cxn ang="0">
                    <a:pos x="T8" y="T9"/>
                  </a:cxn>
                </a:cxnLst>
                <a:rect l="0" t="0" r="r" b="b"/>
                <a:pathLst>
                  <a:path w="7" h="15">
                    <a:moveTo>
                      <a:pt x="2" y="15"/>
                    </a:moveTo>
                    <a:lnTo>
                      <a:pt x="0" y="15"/>
                    </a:lnTo>
                    <a:lnTo>
                      <a:pt x="4" y="0"/>
                    </a:lnTo>
                    <a:lnTo>
                      <a:pt x="7" y="2"/>
                    </a:lnTo>
                    <a:lnTo>
                      <a:pt x="2"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78" name="Freeform 128"/>
              <p:cNvSpPr>
                <a:spLocks/>
              </p:cNvSpPr>
              <p:nvPr/>
            </p:nvSpPr>
            <p:spPr bwMode="auto">
              <a:xfrm>
                <a:off x="6833" y="3947"/>
                <a:ext cx="7" cy="15"/>
              </a:xfrm>
              <a:custGeom>
                <a:avLst/>
                <a:gdLst>
                  <a:gd name="T0" fmla="*/ 2 w 7"/>
                  <a:gd name="T1" fmla="*/ 15 h 15"/>
                  <a:gd name="T2" fmla="*/ 0 w 7"/>
                  <a:gd name="T3" fmla="*/ 15 h 15"/>
                  <a:gd name="T4" fmla="*/ 5 w 7"/>
                  <a:gd name="T5" fmla="*/ 0 h 15"/>
                  <a:gd name="T6" fmla="*/ 7 w 7"/>
                  <a:gd name="T7" fmla="*/ 2 h 15"/>
                  <a:gd name="T8" fmla="*/ 2 w 7"/>
                  <a:gd name="T9" fmla="*/ 15 h 15"/>
                </a:gdLst>
                <a:ahLst/>
                <a:cxnLst>
                  <a:cxn ang="0">
                    <a:pos x="T0" y="T1"/>
                  </a:cxn>
                  <a:cxn ang="0">
                    <a:pos x="T2" y="T3"/>
                  </a:cxn>
                  <a:cxn ang="0">
                    <a:pos x="T4" y="T5"/>
                  </a:cxn>
                  <a:cxn ang="0">
                    <a:pos x="T6" y="T7"/>
                  </a:cxn>
                  <a:cxn ang="0">
                    <a:pos x="T8" y="T9"/>
                  </a:cxn>
                </a:cxnLst>
                <a:rect l="0" t="0" r="r" b="b"/>
                <a:pathLst>
                  <a:path w="7" h="15">
                    <a:moveTo>
                      <a:pt x="2" y="15"/>
                    </a:moveTo>
                    <a:lnTo>
                      <a:pt x="0" y="15"/>
                    </a:lnTo>
                    <a:lnTo>
                      <a:pt x="5" y="0"/>
                    </a:lnTo>
                    <a:lnTo>
                      <a:pt x="7" y="2"/>
                    </a:lnTo>
                    <a:lnTo>
                      <a:pt x="2"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79" name="Freeform 129"/>
              <p:cNvSpPr>
                <a:spLocks/>
              </p:cNvSpPr>
              <p:nvPr/>
            </p:nvSpPr>
            <p:spPr bwMode="auto">
              <a:xfrm>
                <a:off x="6817" y="3947"/>
                <a:ext cx="7" cy="15"/>
              </a:xfrm>
              <a:custGeom>
                <a:avLst/>
                <a:gdLst>
                  <a:gd name="T0" fmla="*/ 1 w 7"/>
                  <a:gd name="T1" fmla="*/ 15 h 15"/>
                  <a:gd name="T2" fmla="*/ 0 w 7"/>
                  <a:gd name="T3" fmla="*/ 15 h 15"/>
                  <a:gd name="T4" fmla="*/ 6 w 7"/>
                  <a:gd name="T5" fmla="*/ 0 h 15"/>
                  <a:gd name="T6" fmla="*/ 7 w 7"/>
                  <a:gd name="T7" fmla="*/ 2 h 15"/>
                  <a:gd name="T8" fmla="*/ 1 w 7"/>
                  <a:gd name="T9" fmla="*/ 15 h 15"/>
                </a:gdLst>
                <a:ahLst/>
                <a:cxnLst>
                  <a:cxn ang="0">
                    <a:pos x="T0" y="T1"/>
                  </a:cxn>
                  <a:cxn ang="0">
                    <a:pos x="T2" y="T3"/>
                  </a:cxn>
                  <a:cxn ang="0">
                    <a:pos x="T4" y="T5"/>
                  </a:cxn>
                  <a:cxn ang="0">
                    <a:pos x="T6" y="T7"/>
                  </a:cxn>
                  <a:cxn ang="0">
                    <a:pos x="T8" y="T9"/>
                  </a:cxn>
                </a:cxnLst>
                <a:rect l="0" t="0" r="r" b="b"/>
                <a:pathLst>
                  <a:path w="7" h="15">
                    <a:moveTo>
                      <a:pt x="1" y="15"/>
                    </a:moveTo>
                    <a:lnTo>
                      <a:pt x="0" y="15"/>
                    </a:lnTo>
                    <a:lnTo>
                      <a:pt x="6" y="0"/>
                    </a:lnTo>
                    <a:lnTo>
                      <a:pt x="7" y="2"/>
                    </a:lnTo>
                    <a:lnTo>
                      <a:pt x="1"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80" name="Freeform 130"/>
              <p:cNvSpPr>
                <a:spLocks/>
              </p:cNvSpPr>
              <p:nvPr/>
            </p:nvSpPr>
            <p:spPr bwMode="auto">
              <a:xfrm>
                <a:off x="6766" y="3947"/>
                <a:ext cx="11" cy="15"/>
              </a:xfrm>
              <a:custGeom>
                <a:avLst/>
                <a:gdLst>
                  <a:gd name="T0" fmla="*/ 3 w 11"/>
                  <a:gd name="T1" fmla="*/ 15 h 15"/>
                  <a:gd name="T2" fmla="*/ 0 w 11"/>
                  <a:gd name="T3" fmla="*/ 13 h 15"/>
                  <a:gd name="T4" fmla="*/ 10 w 11"/>
                  <a:gd name="T5" fmla="*/ 0 h 15"/>
                  <a:gd name="T6" fmla="*/ 11 w 11"/>
                  <a:gd name="T7" fmla="*/ 2 h 15"/>
                  <a:gd name="T8" fmla="*/ 3 w 11"/>
                  <a:gd name="T9" fmla="*/ 15 h 15"/>
                </a:gdLst>
                <a:ahLst/>
                <a:cxnLst>
                  <a:cxn ang="0">
                    <a:pos x="T0" y="T1"/>
                  </a:cxn>
                  <a:cxn ang="0">
                    <a:pos x="T2" y="T3"/>
                  </a:cxn>
                  <a:cxn ang="0">
                    <a:pos x="T4" y="T5"/>
                  </a:cxn>
                  <a:cxn ang="0">
                    <a:pos x="T6" y="T7"/>
                  </a:cxn>
                  <a:cxn ang="0">
                    <a:pos x="T8" y="T9"/>
                  </a:cxn>
                </a:cxnLst>
                <a:rect l="0" t="0" r="r" b="b"/>
                <a:pathLst>
                  <a:path w="11" h="15">
                    <a:moveTo>
                      <a:pt x="3" y="15"/>
                    </a:moveTo>
                    <a:lnTo>
                      <a:pt x="0" y="13"/>
                    </a:lnTo>
                    <a:lnTo>
                      <a:pt x="10" y="0"/>
                    </a:lnTo>
                    <a:lnTo>
                      <a:pt x="11" y="2"/>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81" name="Freeform 131"/>
              <p:cNvSpPr>
                <a:spLocks/>
              </p:cNvSpPr>
              <p:nvPr/>
            </p:nvSpPr>
            <p:spPr bwMode="auto">
              <a:xfrm>
                <a:off x="6830" y="3936"/>
                <a:ext cx="7" cy="13"/>
              </a:xfrm>
              <a:custGeom>
                <a:avLst/>
                <a:gdLst>
                  <a:gd name="T0" fmla="*/ 3 w 7"/>
                  <a:gd name="T1" fmla="*/ 13 h 13"/>
                  <a:gd name="T2" fmla="*/ 0 w 7"/>
                  <a:gd name="T3" fmla="*/ 11 h 13"/>
                  <a:gd name="T4" fmla="*/ 5 w 7"/>
                  <a:gd name="T5" fmla="*/ 0 h 13"/>
                  <a:gd name="T6" fmla="*/ 7 w 7"/>
                  <a:gd name="T7" fmla="*/ 0 h 13"/>
                  <a:gd name="T8" fmla="*/ 3 w 7"/>
                  <a:gd name="T9" fmla="*/ 13 h 13"/>
                </a:gdLst>
                <a:ahLst/>
                <a:cxnLst>
                  <a:cxn ang="0">
                    <a:pos x="T0" y="T1"/>
                  </a:cxn>
                  <a:cxn ang="0">
                    <a:pos x="T2" y="T3"/>
                  </a:cxn>
                  <a:cxn ang="0">
                    <a:pos x="T4" y="T5"/>
                  </a:cxn>
                  <a:cxn ang="0">
                    <a:pos x="T6" y="T7"/>
                  </a:cxn>
                  <a:cxn ang="0">
                    <a:pos x="T8" y="T9"/>
                  </a:cxn>
                </a:cxnLst>
                <a:rect l="0" t="0" r="r" b="b"/>
                <a:pathLst>
                  <a:path w="7" h="13">
                    <a:moveTo>
                      <a:pt x="3" y="13"/>
                    </a:moveTo>
                    <a:lnTo>
                      <a:pt x="0" y="11"/>
                    </a:lnTo>
                    <a:lnTo>
                      <a:pt x="5" y="0"/>
                    </a:lnTo>
                    <a:lnTo>
                      <a:pt x="7" y="0"/>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82" name="Freeform 132"/>
              <p:cNvSpPr>
                <a:spLocks/>
              </p:cNvSpPr>
              <p:nvPr/>
            </p:nvSpPr>
            <p:spPr bwMode="auto">
              <a:xfrm>
                <a:off x="6814" y="3936"/>
                <a:ext cx="9" cy="13"/>
              </a:xfrm>
              <a:custGeom>
                <a:avLst/>
                <a:gdLst>
                  <a:gd name="T0" fmla="*/ 3 w 9"/>
                  <a:gd name="T1" fmla="*/ 13 h 13"/>
                  <a:gd name="T2" fmla="*/ 0 w 9"/>
                  <a:gd name="T3" fmla="*/ 11 h 13"/>
                  <a:gd name="T4" fmla="*/ 7 w 9"/>
                  <a:gd name="T5" fmla="*/ 0 h 13"/>
                  <a:gd name="T6" fmla="*/ 9 w 9"/>
                  <a:gd name="T7" fmla="*/ 0 h 13"/>
                  <a:gd name="T8" fmla="*/ 3 w 9"/>
                  <a:gd name="T9" fmla="*/ 13 h 13"/>
                </a:gdLst>
                <a:ahLst/>
                <a:cxnLst>
                  <a:cxn ang="0">
                    <a:pos x="T0" y="T1"/>
                  </a:cxn>
                  <a:cxn ang="0">
                    <a:pos x="T2" y="T3"/>
                  </a:cxn>
                  <a:cxn ang="0">
                    <a:pos x="T4" y="T5"/>
                  </a:cxn>
                  <a:cxn ang="0">
                    <a:pos x="T6" y="T7"/>
                  </a:cxn>
                  <a:cxn ang="0">
                    <a:pos x="T8" y="T9"/>
                  </a:cxn>
                </a:cxnLst>
                <a:rect l="0" t="0" r="r" b="b"/>
                <a:pathLst>
                  <a:path w="9" h="13">
                    <a:moveTo>
                      <a:pt x="3" y="13"/>
                    </a:moveTo>
                    <a:lnTo>
                      <a:pt x="0" y="11"/>
                    </a:lnTo>
                    <a:lnTo>
                      <a:pt x="7" y="0"/>
                    </a:lnTo>
                    <a:lnTo>
                      <a:pt x="9" y="0"/>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83" name="Freeform 133"/>
              <p:cNvSpPr>
                <a:spLocks/>
              </p:cNvSpPr>
              <p:nvPr/>
            </p:nvSpPr>
            <p:spPr bwMode="auto">
              <a:xfrm>
                <a:off x="6845" y="3936"/>
                <a:ext cx="7" cy="13"/>
              </a:xfrm>
              <a:custGeom>
                <a:avLst/>
                <a:gdLst>
                  <a:gd name="T0" fmla="*/ 3 w 7"/>
                  <a:gd name="T1" fmla="*/ 13 h 13"/>
                  <a:gd name="T2" fmla="*/ 0 w 7"/>
                  <a:gd name="T3" fmla="*/ 11 h 13"/>
                  <a:gd name="T4" fmla="*/ 5 w 7"/>
                  <a:gd name="T5" fmla="*/ 0 h 13"/>
                  <a:gd name="T6" fmla="*/ 7 w 7"/>
                  <a:gd name="T7" fmla="*/ 0 h 13"/>
                  <a:gd name="T8" fmla="*/ 3 w 7"/>
                  <a:gd name="T9" fmla="*/ 13 h 13"/>
                </a:gdLst>
                <a:ahLst/>
                <a:cxnLst>
                  <a:cxn ang="0">
                    <a:pos x="T0" y="T1"/>
                  </a:cxn>
                  <a:cxn ang="0">
                    <a:pos x="T2" y="T3"/>
                  </a:cxn>
                  <a:cxn ang="0">
                    <a:pos x="T4" y="T5"/>
                  </a:cxn>
                  <a:cxn ang="0">
                    <a:pos x="T6" y="T7"/>
                  </a:cxn>
                  <a:cxn ang="0">
                    <a:pos x="T8" y="T9"/>
                  </a:cxn>
                </a:cxnLst>
                <a:rect l="0" t="0" r="r" b="b"/>
                <a:pathLst>
                  <a:path w="7" h="13">
                    <a:moveTo>
                      <a:pt x="3" y="13"/>
                    </a:moveTo>
                    <a:lnTo>
                      <a:pt x="0" y="11"/>
                    </a:lnTo>
                    <a:lnTo>
                      <a:pt x="5" y="0"/>
                    </a:lnTo>
                    <a:lnTo>
                      <a:pt x="7" y="0"/>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84" name="Freeform 134"/>
              <p:cNvSpPr>
                <a:spLocks/>
              </p:cNvSpPr>
              <p:nvPr/>
            </p:nvSpPr>
            <p:spPr bwMode="auto">
              <a:xfrm>
                <a:off x="6862" y="3937"/>
                <a:ext cx="5" cy="12"/>
              </a:xfrm>
              <a:custGeom>
                <a:avLst/>
                <a:gdLst>
                  <a:gd name="T0" fmla="*/ 2 w 5"/>
                  <a:gd name="T1" fmla="*/ 12 h 12"/>
                  <a:gd name="T2" fmla="*/ 0 w 5"/>
                  <a:gd name="T3" fmla="*/ 10 h 12"/>
                  <a:gd name="T4" fmla="*/ 2 w 5"/>
                  <a:gd name="T5" fmla="*/ 0 h 12"/>
                  <a:gd name="T6" fmla="*/ 5 w 5"/>
                  <a:gd name="T7" fmla="*/ 0 h 12"/>
                  <a:gd name="T8" fmla="*/ 2 w 5"/>
                  <a:gd name="T9" fmla="*/ 12 h 12"/>
                </a:gdLst>
                <a:ahLst/>
                <a:cxnLst>
                  <a:cxn ang="0">
                    <a:pos x="T0" y="T1"/>
                  </a:cxn>
                  <a:cxn ang="0">
                    <a:pos x="T2" y="T3"/>
                  </a:cxn>
                  <a:cxn ang="0">
                    <a:pos x="T4" y="T5"/>
                  </a:cxn>
                  <a:cxn ang="0">
                    <a:pos x="T6" y="T7"/>
                  </a:cxn>
                  <a:cxn ang="0">
                    <a:pos x="T8" y="T9"/>
                  </a:cxn>
                </a:cxnLst>
                <a:rect l="0" t="0" r="r" b="b"/>
                <a:pathLst>
                  <a:path w="5" h="12">
                    <a:moveTo>
                      <a:pt x="2" y="12"/>
                    </a:moveTo>
                    <a:lnTo>
                      <a:pt x="0" y="10"/>
                    </a:lnTo>
                    <a:lnTo>
                      <a:pt x="2" y="0"/>
                    </a:lnTo>
                    <a:lnTo>
                      <a:pt x="5" y="0"/>
                    </a:lnTo>
                    <a:lnTo>
                      <a:pt x="2"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85" name="Freeform 135"/>
              <p:cNvSpPr>
                <a:spLocks/>
              </p:cNvSpPr>
              <p:nvPr/>
            </p:nvSpPr>
            <p:spPr bwMode="auto">
              <a:xfrm>
                <a:off x="6878" y="3936"/>
                <a:ext cx="4" cy="11"/>
              </a:xfrm>
              <a:custGeom>
                <a:avLst/>
                <a:gdLst>
                  <a:gd name="T0" fmla="*/ 1 w 4"/>
                  <a:gd name="T1" fmla="*/ 11 h 11"/>
                  <a:gd name="T2" fmla="*/ 0 w 4"/>
                  <a:gd name="T3" fmla="*/ 11 h 11"/>
                  <a:gd name="T4" fmla="*/ 1 w 4"/>
                  <a:gd name="T5" fmla="*/ 0 h 11"/>
                  <a:gd name="T6" fmla="*/ 4 w 4"/>
                  <a:gd name="T7" fmla="*/ 0 h 11"/>
                  <a:gd name="T8" fmla="*/ 1 w 4"/>
                  <a:gd name="T9" fmla="*/ 11 h 11"/>
                </a:gdLst>
                <a:ahLst/>
                <a:cxnLst>
                  <a:cxn ang="0">
                    <a:pos x="T0" y="T1"/>
                  </a:cxn>
                  <a:cxn ang="0">
                    <a:pos x="T2" y="T3"/>
                  </a:cxn>
                  <a:cxn ang="0">
                    <a:pos x="T4" y="T5"/>
                  </a:cxn>
                  <a:cxn ang="0">
                    <a:pos x="T6" y="T7"/>
                  </a:cxn>
                  <a:cxn ang="0">
                    <a:pos x="T8" y="T9"/>
                  </a:cxn>
                </a:cxnLst>
                <a:rect l="0" t="0" r="r" b="b"/>
                <a:pathLst>
                  <a:path w="4" h="11">
                    <a:moveTo>
                      <a:pt x="1" y="11"/>
                    </a:moveTo>
                    <a:lnTo>
                      <a:pt x="0" y="11"/>
                    </a:lnTo>
                    <a:lnTo>
                      <a:pt x="1" y="0"/>
                    </a:lnTo>
                    <a:lnTo>
                      <a:pt x="4" y="0"/>
                    </a:lnTo>
                    <a:lnTo>
                      <a:pt x="1" y="11"/>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86" name="Freeform 136"/>
              <p:cNvSpPr>
                <a:spLocks/>
              </p:cNvSpPr>
              <p:nvPr/>
            </p:nvSpPr>
            <p:spPr bwMode="auto">
              <a:xfrm>
                <a:off x="6894" y="3937"/>
                <a:ext cx="4" cy="10"/>
              </a:xfrm>
              <a:custGeom>
                <a:avLst/>
                <a:gdLst>
                  <a:gd name="T0" fmla="*/ 2 w 4"/>
                  <a:gd name="T1" fmla="*/ 10 h 10"/>
                  <a:gd name="T2" fmla="*/ 0 w 4"/>
                  <a:gd name="T3" fmla="*/ 10 h 10"/>
                  <a:gd name="T4" fmla="*/ 1 w 4"/>
                  <a:gd name="T5" fmla="*/ 0 h 10"/>
                  <a:gd name="T6" fmla="*/ 4 w 4"/>
                  <a:gd name="T7" fmla="*/ 0 h 10"/>
                  <a:gd name="T8" fmla="*/ 2 w 4"/>
                  <a:gd name="T9" fmla="*/ 10 h 10"/>
                </a:gdLst>
                <a:ahLst/>
                <a:cxnLst>
                  <a:cxn ang="0">
                    <a:pos x="T0" y="T1"/>
                  </a:cxn>
                  <a:cxn ang="0">
                    <a:pos x="T2" y="T3"/>
                  </a:cxn>
                  <a:cxn ang="0">
                    <a:pos x="T4" y="T5"/>
                  </a:cxn>
                  <a:cxn ang="0">
                    <a:pos x="T6" y="T7"/>
                  </a:cxn>
                  <a:cxn ang="0">
                    <a:pos x="T8" y="T9"/>
                  </a:cxn>
                </a:cxnLst>
                <a:rect l="0" t="0" r="r" b="b"/>
                <a:pathLst>
                  <a:path w="4" h="10">
                    <a:moveTo>
                      <a:pt x="2" y="10"/>
                    </a:moveTo>
                    <a:lnTo>
                      <a:pt x="0" y="10"/>
                    </a:lnTo>
                    <a:lnTo>
                      <a:pt x="1" y="0"/>
                    </a:lnTo>
                    <a:lnTo>
                      <a:pt x="4" y="0"/>
                    </a:lnTo>
                    <a:lnTo>
                      <a:pt x="2" y="1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87" name="Freeform 137"/>
              <p:cNvSpPr>
                <a:spLocks/>
              </p:cNvSpPr>
              <p:nvPr/>
            </p:nvSpPr>
            <p:spPr bwMode="auto">
              <a:xfrm>
                <a:off x="6909" y="3937"/>
                <a:ext cx="3" cy="10"/>
              </a:xfrm>
              <a:custGeom>
                <a:avLst/>
                <a:gdLst>
                  <a:gd name="T0" fmla="*/ 3 w 3"/>
                  <a:gd name="T1" fmla="*/ 10 h 10"/>
                  <a:gd name="T2" fmla="*/ 0 w 3"/>
                  <a:gd name="T3" fmla="*/ 10 h 10"/>
                  <a:gd name="T4" fmla="*/ 2 w 3"/>
                  <a:gd name="T5" fmla="*/ 0 h 10"/>
                  <a:gd name="T6" fmla="*/ 3 w 3"/>
                  <a:gd name="T7" fmla="*/ 0 h 10"/>
                  <a:gd name="T8" fmla="*/ 3 w 3"/>
                  <a:gd name="T9" fmla="*/ 10 h 10"/>
                </a:gdLst>
                <a:ahLst/>
                <a:cxnLst>
                  <a:cxn ang="0">
                    <a:pos x="T0" y="T1"/>
                  </a:cxn>
                  <a:cxn ang="0">
                    <a:pos x="T2" y="T3"/>
                  </a:cxn>
                  <a:cxn ang="0">
                    <a:pos x="T4" y="T5"/>
                  </a:cxn>
                  <a:cxn ang="0">
                    <a:pos x="T6" y="T7"/>
                  </a:cxn>
                  <a:cxn ang="0">
                    <a:pos x="T8" y="T9"/>
                  </a:cxn>
                </a:cxnLst>
                <a:rect l="0" t="0" r="r" b="b"/>
                <a:pathLst>
                  <a:path w="3" h="10">
                    <a:moveTo>
                      <a:pt x="3" y="10"/>
                    </a:moveTo>
                    <a:lnTo>
                      <a:pt x="0" y="10"/>
                    </a:lnTo>
                    <a:lnTo>
                      <a:pt x="2" y="0"/>
                    </a:lnTo>
                    <a:lnTo>
                      <a:pt x="3" y="0"/>
                    </a:lnTo>
                    <a:lnTo>
                      <a:pt x="3" y="1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88" name="Freeform 138"/>
              <p:cNvSpPr>
                <a:spLocks/>
              </p:cNvSpPr>
              <p:nvPr/>
            </p:nvSpPr>
            <p:spPr bwMode="auto">
              <a:xfrm>
                <a:off x="6925" y="3937"/>
                <a:ext cx="3" cy="10"/>
              </a:xfrm>
              <a:custGeom>
                <a:avLst/>
                <a:gdLst>
                  <a:gd name="T0" fmla="*/ 1 w 3"/>
                  <a:gd name="T1" fmla="*/ 10 h 10"/>
                  <a:gd name="T2" fmla="*/ 0 w 3"/>
                  <a:gd name="T3" fmla="*/ 0 h 10"/>
                  <a:gd name="T4" fmla="*/ 3 w 3"/>
                  <a:gd name="T5" fmla="*/ 0 h 10"/>
                  <a:gd name="T6" fmla="*/ 3 w 3"/>
                  <a:gd name="T7" fmla="*/ 10 h 10"/>
                  <a:gd name="T8" fmla="*/ 1 w 3"/>
                  <a:gd name="T9" fmla="*/ 10 h 10"/>
                </a:gdLst>
                <a:ahLst/>
                <a:cxnLst>
                  <a:cxn ang="0">
                    <a:pos x="T0" y="T1"/>
                  </a:cxn>
                  <a:cxn ang="0">
                    <a:pos x="T2" y="T3"/>
                  </a:cxn>
                  <a:cxn ang="0">
                    <a:pos x="T4" y="T5"/>
                  </a:cxn>
                  <a:cxn ang="0">
                    <a:pos x="T6" y="T7"/>
                  </a:cxn>
                  <a:cxn ang="0">
                    <a:pos x="T8" y="T9"/>
                  </a:cxn>
                </a:cxnLst>
                <a:rect l="0" t="0" r="r" b="b"/>
                <a:pathLst>
                  <a:path w="3" h="10">
                    <a:moveTo>
                      <a:pt x="1" y="10"/>
                    </a:moveTo>
                    <a:lnTo>
                      <a:pt x="0" y="0"/>
                    </a:lnTo>
                    <a:lnTo>
                      <a:pt x="3" y="0"/>
                    </a:lnTo>
                    <a:lnTo>
                      <a:pt x="3" y="10"/>
                    </a:lnTo>
                    <a:lnTo>
                      <a:pt x="1" y="1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89" name="Freeform 139"/>
              <p:cNvSpPr>
                <a:spLocks/>
              </p:cNvSpPr>
              <p:nvPr/>
            </p:nvSpPr>
            <p:spPr bwMode="auto">
              <a:xfrm>
                <a:off x="6940" y="3936"/>
                <a:ext cx="3" cy="11"/>
              </a:xfrm>
              <a:custGeom>
                <a:avLst/>
                <a:gdLst>
                  <a:gd name="T0" fmla="*/ 2 w 3"/>
                  <a:gd name="T1" fmla="*/ 11 h 11"/>
                  <a:gd name="T2" fmla="*/ 0 w 3"/>
                  <a:gd name="T3" fmla="*/ 0 h 11"/>
                  <a:gd name="T4" fmla="*/ 2 w 3"/>
                  <a:gd name="T5" fmla="*/ 0 h 11"/>
                  <a:gd name="T6" fmla="*/ 3 w 3"/>
                  <a:gd name="T7" fmla="*/ 11 h 11"/>
                  <a:gd name="T8" fmla="*/ 2 w 3"/>
                  <a:gd name="T9" fmla="*/ 11 h 11"/>
                </a:gdLst>
                <a:ahLst/>
                <a:cxnLst>
                  <a:cxn ang="0">
                    <a:pos x="T0" y="T1"/>
                  </a:cxn>
                  <a:cxn ang="0">
                    <a:pos x="T2" y="T3"/>
                  </a:cxn>
                  <a:cxn ang="0">
                    <a:pos x="T4" y="T5"/>
                  </a:cxn>
                  <a:cxn ang="0">
                    <a:pos x="T6" y="T7"/>
                  </a:cxn>
                  <a:cxn ang="0">
                    <a:pos x="T8" y="T9"/>
                  </a:cxn>
                </a:cxnLst>
                <a:rect l="0" t="0" r="r" b="b"/>
                <a:pathLst>
                  <a:path w="3" h="11">
                    <a:moveTo>
                      <a:pt x="2" y="11"/>
                    </a:moveTo>
                    <a:lnTo>
                      <a:pt x="0" y="0"/>
                    </a:lnTo>
                    <a:lnTo>
                      <a:pt x="2" y="0"/>
                    </a:lnTo>
                    <a:lnTo>
                      <a:pt x="3" y="11"/>
                    </a:lnTo>
                    <a:lnTo>
                      <a:pt x="2" y="11"/>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90" name="Freeform 140"/>
              <p:cNvSpPr>
                <a:spLocks/>
              </p:cNvSpPr>
              <p:nvPr/>
            </p:nvSpPr>
            <p:spPr bwMode="auto">
              <a:xfrm>
                <a:off x="6955" y="3936"/>
                <a:ext cx="4" cy="13"/>
              </a:xfrm>
              <a:custGeom>
                <a:avLst/>
                <a:gdLst>
                  <a:gd name="T0" fmla="*/ 2 w 4"/>
                  <a:gd name="T1" fmla="*/ 13 h 13"/>
                  <a:gd name="T2" fmla="*/ 0 w 4"/>
                  <a:gd name="T3" fmla="*/ 0 h 13"/>
                  <a:gd name="T4" fmla="*/ 2 w 4"/>
                  <a:gd name="T5" fmla="*/ 0 h 13"/>
                  <a:gd name="T6" fmla="*/ 4 w 4"/>
                  <a:gd name="T7" fmla="*/ 11 h 13"/>
                  <a:gd name="T8" fmla="*/ 2 w 4"/>
                  <a:gd name="T9" fmla="*/ 13 h 13"/>
                </a:gdLst>
                <a:ahLst/>
                <a:cxnLst>
                  <a:cxn ang="0">
                    <a:pos x="T0" y="T1"/>
                  </a:cxn>
                  <a:cxn ang="0">
                    <a:pos x="T2" y="T3"/>
                  </a:cxn>
                  <a:cxn ang="0">
                    <a:pos x="T4" y="T5"/>
                  </a:cxn>
                  <a:cxn ang="0">
                    <a:pos x="T6" y="T7"/>
                  </a:cxn>
                  <a:cxn ang="0">
                    <a:pos x="T8" y="T9"/>
                  </a:cxn>
                </a:cxnLst>
                <a:rect l="0" t="0" r="r" b="b"/>
                <a:pathLst>
                  <a:path w="4" h="13">
                    <a:moveTo>
                      <a:pt x="2" y="13"/>
                    </a:moveTo>
                    <a:lnTo>
                      <a:pt x="0" y="0"/>
                    </a:lnTo>
                    <a:lnTo>
                      <a:pt x="2" y="0"/>
                    </a:lnTo>
                    <a:lnTo>
                      <a:pt x="4" y="11"/>
                    </a:lnTo>
                    <a:lnTo>
                      <a:pt x="2"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91" name="Freeform 141"/>
              <p:cNvSpPr>
                <a:spLocks/>
              </p:cNvSpPr>
              <p:nvPr/>
            </p:nvSpPr>
            <p:spPr bwMode="auto">
              <a:xfrm>
                <a:off x="6970" y="3936"/>
                <a:ext cx="4" cy="13"/>
              </a:xfrm>
              <a:custGeom>
                <a:avLst/>
                <a:gdLst>
                  <a:gd name="T0" fmla="*/ 3 w 4"/>
                  <a:gd name="T1" fmla="*/ 13 h 13"/>
                  <a:gd name="T2" fmla="*/ 0 w 4"/>
                  <a:gd name="T3" fmla="*/ 1 h 13"/>
                  <a:gd name="T4" fmla="*/ 2 w 4"/>
                  <a:gd name="T5" fmla="*/ 0 h 13"/>
                  <a:gd name="T6" fmla="*/ 4 w 4"/>
                  <a:gd name="T7" fmla="*/ 11 h 13"/>
                  <a:gd name="T8" fmla="*/ 3 w 4"/>
                  <a:gd name="T9" fmla="*/ 13 h 13"/>
                </a:gdLst>
                <a:ahLst/>
                <a:cxnLst>
                  <a:cxn ang="0">
                    <a:pos x="T0" y="T1"/>
                  </a:cxn>
                  <a:cxn ang="0">
                    <a:pos x="T2" y="T3"/>
                  </a:cxn>
                  <a:cxn ang="0">
                    <a:pos x="T4" y="T5"/>
                  </a:cxn>
                  <a:cxn ang="0">
                    <a:pos x="T6" y="T7"/>
                  </a:cxn>
                  <a:cxn ang="0">
                    <a:pos x="T8" y="T9"/>
                  </a:cxn>
                </a:cxnLst>
                <a:rect l="0" t="0" r="r" b="b"/>
                <a:pathLst>
                  <a:path w="4" h="13">
                    <a:moveTo>
                      <a:pt x="3" y="13"/>
                    </a:moveTo>
                    <a:lnTo>
                      <a:pt x="0" y="1"/>
                    </a:lnTo>
                    <a:lnTo>
                      <a:pt x="2" y="0"/>
                    </a:lnTo>
                    <a:lnTo>
                      <a:pt x="4" y="11"/>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92" name="Freeform 142"/>
              <p:cNvSpPr>
                <a:spLocks/>
              </p:cNvSpPr>
              <p:nvPr/>
            </p:nvSpPr>
            <p:spPr bwMode="auto">
              <a:xfrm>
                <a:off x="6984" y="3936"/>
                <a:ext cx="7" cy="13"/>
              </a:xfrm>
              <a:custGeom>
                <a:avLst/>
                <a:gdLst>
                  <a:gd name="T0" fmla="*/ 5 w 7"/>
                  <a:gd name="T1" fmla="*/ 13 h 13"/>
                  <a:gd name="T2" fmla="*/ 0 w 7"/>
                  <a:gd name="T3" fmla="*/ 0 h 13"/>
                  <a:gd name="T4" fmla="*/ 2 w 7"/>
                  <a:gd name="T5" fmla="*/ 0 h 13"/>
                  <a:gd name="T6" fmla="*/ 7 w 7"/>
                  <a:gd name="T7" fmla="*/ 11 h 13"/>
                  <a:gd name="T8" fmla="*/ 5 w 7"/>
                  <a:gd name="T9" fmla="*/ 13 h 13"/>
                </a:gdLst>
                <a:ahLst/>
                <a:cxnLst>
                  <a:cxn ang="0">
                    <a:pos x="T0" y="T1"/>
                  </a:cxn>
                  <a:cxn ang="0">
                    <a:pos x="T2" y="T3"/>
                  </a:cxn>
                  <a:cxn ang="0">
                    <a:pos x="T4" y="T5"/>
                  </a:cxn>
                  <a:cxn ang="0">
                    <a:pos x="T6" y="T7"/>
                  </a:cxn>
                  <a:cxn ang="0">
                    <a:pos x="T8" y="T9"/>
                  </a:cxn>
                </a:cxnLst>
                <a:rect l="0" t="0" r="r" b="b"/>
                <a:pathLst>
                  <a:path w="7" h="13">
                    <a:moveTo>
                      <a:pt x="5" y="13"/>
                    </a:moveTo>
                    <a:lnTo>
                      <a:pt x="0" y="0"/>
                    </a:lnTo>
                    <a:lnTo>
                      <a:pt x="2" y="0"/>
                    </a:lnTo>
                    <a:lnTo>
                      <a:pt x="7" y="11"/>
                    </a:lnTo>
                    <a:lnTo>
                      <a:pt x="5"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1493" name="Freeform 143"/>
              <p:cNvSpPr>
                <a:spLocks/>
              </p:cNvSpPr>
              <p:nvPr/>
            </p:nvSpPr>
            <p:spPr bwMode="auto">
              <a:xfrm>
                <a:off x="6767" y="3936"/>
                <a:ext cx="10" cy="13"/>
              </a:xfrm>
              <a:custGeom>
                <a:avLst/>
                <a:gdLst>
                  <a:gd name="T0" fmla="*/ 2 w 10"/>
                  <a:gd name="T1" fmla="*/ 13 h 13"/>
                  <a:gd name="T2" fmla="*/ 0 w 10"/>
                  <a:gd name="T3" fmla="*/ 11 h 13"/>
                  <a:gd name="T4" fmla="*/ 9 w 10"/>
                  <a:gd name="T5" fmla="*/ 0 h 13"/>
                  <a:gd name="T6" fmla="*/ 10 w 10"/>
                  <a:gd name="T7" fmla="*/ 1 h 13"/>
                  <a:gd name="T8" fmla="*/ 2 w 10"/>
                  <a:gd name="T9" fmla="*/ 13 h 13"/>
                </a:gdLst>
                <a:ahLst/>
                <a:cxnLst>
                  <a:cxn ang="0">
                    <a:pos x="T0" y="T1"/>
                  </a:cxn>
                  <a:cxn ang="0">
                    <a:pos x="T2" y="T3"/>
                  </a:cxn>
                  <a:cxn ang="0">
                    <a:pos x="T4" y="T5"/>
                  </a:cxn>
                  <a:cxn ang="0">
                    <a:pos x="T6" y="T7"/>
                  </a:cxn>
                  <a:cxn ang="0">
                    <a:pos x="T8" y="T9"/>
                  </a:cxn>
                </a:cxnLst>
                <a:rect l="0" t="0" r="r" b="b"/>
                <a:pathLst>
                  <a:path w="10" h="13">
                    <a:moveTo>
                      <a:pt x="2" y="13"/>
                    </a:moveTo>
                    <a:lnTo>
                      <a:pt x="0" y="11"/>
                    </a:lnTo>
                    <a:lnTo>
                      <a:pt x="9" y="0"/>
                    </a:lnTo>
                    <a:lnTo>
                      <a:pt x="10" y="1"/>
                    </a:lnTo>
                    <a:lnTo>
                      <a:pt x="2"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grpSp>
        <p:sp>
          <p:nvSpPr>
            <p:cNvPr id="1425" name="Rectangle 5"/>
            <p:cNvSpPr>
              <a:spLocks noChangeArrowheads="1"/>
            </p:cNvSpPr>
            <p:nvPr/>
          </p:nvSpPr>
          <p:spPr bwMode="auto">
            <a:xfrm>
              <a:off x="10671089" y="5847039"/>
              <a:ext cx="609760" cy="384544"/>
            </a:xfrm>
            <a:prstGeom prst="rect">
              <a:avLst/>
            </a:prstGeom>
            <a:solidFill>
              <a:srgbClr val="333333"/>
            </a:solidFill>
            <a:ln w="19050">
              <a:solidFill>
                <a:srgbClr val="D2D2D2"/>
              </a:solidFill>
              <a:miter lim="800000"/>
              <a:headEnd/>
              <a:tailEnd/>
            </a:ln>
          </p:spPr>
          <p:txBody>
            <a:bodyPr vert="horz" wrap="square" lIns="89642" tIns="44821" rIns="89642" bIns="44821" numCol="1" anchor="t" anchorCtr="0" compatLnSpc="1">
              <a:prstTxWarp prst="textNoShape">
                <a:avLst/>
              </a:prstTxWarp>
            </a:bodyPr>
            <a:lstStyle/>
            <a:p>
              <a:pPr defTabSz="896386">
                <a:defRPr/>
              </a:pPr>
              <a:endParaRPr lang="en-US" sz="1765" kern="0" dirty="0">
                <a:solidFill>
                  <a:srgbClr val="FFFFFF"/>
                </a:solidFill>
              </a:endParaRPr>
            </a:p>
          </p:txBody>
        </p:sp>
      </p:grpSp>
      <p:sp>
        <p:nvSpPr>
          <p:cNvPr id="1496" name="TextBox 1495"/>
          <p:cNvSpPr txBox="1"/>
          <p:nvPr/>
        </p:nvSpPr>
        <p:spPr>
          <a:xfrm>
            <a:off x="8691256" y="1877268"/>
            <a:ext cx="1289252" cy="799575"/>
          </a:xfrm>
          <a:prstGeom prst="rect">
            <a:avLst/>
          </a:prstGeom>
          <a:noFill/>
        </p:spPr>
        <p:txBody>
          <a:bodyPr wrap="none" lIns="179285" tIns="143428" rIns="179285" bIns="143428" rtlCol="0">
            <a:spAutoFit/>
          </a:bodyPr>
          <a:lstStyle/>
          <a:p>
            <a:pPr defTabSz="896386">
              <a:lnSpc>
                <a:spcPct val="90000"/>
              </a:lnSpc>
              <a:spcAft>
                <a:spcPts val="588"/>
              </a:spcAft>
              <a:defRPr/>
            </a:pPr>
            <a:r>
              <a:rPr lang="en-US" sz="1568" kern="0" dirty="0">
                <a:solidFill>
                  <a:srgbClr val="505050"/>
                </a:solidFill>
              </a:rPr>
              <a:t>Privileged </a:t>
            </a:r>
          </a:p>
          <a:p>
            <a:pPr algn="ctr" defTabSz="896386">
              <a:lnSpc>
                <a:spcPct val="90000"/>
              </a:lnSpc>
              <a:spcAft>
                <a:spcPts val="588"/>
              </a:spcAft>
              <a:defRPr/>
            </a:pPr>
            <a:r>
              <a:rPr lang="en-US" sz="1568" kern="0" dirty="0">
                <a:solidFill>
                  <a:srgbClr val="505050"/>
                </a:solidFill>
              </a:rPr>
              <a:t>Access</a:t>
            </a:r>
          </a:p>
        </p:txBody>
      </p:sp>
      <p:grpSp>
        <p:nvGrpSpPr>
          <p:cNvPr id="1497" name="Group 1496"/>
          <p:cNvGrpSpPr/>
          <p:nvPr/>
        </p:nvGrpSpPr>
        <p:grpSpPr>
          <a:xfrm>
            <a:off x="7830398" y="2346693"/>
            <a:ext cx="599655" cy="862781"/>
            <a:chOff x="9503373" y="2391132"/>
            <a:chExt cx="611679" cy="880082"/>
          </a:xfrm>
        </p:grpSpPr>
        <p:pic>
          <p:nvPicPr>
            <p:cNvPr id="1498" name="Picture 1497"/>
            <p:cNvPicPr>
              <a:picLocks noChangeAspect="1"/>
            </p:cNvPicPr>
            <p:nvPr/>
          </p:nvPicPr>
          <p:blipFill>
            <a:blip r:embed="rId2"/>
            <a:stretch>
              <a:fillRect/>
            </a:stretch>
          </p:blipFill>
          <p:spPr>
            <a:xfrm>
              <a:off x="9503373" y="2391132"/>
              <a:ext cx="467544" cy="880082"/>
            </a:xfrm>
            <a:prstGeom prst="rect">
              <a:avLst/>
            </a:prstGeom>
          </p:spPr>
        </p:pic>
        <p:pic>
          <p:nvPicPr>
            <p:cNvPr id="1499" name="Picture 1498"/>
            <p:cNvPicPr>
              <a:picLocks noChangeAspect="1"/>
            </p:cNvPicPr>
            <p:nvPr/>
          </p:nvPicPr>
          <p:blipFill>
            <a:blip r:embed="rId7"/>
            <a:stretch>
              <a:fillRect/>
            </a:stretch>
          </p:blipFill>
          <p:spPr>
            <a:xfrm>
              <a:off x="9744938" y="2997611"/>
              <a:ext cx="370114" cy="228600"/>
            </a:xfrm>
            <a:prstGeom prst="rect">
              <a:avLst/>
            </a:prstGeom>
          </p:spPr>
        </p:pic>
      </p:grpSp>
      <p:sp>
        <p:nvSpPr>
          <p:cNvPr id="1575" name="TextBox 1574"/>
          <p:cNvSpPr txBox="1"/>
          <p:nvPr/>
        </p:nvSpPr>
        <p:spPr>
          <a:xfrm>
            <a:off x="8914408" y="2607032"/>
            <a:ext cx="842948" cy="506901"/>
          </a:xfrm>
          <a:prstGeom prst="rect">
            <a:avLst/>
          </a:prstGeom>
          <a:noFill/>
        </p:spPr>
        <p:txBody>
          <a:bodyPr wrap="none" lIns="179285" tIns="143428" rIns="179285" bIns="143428" rtlCol="0">
            <a:spAutoFit/>
          </a:bodyPr>
          <a:lstStyle/>
          <a:p>
            <a:pPr defTabSz="896386">
              <a:lnSpc>
                <a:spcPct val="90000"/>
              </a:lnSpc>
              <a:spcAft>
                <a:spcPts val="588"/>
              </a:spcAft>
              <a:defRPr/>
            </a:pPr>
            <a:r>
              <a:rPr lang="en-US" sz="1568" b="1" kern="0" dirty="0">
                <a:solidFill>
                  <a:srgbClr val="FF0000"/>
                </a:solidFill>
              </a:rPr>
              <a:t>IPsec</a:t>
            </a:r>
          </a:p>
        </p:txBody>
      </p:sp>
    </p:spTree>
    <p:extLst>
      <p:ext uri="{BB962C8B-B14F-4D97-AF65-F5344CB8AC3E}">
        <p14:creationId xmlns:p14="http://schemas.microsoft.com/office/powerpoint/2010/main" val="42358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6" grpId="0"/>
      <p:bldP spid="15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Rectangle 418"/>
          <p:cNvSpPr/>
          <p:nvPr/>
        </p:nvSpPr>
        <p:spPr>
          <a:xfrm>
            <a:off x="5706448" y="1342227"/>
            <a:ext cx="4496843" cy="4523096"/>
          </a:xfrm>
          <a:prstGeom prst="rect">
            <a:avLst/>
          </a:prstGeom>
          <a:solidFill>
            <a:srgbClr val="FFD5D5"/>
          </a:solidFill>
          <a:ln w="10795" cap="flat" cmpd="sng" algn="ctr">
            <a:solidFill>
              <a:schemeClr val="bg1">
                <a:lumMod val="65000"/>
              </a:schemeClr>
            </a:solidFill>
            <a:prstDash val="solid"/>
          </a:ln>
          <a:effectLst/>
        </p:spPr>
        <p:txBody>
          <a:bodyPr rtlCol="0" anchor="ctr"/>
          <a:lstStyle/>
          <a:p>
            <a:pPr algn="ctr" defTabSz="770309">
              <a:defRPr/>
            </a:pPr>
            <a:endParaRPr lang="en-US" sz="1517" kern="0">
              <a:solidFill>
                <a:prstClr val="white"/>
              </a:solidFill>
              <a:latin typeface="Segoe UI"/>
            </a:endParaRPr>
          </a:p>
        </p:txBody>
      </p:sp>
      <p:sp>
        <p:nvSpPr>
          <p:cNvPr id="415" name="Rectangle 414"/>
          <p:cNvSpPr/>
          <p:nvPr/>
        </p:nvSpPr>
        <p:spPr>
          <a:xfrm>
            <a:off x="3268206" y="1342228"/>
            <a:ext cx="2064209" cy="2710762"/>
          </a:xfrm>
          <a:prstGeom prst="rect">
            <a:avLst/>
          </a:prstGeom>
          <a:solidFill>
            <a:schemeClr val="accent1">
              <a:lumMod val="20000"/>
              <a:lumOff val="80000"/>
            </a:schemeClr>
          </a:solidFill>
          <a:ln w="10795" cap="flat" cmpd="sng" algn="ctr">
            <a:solidFill>
              <a:schemeClr val="bg1">
                <a:lumMod val="65000"/>
              </a:schemeClr>
            </a:solidFill>
            <a:prstDash val="solid"/>
          </a:ln>
          <a:effectLst/>
        </p:spPr>
        <p:txBody>
          <a:bodyPr rtlCol="0" anchor="ctr"/>
          <a:lstStyle/>
          <a:p>
            <a:pPr algn="ctr" defTabSz="770309">
              <a:defRPr/>
            </a:pPr>
            <a:endParaRPr lang="en-US" sz="1517" kern="0">
              <a:solidFill>
                <a:prstClr val="white"/>
              </a:solidFill>
              <a:latin typeface="Segoe UI"/>
            </a:endParaRPr>
          </a:p>
        </p:txBody>
      </p:sp>
      <p:grpSp>
        <p:nvGrpSpPr>
          <p:cNvPr id="25" name="Group 24"/>
          <p:cNvGrpSpPr/>
          <p:nvPr/>
        </p:nvGrpSpPr>
        <p:grpSpPr>
          <a:xfrm>
            <a:off x="4147204" y="1883487"/>
            <a:ext cx="458694" cy="659968"/>
            <a:chOff x="9503373" y="2391132"/>
            <a:chExt cx="611679" cy="880082"/>
          </a:xfrm>
        </p:grpSpPr>
        <p:pic>
          <p:nvPicPr>
            <p:cNvPr id="26" name="Picture 25"/>
            <p:cNvPicPr>
              <a:picLocks noChangeAspect="1"/>
            </p:cNvPicPr>
            <p:nvPr/>
          </p:nvPicPr>
          <p:blipFill>
            <a:blip r:embed="rId2"/>
            <a:stretch>
              <a:fillRect/>
            </a:stretch>
          </p:blipFill>
          <p:spPr>
            <a:xfrm>
              <a:off x="9503373" y="2391132"/>
              <a:ext cx="467544" cy="880082"/>
            </a:xfrm>
            <a:prstGeom prst="rect">
              <a:avLst/>
            </a:prstGeom>
          </p:spPr>
        </p:pic>
        <p:pic>
          <p:nvPicPr>
            <p:cNvPr id="27" name="Picture 26"/>
            <p:cNvPicPr>
              <a:picLocks noChangeAspect="1"/>
            </p:cNvPicPr>
            <p:nvPr/>
          </p:nvPicPr>
          <p:blipFill>
            <a:blip r:embed="rId3"/>
            <a:stretch>
              <a:fillRect/>
            </a:stretch>
          </p:blipFill>
          <p:spPr>
            <a:xfrm>
              <a:off x="9744938" y="2997611"/>
              <a:ext cx="370114" cy="228600"/>
            </a:xfrm>
            <a:prstGeom prst="rect">
              <a:avLst/>
            </a:prstGeom>
          </p:spPr>
        </p:pic>
      </p:grpSp>
      <p:grpSp>
        <p:nvGrpSpPr>
          <p:cNvPr id="28" name="Group 27"/>
          <p:cNvGrpSpPr/>
          <p:nvPr/>
        </p:nvGrpSpPr>
        <p:grpSpPr>
          <a:xfrm>
            <a:off x="3682780" y="1883487"/>
            <a:ext cx="458694" cy="659968"/>
            <a:chOff x="9503373" y="2391132"/>
            <a:chExt cx="611679" cy="880082"/>
          </a:xfrm>
        </p:grpSpPr>
        <p:pic>
          <p:nvPicPr>
            <p:cNvPr id="29" name="Picture 28"/>
            <p:cNvPicPr>
              <a:picLocks noChangeAspect="1"/>
            </p:cNvPicPr>
            <p:nvPr/>
          </p:nvPicPr>
          <p:blipFill>
            <a:blip r:embed="rId2"/>
            <a:stretch>
              <a:fillRect/>
            </a:stretch>
          </p:blipFill>
          <p:spPr>
            <a:xfrm>
              <a:off x="9503373" y="2391132"/>
              <a:ext cx="467544" cy="880082"/>
            </a:xfrm>
            <a:prstGeom prst="rect">
              <a:avLst/>
            </a:prstGeom>
          </p:spPr>
        </p:pic>
        <p:pic>
          <p:nvPicPr>
            <p:cNvPr id="30" name="Picture 29"/>
            <p:cNvPicPr>
              <a:picLocks noChangeAspect="1"/>
            </p:cNvPicPr>
            <p:nvPr/>
          </p:nvPicPr>
          <p:blipFill>
            <a:blip r:embed="rId3"/>
            <a:stretch>
              <a:fillRect/>
            </a:stretch>
          </p:blipFill>
          <p:spPr>
            <a:xfrm>
              <a:off x="9744938" y="2997611"/>
              <a:ext cx="370114" cy="228600"/>
            </a:xfrm>
            <a:prstGeom prst="rect">
              <a:avLst/>
            </a:prstGeom>
          </p:spPr>
        </p:pic>
      </p:grpSp>
      <p:pic>
        <p:nvPicPr>
          <p:cNvPr id="246" name="Picture 245"/>
          <p:cNvPicPr>
            <a:picLocks noChangeAspect="1"/>
          </p:cNvPicPr>
          <p:nvPr/>
        </p:nvPicPr>
        <p:blipFill rotWithShape="1">
          <a:blip r:embed="rId4" cstate="print">
            <a:duotone>
              <a:prstClr val="black"/>
              <a:srgbClr val="FF0000">
                <a:tint val="45000"/>
                <a:satMod val="400000"/>
              </a:srgbClr>
            </a:duotone>
            <a:extLst>
              <a:ext uri="{28A0092B-C50C-407E-A947-70E740481C1C}">
                <a14:useLocalDpi xmlns:a14="http://schemas.microsoft.com/office/drawing/2010/main" val="0"/>
              </a:ext>
            </a:extLst>
          </a:blip>
          <a:srcRect l="18466" t="16716" r="23181" b="14393"/>
          <a:stretch/>
        </p:blipFill>
        <p:spPr>
          <a:xfrm>
            <a:off x="9489789" y="994223"/>
            <a:ext cx="987690" cy="790771"/>
          </a:xfrm>
          <a:prstGeom prst="rect">
            <a:avLst/>
          </a:prstGeom>
        </p:spPr>
      </p:pic>
      <p:cxnSp>
        <p:nvCxnSpPr>
          <p:cNvPr id="247" name="Straight Connector 246"/>
          <p:cNvCxnSpPr/>
          <p:nvPr/>
        </p:nvCxnSpPr>
        <p:spPr>
          <a:xfrm flipH="1">
            <a:off x="4920156" y="2236877"/>
            <a:ext cx="2117610" cy="75"/>
          </a:xfrm>
          <a:prstGeom prst="line">
            <a:avLst/>
          </a:prstGeom>
          <a:noFill/>
          <a:ln w="6350" cap="flat" cmpd="sng" algn="ctr">
            <a:solidFill>
              <a:srgbClr val="FF0000"/>
            </a:solidFill>
            <a:prstDash val="solid"/>
            <a:headEnd type="none"/>
            <a:tailEnd type="none"/>
          </a:ln>
          <a:effectLst>
            <a:glow rad="101600">
              <a:srgbClr val="FF0000">
                <a:alpha val="60000"/>
              </a:srgbClr>
            </a:glow>
          </a:effectLst>
        </p:spPr>
      </p:cxnSp>
      <p:grpSp>
        <p:nvGrpSpPr>
          <p:cNvPr id="248" name="Group 247"/>
          <p:cNvGrpSpPr/>
          <p:nvPr/>
        </p:nvGrpSpPr>
        <p:grpSpPr>
          <a:xfrm>
            <a:off x="6975990" y="2045366"/>
            <a:ext cx="719036" cy="439279"/>
            <a:chOff x="10493375" y="5840412"/>
            <a:chExt cx="958850" cy="585788"/>
          </a:xfrm>
          <a:effectLst>
            <a:glow rad="101600">
              <a:srgbClr val="D83B01">
                <a:satMod val="175000"/>
                <a:alpha val="40000"/>
              </a:srgbClr>
            </a:glow>
          </a:effectLst>
        </p:grpSpPr>
        <p:grpSp>
          <p:nvGrpSpPr>
            <p:cNvPr id="249" name="Group 75"/>
            <p:cNvGrpSpPr>
              <a:grpSpLocks noChangeAspect="1"/>
            </p:cNvGrpSpPr>
            <p:nvPr/>
          </p:nvGrpSpPr>
          <p:grpSpPr bwMode="auto">
            <a:xfrm>
              <a:off x="10493375" y="5840412"/>
              <a:ext cx="958850" cy="585788"/>
              <a:chOff x="6610" y="3679"/>
              <a:chExt cx="604" cy="369"/>
            </a:xfrm>
          </p:grpSpPr>
          <p:sp>
            <p:nvSpPr>
              <p:cNvPr id="251" name="AutoShape 74"/>
              <p:cNvSpPr>
                <a:spLocks noChangeAspect="1" noChangeArrowheads="1" noTextEdit="1"/>
              </p:cNvSpPr>
              <p:nvPr/>
            </p:nvSpPr>
            <p:spPr bwMode="auto">
              <a:xfrm>
                <a:off x="6610" y="3680"/>
                <a:ext cx="604"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52" name="Rectangle 76"/>
              <p:cNvSpPr>
                <a:spLocks noChangeArrowheads="1"/>
              </p:cNvSpPr>
              <p:nvPr/>
            </p:nvSpPr>
            <p:spPr bwMode="auto">
              <a:xfrm>
                <a:off x="6722" y="3679"/>
                <a:ext cx="380" cy="247"/>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53" name="Freeform 77"/>
              <p:cNvSpPr>
                <a:spLocks/>
              </p:cNvSpPr>
              <p:nvPr/>
            </p:nvSpPr>
            <p:spPr bwMode="auto">
              <a:xfrm>
                <a:off x="6611" y="3930"/>
                <a:ext cx="602" cy="108"/>
              </a:xfrm>
              <a:custGeom>
                <a:avLst/>
                <a:gdLst>
                  <a:gd name="T0" fmla="*/ 602 w 602"/>
                  <a:gd name="T1" fmla="*/ 108 h 108"/>
                  <a:gd name="T2" fmla="*/ 0 w 602"/>
                  <a:gd name="T3" fmla="*/ 108 h 108"/>
                  <a:gd name="T4" fmla="*/ 111 w 602"/>
                  <a:gd name="T5" fmla="*/ 0 h 108"/>
                  <a:gd name="T6" fmla="*/ 491 w 602"/>
                  <a:gd name="T7" fmla="*/ 0 h 108"/>
                  <a:gd name="T8" fmla="*/ 602 w 602"/>
                  <a:gd name="T9" fmla="*/ 108 h 108"/>
                </a:gdLst>
                <a:ahLst/>
                <a:cxnLst>
                  <a:cxn ang="0">
                    <a:pos x="T0" y="T1"/>
                  </a:cxn>
                  <a:cxn ang="0">
                    <a:pos x="T2" y="T3"/>
                  </a:cxn>
                  <a:cxn ang="0">
                    <a:pos x="T4" y="T5"/>
                  </a:cxn>
                  <a:cxn ang="0">
                    <a:pos x="T6" y="T7"/>
                  </a:cxn>
                  <a:cxn ang="0">
                    <a:pos x="T8" y="T9"/>
                  </a:cxn>
                </a:cxnLst>
                <a:rect l="0" t="0" r="r" b="b"/>
                <a:pathLst>
                  <a:path w="602" h="108">
                    <a:moveTo>
                      <a:pt x="602" y="108"/>
                    </a:moveTo>
                    <a:lnTo>
                      <a:pt x="0" y="108"/>
                    </a:lnTo>
                    <a:lnTo>
                      <a:pt x="111" y="0"/>
                    </a:lnTo>
                    <a:lnTo>
                      <a:pt x="491" y="0"/>
                    </a:lnTo>
                    <a:lnTo>
                      <a:pt x="602" y="108"/>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54" name="Rectangle 78"/>
              <p:cNvSpPr>
                <a:spLocks noChangeArrowheads="1"/>
              </p:cNvSpPr>
              <p:nvPr/>
            </p:nvSpPr>
            <p:spPr bwMode="auto">
              <a:xfrm>
                <a:off x="6611" y="4038"/>
                <a:ext cx="602" cy="1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55" name="Oval 79"/>
              <p:cNvSpPr>
                <a:spLocks noChangeArrowheads="1"/>
              </p:cNvSpPr>
              <p:nvPr/>
            </p:nvSpPr>
            <p:spPr bwMode="auto">
              <a:xfrm>
                <a:off x="6908" y="3684"/>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56" name="Freeform 80"/>
              <p:cNvSpPr>
                <a:spLocks/>
              </p:cNvSpPr>
              <p:nvPr/>
            </p:nvSpPr>
            <p:spPr bwMode="auto">
              <a:xfrm>
                <a:off x="6845" y="4000"/>
                <a:ext cx="142" cy="27"/>
              </a:xfrm>
              <a:custGeom>
                <a:avLst/>
                <a:gdLst>
                  <a:gd name="T0" fmla="*/ 137 w 142"/>
                  <a:gd name="T1" fmla="*/ 0 h 27"/>
                  <a:gd name="T2" fmla="*/ 6 w 142"/>
                  <a:gd name="T3" fmla="*/ 0 h 27"/>
                  <a:gd name="T4" fmla="*/ 0 w 142"/>
                  <a:gd name="T5" fmla="*/ 27 h 27"/>
                  <a:gd name="T6" fmla="*/ 142 w 142"/>
                  <a:gd name="T7" fmla="*/ 27 h 27"/>
                  <a:gd name="T8" fmla="*/ 137 w 142"/>
                  <a:gd name="T9" fmla="*/ 0 h 27"/>
                </a:gdLst>
                <a:ahLst/>
                <a:cxnLst>
                  <a:cxn ang="0">
                    <a:pos x="T0" y="T1"/>
                  </a:cxn>
                  <a:cxn ang="0">
                    <a:pos x="T2" y="T3"/>
                  </a:cxn>
                  <a:cxn ang="0">
                    <a:pos x="T4" y="T5"/>
                  </a:cxn>
                  <a:cxn ang="0">
                    <a:pos x="T6" y="T7"/>
                  </a:cxn>
                  <a:cxn ang="0">
                    <a:pos x="T8" y="T9"/>
                  </a:cxn>
                </a:cxnLst>
                <a:rect l="0" t="0" r="r" b="b"/>
                <a:pathLst>
                  <a:path w="142" h="27">
                    <a:moveTo>
                      <a:pt x="137" y="0"/>
                    </a:moveTo>
                    <a:lnTo>
                      <a:pt x="6" y="0"/>
                    </a:lnTo>
                    <a:lnTo>
                      <a:pt x="0" y="27"/>
                    </a:lnTo>
                    <a:lnTo>
                      <a:pt x="142" y="27"/>
                    </a:lnTo>
                    <a:lnTo>
                      <a:pt x="137"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57" name="Freeform 81"/>
              <p:cNvSpPr>
                <a:spLocks/>
              </p:cNvSpPr>
              <p:nvPr/>
            </p:nvSpPr>
            <p:spPr bwMode="auto">
              <a:xfrm>
                <a:off x="6679" y="3939"/>
                <a:ext cx="467" cy="52"/>
              </a:xfrm>
              <a:custGeom>
                <a:avLst/>
                <a:gdLst>
                  <a:gd name="T0" fmla="*/ 416 w 467"/>
                  <a:gd name="T1" fmla="*/ 0 h 52"/>
                  <a:gd name="T2" fmla="*/ 50 w 467"/>
                  <a:gd name="T3" fmla="*/ 0 h 52"/>
                  <a:gd name="T4" fmla="*/ 0 w 467"/>
                  <a:gd name="T5" fmla="*/ 52 h 52"/>
                  <a:gd name="T6" fmla="*/ 467 w 467"/>
                  <a:gd name="T7" fmla="*/ 52 h 52"/>
                  <a:gd name="T8" fmla="*/ 416 w 467"/>
                  <a:gd name="T9" fmla="*/ 0 h 52"/>
                </a:gdLst>
                <a:ahLst/>
                <a:cxnLst>
                  <a:cxn ang="0">
                    <a:pos x="T0" y="T1"/>
                  </a:cxn>
                  <a:cxn ang="0">
                    <a:pos x="T2" y="T3"/>
                  </a:cxn>
                  <a:cxn ang="0">
                    <a:pos x="T4" y="T5"/>
                  </a:cxn>
                  <a:cxn ang="0">
                    <a:pos x="T6" y="T7"/>
                  </a:cxn>
                  <a:cxn ang="0">
                    <a:pos x="T8" y="T9"/>
                  </a:cxn>
                </a:cxnLst>
                <a:rect l="0" t="0" r="r" b="b"/>
                <a:pathLst>
                  <a:path w="467" h="52">
                    <a:moveTo>
                      <a:pt x="416" y="0"/>
                    </a:moveTo>
                    <a:lnTo>
                      <a:pt x="50" y="0"/>
                    </a:lnTo>
                    <a:lnTo>
                      <a:pt x="0" y="52"/>
                    </a:lnTo>
                    <a:lnTo>
                      <a:pt x="467" y="52"/>
                    </a:lnTo>
                    <a:lnTo>
                      <a:pt x="416"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58" name="Rectangle 82"/>
              <p:cNvSpPr>
                <a:spLocks noChangeArrowheads="1"/>
              </p:cNvSpPr>
              <p:nvPr/>
            </p:nvSpPr>
            <p:spPr bwMode="auto">
              <a:xfrm>
                <a:off x="6687" y="3973"/>
                <a:ext cx="452" cy="3"/>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59" name="Rectangle 83"/>
              <p:cNvSpPr>
                <a:spLocks noChangeArrowheads="1"/>
              </p:cNvSpPr>
              <p:nvPr/>
            </p:nvSpPr>
            <p:spPr bwMode="auto">
              <a:xfrm>
                <a:off x="6701" y="3960"/>
                <a:ext cx="427" cy="3"/>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60" name="Rectangle 84"/>
              <p:cNvSpPr>
                <a:spLocks noChangeArrowheads="1"/>
              </p:cNvSpPr>
              <p:nvPr/>
            </p:nvSpPr>
            <p:spPr bwMode="auto">
              <a:xfrm>
                <a:off x="6709" y="3947"/>
                <a:ext cx="406" cy="2"/>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61" name="Freeform 85"/>
              <p:cNvSpPr>
                <a:spLocks/>
              </p:cNvSpPr>
              <p:nvPr/>
            </p:nvSpPr>
            <p:spPr bwMode="auto">
              <a:xfrm>
                <a:off x="7017" y="3935"/>
                <a:ext cx="55" cy="65"/>
              </a:xfrm>
              <a:custGeom>
                <a:avLst/>
                <a:gdLst>
                  <a:gd name="T0" fmla="*/ 14 w 55"/>
                  <a:gd name="T1" fmla="*/ 0 h 65"/>
                  <a:gd name="T2" fmla="*/ 55 w 55"/>
                  <a:gd name="T3" fmla="*/ 65 h 65"/>
                  <a:gd name="T4" fmla="*/ 37 w 55"/>
                  <a:gd name="T5" fmla="*/ 65 h 65"/>
                  <a:gd name="T6" fmla="*/ 0 w 55"/>
                  <a:gd name="T7" fmla="*/ 0 h 65"/>
                  <a:gd name="T8" fmla="*/ 14 w 55"/>
                  <a:gd name="T9" fmla="*/ 0 h 65"/>
                </a:gdLst>
                <a:ahLst/>
                <a:cxnLst>
                  <a:cxn ang="0">
                    <a:pos x="T0" y="T1"/>
                  </a:cxn>
                  <a:cxn ang="0">
                    <a:pos x="T2" y="T3"/>
                  </a:cxn>
                  <a:cxn ang="0">
                    <a:pos x="T4" y="T5"/>
                  </a:cxn>
                  <a:cxn ang="0">
                    <a:pos x="T6" y="T7"/>
                  </a:cxn>
                  <a:cxn ang="0">
                    <a:pos x="T8" y="T9"/>
                  </a:cxn>
                </a:cxnLst>
                <a:rect l="0" t="0" r="r" b="b"/>
                <a:pathLst>
                  <a:path w="55" h="65">
                    <a:moveTo>
                      <a:pt x="14" y="0"/>
                    </a:moveTo>
                    <a:lnTo>
                      <a:pt x="55" y="65"/>
                    </a:lnTo>
                    <a:lnTo>
                      <a:pt x="37" y="65"/>
                    </a:lnTo>
                    <a:lnTo>
                      <a:pt x="0" y="0"/>
                    </a:lnTo>
                    <a:lnTo>
                      <a:pt x="14" y="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62" name="Freeform 86"/>
              <p:cNvSpPr>
                <a:spLocks/>
              </p:cNvSpPr>
              <p:nvPr/>
            </p:nvSpPr>
            <p:spPr bwMode="auto">
              <a:xfrm>
                <a:off x="6835" y="3974"/>
                <a:ext cx="8" cy="20"/>
              </a:xfrm>
              <a:custGeom>
                <a:avLst/>
                <a:gdLst>
                  <a:gd name="T0" fmla="*/ 2 w 8"/>
                  <a:gd name="T1" fmla="*/ 20 h 20"/>
                  <a:gd name="T2" fmla="*/ 0 w 8"/>
                  <a:gd name="T3" fmla="*/ 19 h 20"/>
                  <a:gd name="T4" fmla="*/ 6 w 8"/>
                  <a:gd name="T5" fmla="*/ 0 h 20"/>
                  <a:gd name="T6" fmla="*/ 8 w 8"/>
                  <a:gd name="T7" fmla="*/ 2 h 20"/>
                  <a:gd name="T8" fmla="*/ 2 w 8"/>
                  <a:gd name="T9" fmla="*/ 20 h 20"/>
                </a:gdLst>
                <a:ahLst/>
                <a:cxnLst>
                  <a:cxn ang="0">
                    <a:pos x="T0" y="T1"/>
                  </a:cxn>
                  <a:cxn ang="0">
                    <a:pos x="T2" y="T3"/>
                  </a:cxn>
                  <a:cxn ang="0">
                    <a:pos x="T4" y="T5"/>
                  </a:cxn>
                  <a:cxn ang="0">
                    <a:pos x="T6" y="T7"/>
                  </a:cxn>
                  <a:cxn ang="0">
                    <a:pos x="T8" y="T9"/>
                  </a:cxn>
                </a:cxnLst>
                <a:rect l="0" t="0" r="r" b="b"/>
                <a:pathLst>
                  <a:path w="8" h="20">
                    <a:moveTo>
                      <a:pt x="2" y="20"/>
                    </a:moveTo>
                    <a:lnTo>
                      <a:pt x="0" y="19"/>
                    </a:lnTo>
                    <a:lnTo>
                      <a:pt x="6" y="0"/>
                    </a:lnTo>
                    <a:lnTo>
                      <a:pt x="8" y="2"/>
                    </a:lnTo>
                    <a:lnTo>
                      <a:pt x="2"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63" name="Freeform 87"/>
              <p:cNvSpPr>
                <a:spLocks/>
              </p:cNvSpPr>
              <p:nvPr/>
            </p:nvSpPr>
            <p:spPr bwMode="auto">
              <a:xfrm>
                <a:off x="6984" y="3974"/>
                <a:ext cx="9" cy="19"/>
              </a:xfrm>
              <a:custGeom>
                <a:avLst/>
                <a:gdLst>
                  <a:gd name="T0" fmla="*/ 6 w 9"/>
                  <a:gd name="T1" fmla="*/ 19 h 19"/>
                  <a:gd name="T2" fmla="*/ 0 w 9"/>
                  <a:gd name="T3" fmla="*/ 2 h 19"/>
                  <a:gd name="T4" fmla="*/ 3 w 9"/>
                  <a:gd name="T5" fmla="*/ 0 h 19"/>
                  <a:gd name="T6" fmla="*/ 9 w 9"/>
                  <a:gd name="T7" fmla="*/ 19 h 19"/>
                  <a:gd name="T8" fmla="*/ 6 w 9"/>
                  <a:gd name="T9" fmla="*/ 19 h 19"/>
                </a:gdLst>
                <a:ahLst/>
                <a:cxnLst>
                  <a:cxn ang="0">
                    <a:pos x="T0" y="T1"/>
                  </a:cxn>
                  <a:cxn ang="0">
                    <a:pos x="T2" y="T3"/>
                  </a:cxn>
                  <a:cxn ang="0">
                    <a:pos x="T4" y="T5"/>
                  </a:cxn>
                  <a:cxn ang="0">
                    <a:pos x="T6" y="T7"/>
                  </a:cxn>
                  <a:cxn ang="0">
                    <a:pos x="T8" y="T9"/>
                  </a:cxn>
                </a:cxnLst>
                <a:rect l="0" t="0" r="r" b="b"/>
                <a:pathLst>
                  <a:path w="9" h="19">
                    <a:moveTo>
                      <a:pt x="6" y="19"/>
                    </a:moveTo>
                    <a:lnTo>
                      <a:pt x="0" y="2"/>
                    </a:lnTo>
                    <a:lnTo>
                      <a:pt x="3" y="0"/>
                    </a:lnTo>
                    <a:lnTo>
                      <a:pt x="9" y="19"/>
                    </a:lnTo>
                    <a:lnTo>
                      <a:pt x="6" y="19"/>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64" name="Freeform 88"/>
              <p:cNvSpPr>
                <a:spLocks/>
              </p:cNvSpPr>
              <p:nvPr/>
            </p:nvSpPr>
            <p:spPr bwMode="auto">
              <a:xfrm>
                <a:off x="6816" y="3974"/>
                <a:ext cx="10" cy="22"/>
              </a:xfrm>
              <a:custGeom>
                <a:avLst/>
                <a:gdLst>
                  <a:gd name="T0" fmla="*/ 1 w 10"/>
                  <a:gd name="T1" fmla="*/ 22 h 22"/>
                  <a:gd name="T2" fmla="*/ 0 w 10"/>
                  <a:gd name="T3" fmla="*/ 20 h 22"/>
                  <a:gd name="T4" fmla="*/ 7 w 10"/>
                  <a:gd name="T5" fmla="*/ 0 h 22"/>
                  <a:gd name="T6" fmla="*/ 10 w 10"/>
                  <a:gd name="T7" fmla="*/ 2 h 22"/>
                  <a:gd name="T8" fmla="*/ 1 w 10"/>
                  <a:gd name="T9" fmla="*/ 22 h 22"/>
                </a:gdLst>
                <a:ahLst/>
                <a:cxnLst>
                  <a:cxn ang="0">
                    <a:pos x="T0" y="T1"/>
                  </a:cxn>
                  <a:cxn ang="0">
                    <a:pos x="T2" y="T3"/>
                  </a:cxn>
                  <a:cxn ang="0">
                    <a:pos x="T4" y="T5"/>
                  </a:cxn>
                  <a:cxn ang="0">
                    <a:pos x="T6" y="T7"/>
                  </a:cxn>
                  <a:cxn ang="0">
                    <a:pos x="T8" y="T9"/>
                  </a:cxn>
                </a:cxnLst>
                <a:rect l="0" t="0" r="r" b="b"/>
                <a:pathLst>
                  <a:path w="10" h="22">
                    <a:moveTo>
                      <a:pt x="1" y="22"/>
                    </a:moveTo>
                    <a:lnTo>
                      <a:pt x="0" y="20"/>
                    </a:lnTo>
                    <a:lnTo>
                      <a:pt x="7" y="0"/>
                    </a:lnTo>
                    <a:lnTo>
                      <a:pt x="10" y="2"/>
                    </a:lnTo>
                    <a:lnTo>
                      <a:pt x="1" y="2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65" name="Freeform 89"/>
              <p:cNvSpPr>
                <a:spLocks/>
              </p:cNvSpPr>
              <p:nvPr/>
            </p:nvSpPr>
            <p:spPr bwMode="auto">
              <a:xfrm>
                <a:off x="6797" y="3974"/>
                <a:ext cx="10" cy="20"/>
              </a:xfrm>
              <a:custGeom>
                <a:avLst/>
                <a:gdLst>
                  <a:gd name="T0" fmla="*/ 2 w 10"/>
                  <a:gd name="T1" fmla="*/ 20 h 20"/>
                  <a:gd name="T2" fmla="*/ 0 w 10"/>
                  <a:gd name="T3" fmla="*/ 19 h 20"/>
                  <a:gd name="T4" fmla="*/ 9 w 10"/>
                  <a:gd name="T5" fmla="*/ 0 h 20"/>
                  <a:gd name="T6" fmla="*/ 10 w 10"/>
                  <a:gd name="T7" fmla="*/ 2 h 20"/>
                  <a:gd name="T8" fmla="*/ 2 w 10"/>
                  <a:gd name="T9" fmla="*/ 20 h 20"/>
                </a:gdLst>
                <a:ahLst/>
                <a:cxnLst>
                  <a:cxn ang="0">
                    <a:pos x="T0" y="T1"/>
                  </a:cxn>
                  <a:cxn ang="0">
                    <a:pos x="T2" y="T3"/>
                  </a:cxn>
                  <a:cxn ang="0">
                    <a:pos x="T4" y="T5"/>
                  </a:cxn>
                  <a:cxn ang="0">
                    <a:pos x="T6" y="T7"/>
                  </a:cxn>
                  <a:cxn ang="0">
                    <a:pos x="T8" y="T9"/>
                  </a:cxn>
                </a:cxnLst>
                <a:rect l="0" t="0" r="r" b="b"/>
                <a:pathLst>
                  <a:path w="10" h="20">
                    <a:moveTo>
                      <a:pt x="2" y="20"/>
                    </a:moveTo>
                    <a:lnTo>
                      <a:pt x="0" y="19"/>
                    </a:lnTo>
                    <a:lnTo>
                      <a:pt x="9" y="0"/>
                    </a:lnTo>
                    <a:lnTo>
                      <a:pt x="10" y="2"/>
                    </a:lnTo>
                    <a:lnTo>
                      <a:pt x="2"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66" name="Freeform 90"/>
              <p:cNvSpPr>
                <a:spLocks/>
              </p:cNvSpPr>
              <p:nvPr/>
            </p:nvSpPr>
            <p:spPr bwMode="auto">
              <a:xfrm>
                <a:off x="6776" y="3976"/>
                <a:ext cx="13" cy="20"/>
              </a:xfrm>
              <a:custGeom>
                <a:avLst/>
                <a:gdLst>
                  <a:gd name="T0" fmla="*/ 3 w 13"/>
                  <a:gd name="T1" fmla="*/ 20 h 20"/>
                  <a:gd name="T2" fmla="*/ 0 w 13"/>
                  <a:gd name="T3" fmla="*/ 18 h 20"/>
                  <a:gd name="T4" fmla="*/ 11 w 13"/>
                  <a:gd name="T5" fmla="*/ 0 h 20"/>
                  <a:gd name="T6" fmla="*/ 13 w 13"/>
                  <a:gd name="T7" fmla="*/ 1 h 20"/>
                  <a:gd name="T8" fmla="*/ 3 w 13"/>
                  <a:gd name="T9" fmla="*/ 20 h 20"/>
                </a:gdLst>
                <a:ahLst/>
                <a:cxnLst>
                  <a:cxn ang="0">
                    <a:pos x="T0" y="T1"/>
                  </a:cxn>
                  <a:cxn ang="0">
                    <a:pos x="T2" y="T3"/>
                  </a:cxn>
                  <a:cxn ang="0">
                    <a:pos x="T4" y="T5"/>
                  </a:cxn>
                  <a:cxn ang="0">
                    <a:pos x="T6" y="T7"/>
                  </a:cxn>
                  <a:cxn ang="0">
                    <a:pos x="T8" y="T9"/>
                  </a:cxn>
                </a:cxnLst>
                <a:rect l="0" t="0" r="r" b="b"/>
                <a:pathLst>
                  <a:path w="13" h="20">
                    <a:moveTo>
                      <a:pt x="3" y="20"/>
                    </a:moveTo>
                    <a:lnTo>
                      <a:pt x="0" y="18"/>
                    </a:lnTo>
                    <a:lnTo>
                      <a:pt x="11" y="0"/>
                    </a:lnTo>
                    <a:lnTo>
                      <a:pt x="13" y="1"/>
                    </a:lnTo>
                    <a:lnTo>
                      <a:pt x="3"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67" name="Freeform 91"/>
              <p:cNvSpPr>
                <a:spLocks/>
              </p:cNvSpPr>
              <p:nvPr/>
            </p:nvSpPr>
            <p:spPr bwMode="auto">
              <a:xfrm>
                <a:off x="6738" y="3974"/>
                <a:ext cx="15" cy="22"/>
              </a:xfrm>
              <a:custGeom>
                <a:avLst/>
                <a:gdLst>
                  <a:gd name="T0" fmla="*/ 1 w 15"/>
                  <a:gd name="T1" fmla="*/ 22 h 22"/>
                  <a:gd name="T2" fmla="*/ 0 w 15"/>
                  <a:gd name="T3" fmla="*/ 20 h 22"/>
                  <a:gd name="T4" fmla="*/ 14 w 15"/>
                  <a:gd name="T5" fmla="*/ 0 h 22"/>
                  <a:gd name="T6" fmla="*/ 15 w 15"/>
                  <a:gd name="T7" fmla="*/ 2 h 22"/>
                  <a:gd name="T8" fmla="*/ 1 w 15"/>
                  <a:gd name="T9" fmla="*/ 22 h 22"/>
                </a:gdLst>
                <a:ahLst/>
                <a:cxnLst>
                  <a:cxn ang="0">
                    <a:pos x="T0" y="T1"/>
                  </a:cxn>
                  <a:cxn ang="0">
                    <a:pos x="T2" y="T3"/>
                  </a:cxn>
                  <a:cxn ang="0">
                    <a:pos x="T4" y="T5"/>
                  </a:cxn>
                  <a:cxn ang="0">
                    <a:pos x="T6" y="T7"/>
                  </a:cxn>
                  <a:cxn ang="0">
                    <a:pos x="T8" y="T9"/>
                  </a:cxn>
                </a:cxnLst>
                <a:rect l="0" t="0" r="r" b="b"/>
                <a:pathLst>
                  <a:path w="15" h="22">
                    <a:moveTo>
                      <a:pt x="1" y="22"/>
                    </a:moveTo>
                    <a:lnTo>
                      <a:pt x="0" y="20"/>
                    </a:lnTo>
                    <a:lnTo>
                      <a:pt x="14" y="0"/>
                    </a:lnTo>
                    <a:lnTo>
                      <a:pt x="15" y="2"/>
                    </a:lnTo>
                    <a:lnTo>
                      <a:pt x="1" y="2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68" name="Freeform 92"/>
              <p:cNvSpPr>
                <a:spLocks/>
              </p:cNvSpPr>
              <p:nvPr/>
            </p:nvSpPr>
            <p:spPr bwMode="auto">
              <a:xfrm>
                <a:off x="7003" y="3974"/>
                <a:ext cx="8" cy="19"/>
              </a:xfrm>
              <a:custGeom>
                <a:avLst/>
                <a:gdLst>
                  <a:gd name="T0" fmla="*/ 7 w 8"/>
                  <a:gd name="T1" fmla="*/ 19 h 19"/>
                  <a:gd name="T2" fmla="*/ 0 w 8"/>
                  <a:gd name="T3" fmla="*/ 2 h 19"/>
                  <a:gd name="T4" fmla="*/ 1 w 8"/>
                  <a:gd name="T5" fmla="*/ 0 h 19"/>
                  <a:gd name="T6" fmla="*/ 8 w 8"/>
                  <a:gd name="T7" fmla="*/ 19 h 19"/>
                  <a:gd name="T8" fmla="*/ 7 w 8"/>
                  <a:gd name="T9" fmla="*/ 19 h 19"/>
                </a:gdLst>
                <a:ahLst/>
                <a:cxnLst>
                  <a:cxn ang="0">
                    <a:pos x="T0" y="T1"/>
                  </a:cxn>
                  <a:cxn ang="0">
                    <a:pos x="T2" y="T3"/>
                  </a:cxn>
                  <a:cxn ang="0">
                    <a:pos x="T4" y="T5"/>
                  </a:cxn>
                  <a:cxn ang="0">
                    <a:pos x="T6" y="T7"/>
                  </a:cxn>
                  <a:cxn ang="0">
                    <a:pos x="T8" y="T9"/>
                  </a:cxn>
                </a:cxnLst>
                <a:rect l="0" t="0" r="r" b="b"/>
                <a:pathLst>
                  <a:path w="8" h="19">
                    <a:moveTo>
                      <a:pt x="7" y="19"/>
                    </a:moveTo>
                    <a:lnTo>
                      <a:pt x="0" y="2"/>
                    </a:lnTo>
                    <a:lnTo>
                      <a:pt x="1" y="0"/>
                    </a:lnTo>
                    <a:lnTo>
                      <a:pt x="8" y="19"/>
                    </a:lnTo>
                    <a:lnTo>
                      <a:pt x="7" y="19"/>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69" name="Freeform 93"/>
              <p:cNvSpPr>
                <a:spLocks/>
              </p:cNvSpPr>
              <p:nvPr/>
            </p:nvSpPr>
            <p:spPr bwMode="auto">
              <a:xfrm>
                <a:off x="7020" y="3974"/>
                <a:ext cx="11" cy="19"/>
              </a:xfrm>
              <a:custGeom>
                <a:avLst/>
                <a:gdLst>
                  <a:gd name="T0" fmla="*/ 8 w 11"/>
                  <a:gd name="T1" fmla="*/ 19 h 19"/>
                  <a:gd name="T2" fmla="*/ 0 w 11"/>
                  <a:gd name="T3" fmla="*/ 2 h 19"/>
                  <a:gd name="T4" fmla="*/ 3 w 11"/>
                  <a:gd name="T5" fmla="*/ 0 h 19"/>
                  <a:gd name="T6" fmla="*/ 11 w 11"/>
                  <a:gd name="T7" fmla="*/ 19 h 19"/>
                  <a:gd name="T8" fmla="*/ 8 w 11"/>
                  <a:gd name="T9" fmla="*/ 19 h 19"/>
                </a:gdLst>
                <a:ahLst/>
                <a:cxnLst>
                  <a:cxn ang="0">
                    <a:pos x="T0" y="T1"/>
                  </a:cxn>
                  <a:cxn ang="0">
                    <a:pos x="T2" y="T3"/>
                  </a:cxn>
                  <a:cxn ang="0">
                    <a:pos x="T4" y="T5"/>
                  </a:cxn>
                  <a:cxn ang="0">
                    <a:pos x="T6" y="T7"/>
                  </a:cxn>
                  <a:cxn ang="0">
                    <a:pos x="T8" y="T9"/>
                  </a:cxn>
                </a:cxnLst>
                <a:rect l="0" t="0" r="r" b="b"/>
                <a:pathLst>
                  <a:path w="11" h="19">
                    <a:moveTo>
                      <a:pt x="8" y="19"/>
                    </a:moveTo>
                    <a:lnTo>
                      <a:pt x="0" y="2"/>
                    </a:lnTo>
                    <a:lnTo>
                      <a:pt x="3" y="0"/>
                    </a:lnTo>
                    <a:lnTo>
                      <a:pt x="11" y="19"/>
                    </a:lnTo>
                    <a:lnTo>
                      <a:pt x="8" y="19"/>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70" name="Freeform 94"/>
              <p:cNvSpPr>
                <a:spLocks/>
              </p:cNvSpPr>
              <p:nvPr/>
            </p:nvSpPr>
            <p:spPr bwMode="auto">
              <a:xfrm>
                <a:off x="7074" y="3974"/>
                <a:ext cx="18" cy="25"/>
              </a:xfrm>
              <a:custGeom>
                <a:avLst/>
                <a:gdLst>
                  <a:gd name="T0" fmla="*/ 15 w 18"/>
                  <a:gd name="T1" fmla="*/ 25 h 25"/>
                  <a:gd name="T2" fmla="*/ 0 w 18"/>
                  <a:gd name="T3" fmla="*/ 2 h 25"/>
                  <a:gd name="T4" fmla="*/ 3 w 18"/>
                  <a:gd name="T5" fmla="*/ 0 h 25"/>
                  <a:gd name="T6" fmla="*/ 18 w 18"/>
                  <a:gd name="T7" fmla="*/ 23 h 25"/>
                  <a:gd name="T8" fmla="*/ 15 w 18"/>
                  <a:gd name="T9" fmla="*/ 25 h 25"/>
                </a:gdLst>
                <a:ahLst/>
                <a:cxnLst>
                  <a:cxn ang="0">
                    <a:pos x="T0" y="T1"/>
                  </a:cxn>
                  <a:cxn ang="0">
                    <a:pos x="T2" y="T3"/>
                  </a:cxn>
                  <a:cxn ang="0">
                    <a:pos x="T4" y="T5"/>
                  </a:cxn>
                  <a:cxn ang="0">
                    <a:pos x="T6" y="T7"/>
                  </a:cxn>
                  <a:cxn ang="0">
                    <a:pos x="T8" y="T9"/>
                  </a:cxn>
                </a:cxnLst>
                <a:rect l="0" t="0" r="r" b="b"/>
                <a:pathLst>
                  <a:path w="18" h="25">
                    <a:moveTo>
                      <a:pt x="15" y="25"/>
                    </a:moveTo>
                    <a:lnTo>
                      <a:pt x="0" y="2"/>
                    </a:lnTo>
                    <a:lnTo>
                      <a:pt x="3" y="0"/>
                    </a:lnTo>
                    <a:lnTo>
                      <a:pt x="18" y="23"/>
                    </a:lnTo>
                    <a:lnTo>
                      <a:pt x="15" y="2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71" name="Freeform 95"/>
              <p:cNvSpPr>
                <a:spLocks/>
              </p:cNvSpPr>
              <p:nvPr/>
            </p:nvSpPr>
            <p:spPr bwMode="auto">
              <a:xfrm>
                <a:off x="7092" y="3974"/>
                <a:ext cx="17" cy="20"/>
              </a:xfrm>
              <a:custGeom>
                <a:avLst/>
                <a:gdLst>
                  <a:gd name="T0" fmla="*/ 14 w 17"/>
                  <a:gd name="T1" fmla="*/ 20 h 20"/>
                  <a:gd name="T2" fmla="*/ 0 w 17"/>
                  <a:gd name="T3" fmla="*/ 2 h 20"/>
                  <a:gd name="T4" fmla="*/ 2 w 17"/>
                  <a:gd name="T5" fmla="*/ 0 h 20"/>
                  <a:gd name="T6" fmla="*/ 17 w 17"/>
                  <a:gd name="T7" fmla="*/ 19 h 20"/>
                  <a:gd name="T8" fmla="*/ 14 w 17"/>
                  <a:gd name="T9" fmla="*/ 20 h 20"/>
                </a:gdLst>
                <a:ahLst/>
                <a:cxnLst>
                  <a:cxn ang="0">
                    <a:pos x="T0" y="T1"/>
                  </a:cxn>
                  <a:cxn ang="0">
                    <a:pos x="T2" y="T3"/>
                  </a:cxn>
                  <a:cxn ang="0">
                    <a:pos x="T4" y="T5"/>
                  </a:cxn>
                  <a:cxn ang="0">
                    <a:pos x="T6" y="T7"/>
                  </a:cxn>
                  <a:cxn ang="0">
                    <a:pos x="T8" y="T9"/>
                  </a:cxn>
                </a:cxnLst>
                <a:rect l="0" t="0" r="r" b="b"/>
                <a:pathLst>
                  <a:path w="17" h="20">
                    <a:moveTo>
                      <a:pt x="14" y="20"/>
                    </a:moveTo>
                    <a:lnTo>
                      <a:pt x="0" y="2"/>
                    </a:lnTo>
                    <a:lnTo>
                      <a:pt x="2" y="0"/>
                    </a:lnTo>
                    <a:lnTo>
                      <a:pt x="17" y="19"/>
                    </a:lnTo>
                    <a:lnTo>
                      <a:pt x="14"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72" name="Freeform 96"/>
              <p:cNvSpPr>
                <a:spLocks/>
              </p:cNvSpPr>
              <p:nvPr/>
            </p:nvSpPr>
            <p:spPr bwMode="auto">
              <a:xfrm>
                <a:off x="7065" y="3960"/>
                <a:ext cx="12" cy="16"/>
              </a:xfrm>
              <a:custGeom>
                <a:avLst/>
                <a:gdLst>
                  <a:gd name="T0" fmla="*/ 9 w 12"/>
                  <a:gd name="T1" fmla="*/ 16 h 16"/>
                  <a:gd name="T2" fmla="*/ 0 w 12"/>
                  <a:gd name="T3" fmla="*/ 2 h 16"/>
                  <a:gd name="T4" fmla="*/ 2 w 12"/>
                  <a:gd name="T5" fmla="*/ 0 h 16"/>
                  <a:gd name="T6" fmla="*/ 12 w 12"/>
                  <a:gd name="T7" fmla="*/ 14 h 16"/>
                  <a:gd name="T8" fmla="*/ 9 w 12"/>
                  <a:gd name="T9" fmla="*/ 16 h 16"/>
                </a:gdLst>
                <a:ahLst/>
                <a:cxnLst>
                  <a:cxn ang="0">
                    <a:pos x="T0" y="T1"/>
                  </a:cxn>
                  <a:cxn ang="0">
                    <a:pos x="T2" y="T3"/>
                  </a:cxn>
                  <a:cxn ang="0">
                    <a:pos x="T4" y="T5"/>
                  </a:cxn>
                  <a:cxn ang="0">
                    <a:pos x="T6" y="T7"/>
                  </a:cxn>
                  <a:cxn ang="0">
                    <a:pos x="T8" y="T9"/>
                  </a:cxn>
                </a:cxnLst>
                <a:rect l="0" t="0" r="r" b="b"/>
                <a:pathLst>
                  <a:path w="12" h="16">
                    <a:moveTo>
                      <a:pt x="9" y="16"/>
                    </a:moveTo>
                    <a:lnTo>
                      <a:pt x="0" y="2"/>
                    </a:lnTo>
                    <a:lnTo>
                      <a:pt x="2" y="0"/>
                    </a:lnTo>
                    <a:lnTo>
                      <a:pt x="12" y="14"/>
                    </a:lnTo>
                    <a:lnTo>
                      <a:pt x="9" y="16"/>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73" name="Freeform 97"/>
              <p:cNvSpPr>
                <a:spLocks/>
              </p:cNvSpPr>
              <p:nvPr/>
            </p:nvSpPr>
            <p:spPr bwMode="auto">
              <a:xfrm>
                <a:off x="7062" y="3936"/>
                <a:ext cx="10" cy="13"/>
              </a:xfrm>
              <a:custGeom>
                <a:avLst/>
                <a:gdLst>
                  <a:gd name="T0" fmla="*/ 9 w 10"/>
                  <a:gd name="T1" fmla="*/ 13 h 13"/>
                  <a:gd name="T2" fmla="*/ 0 w 10"/>
                  <a:gd name="T3" fmla="*/ 1 h 13"/>
                  <a:gd name="T4" fmla="*/ 2 w 10"/>
                  <a:gd name="T5" fmla="*/ 0 h 13"/>
                  <a:gd name="T6" fmla="*/ 10 w 10"/>
                  <a:gd name="T7" fmla="*/ 11 h 13"/>
                  <a:gd name="T8" fmla="*/ 9 w 10"/>
                  <a:gd name="T9" fmla="*/ 13 h 13"/>
                </a:gdLst>
                <a:ahLst/>
                <a:cxnLst>
                  <a:cxn ang="0">
                    <a:pos x="T0" y="T1"/>
                  </a:cxn>
                  <a:cxn ang="0">
                    <a:pos x="T2" y="T3"/>
                  </a:cxn>
                  <a:cxn ang="0">
                    <a:pos x="T4" y="T5"/>
                  </a:cxn>
                  <a:cxn ang="0">
                    <a:pos x="T6" y="T7"/>
                  </a:cxn>
                  <a:cxn ang="0">
                    <a:pos x="T8" y="T9"/>
                  </a:cxn>
                </a:cxnLst>
                <a:rect l="0" t="0" r="r" b="b"/>
                <a:pathLst>
                  <a:path w="10" h="13">
                    <a:moveTo>
                      <a:pt x="9" y="13"/>
                    </a:moveTo>
                    <a:lnTo>
                      <a:pt x="0" y="1"/>
                    </a:lnTo>
                    <a:lnTo>
                      <a:pt x="2" y="0"/>
                    </a:lnTo>
                    <a:lnTo>
                      <a:pt x="10" y="11"/>
                    </a:lnTo>
                    <a:lnTo>
                      <a:pt x="9"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74" name="Freeform 98"/>
              <p:cNvSpPr>
                <a:spLocks/>
              </p:cNvSpPr>
              <p:nvPr/>
            </p:nvSpPr>
            <p:spPr bwMode="auto">
              <a:xfrm>
                <a:off x="7047" y="3936"/>
                <a:ext cx="10" cy="13"/>
              </a:xfrm>
              <a:custGeom>
                <a:avLst/>
                <a:gdLst>
                  <a:gd name="T0" fmla="*/ 8 w 10"/>
                  <a:gd name="T1" fmla="*/ 13 h 13"/>
                  <a:gd name="T2" fmla="*/ 0 w 10"/>
                  <a:gd name="T3" fmla="*/ 1 h 13"/>
                  <a:gd name="T4" fmla="*/ 3 w 10"/>
                  <a:gd name="T5" fmla="*/ 0 h 13"/>
                  <a:gd name="T6" fmla="*/ 10 w 10"/>
                  <a:gd name="T7" fmla="*/ 11 h 13"/>
                  <a:gd name="T8" fmla="*/ 8 w 10"/>
                  <a:gd name="T9" fmla="*/ 13 h 13"/>
                </a:gdLst>
                <a:ahLst/>
                <a:cxnLst>
                  <a:cxn ang="0">
                    <a:pos x="T0" y="T1"/>
                  </a:cxn>
                  <a:cxn ang="0">
                    <a:pos x="T2" y="T3"/>
                  </a:cxn>
                  <a:cxn ang="0">
                    <a:pos x="T4" y="T5"/>
                  </a:cxn>
                  <a:cxn ang="0">
                    <a:pos x="T6" y="T7"/>
                  </a:cxn>
                  <a:cxn ang="0">
                    <a:pos x="T8" y="T9"/>
                  </a:cxn>
                </a:cxnLst>
                <a:rect l="0" t="0" r="r" b="b"/>
                <a:pathLst>
                  <a:path w="10" h="13">
                    <a:moveTo>
                      <a:pt x="8" y="13"/>
                    </a:moveTo>
                    <a:lnTo>
                      <a:pt x="0" y="1"/>
                    </a:lnTo>
                    <a:lnTo>
                      <a:pt x="3" y="0"/>
                    </a:lnTo>
                    <a:lnTo>
                      <a:pt x="10" y="11"/>
                    </a:lnTo>
                    <a:lnTo>
                      <a:pt x="8"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75" name="Freeform 99"/>
              <p:cNvSpPr>
                <a:spLocks/>
              </p:cNvSpPr>
              <p:nvPr/>
            </p:nvSpPr>
            <p:spPr bwMode="auto">
              <a:xfrm>
                <a:off x="7071" y="3947"/>
                <a:ext cx="13" cy="15"/>
              </a:xfrm>
              <a:custGeom>
                <a:avLst/>
                <a:gdLst>
                  <a:gd name="T0" fmla="*/ 11 w 13"/>
                  <a:gd name="T1" fmla="*/ 15 h 15"/>
                  <a:gd name="T2" fmla="*/ 0 w 13"/>
                  <a:gd name="T3" fmla="*/ 2 h 15"/>
                  <a:gd name="T4" fmla="*/ 1 w 13"/>
                  <a:gd name="T5" fmla="*/ 0 h 15"/>
                  <a:gd name="T6" fmla="*/ 13 w 13"/>
                  <a:gd name="T7" fmla="*/ 13 h 15"/>
                  <a:gd name="T8" fmla="*/ 11 w 13"/>
                  <a:gd name="T9" fmla="*/ 15 h 15"/>
                </a:gdLst>
                <a:ahLst/>
                <a:cxnLst>
                  <a:cxn ang="0">
                    <a:pos x="T0" y="T1"/>
                  </a:cxn>
                  <a:cxn ang="0">
                    <a:pos x="T2" y="T3"/>
                  </a:cxn>
                  <a:cxn ang="0">
                    <a:pos x="T4" y="T5"/>
                  </a:cxn>
                  <a:cxn ang="0">
                    <a:pos x="T6" y="T7"/>
                  </a:cxn>
                  <a:cxn ang="0">
                    <a:pos x="T8" y="T9"/>
                  </a:cxn>
                </a:cxnLst>
                <a:rect l="0" t="0" r="r" b="b"/>
                <a:pathLst>
                  <a:path w="13" h="15">
                    <a:moveTo>
                      <a:pt x="11" y="15"/>
                    </a:moveTo>
                    <a:lnTo>
                      <a:pt x="0" y="2"/>
                    </a:lnTo>
                    <a:lnTo>
                      <a:pt x="1" y="0"/>
                    </a:lnTo>
                    <a:lnTo>
                      <a:pt x="13" y="13"/>
                    </a:lnTo>
                    <a:lnTo>
                      <a:pt x="11"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76" name="Freeform 100"/>
              <p:cNvSpPr>
                <a:spLocks/>
              </p:cNvSpPr>
              <p:nvPr/>
            </p:nvSpPr>
            <p:spPr bwMode="auto">
              <a:xfrm>
                <a:off x="7007" y="3962"/>
                <a:ext cx="6" cy="12"/>
              </a:xfrm>
              <a:custGeom>
                <a:avLst/>
                <a:gdLst>
                  <a:gd name="T0" fmla="*/ 6 w 6"/>
                  <a:gd name="T1" fmla="*/ 12 h 12"/>
                  <a:gd name="T2" fmla="*/ 0 w 6"/>
                  <a:gd name="T3" fmla="*/ 0 h 12"/>
                  <a:gd name="T4" fmla="*/ 6 w 6"/>
                  <a:gd name="T5" fmla="*/ 12 h 12"/>
                </a:gdLst>
                <a:ahLst/>
                <a:cxnLst>
                  <a:cxn ang="0">
                    <a:pos x="T0" y="T1"/>
                  </a:cxn>
                  <a:cxn ang="0">
                    <a:pos x="T2" y="T3"/>
                  </a:cxn>
                  <a:cxn ang="0">
                    <a:pos x="T4" y="T5"/>
                  </a:cxn>
                </a:cxnLst>
                <a:rect l="0" t="0" r="r" b="b"/>
                <a:pathLst>
                  <a:path w="6" h="12">
                    <a:moveTo>
                      <a:pt x="6" y="12"/>
                    </a:moveTo>
                    <a:lnTo>
                      <a:pt x="0" y="0"/>
                    </a:lnTo>
                    <a:lnTo>
                      <a:pt x="6" y="12"/>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77" name="Line 101"/>
              <p:cNvSpPr>
                <a:spLocks noChangeShapeType="1"/>
              </p:cNvSpPr>
              <p:nvPr/>
            </p:nvSpPr>
            <p:spPr bwMode="auto">
              <a:xfrm flipH="1" flipV="1">
                <a:off x="7007" y="3962"/>
                <a:ext cx="6" cy="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78" name="Freeform 102"/>
              <p:cNvSpPr>
                <a:spLocks/>
              </p:cNvSpPr>
              <p:nvPr/>
            </p:nvSpPr>
            <p:spPr bwMode="auto">
              <a:xfrm>
                <a:off x="6989" y="3962"/>
                <a:ext cx="7" cy="14"/>
              </a:xfrm>
              <a:custGeom>
                <a:avLst/>
                <a:gdLst>
                  <a:gd name="T0" fmla="*/ 4 w 7"/>
                  <a:gd name="T1" fmla="*/ 14 h 14"/>
                  <a:gd name="T2" fmla="*/ 0 w 7"/>
                  <a:gd name="T3" fmla="*/ 0 h 14"/>
                  <a:gd name="T4" fmla="*/ 2 w 7"/>
                  <a:gd name="T5" fmla="*/ 0 h 14"/>
                  <a:gd name="T6" fmla="*/ 7 w 7"/>
                  <a:gd name="T7" fmla="*/ 12 h 14"/>
                  <a:gd name="T8" fmla="*/ 4 w 7"/>
                  <a:gd name="T9" fmla="*/ 14 h 14"/>
                </a:gdLst>
                <a:ahLst/>
                <a:cxnLst>
                  <a:cxn ang="0">
                    <a:pos x="T0" y="T1"/>
                  </a:cxn>
                  <a:cxn ang="0">
                    <a:pos x="T2" y="T3"/>
                  </a:cxn>
                  <a:cxn ang="0">
                    <a:pos x="T4" y="T5"/>
                  </a:cxn>
                  <a:cxn ang="0">
                    <a:pos x="T6" y="T7"/>
                  </a:cxn>
                  <a:cxn ang="0">
                    <a:pos x="T8" y="T9"/>
                  </a:cxn>
                </a:cxnLst>
                <a:rect l="0" t="0" r="r" b="b"/>
                <a:pathLst>
                  <a:path w="7" h="14">
                    <a:moveTo>
                      <a:pt x="4" y="14"/>
                    </a:moveTo>
                    <a:lnTo>
                      <a:pt x="0" y="0"/>
                    </a:lnTo>
                    <a:lnTo>
                      <a:pt x="2" y="0"/>
                    </a:lnTo>
                    <a:lnTo>
                      <a:pt x="7" y="12"/>
                    </a:lnTo>
                    <a:lnTo>
                      <a:pt x="4"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79" name="Freeform 103"/>
              <p:cNvSpPr>
                <a:spLocks/>
              </p:cNvSpPr>
              <p:nvPr/>
            </p:nvSpPr>
            <p:spPr bwMode="auto">
              <a:xfrm>
                <a:off x="6972" y="3962"/>
                <a:ext cx="5" cy="14"/>
              </a:xfrm>
              <a:custGeom>
                <a:avLst/>
                <a:gdLst>
                  <a:gd name="T0" fmla="*/ 4 w 5"/>
                  <a:gd name="T1" fmla="*/ 14 h 14"/>
                  <a:gd name="T2" fmla="*/ 0 w 5"/>
                  <a:gd name="T3" fmla="*/ 0 h 14"/>
                  <a:gd name="T4" fmla="*/ 2 w 5"/>
                  <a:gd name="T5" fmla="*/ 0 h 14"/>
                  <a:gd name="T6" fmla="*/ 5 w 5"/>
                  <a:gd name="T7" fmla="*/ 12 h 14"/>
                  <a:gd name="T8" fmla="*/ 4 w 5"/>
                  <a:gd name="T9" fmla="*/ 14 h 14"/>
                </a:gdLst>
                <a:ahLst/>
                <a:cxnLst>
                  <a:cxn ang="0">
                    <a:pos x="T0" y="T1"/>
                  </a:cxn>
                  <a:cxn ang="0">
                    <a:pos x="T2" y="T3"/>
                  </a:cxn>
                  <a:cxn ang="0">
                    <a:pos x="T4" y="T5"/>
                  </a:cxn>
                  <a:cxn ang="0">
                    <a:pos x="T6" y="T7"/>
                  </a:cxn>
                  <a:cxn ang="0">
                    <a:pos x="T8" y="T9"/>
                  </a:cxn>
                </a:cxnLst>
                <a:rect l="0" t="0" r="r" b="b"/>
                <a:pathLst>
                  <a:path w="5" h="14">
                    <a:moveTo>
                      <a:pt x="4" y="14"/>
                    </a:moveTo>
                    <a:lnTo>
                      <a:pt x="0" y="0"/>
                    </a:lnTo>
                    <a:lnTo>
                      <a:pt x="2" y="0"/>
                    </a:lnTo>
                    <a:lnTo>
                      <a:pt x="5" y="12"/>
                    </a:lnTo>
                    <a:lnTo>
                      <a:pt x="4"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80" name="Freeform 104"/>
              <p:cNvSpPr>
                <a:spLocks/>
              </p:cNvSpPr>
              <p:nvPr/>
            </p:nvSpPr>
            <p:spPr bwMode="auto">
              <a:xfrm>
                <a:off x="6955" y="3962"/>
                <a:ext cx="5" cy="14"/>
              </a:xfrm>
              <a:custGeom>
                <a:avLst/>
                <a:gdLst>
                  <a:gd name="T0" fmla="*/ 2 w 5"/>
                  <a:gd name="T1" fmla="*/ 14 h 14"/>
                  <a:gd name="T2" fmla="*/ 0 w 5"/>
                  <a:gd name="T3" fmla="*/ 0 h 14"/>
                  <a:gd name="T4" fmla="*/ 2 w 5"/>
                  <a:gd name="T5" fmla="*/ 0 h 14"/>
                  <a:gd name="T6" fmla="*/ 5 w 5"/>
                  <a:gd name="T7" fmla="*/ 12 h 14"/>
                  <a:gd name="T8" fmla="*/ 2 w 5"/>
                  <a:gd name="T9" fmla="*/ 14 h 14"/>
                </a:gdLst>
                <a:ahLst/>
                <a:cxnLst>
                  <a:cxn ang="0">
                    <a:pos x="T0" y="T1"/>
                  </a:cxn>
                  <a:cxn ang="0">
                    <a:pos x="T2" y="T3"/>
                  </a:cxn>
                  <a:cxn ang="0">
                    <a:pos x="T4" y="T5"/>
                  </a:cxn>
                  <a:cxn ang="0">
                    <a:pos x="T6" y="T7"/>
                  </a:cxn>
                  <a:cxn ang="0">
                    <a:pos x="T8" y="T9"/>
                  </a:cxn>
                </a:cxnLst>
                <a:rect l="0" t="0" r="r" b="b"/>
                <a:pathLst>
                  <a:path w="5" h="14">
                    <a:moveTo>
                      <a:pt x="2" y="14"/>
                    </a:moveTo>
                    <a:lnTo>
                      <a:pt x="0" y="0"/>
                    </a:lnTo>
                    <a:lnTo>
                      <a:pt x="2" y="0"/>
                    </a:lnTo>
                    <a:lnTo>
                      <a:pt x="5" y="12"/>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81" name="Freeform 105"/>
              <p:cNvSpPr>
                <a:spLocks/>
              </p:cNvSpPr>
              <p:nvPr/>
            </p:nvSpPr>
            <p:spPr bwMode="auto">
              <a:xfrm>
                <a:off x="6938" y="3962"/>
                <a:ext cx="4" cy="12"/>
              </a:xfrm>
              <a:custGeom>
                <a:avLst/>
                <a:gdLst>
                  <a:gd name="T0" fmla="*/ 2 w 4"/>
                  <a:gd name="T1" fmla="*/ 12 h 12"/>
                  <a:gd name="T2" fmla="*/ 0 w 4"/>
                  <a:gd name="T3" fmla="*/ 0 h 12"/>
                  <a:gd name="T4" fmla="*/ 2 w 4"/>
                  <a:gd name="T5" fmla="*/ 0 h 12"/>
                  <a:gd name="T6" fmla="*/ 4 w 4"/>
                  <a:gd name="T7" fmla="*/ 12 h 12"/>
                  <a:gd name="T8" fmla="*/ 2 w 4"/>
                  <a:gd name="T9" fmla="*/ 12 h 12"/>
                </a:gdLst>
                <a:ahLst/>
                <a:cxnLst>
                  <a:cxn ang="0">
                    <a:pos x="T0" y="T1"/>
                  </a:cxn>
                  <a:cxn ang="0">
                    <a:pos x="T2" y="T3"/>
                  </a:cxn>
                  <a:cxn ang="0">
                    <a:pos x="T4" y="T5"/>
                  </a:cxn>
                  <a:cxn ang="0">
                    <a:pos x="T6" y="T7"/>
                  </a:cxn>
                  <a:cxn ang="0">
                    <a:pos x="T8" y="T9"/>
                  </a:cxn>
                </a:cxnLst>
                <a:rect l="0" t="0" r="r" b="b"/>
                <a:pathLst>
                  <a:path w="4" h="12">
                    <a:moveTo>
                      <a:pt x="2" y="12"/>
                    </a:moveTo>
                    <a:lnTo>
                      <a:pt x="0" y="0"/>
                    </a:lnTo>
                    <a:lnTo>
                      <a:pt x="2" y="0"/>
                    </a:lnTo>
                    <a:lnTo>
                      <a:pt x="4" y="12"/>
                    </a:lnTo>
                    <a:lnTo>
                      <a:pt x="2"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82" name="Freeform 106"/>
              <p:cNvSpPr>
                <a:spLocks/>
              </p:cNvSpPr>
              <p:nvPr/>
            </p:nvSpPr>
            <p:spPr bwMode="auto">
              <a:xfrm>
                <a:off x="6922" y="3963"/>
                <a:ext cx="3" cy="11"/>
              </a:xfrm>
              <a:custGeom>
                <a:avLst/>
                <a:gdLst>
                  <a:gd name="T0" fmla="*/ 0 w 3"/>
                  <a:gd name="T1" fmla="*/ 11 h 11"/>
                  <a:gd name="T2" fmla="*/ 0 w 3"/>
                  <a:gd name="T3" fmla="*/ 0 h 11"/>
                  <a:gd name="T4" fmla="*/ 1 w 3"/>
                  <a:gd name="T5" fmla="*/ 0 h 11"/>
                  <a:gd name="T6" fmla="*/ 3 w 3"/>
                  <a:gd name="T7" fmla="*/ 11 h 11"/>
                  <a:gd name="T8" fmla="*/ 0 w 3"/>
                  <a:gd name="T9" fmla="*/ 11 h 11"/>
                </a:gdLst>
                <a:ahLst/>
                <a:cxnLst>
                  <a:cxn ang="0">
                    <a:pos x="T0" y="T1"/>
                  </a:cxn>
                  <a:cxn ang="0">
                    <a:pos x="T2" y="T3"/>
                  </a:cxn>
                  <a:cxn ang="0">
                    <a:pos x="T4" y="T5"/>
                  </a:cxn>
                  <a:cxn ang="0">
                    <a:pos x="T6" y="T7"/>
                  </a:cxn>
                  <a:cxn ang="0">
                    <a:pos x="T8" y="T9"/>
                  </a:cxn>
                </a:cxnLst>
                <a:rect l="0" t="0" r="r" b="b"/>
                <a:pathLst>
                  <a:path w="3" h="11">
                    <a:moveTo>
                      <a:pt x="0" y="11"/>
                    </a:moveTo>
                    <a:lnTo>
                      <a:pt x="0" y="0"/>
                    </a:lnTo>
                    <a:lnTo>
                      <a:pt x="1" y="0"/>
                    </a:lnTo>
                    <a:lnTo>
                      <a:pt x="3" y="11"/>
                    </a:lnTo>
                    <a:lnTo>
                      <a:pt x="0" y="11"/>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83" name="Rectangle 107"/>
              <p:cNvSpPr>
                <a:spLocks noChangeArrowheads="1"/>
              </p:cNvSpPr>
              <p:nvPr/>
            </p:nvSpPr>
            <p:spPr bwMode="auto">
              <a:xfrm>
                <a:off x="6904" y="3962"/>
                <a:ext cx="2" cy="12"/>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84" name="Freeform 108"/>
              <p:cNvSpPr>
                <a:spLocks/>
              </p:cNvSpPr>
              <p:nvPr/>
            </p:nvSpPr>
            <p:spPr bwMode="auto">
              <a:xfrm>
                <a:off x="6885" y="3962"/>
                <a:ext cx="4" cy="12"/>
              </a:xfrm>
              <a:custGeom>
                <a:avLst/>
                <a:gdLst>
                  <a:gd name="T0" fmla="*/ 3 w 4"/>
                  <a:gd name="T1" fmla="*/ 12 h 12"/>
                  <a:gd name="T2" fmla="*/ 0 w 4"/>
                  <a:gd name="T3" fmla="*/ 12 h 12"/>
                  <a:gd name="T4" fmla="*/ 2 w 4"/>
                  <a:gd name="T5" fmla="*/ 0 h 12"/>
                  <a:gd name="T6" fmla="*/ 4 w 4"/>
                  <a:gd name="T7" fmla="*/ 0 h 12"/>
                  <a:gd name="T8" fmla="*/ 3 w 4"/>
                  <a:gd name="T9" fmla="*/ 12 h 12"/>
                </a:gdLst>
                <a:ahLst/>
                <a:cxnLst>
                  <a:cxn ang="0">
                    <a:pos x="T0" y="T1"/>
                  </a:cxn>
                  <a:cxn ang="0">
                    <a:pos x="T2" y="T3"/>
                  </a:cxn>
                  <a:cxn ang="0">
                    <a:pos x="T4" y="T5"/>
                  </a:cxn>
                  <a:cxn ang="0">
                    <a:pos x="T6" y="T7"/>
                  </a:cxn>
                  <a:cxn ang="0">
                    <a:pos x="T8" y="T9"/>
                  </a:cxn>
                </a:cxnLst>
                <a:rect l="0" t="0" r="r" b="b"/>
                <a:pathLst>
                  <a:path w="4" h="12">
                    <a:moveTo>
                      <a:pt x="3" y="12"/>
                    </a:moveTo>
                    <a:lnTo>
                      <a:pt x="0" y="12"/>
                    </a:lnTo>
                    <a:lnTo>
                      <a:pt x="2" y="0"/>
                    </a:lnTo>
                    <a:lnTo>
                      <a:pt x="4" y="0"/>
                    </a:lnTo>
                    <a:lnTo>
                      <a:pt x="3"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85" name="Freeform 109"/>
              <p:cNvSpPr>
                <a:spLocks/>
              </p:cNvSpPr>
              <p:nvPr/>
            </p:nvSpPr>
            <p:spPr bwMode="auto">
              <a:xfrm>
                <a:off x="6868" y="3962"/>
                <a:ext cx="4" cy="12"/>
              </a:xfrm>
              <a:custGeom>
                <a:avLst/>
                <a:gdLst>
                  <a:gd name="T0" fmla="*/ 2 w 4"/>
                  <a:gd name="T1" fmla="*/ 12 h 12"/>
                  <a:gd name="T2" fmla="*/ 0 w 4"/>
                  <a:gd name="T3" fmla="*/ 12 h 12"/>
                  <a:gd name="T4" fmla="*/ 3 w 4"/>
                  <a:gd name="T5" fmla="*/ 0 h 12"/>
                  <a:gd name="T6" fmla="*/ 4 w 4"/>
                  <a:gd name="T7" fmla="*/ 0 h 12"/>
                  <a:gd name="T8" fmla="*/ 2 w 4"/>
                  <a:gd name="T9" fmla="*/ 12 h 12"/>
                </a:gdLst>
                <a:ahLst/>
                <a:cxnLst>
                  <a:cxn ang="0">
                    <a:pos x="T0" y="T1"/>
                  </a:cxn>
                  <a:cxn ang="0">
                    <a:pos x="T2" y="T3"/>
                  </a:cxn>
                  <a:cxn ang="0">
                    <a:pos x="T4" y="T5"/>
                  </a:cxn>
                  <a:cxn ang="0">
                    <a:pos x="T6" y="T7"/>
                  </a:cxn>
                  <a:cxn ang="0">
                    <a:pos x="T8" y="T9"/>
                  </a:cxn>
                </a:cxnLst>
                <a:rect l="0" t="0" r="r" b="b"/>
                <a:pathLst>
                  <a:path w="4" h="12">
                    <a:moveTo>
                      <a:pt x="2" y="12"/>
                    </a:moveTo>
                    <a:lnTo>
                      <a:pt x="0" y="12"/>
                    </a:lnTo>
                    <a:lnTo>
                      <a:pt x="3" y="0"/>
                    </a:lnTo>
                    <a:lnTo>
                      <a:pt x="4" y="0"/>
                    </a:lnTo>
                    <a:lnTo>
                      <a:pt x="2"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86" name="Freeform 110"/>
              <p:cNvSpPr>
                <a:spLocks/>
              </p:cNvSpPr>
              <p:nvPr/>
            </p:nvSpPr>
            <p:spPr bwMode="auto">
              <a:xfrm>
                <a:off x="6850" y="3962"/>
                <a:ext cx="5" cy="14"/>
              </a:xfrm>
              <a:custGeom>
                <a:avLst/>
                <a:gdLst>
                  <a:gd name="T0" fmla="*/ 2 w 5"/>
                  <a:gd name="T1" fmla="*/ 14 h 14"/>
                  <a:gd name="T2" fmla="*/ 0 w 5"/>
                  <a:gd name="T3" fmla="*/ 12 h 14"/>
                  <a:gd name="T4" fmla="*/ 4 w 5"/>
                  <a:gd name="T5" fmla="*/ 0 h 14"/>
                  <a:gd name="T6" fmla="*/ 5 w 5"/>
                  <a:gd name="T7" fmla="*/ 0 h 14"/>
                  <a:gd name="T8" fmla="*/ 2 w 5"/>
                  <a:gd name="T9" fmla="*/ 14 h 14"/>
                </a:gdLst>
                <a:ahLst/>
                <a:cxnLst>
                  <a:cxn ang="0">
                    <a:pos x="T0" y="T1"/>
                  </a:cxn>
                  <a:cxn ang="0">
                    <a:pos x="T2" y="T3"/>
                  </a:cxn>
                  <a:cxn ang="0">
                    <a:pos x="T4" y="T5"/>
                  </a:cxn>
                  <a:cxn ang="0">
                    <a:pos x="T6" y="T7"/>
                  </a:cxn>
                  <a:cxn ang="0">
                    <a:pos x="T8" y="T9"/>
                  </a:cxn>
                </a:cxnLst>
                <a:rect l="0" t="0" r="r" b="b"/>
                <a:pathLst>
                  <a:path w="5" h="14">
                    <a:moveTo>
                      <a:pt x="2" y="14"/>
                    </a:moveTo>
                    <a:lnTo>
                      <a:pt x="0" y="12"/>
                    </a:lnTo>
                    <a:lnTo>
                      <a:pt x="4" y="0"/>
                    </a:lnTo>
                    <a:lnTo>
                      <a:pt x="5" y="0"/>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87" name="Freeform 111"/>
              <p:cNvSpPr>
                <a:spLocks/>
              </p:cNvSpPr>
              <p:nvPr/>
            </p:nvSpPr>
            <p:spPr bwMode="auto">
              <a:xfrm>
                <a:off x="6833" y="3962"/>
                <a:ext cx="5" cy="14"/>
              </a:xfrm>
              <a:custGeom>
                <a:avLst/>
                <a:gdLst>
                  <a:gd name="T0" fmla="*/ 1 w 5"/>
                  <a:gd name="T1" fmla="*/ 14 h 14"/>
                  <a:gd name="T2" fmla="*/ 0 w 5"/>
                  <a:gd name="T3" fmla="*/ 12 h 14"/>
                  <a:gd name="T4" fmla="*/ 4 w 5"/>
                  <a:gd name="T5" fmla="*/ 0 h 14"/>
                  <a:gd name="T6" fmla="*/ 5 w 5"/>
                  <a:gd name="T7" fmla="*/ 0 h 14"/>
                  <a:gd name="T8" fmla="*/ 1 w 5"/>
                  <a:gd name="T9" fmla="*/ 14 h 14"/>
                </a:gdLst>
                <a:ahLst/>
                <a:cxnLst>
                  <a:cxn ang="0">
                    <a:pos x="T0" y="T1"/>
                  </a:cxn>
                  <a:cxn ang="0">
                    <a:pos x="T2" y="T3"/>
                  </a:cxn>
                  <a:cxn ang="0">
                    <a:pos x="T4" y="T5"/>
                  </a:cxn>
                  <a:cxn ang="0">
                    <a:pos x="T6" y="T7"/>
                  </a:cxn>
                  <a:cxn ang="0">
                    <a:pos x="T8" y="T9"/>
                  </a:cxn>
                </a:cxnLst>
                <a:rect l="0" t="0" r="r" b="b"/>
                <a:pathLst>
                  <a:path w="5" h="14">
                    <a:moveTo>
                      <a:pt x="1" y="14"/>
                    </a:moveTo>
                    <a:lnTo>
                      <a:pt x="0" y="12"/>
                    </a:lnTo>
                    <a:lnTo>
                      <a:pt x="4" y="0"/>
                    </a:lnTo>
                    <a:lnTo>
                      <a:pt x="5" y="0"/>
                    </a:lnTo>
                    <a:lnTo>
                      <a:pt x="1"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88" name="Freeform 113"/>
              <p:cNvSpPr>
                <a:spLocks/>
              </p:cNvSpPr>
              <p:nvPr/>
            </p:nvSpPr>
            <p:spPr bwMode="auto">
              <a:xfrm>
                <a:off x="6814" y="3962"/>
                <a:ext cx="7" cy="14"/>
              </a:xfrm>
              <a:custGeom>
                <a:avLst/>
                <a:gdLst>
                  <a:gd name="T0" fmla="*/ 2 w 7"/>
                  <a:gd name="T1" fmla="*/ 14 h 14"/>
                  <a:gd name="T2" fmla="*/ 0 w 7"/>
                  <a:gd name="T3" fmla="*/ 12 h 14"/>
                  <a:gd name="T4" fmla="*/ 6 w 7"/>
                  <a:gd name="T5" fmla="*/ 0 h 14"/>
                  <a:gd name="T6" fmla="*/ 7 w 7"/>
                  <a:gd name="T7" fmla="*/ 0 h 14"/>
                  <a:gd name="T8" fmla="*/ 2 w 7"/>
                  <a:gd name="T9" fmla="*/ 14 h 14"/>
                </a:gdLst>
                <a:ahLst/>
                <a:cxnLst>
                  <a:cxn ang="0">
                    <a:pos x="T0" y="T1"/>
                  </a:cxn>
                  <a:cxn ang="0">
                    <a:pos x="T2" y="T3"/>
                  </a:cxn>
                  <a:cxn ang="0">
                    <a:pos x="T4" y="T5"/>
                  </a:cxn>
                  <a:cxn ang="0">
                    <a:pos x="T6" y="T7"/>
                  </a:cxn>
                  <a:cxn ang="0">
                    <a:pos x="T8" y="T9"/>
                  </a:cxn>
                </a:cxnLst>
                <a:rect l="0" t="0" r="r" b="b"/>
                <a:pathLst>
                  <a:path w="7" h="14">
                    <a:moveTo>
                      <a:pt x="2" y="14"/>
                    </a:moveTo>
                    <a:lnTo>
                      <a:pt x="0" y="12"/>
                    </a:lnTo>
                    <a:lnTo>
                      <a:pt x="6" y="0"/>
                    </a:lnTo>
                    <a:lnTo>
                      <a:pt x="7" y="0"/>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89" name="Freeform 114"/>
              <p:cNvSpPr>
                <a:spLocks/>
              </p:cNvSpPr>
              <p:nvPr/>
            </p:nvSpPr>
            <p:spPr bwMode="auto">
              <a:xfrm>
                <a:off x="6797" y="3962"/>
                <a:ext cx="9" cy="14"/>
              </a:xfrm>
              <a:custGeom>
                <a:avLst/>
                <a:gdLst>
                  <a:gd name="T0" fmla="*/ 2 w 9"/>
                  <a:gd name="T1" fmla="*/ 14 h 14"/>
                  <a:gd name="T2" fmla="*/ 0 w 9"/>
                  <a:gd name="T3" fmla="*/ 12 h 14"/>
                  <a:gd name="T4" fmla="*/ 6 w 9"/>
                  <a:gd name="T5" fmla="*/ 0 h 14"/>
                  <a:gd name="T6" fmla="*/ 9 w 9"/>
                  <a:gd name="T7" fmla="*/ 0 h 14"/>
                  <a:gd name="T8" fmla="*/ 2 w 9"/>
                  <a:gd name="T9" fmla="*/ 14 h 14"/>
                </a:gdLst>
                <a:ahLst/>
                <a:cxnLst>
                  <a:cxn ang="0">
                    <a:pos x="T0" y="T1"/>
                  </a:cxn>
                  <a:cxn ang="0">
                    <a:pos x="T2" y="T3"/>
                  </a:cxn>
                  <a:cxn ang="0">
                    <a:pos x="T4" y="T5"/>
                  </a:cxn>
                  <a:cxn ang="0">
                    <a:pos x="T6" y="T7"/>
                  </a:cxn>
                  <a:cxn ang="0">
                    <a:pos x="T8" y="T9"/>
                  </a:cxn>
                </a:cxnLst>
                <a:rect l="0" t="0" r="r" b="b"/>
                <a:pathLst>
                  <a:path w="9" h="14">
                    <a:moveTo>
                      <a:pt x="2" y="14"/>
                    </a:moveTo>
                    <a:lnTo>
                      <a:pt x="0" y="12"/>
                    </a:lnTo>
                    <a:lnTo>
                      <a:pt x="6" y="0"/>
                    </a:lnTo>
                    <a:lnTo>
                      <a:pt x="9" y="0"/>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90" name="Freeform 115"/>
              <p:cNvSpPr>
                <a:spLocks/>
              </p:cNvSpPr>
              <p:nvPr/>
            </p:nvSpPr>
            <p:spPr bwMode="auto">
              <a:xfrm>
                <a:off x="6779" y="3962"/>
                <a:ext cx="10" cy="14"/>
              </a:xfrm>
              <a:custGeom>
                <a:avLst/>
                <a:gdLst>
                  <a:gd name="T0" fmla="*/ 1 w 10"/>
                  <a:gd name="T1" fmla="*/ 14 h 14"/>
                  <a:gd name="T2" fmla="*/ 0 w 10"/>
                  <a:gd name="T3" fmla="*/ 12 h 14"/>
                  <a:gd name="T4" fmla="*/ 7 w 10"/>
                  <a:gd name="T5" fmla="*/ 0 h 14"/>
                  <a:gd name="T6" fmla="*/ 10 w 10"/>
                  <a:gd name="T7" fmla="*/ 0 h 14"/>
                  <a:gd name="T8" fmla="*/ 1 w 10"/>
                  <a:gd name="T9" fmla="*/ 14 h 14"/>
                </a:gdLst>
                <a:ahLst/>
                <a:cxnLst>
                  <a:cxn ang="0">
                    <a:pos x="T0" y="T1"/>
                  </a:cxn>
                  <a:cxn ang="0">
                    <a:pos x="T2" y="T3"/>
                  </a:cxn>
                  <a:cxn ang="0">
                    <a:pos x="T4" y="T5"/>
                  </a:cxn>
                  <a:cxn ang="0">
                    <a:pos x="T6" y="T7"/>
                  </a:cxn>
                  <a:cxn ang="0">
                    <a:pos x="T8" y="T9"/>
                  </a:cxn>
                </a:cxnLst>
                <a:rect l="0" t="0" r="r" b="b"/>
                <a:pathLst>
                  <a:path w="10" h="14">
                    <a:moveTo>
                      <a:pt x="1" y="14"/>
                    </a:moveTo>
                    <a:lnTo>
                      <a:pt x="0" y="12"/>
                    </a:lnTo>
                    <a:lnTo>
                      <a:pt x="7" y="0"/>
                    </a:lnTo>
                    <a:lnTo>
                      <a:pt x="10" y="0"/>
                    </a:lnTo>
                    <a:lnTo>
                      <a:pt x="1"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91" name="Freeform 116"/>
              <p:cNvSpPr>
                <a:spLocks/>
              </p:cNvSpPr>
              <p:nvPr/>
            </p:nvSpPr>
            <p:spPr bwMode="auto">
              <a:xfrm>
                <a:off x="6760" y="3960"/>
                <a:ext cx="12" cy="16"/>
              </a:xfrm>
              <a:custGeom>
                <a:avLst/>
                <a:gdLst>
                  <a:gd name="T0" fmla="*/ 3 w 12"/>
                  <a:gd name="T1" fmla="*/ 16 h 16"/>
                  <a:gd name="T2" fmla="*/ 0 w 12"/>
                  <a:gd name="T3" fmla="*/ 14 h 16"/>
                  <a:gd name="T4" fmla="*/ 9 w 12"/>
                  <a:gd name="T5" fmla="*/ 0 h 16"/>
                  <a:gd name="T6" fmla="*/ 12 w 12"/>
                  <a:gd name="T7" fmla="*/ 2 h 16"/>
                  <a:gd name="T8" fmla="*/ 3 w 12"/>
                  <a:gd name="T9" fmla="*/ 16 h 16"/>
                </a:gdLst>
                <a:ahLst/>
                <a:cxnLst>
                  <a:cxn ang="0">
                    <a:pos x="T0" y="T1"/>
                  </a:cxn>
                  <a:cxn ang="0">
                    <a:pos x="T2" y="T3"/>
                  </a:cxn>
                  <a:cxn ang="0">
                    <a:pos x="T4" y="T5"/>
                  </a:cxn>
                  <a:cxn ang="0">
                    <a:pos x="T6" y="T7"/>
                  </a:cxn>
                  <a:cxn ang="0">
                    <a:pos x="T8" y="T9"/>
                  </a:cxn>
                </a:cxnLst>
                <a:rect l="0" t="0" r="r" b="b"/>
                <a:pathLst>
                  <a:path w="12" h="16">
                    <a:moveTo>
                      <a:pt x="3" y="16"/>
                    </a:moveTo>
                    <a:lnTo>
                      <a:pt x="0" y="14"/>
                    </a:lnTo>
                    <a:lnTo>
                      <a:pt x="9" y="0"/>
                    </a:lnTo>
                    <a:lnTo>
                      <a:pt x="12" y="2"/>
                    </a:lnTo>
                    <a:lnTo>
                      <a:pt x="3" y="16"/>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92" name="Freeform 117"/>
              <p:cNvSpPr>
                <a:spLocks/>
              </p:cNvSpPr>
              <p:nvPr/>
            </p:nvSpPr>
            <p:spPr bwMode="auto">
              <a:xfrm>
                <a:off x="6743" y="3960"/>
                <a:ext cx="12" cy="16"/>
              </a:xfrm>
              <a:custGeom>
                <a:avLst/>
                <a:gdLst>
                  <a:gd name="T0" fmla="*/ 2 w 12"/>
                  <a:gd name="T1" fmla="*/ 16 h 16"/>
                  <a:gd name="T2" fmla="*/ 0 w 12"/>
                  <a:gd name="T3" fmla="*/ 14 h 16"/>
                  <a:gd name="T4" fmla="*/ 10 w 12"/>
                  <a:gd name="T5" fmla="*/ 0 h 16"/>
                  <a:gd name="T6" fmla="*/ 12 w 12"/>
                  <a:gd name="T7" fmla="*/ 2 h 16"/>
                  <a:gd name="T8" fmla="*/ 2 w 12"/>
                  <a:gd name="T9" fmla="*/ 16 h 16"/>
                </a:gdLst>
                <a:ahLst/>
                <a:cxnLst>
                  <a:cxn ang="0">
                    <a:pos x="T0" y="T1"/>
                  </a:cxn>
                  <a:cxn ang="0">
                    <a:pos x="T2" y="T3"/>
                  </a:cxn>
                  <a:cxn ang="0">
                    <a:pos x="T4" y="T5"/>
                  </a:cxn>
                  <a:cxn ang="0">
                    <a:pos x="T6" y="T7"/>
                  </a:cxn>
                  <a:cxn ang="0">
                    <a:pos x="T8" y="T9"/>
                  </a:cxn>
                </a:cxnLst>
                <a:rect l="0" t="0" r="r" b="b"/>
                <a:pathLst>
                  <a:path w="12" h="16">
                    <a:moveTo>
                      <a:pt x="2" y="16"/>
                    </a:moveTo>
                    <a:lnTo>
                      <a:pt x="0" y="14"/>
                    </a:lnTo>
                    <a:lnTo>
                      <a:pt x="10" y="0"/>
                    </a:lnTo>
                    <a:lnTo>
                      <a:pt x="12" y="2"/>
                    </a:lnTo>
                    <a:lnTo>
                      <a:pt x="2" y="16"/>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93" name="Freeform 118"/>
              <p:cNvSpPr>
                <a:spLocks/>
              </p:cNvSpPr>
              <p:nvPr/>
            </p:nvSpPr>
            <p:spPr bwMode="auto">
              <a:xfrm>
                <a:off x="6997" y="3947"/>
                <a:ext cx="7" cy="15"/>
              </a:xfrm>
              <a:custGeom>
                <a:avLst/>
                <a:gdLst>
                  <a:gd name="T0" fmla="*/ 6 w 7"/>
                  <a:gd name="T1" fmla="*/ 15 h 15"/>
                  <a:gd name="T2" fmla="*/ 0 w 7"/>
                  <a:gd name="T3" fmla="*/ 2 h 15"/>
                  <a:gd name="T4" fmla="*/ 2 w 7"/>
                  <a:gd name="T5" fmla="*/ 0 h 15"/>
                  <a:gd name="T6" fmla="*/ 7 w 7"/>
                  <a:gd name="T7" fmla="*/ 15 h 15"/>
                  <a:gd name="T8" fmla="*/ 6 w 7"/>
                  <a:gd name="T9" fmla="*/ 15 h 15"/>
                </a:gdLst>
                <a:ahLst/>
                <a:cxnLst>
                  <a:cxn ang="0">
                    <a:pos x="T0" y="T1"/>
                  </a:cxn>
                  <a:cxn ang="0">
                    <a:pos x="T2" y="T3"/>
                  </a:cxn>
                  <a:cxn ang="0">
                    <a:pos x="T4" y="T5"/>
                  </a:cxn>
                  <a:cxn ang="0">
                    <a:pos x="T6" y="T7"/>
                  </a:cxn>
                  <a:cxn ang="0">
                    <a:pos x="T8" y="T9"/>
                  </a:cxn>
                </a:cxnLst>
                <a:rect l="0" t="0" r="r" b="b"/>
                <a:pathLst>
                  <a:path w="7" h="15">
                    <a:moveTo>
                      <a:pt x="6" y="15"/>
                    </a:moveTo>
                    <a:lnTo>
                      <a:pt x="0" y="2"/>
                    </a:lnTo>
                    <a:lnTo>
                      <a:pt x="2" y="0"/>
                    </a:lnTo>
                    <a:lnTo>
                      <a:pt x="7" y="15"/>
                    </a:lnTo>
                    <a:lnTo>
                      <a:pt x="6"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94" name="Freeform 119"/>
              <p:cNvSpPr>
                <a:spLocks/>
              </p:cNvSpPr>
              <p:nvPr/>
            </p:nvSpPr>
            <p:spPr bwMode="auto">
              <a:xfrm>
                <a:off x="6982" y="3947"/>
                <a:ext cx="5" cy="15"/>
              </a:xfrm>
              <a:custGeom>
                <a:avLst/>
                <a:gdLst>
                  <a:gd name="T0" fmla="*/ 4 w 5"/>
                  <a:gd name="T1" fmla="*/ 15 h 15"/>
                  <a:gd name="T2" fmla="*/ 0 w 5"/>
                  <a:gd name="T3" fmla="*/ 2 h 15"/>
                  <a:gd name="T4" fmla="*/ 1 w 5"/>
                  <a:gd name="T5" fmla="*/ 0 h 15"/>
                  <a:gd name="T6" fmla="*/ 5 w 5"/>
                  <a:gd name="T7" fmla="*/ 15 h 15"/>
                  <a:gd name="T8" fmla="*/ 4 w 5"/>
                  <a:gd name="T9" fmla="*/ 15 h 15"/>
                </a:gdLst>
                <a:ahLst/>
                <a:cxnLst>
                  <a:cxn ang="0">
                    <a:pos x="T0" y="T1"/>
                  </a:cxn>
                  <a:cxn ang="0">
                    <a:pos x="T2" y="T3"/>
                  </a:cxn>
                  <a:cxn ang="0">
                    <a:pos x="T4" y="T5"/>
                  </a:cxn>
                  <a:cxn ang="0">
                    <a:pos x="T6" y="T7"/>
                  </a:cxn>
                  <a:cxn ang="0">
                    <a:pos x="T8" y="T9"/>
                  </a:cxn>
                </a:cxnLst>
                <a:rect l="0" t="0" r="r" b="b"/>
                <a:pathLst>
                  <a:path w="5" h="15">
                    <a:moveTo>
                      <a:pt x="4" y="15"/>
                    </a:moveTo>
                    <a:lnTo>
                      <a:pt x="0" y="2"/>
                    </a:lnTo>
                    <a:lnTo>
                      <a:pt x="1" y="0"/>
                    </a:lnTo>
                    <a:lnTo>
                      <a:pt x="5" y="15"/>
                    </a:lnTo>
                    <a:lnTo>
                      <a:pt x="4"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95" name="Freeform 120"/>
              <p:cNvSpPr>
                <a:spLocks/>
              </p:cNvSpPr>
              <p:nvPr/>
            </p:nvSpPr>
            <p:spPr bwMode="auto">
              <a:xfrm>
                <a:off x="6965" y="3947"/>
                <a:ext cx="5" cy="15"/>
              </a:xfrm>
              <a:custGeom>
                <a:avLst/>
                <a:gdLst>
                  <a:gd name="T0" fmla="*/ 4 w 5"/>
                  <a:gd name="T1" fmla="*/ 15 h 15"/>
                  <a:gd name="T2" fmla="*/ 0 w 5"/>
                  <a:gd name="T3" fmla="*/ 2 h 15"/>
                  <a:gd name="T4" fmla="*/ 2 w 5"/>
                  <a:gd name="T5" fmla="*/ 0 h 15"/>
                  <a:gd name="T6" fmla="*/ 5 w 5"/>
                  <a:gd name="T7" fmla="*/ 15 h 15"/>
                  <a:gd name="T8" fmla="*/ 4 w 5"/>
                  <a:gd name="T9" fmla="*/ 15 h 15"/>
                </a:gdLst>
                <a:ahLst/>
                <a:cxnLst>
                  <a:cxn ang="0">
                    <a:pos x="T0" y="T1"/>
                  </a:cxn>
                  <a:cxn ang="0">
                    <a:pos x="T2" y="T3"/>
                  </a:cxn>
                  <a:cxn ang="0">
                    <a:pos x="T4" y="T5"/>
                  </a:cxn>
                  <a:cxn ang="0">
                    <a:pos x="T6" y="T7"/>
                  </a:cxn>
                  <a:cxn ang="0">
                    <a:pos x="T8" y="T9"/>
                  </a:cxn>
                </a:cxnLst>
                <a:rect l="0" t="0" r="r" b="b"/>
                <a:pathLst>
                  <a:path w="5" h="15">
                    <a:moveTo>
                      <a:pt x="4" y="15"/>
                    </a:moveTo>
                    <a:lnTo>
                      <a:pt x="0" y="2"/>
                    </a:lnTo>
                    <a:lnTo>
                      <a:pt x="2" y="0"/>
                    </a:lnTo>
                    <a:lnTo>
                      <a:pt x="5" y="15"/>
                    </a:lnTo>
                    <a:lnTo>
                      <a:pt x="4"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96" name="Freeform 121"/>
              <p:cNvSpPr>
                <a:spLocks/>
              </p:cNvSpPr>
              <p:nvPr/>
            </p:nvSpPr>
            <p:spPr bwMode="auto">
              <a:xfrm>
                <a:off x="6949" y="3947"/>
                <a:ext cx="4" cy="15"/>
              </a:xfrm>
              <a:custGeom>
                <a:avLst/>
                <a:gdLst>
                  <a:gd name="T0" fmla="*/ 3 w 4"/>
                  <a:gd name="T1" fmla="*/ 15 h 15"/>
                  <a:gd name="T2" fmla="*/ 0 w 4"/>
                  <a:gd name="T3" fmla="*/ 0 h 15"/>
                  <a:gd name="T4" fmla="*/ 3 w 4"/>
                  <a:gd name="T5" fmla="*/ 0 h 15"/>
                  <a:gd name="T6" fmla="*/ 4 w 4"/>
                  <a:gd name="T7" fmla="*/ 15 h 15"/>
                  <a:gd name="T8" fmla="*/ 3 w 4"/>
                  <a:gd name="T9" fmla="*/ 15 h 15"/>
                </a:gdLst>
                <a:ahLst/>
                <a:cxnLst>
                  <a:cxn ang="0">
                    <a:pos x="T0" y="T1"/>
                  </a:cxn>
                  <a:cxn ang="0">
                    <a:pos x="T2" y="T3"/>
                  </a:cxn>
                  <a:cxn ang="0">
                    <a:pos x="T4" y="T5"/>
                  </a:cxn>
                  <a:cxn ang="0">
                    <a:pos x="T6" y="T7"/>
                  </a:cxn>
                  <a:cxn ang="0">
                    <a:pos x="T8" y="T9"/>
                  </a:cxn>
                </a:cxnLst>
                <a:rect l="0" t="0" r="r" b="b"/>
                <a:pathLst>
                  <a:path w="4" h="15">
                    <a:moveTo>
                      <a:pt x="3" y="15"/>
                    </a:moveTo>
                    <a:lnTo>
                      <a:pt x="0" y="0"/>
                    </a:lnTo>
                    <a:lnTo>
                      <a:pt x="3" y="0"/>
                    </a:lnTo>
                    <a:lnTo>
                      <a:pt x="4" y="15"/>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97" name="Freeform 122"/>
              <p:cNvSpPr>
                <a:spLocks/>
              </p:cNvSpPr>
              <p:nvPr/>
            </p:nvSpPr>
            <p:spPr bwMode="auto">
              <a:xfrm>
                <a:off x="6933" y="3947"/>
                <a:ext cx="5" cy="15"/>
              </a:xfrm>
              <a:custGeom>
                <a:avLst/>
                <a:gdLst>
                  <a:gd name="T0" fmla="*/ 2 w 5"/>
                  <a:gd name="T1" fmla="*/ 15 h 15"/>
                  <a:gd name="T2" fmla="*/ 0 w 5"/>
                  <a:gd name="T3" fmla="*/ 0 h 15"/>
                  <a:gd name="T4" fmla="*/ 3 w 5"/>
                  <a:gd name="T5" fmla="*/ 0 h 15"/>
                  <a:gd name="T6" fmla="*/ 5 w 5"/>
                  <a:gd name="T7" fmla="*/ 15 h 15"/>
                  <a:gd name="T8" fmla="*/ 2 w 5"/>
                  <a:gd name="T9" fmla="*/ 15 h 15"/>
                </a:gdLst>
                <a:ahLst/>
                <a:cxnLst>
                  <a:cxn ang="0">
                    <a:pos x="T0" y="T1"/>
                  </a:cxn>
                  <a:cxn ang="0">
                    <a:pos x="T2" y="T3"/>
                  </a:cxn>
                  <a:cxn ang="0">
                    <a:pos x="T4" y="T5"/>
                  </a:cxn>
                  <a:cxn ang="0">
                    <a:pos x="T6" y="T7"/>
                  </a:cxn>
                  <a:cxn ang="0">
                    <a:pos x="T8" y="T9"/>
                  </a:cxn>
                </a:cxnLst>
                <a:rect l="0" t="0" r="r" b="b"/>
                <a:pathLst>
                  <a:path w="5" h="15">
                    <a:moveTo>
                      <a:pt x="2" y="15"/>
                    </a:moveTo>
                    <a:lnTo>
                      <a:pt x="0" y="0"/>
                    </a:lnTo>
                    <a:lnTo>
                      <a:pt x="3" y="0"/>
                    </a:lnTo>
                    <a:lnTo>
                      <a:pt x="5" y="15"/>
                    </a:lnTo>
                    <a:lnTo>
                      <a:pt x="2"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98" name="Rectangle 123"/>
              <p:cNvSpPr>
                <a:spLocks noChangeArrowheads="1"/>
              </p:cNvSpPr>
              <p:nvPr/>
            </p:nvSpPr>
            <p:spPr bwMode="auto">
              <a:xfrm>
                <a:off x="6918" y="3947"/>
                <a:ext cx="3" cy="15"/>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299" name="Freeform 124"/>
              <p:cNvSpPr>
                <a:spLocks/>
              </p:cNvSpPr>
              <p:nvPr/>
            </p:nvSpPr>
            <p:spPr bwMode="auto">
              <a:xfrm>
                <a:off x="6901" y="3947"/>
                <a:ext cx="3" cy="15"/>
              </a:xfrm>
              <a:custGeom>
                <a:avLst/>
                <a:gdLst>
                  <a:gd name="T0" fmla="*/ 3 w 3"/>
                  <a:gd name="T1" fmla="*/ 15 h 15"/>
                  <a:gd name="T2" fmla="*/ 0 w 3"/>
                  <a:gd name="T3" fmla="*/ 15 h 15"/>
                  <a:gd name="T4" fmla="*/ 1 w 3"/>
                  <a:gd name="T5" fmla="*/ 0 h 15"/>
                  <a:gd name="T6" fmla="*/ 3 w 3"/>
                  <a:gd name="T7" fmla="*/ 0 h 15"/>
                  <a:gd name="T8" fmla="*/ 3 w 3"/>
                  <a:gd name="T9" fmla="*/ 15 h 15"/>
                </a:gdLst>
                <a:ahLst/>
                <a:cxnLst>
                  <a:cxn ang="0">
                    <a:pos x="T0" y="T1"/>
                  </a:cxn>
                  <a:cxn ang="0">
                    <a:pos x="T2" y="T3"/>
                  </a:cxn>
                  <a:cxn ang="0">
                    <a:pos x="T4" y="T5"/>
                  </a:cxn>
                  <a:cxn ang="0">
                    <a:pos x="T6" y="T7"/>
                  </a:cxn>
                  <a:cxn ang="0">
                    <a:pos x="T8" y="T9"/>
                  </a:cxn>
                </a:cxnLst>
                <a:rect l="0" t="0" r="r" b="b"/>
                <a:pathLst>
                  <a:path w="3" h="15">
                    <a:moveTo>
                      <a:pt x="3" y="15"/>
                    </a:moveTo>
                    <a:lnTo>
                      <a:pt x="0" y="15"/>
                    </a:lnTo>
                    <a:lnTo>
                      <a:pt x="1" y="0"/>
                    </a:lnTo>
                    <a:lnTo>
                      <a:pt x="3" y="0"/>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00" name="Freeform 125"/>
              <p:cNvSpPr>
                <a:spLocks/>
              </p:cNvSpPr>
              <p:nvPr/>
            </p:nvSpPr>
            <p:spPr bwMode="auto">
              <a:xfrm>
                <a:off x="6884" y="3947"/>
                <a:ext cx="4" cy="15"/>
              </a:xfrm>
              <a:custGeom>
                <a:avLst/>
                <a:gdLst>
                  <a:gd name="T0" fmla="*/ 3 w 4"/>
                  <a:gd name="T1" fmla="*/ 15 h 15"/>
                  <a:gd name="T2" fmla="*/ 0 w 4"/>
                  <a:gd name="T3" fmla="*/ 15 h 15"/>
                  <a:gd name="T4" fmla="*/ 1 w 4"/>
                  <a:gd name="T5" fmla="*/ 0 h 15"/>
                  <a:gd name="T6" fmla="*/ 4 w 4"/>
                  <a:gd name="T7" fmla="*/ 0 h 15"/>
                  <a:gd name="T8" fmla="*/ 3 w 4"/>
                  <a:gd name="T9" fmla="*/ 15 h 15"/>
                </a:gdLst>
                <a:ahLst/>
                <a:cxnLst>
                  <a:cxn ang="0">
                    <a:pos x="T0" y="T1"/>
                  </a:cxn>
                  <a:cxn ang="0">
                    <a:pos x="T2" y="T3"/>
                  </a:cxn>
                  <a:cxn ang="0">
                    <a:pos x="T4" y="T5"/>
                  </a:cxn>
                  <a:cxn ang="0">
                    <a:pos x="T6" y="T7"/>
                  </a:cxn>
                  <a:cxn ang="0">
                    <a:pos x="T8" y="T9"/>
                  </a:cxn>
                </a:cxnLst>
                <a:rect l="0" t="0" r="r" b="b"/>
                <a:pathLst>
                  <a:path w="4" h="15">
                    <a:moveTo>
                      <a:pt x="3" y="15"/>
                    </a:moveTo>
                    <a:lnTo>
                      <a:pt x="0" y="15"/>
                    </a:lnTo>
                    <a:lnTo>
                      <a:pt x="1" y="0"/>
                    </a:lnTo>
                    <a:lnTo>
                      <a:pt x="4" y="0"/>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01" name="Freeform 126"/>
              <p:cNvSpPr>
                <a:spLocks/>
              </p:cNvSpPr>
              <p:nvPr/>
            </p:nvSpPr>
            <p:spPr bwMode="auto">
              <a:xfrm>
                <a:off x="6867" y="3947"/>
                <a:ext cx="5" cy="15"/>
              </a:xfrm>
              <a:custGeom>
                <a:avLst/>
                <a:gdLst>
                  <a:gd name="T0" fmla="*/ 3 w 5"/>
                  <a:gd name="T1" fmla="*/ 15 h 15"/>
                  <a:gd name="T2" fmla="*/ 0 w 5"/>
                  <a:gd name="T3" fmla="*/ 15 h 15"/>
                  <a:gd name="T4" fmla="*/ 3 w 5"/>
                  <a:gd name="T5" fmla="*/ 0 h 15"/>
                  <a:gd name="T6" fmla="*/ 5 w 5"/>
                  <a:gd name="T7" fmla="*/ 2 h 15"/>
                  <a:gd name="T8" fmla="*/ 3 w 5"/>
                  <a:gd name="T9" fmla="*/ 15 h 15"/>
                </a:gdLst>
                <a:ahLst/>
                <a:cxnLst>
                  <a:cxn ang="0">
                    <a:pos x="T0" y="T1"/>
                  </a:cxn>
                  <a:cxn ang="0">
                    <a:pos x="T2" y="T3"/>
                  </a:cxn>
                  <a:cxn ang="0">
                    <a:pos x="T4" y="T5"/>
                  </a:cxn>
                  <a:cxn ang="0">
                    <a:pos x="T6" y="T7"/>
                  </a:cxn>
                  <a:cxn ang="0">
                    <a:pos x="T8" y="T9"/>
                  </a:cxn>
                </a:cxnLst>
                <a:rect l="0" t="0" r="r" b="b"/>
                <a:pathLst>
                  <a:path w="5" h="15">
                    <a:moveTo>
                      <a:pt x="3" y="15"/>
                    </a:moveTo>
                    <a:lnTo>
                      <a:pt x="0" y="15"/>
                    </a:lnTo>
                    <a:lnTo>
                      <a:pt x="3" y="0"/>
                    </a:lnTo>
                    <a:lnTo>
                      <a:pt x="5" y="2"/>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02" name="Freeform 127"/>
              <p:cNvSpPr>
                <a:spLocks/>
              </p:cNvSpPr>
              <p:nvPr/>
            </p:nvSpPr>
            <p:spPr bwMode="auto">
              <a:xfrm>
                <a:off x="6850" y="3947"/>
                <a:ext cx="7" cy="15"/>
              </a:xfrm>
              <a:custGeom>
                <a:avLst/>
                <a:gdLst>
                  <a:gd name="T0" fmla="*/ 2 w 7"/>
                  <a:gd name="T1" fmla="*/ 15 h 15"/>
                  <a:gd name="T2" fmla="*/ 0 w 7"/>
                  <a:gd name="T3" fmla="*/ 15 h 15"/>
                  <a:gd name="T4" fmla="*/ 4 w 7"/>
                  <a:gd name="T5" fmla="*/ 0 h 15"/>
                  <a:gd name="T6" fmla="*/ 7 w 7"/>
                  <a:gd name="T7" fmla="*/ 2 h 15"/>
                  <a:gd name="T8" fmla="*/ 2 w 7"/>
                  <a:gd name="T9" fmla="*/ 15 h 15"/>
                </a:gdLst>
                <a:ahLst/>
                <a:cxnLst>
                  <a:cxn ang="0">
                    <a:pos x="T0" y="T1"/>
                  </a:cxn>
                  <a:cxn ang="0">
                    <a:pos x="T2" y="T3"/>
                  </a:cxn>
                  <a:cxn ang="0">
                    <a:pos x="T4" y="T5"/>
                  </a:cxn>
                  <a:cxn ang="0">
                    <a:pos x="T6" y="T7"/>
                  </a:cxn>
                  <a:cxn ang="0">
                    <a:pos x="T8" y="T9"/>
                  </a:cxn>
                </a:cxnLst>
                <a:rect l="0" t="0" r="r" b="b"/>
                <a:pathLst>
                  <a:path w="7" h="15">
                    <a:moveTo>
                      <a:pt x="2" y="15"/>
                    </a:moveTo>
                    <a:lnTo>
                      <a:pt x="0" y="15"/>
                    </a:lnTo>
                    <a:lnTo>
                      <a:pt x="4" y="0"/>
                    </a:lnTo>
                    <a:lnTo>
                      <a:pt x="7" y="2"/>
                    </a:lnTo>
                    <a:lnTo>
                      <a:pt x="2"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03" name="Freeform 128"/>
              <p:cNvSpPr>
                <a:spLocks/>
              </p:cNvSpPr>
              <p:nvPr/>
            </p:nvSpPr>
            <p:spPr bwMode="auto">
              <a:xfrm>
                <a:off x="6833" y="3947"/>
                <a:ext cx="7" cy="15"/>
              </a:xfrm>
              <a:custGeom>
                <a:avLst/>
                <a:gdLst>
                  <a:gd name="T0" fmla="*/ 2 w 7"/>
                  <a:gd name="T1" fmla="*/ 15 h 15"/>
                  <a:gd name="T2" fmla="*/ 0 w 7"/>
                  <a:gd name="T3" fmla="*/ 15 h 15"/>
                  <a:gd name="T4" fmla="*/ 5 w 7"/>
                  <a:gd name="T5" fmla="*/ 0 h 15"/>
                  <a:gd name="T6" fmla="*/ 7 w 7"/>
                  <a:gd name="T7" fmla="*/ 2 h 15"/>
                  <a:gd name="T8" fmla="*/ 2 w 7"/>
                  <a:gd name="T9" fmla="*/ 15 h 15"/>
                </a:gdLst>
                <a:ahLst/>
                <a:cxnLst>
                  <a:cxn ang="0">
                    <a:pos x="T0" y="T1"/>
                  </a:cxn>
                  <a:cxn ang="0">
                    <a:pos x="T2" y="T3"/>
                  </a:cxn>
                  <a:cxn ang="0">
                    <a:pos x="T4" y="T5"/>
                  </a:cxn>
                  <a:cxn ang="0">
                    <a:pos x="T6" y="T7"/>
                  </a:cxn>
                  <a:cxn ang="0">
                    <a:pos x="T8" y="T9"/>
                  </a:cxn>
                </a:cxnLst>
                <a:rect l="0" t="0" r="r" b="b"/>
                <a:pathLst>
                  <a:path w="7" h="15">
                    <a:moveTo>
                      <a:pt x="2" y="15"/>
                    </a:moveTo>
                    <a:lnTo>
                      <a:pt x="0" y="15"/>
                    </a:lnTo>
                    <a:lnTo>
                      <a:pt x="5" y="0"/>
                    </a:lnTo>
                    <a:lnTo>
                      <a:pt x="7" y="2"/>
                    </a:lnTo>
                    <a:lnTo>
                      <a:pt x="2"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04" name="Freeform 129"/>
              <p:cNvSpPr>
                <a:spLocks/>
              </p:cNvSpPr>
              <p:nvPr/>
            </p:nvSpPr>
            <p:spPr bwMode="auto">
              <a:xfrm>
                <a:off x="6817" y="3947"/>
                <a:ext cx="7" cy="15"/>
              </a:xfrm>
              <a:custGeom>
                <a:avLst/>
                <a:gdLst>
                  <a:gd name="T0" fmla="*/ 1 w 7"/>
                  <a:gd name="T1" fmla="*/ 15 h 15"/>
                  <a:gd name="T2" fmla="*/ 0 w 7"/>
                  <a:gd name="T3" fmla="*/ 15 h 15"/>
                  <a:gd name="T4" fmla="*/ 6 w 7"/>
                  <a:gd name="T5" fmla="*/ 0 h 15"/>
                  <a:gd name="T6" fmla="*/ 7 w 7"/>
                  <a:gd name="T7" fmla="*/ 2 h 15"/>
                  <a:gd name="T8" fmla="*/ 1 w 7"/>
                  <a:gd name="T9" fmla="*/ 15 h 15"/>
                </a:gdLst>
                <a:ahLst/>
                <a:cxnLst>
                  <a:cxn ang="0">
                    <a:pos x="T0" y="T1"/>
                  </a:cxn>
                  <a:cxn ang="0">
                    <a:pos x="T2" y="T3"/>
                  </a:cxn>
                  <a:cxn ang="0">
                    <a:pos x="T4" y="T5"/>
                  </a:cxn>
                  <a:cxn ang="0">
                    <a:pos x="T6" y="T7"/>
                  </a:cxn>
                  <a:cxn ang="0">
                    <a:pos x="T8" y="T9"/>
                  </a:cxn>
                </a:cxnLst>
                <a:rect l="0" t="0" r="r" b="b"/>
                <a:pathLst>
                  <a:path w="7" h="15">
                    <a:moveTo>
                      <a:pt x="1" y="15"/>
                    </a:moveTo>
                    <a:lnTo>
                      <a:pt x="0" y="15"/>
                    </a:lnTo>
                    <a:lnTo>
                      <a:pt x="6" y="0"/>
                    </a:lnTo>
                    <a:lnTo>
                      <a:pt x="7" y="2"/>
                    </a:lnTo>
                    <a:lnTo>
                      <a:pt x="1"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05" name="Freeform 130"/>
              <p:cNvSpPr>
                <a:spLocks/>
              </p:cNvSpPr>
              <p:nvPr/>
            </p:nvSpPr>
            <p:spPr bwMode="auto">
              <a:xfrm>
                <a:off x="6766" y="3947"/>
                <a:ext cx="11" cy="15"/>
              </a:xfrm>
              <a:custGeom>
                <a:avLst/>
                <a:gdLst>
                  <a:gd name="T0" fmla="*/ 3 w 11"/>
                  <a:gd name="T1" fmla="*/ 15 h 15"/>
                  <a:gd name="T2" fmla="*/ 0 w 11"/>
                  <a:gd name="T3" fmla="*/ 13 h 15"/>
                  <a:gd name="T4" fmla="*/ 10 w 11"/>
                  <a:gd name="T5" fmla="*/ 0 h 15"/>
                  <a:gd name="T6" fmla="*/ 11 w 11"/>
                  <a:gd name="T7" fmla="*/ 2 h 15"/>
                  <a:gd name="T8" fmla="*/ 3 w 11"/>
                  <a:gd name="T9" fmla="*/ 15 h 15"/>
                </a:gdLst>
                <a:ahLst/>
                <a:cxnLst>
                  <a:cxn ang="0">
                    <a:pos x="T0" y="T1"/>
                  </a:cxn>
                  <a:cxn ang="0">
                    <a:pos x="T2" y="T3"/>
                  </a:cxn>
                  <a:cxn ang="0">
                    <a:pos x="T4" y="T5"/>
                  </a:cxn>
                  <a:cxn ang="0">
                    <a:pos x="T6" y="T7"/>
                  </a:cxn>
                  <a:cxn ang="0">
                    <a:pos x="T8" y="T9"/>
                  </a:cxn>
                </a:cxnLst>
                <a:rect l="0" t="0" r="r" b="b"/>
                <a:pathLst>
                  <a:path w="11" h="15">
                    <a:moveTo>
                      <a:pt x="3" y="15"/>
                    </a:moveTo>
                    <a:lnTo>
                      <a:pt x="0" y="13"/>
                    </a:lnTo>
                    <a:lnTo>
                      <a:pt x="10" y="0"/>
                    </a:lnTo>
                    <a:lnTo>
                      <a:pt x="11" y="2"/>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06" name="Freeform 131"/>
              <p:cNvSpPr>
                <a:spLocks/>
              </p:cNvSpPr>
              <p:nvPr/>
            </p:nvSpPr>
            <p:spPr bwMode="auto">
              <a:xfrm>
                <a:off x="6830" y="3936"/>
                <a:ext cx="7" cy="13"/>
              </a:xfrm>
              <a:custGeom>
                <a:avLst/>
                <a:gdLst>
                  <a:gd name="T0" fmla="*/ 3 w 7"/>
                  <a:gd name="T1" fmla="*/ 13 h 13"/>
                  <a:gd name="T2" fmla="*/ 0 w 7"/>
                  <a:gd name="T3" fmla="*/ 11 h 13"/>
                  <a:gd name="T4" fmla="*/ 5 w 7"/>
                  <a:gd name="T5" fmla="*/ 0 h 13"/>
                  <a:gd name="T6" fmla="*/ 7 w 7"/>
                  <a:gd name="T7" fmla="*/ 0 h 13"/>
                  <a:gd name="T8" fmla="*/ 3 w 7"/>
                  <a:gd name="T9" fmla="*/ 13 h 13"/>
                </a:gdLst>
                <a:ahLst/>
                <a:cxnLst>
                  <a:cxn ang="0">
                    <a:pos x="T0" y="T1"/>
                  </a:cxn>
                  <a:cxn ang="0">
                    <a:pos x="T2" y="T3"/>
                  </a:cxn>
                  <a:cxn ang="0">
                    <a:pos x="T4" y="T5"/>
                  </a:cxn>
                  <a:cxn ang="0">
                    <a:pos x="T6" y="T7"/>
                  </a:cxn>
                  <a:cxn ang="0">
                    <a:pos x="T8" y="T9"/>
                  </a:cxn>
                </a:cxnLst>
                <a:rect l="0" t="0" r="r" b="b"/>
                <a:pathLst>
                  <a:path w="7" h="13">
                    <a:moveTo>
                      <a:pt x="3" y="13"/>
                    </a:moveTo>
                    <a:lnTo>
                      <a:pt x="0" y="11"/>
                    </a:lnTo>
                    <a:lnTo>
                      <a:pt x="5" y="0"/>
                    </a:lnTo>
                    <a:lnTo>
                      <a:pt x="7" y="0"/>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07" name="Freeform 132"/>
              <p:cNvSpPr>
                <a:spLocks/>
              </p:cNvSpPr>
              <p:nvPr/>
            </p:nvSpPr>
            <p:spPr bwMode="auto">
              <a:xfrm>
                <a:off x="6814" y="3936"/>
                <a:ext cx="9" cy="13"/>
              </a:xfrm>
              <a:custGeom>
                <a:avLst/>
                <a:gdLst>
                  <a:gd name="T0" fmla="*/ 3 w 9"/>
                  <a:gd name="T1" fmla="*/ 13 h 13"/>
                  <a:gd name="T2" fmla="*/ 0 w 9"/>
                  <a:gd name="T3" fmla="*/ 11 h 13"/>
                  <a:gd name="T4" fmla="*/ 7 w 9"/>
                  <a:gd name="T5" fmla="*/ 0 h 13"/>
                  <a:gd name="T6" fmla="*/ 9 w 9"/>
                  <a:gd name="T7" fmla="*/ 0 h 13"/>
                  <a:gd name="T8" fmla="*/ 3 w 9"/>
                  <a:gd name="T9" fmla="*/ 13 h 13"/>
                </a:gdLst>
                <a:ahLst/>
                <a:cxnLst>
                  <a:cxn ang="0">
                    <a:pos x="T0" y="T1"/>
                  </a:cxn>
                  <a:cxn ang="0">
                    <a:pos x="T2" y="T3"/>
                  </a:cxn>
                  <a:cxn ang="0">
                    <a:pos x="T4" y="T5"/>
                  </a:cxn>
                  <a:cxn ang="0">
                    <a:pos x="T6" y="T7"/>
                  </a:cxn>
                  <a:cxn ang="0">
                    <a:pos x="T8" y="T9"/>
                  </a:cxn>
                </a:cxnLst>
                <a:rect l="0" t="0" r="r" b="b"/>
                <a:pathLst>
                  <a:path w="9" h="13">
                    <a:moveTo>
                      <a:pt x="3" y="13"/>
                    </a:moveTo>
                    <a:lnTo>
                      <a:pt x="0" y="11"/>
                    </a:lnTo>
                    <a:lnTo>
                      <a:pt x="7" y="0"/>
                    </a:lnTo>
                    <a:lnTo>
                      <a:pt x="9" y="0"/>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08" name="Freeform 133"/>
              <p:cNvSpPr>
                <a:spLocks/>
              </p:cNvSpPr>
              <p:nvPr/>
            </p:nvSpPr>
            <p:spPr bwMode="auto">
              <a:xfrm>
                <a:off x="6845" y="3936"/>
                <a:ext cx="7" cy="13"/>
              </a:xfrm>
              <a:custGeom>
                <a:avLst/>
                <a:gdLst>
                  <a:gd name="T0" fmla="*/ 3 w 7"/>
                  <a:gd name="T1" fmla="*/ 13 h 13"/>
                  <a:gd name="T2" fmla="*/ 0 w 7"/>
                  <a:gd name="T3" fmla="*/ 11 h 13"/>
                  <a:gd name="T4" fmla="*/ 5 w 7"/>
                  <a:gd name="T5" fmla="*/ 0 h 13"/>
                  <a:gd name="T6" fmla="*/ 7 w 7"/>
                  <a:gd name="T7" fmla="*/ 0 h 13"/>
                  <a:gd name="T8" fmla="*/ 3 w 7"/>
                  <a:gd name="T9" fmla="*/ 13 h 13"/>
                </a:gdLst>
                <a:ahLst/>
                <a:cxnLst>
                  <a:cxn ang="0">
                    <a:pos x="T0" y="T1"/>
                  </a:cxn>
                  <a:cxn ang="0">
                    <a:pos x="T2" y="T3"/>
                  </a:cxn>
                  <a:cxn ang="0">
                    <a:pos x="T4" y="T5"/>
                  </a:cxn>
                  <a:cxn ang="0">
                    <a:pos x="T6" y="T7"/>
                  </a:cxn>
                  <a:cxn ang="0">
                    <a:pos x="T8" y="T9"/>
                  </a:cxn>
                </a:cxnLst>
                <a:rect l="0" t="0" r="r" b="b"/>
                <a:pathLst>
                  <a:path w="7" h="13">
                    <a:moveTo>
                      <a:pt x="3" y="13"/>
                    </a:moveTo>
                    <a:lnTo>
                      <a:pt x="0" y="11"/>
                    </a:lnTo>
                    <a:lnTo>
                      <a:pt x="5" y="0"/>
                    </a:lnTo>
                    <a:lnTo>
                      <a:pt x="7" y="0"/>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09" name="Freeform 134"/>
              <p:cNvSpPr>
                <a:spLocks/>
              </p:cNvSpPr>
              <p:nvPr/>
            </p:nvSpPr>
            <p:spPr bwMode="auto">
              <a:xfrm>
                <a:off x="6862" y="3937"/>
                <a:ext cx="5" cy="12"/>
              </a:xfrm>
              <a:custGeom>
                <a:avLst/>
                <a:gdLst>
                  <a:gd name="T0" fmla="*/ 2 w 5"/>
                  <a:gd name="T1" fmla="*/ 12 h 12"/>
                  <a:gd name="T2" fmla="*/ 0 w 5"/>
                  <a:gd name="T3" fmla="*/ 10 h 12"/>
                  <a:gd name="T4" fmla="*/ 2 w 5"/>
                  <a:gd name="T5" fmla="*/ 0 h 12"/>
                  <a:gd name="T6" fmla="*/ 5 w 5"/>
                  <a:gd name="T7" fmla="*/ 0 h 12"/>
                  <a:gd name="T8" fmla="*/ 2 w 5"/>
                  <a:gd name="T9" fmla="*/ 12 h 12"/>
                </a:gdLst>
                <a:ahLst/>
                <a:cxnLst>
                  <a:cxn ang="0">
                    <a:pos x="T0" y="T1"/>
                  </a:cxn>
                  <a:cxn ang="0">
                    <a:pos x="T2" y="T3"/>
                  </a:cxn>
                  <a:cxn ang="0">
                    <a:pos x="T4" y="T5"/>
                  </a:cxn>
                  <a:cxn ang="0">
                    <a:pos x="T6" y="T7"/>
                  </a:cxn>
                  <a:cxn ang="0">
                    <a:pos x="T8" y="T9"/>
                  </a:cxn>
                </a:cxnLst>
                <a:rect l="0" t="0" r="r" b="b"/>
                <a:pathLst>
                  <a:path w="5" h="12">
                    <a:moveTo>
                      <a:pt x="2" y="12"/>
                    </a:moveTo>
                    <a:lnTo>
                      <a:pt x="0" y="10"/>
                    </a:lnTo>
                    <a:lnTo>
                      <a:pt x="2" y="0"/>
                    </a:lnTo>
                    <a:lnTo>
                      <a:pt x="5" y="0"/>
                    </a:lnTo>
                    <a:lnTo>
                      <a:pt x="2"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10" name="Freeform 135"/>
              <p:cNvSpPr>
                <a:spLocks/>
              </p:cNvSpPr>
              <p:nvPr/>
            </p:nvSpPr>
            <p:spPr bwMode="auto">
              <a:xfrm>
                <a:off x="6878" y="3936"/>
                <a:ext cx="4" cy="11"/>
              </a:xfrm>
              <a:custGeom>
                <a:avLst/>
                <a:gdLst>
                  <a:gd name="T0" fmla="*/ 1 w 4"/>
                  <a:gd name="T1" fmla="*/ 11 h 11"/>
                  <a:gd name="T2" fmla="*/ 0 w 4"/>
                  <a:gd name="T3" fmla="*/ 11 h 11"/>
                  <a:gd name="T4" fmla="*/ 1 w 4"/>
                  <a:gd name="T5" fmla="*/ 0 h 11"/>
                  <a:gd name="T6" fmla="*/ 4 w 4"/>
                  <a:gd name="T7" fmla="*/ 0 h 11"/>
                  <a:gd name="T8" fmla="*/ 1 w 4"/>
                  <a:gd name="T9" fmla="*/ 11 h 11"/>
                </a:gdLst>
                <a:ahLst/>
                <a:cxnLst>
                  <a:cxn ang="0">
                    <a:pos x="T0" y="T1"/>
                  </a:cxn>
                  <a:cxn ang="0">
                    <a:pos x="T2" y="T3"/>
                  </a:cxn>
                  <a:cxn ang="0">
                    <a:pos x="T4" y="T5"/>
                  </a:cxn>
                  <a:cxn ang="0">
                    <a:pos x="T6" y="T7"/>
                  </a:cxn>
                  <a:cxn ang="0">
                    <a:pos x="T8" y="T9"/>
                  </a:cxn>
                </a:cxnLst>
                <a:rect l="0" t="0" r="r" b="b"/>
                <a:pathLst>
                  <a:path w="4" h="11">
                    <a:moveTo>
                      <a:pt x="1" y="11"/>
                    </a:moveTo>
                    <a:lnTo>
                      <a:pt x="0" y="11"/>
                    </a:lnTo>
                    <a:lnTo>
                      <a:pt x="1" y="0"/>
                    </a:lnTo>
                    <a:lnTo>
                      <a:pt x="4" y="0"/>
                    </a:lnTo>
                    <a:lnTo>
                      <a:pt x="1" y="11"/>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11" name="Freeform 136"/>
              <p:cNvSpPr>
                <a:spLocks/>
              </p:cNvSpPr>
              <p:nvPr/>
            </p:nvSpPr>
            <p:spPr bwMode="auto">
              <a:xfrm>
                <a:off x="6894" y="3937"/>
                <a:ext cx="4" cy="10"/>
              </a:xfrm>
              <a:custGeom>
                <a:avLst/>
                <a:gdLst>
                  <a:gd name="T0" fmla="*/ 2 w 4"/>
                  <a:gd name="T1" fmla="*/ 10 h 10"/>
                  <a:gd name="T2" fmla="*/ 0 w 4"/>
                  <a:gd name="T3" fmla="*/ 10 h 10"/>
                  <a:gd name="T4" fmla="*/ 1 w 4"/>
                  <a:gd name="T5" fmla="*/ 0 h 10"/>
                  <a:gd name="T6" fmla="*/ 4 w 4"/>
                  <a:gd name="T7" fmla="*/ 0 h 10"/>
                  <a:gd name="T8" fmla="*/ 2 w 4"/>
                  <a:gd name="T9" fmla="*/ 10 h 10"/>
                </a:gdLst>
                <a:ahLst/>
                <a:cxnLst>
                  <a:cxn ang="0">
                    <a:pos x="T0" y="T1"/>
                  </a:cxn>
                  <a:cxn ang="0">
                    <a:pos x="T2" y="T3"/>
                  </a:cxn>
                  <a:cxn ang="0">
                    <a:pos x="T4" y="T5"/>
                  </a:cxn>
                  <a:cxn ang="0">
                    <a:pos x="T6" y="T7"/>
                  </a:cxn>
                  <a:cxn ang="0">
                    <a:pos x="T8" y="T9"/>
                  </a:cxn>
                </a:cxnLst>
                <a:rect l="0" t="0" r="r" b="b"/>
                <a:pathLst>
                  <a:path w="4" h="10">
                    <a:moveTo>
                      <a:pt x="2" y="10"/>
                    </a:moveTo>
                    <a:lnTo>
                      <a:pt x="0" y="10"/>
                    </a:lnTo>
                    <a:lnTo>
                      <a:pt x="1" y="0"/>
                    </a:lnTo>
                    <a:lnTo>
                      <a:pt x="4" y="0"/>
                    </a:lnTo>
                    <a:lnTo>
                      <a:pt x="2" y="1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12" name="Freeform 137"/>
              <p:cNvSpPr>
                <a:spLocks/>
              </p:cNvSpPr>
              <p:nvPr/>
            </p:nvSpPr>
            <p:spPr bwMode="auto">
              <a:xfrm>
                <a:off x="6909" y="3937"/>
                <a:ext cx="3" cy="10"/>
              </a:xfrm>
              <a:custGeom>
                <a:avLst/>
                <a:gdLst>
                  <a:gd name="T0" fmla="*/ 3 w 3"/>
                  <a:gd name="T1" fmla="*/ 10 h 10"/>
                  <a:gd name="T2" fmla="*/ 0 w 3"/>
                  <a:gd name="T3" fmla="*/ 10 h 10"/>
                  <a:gd name="T4" fmla="*/ 2 w 3"/>
                  <a:gd name="T5" fmla="*/ 0 h 10"/>
                  <a:gd name="T6" fmla="*/ 3 w 3"/>
                  <a:gd name="T7" fmla="*/ 0 h 10"/>
                  <a:gd name="T8" fmla="*/ 3 w 3"/>
                  <a:gd name="T9" fmla="*/ 10 h 10"/>
                </a:gdLst>
                <a:ahLst/>
                <a:cxnLst>
                  <a:cxn ang="0">
                    <a:pos x="T0" y="T1"/>
                  </a:cxn>
                  <a:cxn ang="0">
                    <a:pos x="T2" y="T3"/>
                  </a:cxn>
                  <a:cxn ang="0">
                    <a:pos x="T4" y="T5"/>
                  </a:cxn>
                  <a:cxn ang="0">
                    <a:pos x="T6" y="T7"/>
                  </a:cxn>
                  <a:cxn ang="0">
                    <a:pos x="T8" y="T9"/>
                  </a:cxn>
                </a:cxnLst>
                <a:rect l="0" t="0" r="r" b="b"/>
                <a:pathLst>
                  <a:path w="3" h="10">
                    <a:moveTo>
                      <a:pt x="3" y="10"/>
                    </a:moveTo>
                    <a:lnTo>
                      <a:pt x="0" y="10"/>
                    </a:lnTo>
                    <a:lnTo>
                      <a:pt x="2" y="0"/>
                    </a:lnTo>
                    <a:lnTo>
                      <a:pt x="3" y="0"/>
                    </a:lnTo>
                    <a:lnTo>
                      <a:pt x="3" y="1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13" name="Freeform 138"/>
              <p:cNvSpPr>
                <a:spLocks/>
              </p:cNvSpPr>
              <p:nvPr/>
            </p:nvSpPr>
            <p:spPr bwMode="auto">
              <a:xfrm>
                <a:off x="6925" y="3937"/>
                <a:ext cx="3" cy="10"/>
              </a:xfrm>
              <a:custGeom>
                <a:avLst/>
                <a:gdLst>
                  <a:gd name="T0" fmla="*/ 1 w 3"/>
                  <a:gd name="T1" fmla="*/ 10 h 10"/>
                  <a:gd name="T2" fmla="*/ 0 w 3"/>
                  <a:gd name="T3" fmla="*/ 0 h 10"/>
                  <a:gd name="T4" fmla="*/ 3 w 3"/>
                  <a:gd name="T5" fmla="*/ 0 h 10"/>
                  <a:gd name="T6" fmla="*/ 3 w 3"/>
                  <a:gd name="T7" fmla="*/ 10 h 10"/>
                  <a:gd name="T8" fmla="*/ 1 w 3"/>
                  <a:gd name="T9" fmla="*/ 10 h 10"/>
                </a:gdLst>
                <a:ahLst/>
                <a:cxnLst>
                  <a:cxn ang="0">
                    <a:pos x="T0" y="T1"/>
                  </a:cxn>
                  <a:cxn ang="0">
                    <a:pos x="T2" y="T3"/>
                  </a:cxn>
                  <a:cxn ang="0">
                    <a:pos x="T4" y="T5"/>
                  </a:cxn>
                  <a:cxn ang="0">
                    <a:pos x="T6" y="T7"/>
                  </a:cxn>
                  <a:cxn ang="0">
                    <a:pos x="T8" y="T9"/>
                  </a:cxn>
                </a:cxnLst>
                <a:rect l="0" t="0" r="r" b="b"/>
                <a:pathLst>
                  <a:path w="3" h="10">
                    <a:moveTo>
                      <a:pt x="1" y="10"/>
                    </a:moveTo>
                    <a:lnTo>
                      <a:pt x="0" y="0"/>
                    </a:lnTo>
                    <a:lnTo>
                      <a:pt x="3" y="0"/>
                    </a:lnTo>
                    <a:lnTo>
                      <a:pt x="3" y="10"/>
                    </a:lnTo>
                    <a:lnTo>
                      <a:pt x="1" y="1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14" name="Freeform 139"/>
              <p:cNvSpPr>
                <a:spLocks/>
              </p:cNvSpPr>
              <p:nvPr/>
            </p:nvSpPr>
            <p:spPr bwMode="auto">
              <a:xfrm>
                <a:off x="6940" y="3936"/>
                <a:ext cx="3" cy="11"/>
              </a:xfrm>
              <a:custGeom>
                <a:avLst/>
                <a:gdLst>
                  <a:gd name="T0" fmla="*/ 2 w 3"/>
                  <a:gd name="T1" fmla="*/ 11 h 11"/>
                  <a:gd name="T2" fmla="*/ 0 w 3"/>
                  <a:gd name="T3" fmla="*/ 0 h 11"/>
                  <a:gd name="T4" fmla="*/ 2 w 3"/>
                  <a:gd name="T5" fmla="*/ 0 h 11"/>
                  <a:gd name="T6" fmla="*/ 3 w 3"/>
                  <a:gd name="T7" fmla="*/ 11 h 11"/>
                  <a:gd name="T8" fmla="*/ 2 w 3"/>
                  <a:gd name="T9" fmla="*/ 11 h 11"/>
                </a:gdLst>
                <a:ahLst/>
                <a:cxnLst>
                  <a:cxn ang="0">
                    <a:pos x="T0" y="T1"/>
                  </a:cxn>
                  <a:cxn ang="0">
                    <a:pos x="T2" y="T3"/>
                  </a:cxn>
                  <a:cxn ang="0">
                    <a:pos x="T4" y="T5"/>
                  </a:cxn>
                  <a:cxn ang="0">
                    <a:pos x="T6" y="T7"/>
                  </a:cxn>
                  <a:cxn ang="0">
                    <a:pos x="T8" y="T9"/>
                  </a:cxn>
                </a:cxnLst>
                <a:rect l="0" t="0" r="r" b="b"/>
                <a:pathLst>
                  <a:path w="3" h="11">
                    <a:moveTo>
                      <a:pt x="2" y="11"/>
                    </a:moveTo>
                    <a:lnTo>
                      <a:pt x="0" y="0"/>
                    </a:lnTo>
                    <a:lnTo>
                      <a:pt x="2" y="0"/>
                    </a:lnTo>
                    <a:lnTo>
                      <a:pt x="3" y="11"/>
                    </a:lnTo>
                    <a:lnTo>
                      <a:pt x="2" y="11"/>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15" name="Freeform 140"/>
              <p:cNvSpPr>
                <a:spLocks/>
              </p:cNvSpPr>
              <p:nvPr/>
            </p:nvSpPr>
            <p:spPr bwMode="auto">
              <a:xfrm>
                <a:off x="6955" y="3936"/>
                <a:ext cx="4" cy="13"/>
              </a:xfrm>
              <a:custGeom>
                <a:avLst/>
                <a:gdLst>
                  <a:gd name="T0" fmla="*/ 2 w 4"/>
                  <a:gd name="T1" fmla="*/ 13 h 13"/>
                  <a:gd name="T2" fmla="*/ 0 w 4"/>
                  <a:gd name="T3" fmla="*/ 0 h 13"/>
                  <a:gd name="T4" fmla="*/ 2 w 4"/>
                  <a:gd name="T5" fmla="*/ 0 h 13"/>
                  <a:gd name="T6" fmla="*/ 4 w 4"/>
                  <a:gd name="T7" fmla="*/ 11 h 13"/>
                  <a:gd name="T8" fmla="*/ 2 w 4"/>
                  <a:gd name="T9" fmla="*/ 13 h 13"/>
                </a:gdLst>
                <a:ahLst/>
                <a:cxnLst>
                  <a:cxn ang="0">
                    <a:pos x="T0" y="T1"/>
                  </a:cxn>
                  <a:cxn ang="0">
                    <a:pos x="T2" y="T3"/>
                  </a:cxn>
                  <a:cxn ang="0">
                    <a:pos x="T4" y="T5"/>
                  </a:cxn>
                  <a:cxn ang="0">
                    <a:pos x="T6" y="T7"/>
                  </a:cxn>
                  <a:cxn ang="0">
                    <a:pos x="T8" y="T9"/>
                  </a:cxn>
                </a:cxnLst>
                <a:rect l="0" t="0" r="r" b="b"/>
                <a:pathLst>
                  <a:path w="4" h="13">
                    <a:moveTo>
                      <a:pt x="2" y="13"/>
                    </a:moveTo>
                    <a:lnTo>
                      <a:pt x="0" y="0"/>
                    </a:lnTo>
                    <a:lnTo>
                      <a:pt x="2" y="0"/>
                    </a:lnTo>
                    <a:lnTo>
                      <a:pt x="4" y="11"/>
                    </a:lnTo>
                    <a:lnTo>
                      <a:pt x="2"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16" name="Freeform 141"/>
              <p:cNvSpPr>
                <a:spLocks/>
              </p:cNvSpPr>
              <p:nvPr/>
            </p:nvSpPr>
            <p:spPr bwMode="auto">
              <a:xfrm>
                <a:off x="6970" y="3936"/>
                <a:ext cx="4" cy="13"/>
              </a:xfrm>
              <a:custGeom>
                <a:avLst/>
                <a:gdLst>
                  <a:gd name="T0" fmla="*/ 3 w 4"/>
                  <a:gd name="T1" fmla="*/ 13 h 13"/>
                  <a:gd name="T2" fmla="*/ 0 w 4"/>
                  <a:gd name="T3" fmla="*/ 1 h 13"/>
                  <a:gd name="T4" fmla="*/ 2 w 4"/>
                  <a:gd name="T5" fmla="*/ 0 h 13"/>
                  <a:gd name="T6" fmla="*/ 4 w 4"/>
                  <a:gd name="T7" fmla="*/ 11 h 13"/>
                  <a:gd name="T8" fmla="*/ 3 w 4"/>
                  <a:gd name="T9" fmla="*/ 13 h 13"/>
                </a:gdLst>
                <a:ahLst/>
                <a:cxnLst>
                  <a:cxn ang="0">
                    <a:pos x="T0" y="T1"/>
                  </a:cxn>
                  <a:cxn ang="0">
                    <a:pos x="T2" y="T3"/>
                  </a:cxn>
                  <a:cxn ang="0">
                    <a:pos x="T4" y="T5"/>
                  </a:cxn>
                  <a:cxn ang="0">
                    <a:pos x="T6" y="T7"/>
                  </a:cxn>
                  <a:cxn ang="0">
                    <a:pos x="T8" y="T9"/>
                  </a:cxn>
                </a:cxnLst>
                <a:rect l="0" t="0" r="r" b="b"/>
                <a:pathLst>
                  <a:path w="4" h="13">
                    <a:moveTo>
                      <a:pt x="3" y="13"/>
                    </a:moveTo>
                    <a:lnTo>
                      <a:pt x="0" y="1"/>
                    </a:lnTo>
                    <a:lnTo>
                      <a:pt x="2" y="0"/>
                    </a:lnTo>
                    <a:lnTo>
                      <a:pt x="4" y="11"/>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17" name="Freeform 142"/>
              <p:cNvSpPr>
                <a:spLocks/>
              </p:cNvSpPr>
              <p:nvPr/>
            </p:nvSpPr>
            <p:spPr bwMode="auto">
              <a:xfrm>
                <a:off x="6984" y="3936"/>
                <a:ext cx="7" cy="13"/>
              </a:xfrm>
              <a:custGeom>
                <a:avLst/>
                <a:gdLst>
                  <a:gd name="T0" fmla="*/ 5 w 7"/>
                  <a:gd name="T1" fmla="*/ 13 h 13"/>
                  <a:gd name="T2" fmla="*/ 0 w 7"/>
                  <a:gd name="T3" fmla="*/ 0 h 13"/>
                  <a:gd name="T4" fmla="*/ 2 w 7"/>
                  <a:gd name="T5" fmla="*/ 0 h 13"/>
                  <a:gd name="T6" fmla="*/ 7 w 7"/>
                  <a:gd name="T7" fmla="*/ 11 h 13"/>
                  <a:gd name="T8" fmla="*/ 5 w 7"/>
                  <a:gd name="T9" fmla="*/ 13 h 13"/>
                </a:gdLst>
                <a:ahLst/>
                <a:cxnLst>
                  <a:cxn ang="0">
                    <a:pos x="T0" y="T1"/>
                  </a:cxn>
                  <a:cxn ang="0">
                    <a:pos x="T2" y="T3"/>
                  </a:cxn>
                  <a:cxn ang="0">
                    <a:pos x="T4" y="T5"/>
                  </a:cxn>
                  <a:cxn ang="0">
                    <a:pos x="T6" y="T7"/>
                  </a:cxn>
                  <a:cxn ang="0">
                    <a:pos x="T8" y="T9"/>
                  </a:cxn>
                </a:cxnLst>
                <a:rect l="0" t="0" r="r" b="b"/>
                <a:pathLst>
                  <a:path w="7" h="13">
                    <a:moveTo>
                      <a:pt x="5" y="13"/>
                    </a:moveTo>
                    <a:lnTo>
                      <a:pt x="0" y="0"/>
                    </a:lnTo>
                    <a:lnTo>
                      <a:pt x="2" y="0"/>
                    </a:lnTo>
                    <a:lnTo>
                      <a:pt x="7" y="11"/>
                    </a:lnTo>
                    <a:lnTo>
                      <a:pt x="5"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318" name="Freeform 143"/>
              <p:cNvSpPr>
                <a:spLocks/>
              </p:cNvSpPr>
              <p:nvPr/>
            </p:nvSpPr>
            <p:spPr bwMode="auto">
              <a:xfrm>
                <a:off x="6767" y="3936"/>
                <a:ext cx="10" cy="13"/>
              </a:xfrm>
              <a:custGeom>
                <a:avLst/>
                <a:gdLst>
                  <a:gd name="T0" fmla="*/ 2 w 10"/>
                  <a:gd name="T1" fmla="*/ 13 h 13"/>
                  <a:gd name="T2" fmla="*/ 0 w 10"/>
                  <a:gd name="T3" fmla="*/ 11 h 13"/>
                  <a:gd name="T4" fmla="*/ 9 w 10"/>
                  <a:gd name="T5" fmla="*/ 0 h 13"/>
                  <a:gd name="T6" fmla="*/ 10 w 10"/>
                  <a:gd name="T7" fmla="*/ 1 h 13"/>
                  <a:gd name="T8" fmla="*/ 2 w 10"/>
                  <a:gd name="T9" fmla="*/ 13 h 13"/>
                </a:gdLst>
                <a:ahLst/>
                <a:cxnLst>
                  <a:cxn ang="0">
                    <a:pos x="T0" y="T1"/>
                  </a:cxn>
                  <a:cxn ang="0">
                    <a:pos x="T2" y="T3"/>
                  </a:cxn>
                  <a:cxn ang="0">
                    <a:pos x="T4" y="T5"/>
                  </a:cxn>
                  <a:cxn ang="0">
                    <a:pos x="T6" y="T7"/>
                  </a:cxn>
                  <a:cxn ang="0">
                    <a:pos x="T8" y="T9"/>
                  </a:cxn>
                </a:cxnLst>
                <a:rect l="0" t="0" r="r" b="b"/>
                <a:pathLst>
                  <a:path w="10" h="13">
                    <a:moveTo>
                      <a:pt x="2" y="13"/>
                    </a:moveTo>
                    <a:lnTo>
                      <a:pt x="0" y="11"/>
                    </a:lnTo>
                    <a:lnTo>
                      <a:pt x="9" y="0"/>
                    </a:lnTo>
                    <a:lnTo>
                      <a:pt x="10" y="1"/>
                    </a:lnTo>
                    <a:lnTo>
                      <a:pt x="2"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grpSp>
        <p:sp>
          <p:nvSpPr>
            <p:cNvPr id="250" name="Rectangle 5"/>
            <p:cNvSpPr>
              <a:spLocks noChangeArrowheads="1"/>
            </p:cNvSpPr>
            <p:nvPr/>
          </p:nvSpPr>
          <p:spPr bwMode="auto">
            <a:xfrm>
              <a:off x="10671089" y="5847039"/>
              <a:ext cx="609760" cy="384544"/>
            </a:xfrm>
            <a:prstGeom prst="rect">
              <a:avLst/>
            </a:prstGeom>
            <a:solidFill>
              <a:srgbClr val="333333"/>
            </a:solidFill>
            <a:ln w="19050">
              <a:solidFill>
                <a:srgbClr val="D2D2D2"/>
              </a:solidFill>
              <a:miter lim="800000"/>
              <a:headEnd/>
              <a:tailEnd/>
            </a:ln>
          </p:spPr>
          <p:txBody>
            <a:bodyPr vert="horz" wrap="square" lIns="68570" tIns="34286" rIns="68570" bIns="34286" numCol="1" anchor="t" anchorCtr="0" compatLnSpc="1">
              <a:prstTxWarp prst="textNoShape">
                <a:avLst/>
              </a:prstTxWarp>
            </a:bodyPr>
            <a:lstStyle/>
            <a:p>
              <a:pPr defTabSz="685646">
                <a:defRPr/>
              </a:pPr>
              <a:endParaRPr lang="en-US" sz="1350" kern="0" dirty="0">
                <a:solidFill>
                  <a:srgbClr val="FFFFFF"/>
                </a:solidFill>
              </a:endParaRPr>
            </a:p>
          </p:txBody>
        </p:sp>
      </p:grpSp>
      <p:grpSp>
        <p:nvGrpSpPr>
          <p:cNvPr id="322" name="Group 321"/>
          <p:cNvGrpSpPr/>
          <p:nvPr/>
        </p:nvGrpSpPr>
        <p:grpSpPr>
          <a:xfrm>
            <a:off x="4611626" y="1883487"/>
            <a:ext cx="458694" cy="659968"/>
            <a:chOff x="9503373" y="2391132"/>
            <a:chExt cx="611679" cy="880082"/>
          </a:xfrm>
        </p:grpSpPr>
        <p:pic>
          <p:nvPicPr>
            <p:cNvPr id="323" name="Picture 322"/>
            <p:cNvPicPr>
              <a:picLocks noChangeAspect="1"/>
            </p:cNvPicPr>
            <p:nvPr/>
          </p:nvPicPr>
          <p:blipFill>
            <a:blip r:embed="rId2"/>
            <a:stretch>
              <a:fillRect/>
            </a:stretch>
          </p:blipFill>
          <p:spPr>
            <a:xfrm>
              <a:off x="9503373" y="2391132"/>
              <a:ext cx="467544" cy="880082"/>
            </a:xfrm>
            <a:prstGeom prst="rect">
              <a:avLst/>
            </a:prstGeom>
          </p:spPr>
        </p:pic>
        <p:pic>
          <p:nvPicPr>
            <p:cNvPr id="324" name="Picture 323"/>
            <p:cNvPicPr>
              <a:picLocks noChangeAspect="1"/>
            </p:cNvPicPr>
            <p:nvPr/>
          </p:nvPicPr>
          <p:blipFill>
            <a:blip r:embed="rId3"/>
            <a:stretch>
              <a:fillRect/>
            </a:stretch>
          </p:blipFill>
          <p:spPr>
            <a:xfrm>
              <a:off x="9744938" y="2997611"/>
              <a:ext cx="370114" cy="228600"/>
            </a:xfrm>
            <a:prstGeom prst="rect">
              <a:avLst/>
            </a:prstGeom>
          </p:spPr>
        </p:pic>
      </p:grpSp>
      <p:sp>
        <p:nvSpPr>
          <p:cNvPr id="400" name="TextBox 399"/>
          <p:cNvSpPr txBox="1"/>
          <p:nvPr/>
        </p:nvSpPr>
        <p:spPr>
          <a:xfrm>
            <a:off x="5706449" y="2193828"/>
            <a:ext cx="644690" cy="387767"/>
          </a:xfrm>
          <a:prstGeom prst="rect">
            <a:avLst/>
          </a:prstGeom>
          <a:noFill/>
        </p:spPr>
        <p:txBody>
          <a:bodyPr wrap="none" lIns="137141" tIns="109712" rIns="137141" bIns="109712" rtlCol="0">
            <a:spAutoFit/>
          </a:bodyPr>
          <a:lstStyle/>
          <a:p>
            <a:pPr defTabSz="685646">
              <a:lnSpc>
                <a:spcPct val="90000"/>
              </a:lnSpc>
              <a:spcAft>
                <a:spcPts val="450"/>
              </a:spcAft>
              <a:defRPr/>
            </a:pPr>
            <a:r>
              <a:rPr lang="en-US" sz="1200" b="1" kern="0" dirty="0">
                <a:solidFill>
                  <a:srgbClr val="FF0000"/>
                </a:solidFill>
              </a:rPr>
              <a:t>IPsec</a:t>
            </a:r>
          </a:p>
        </p:txBody>
      </p:sp>
      <p:sp>
        <p:nvSpPr>
          <p:cNvPr id="417" name="TextBox 416"/>
          <p:cNvSpPr txBox="1"/>
          <p:nvPr/>
        </p:nvSpPr>
        <p:spPr>
          <a:xfrm>
            <a:off x="3362850" y="1406803"/>
            <a:ext cx="1930169" cy="429318"/>
          </a:xfrm>
          <a:prstGeom prst="rect">
            <a:avLst/>
          </a:prstGeom>
          <a:noFill/>
        </p:spPr>
        <p:txBody>
          <a:bodyPr wrap="none" lIns="137141" tIns="109712" rIns="137141" bIns="109712" rtlCol="0">
            <a:spAutoFit/>
          </a:bodyPr>
          <a:lstStyle/>
          <a:p>
            <a:pPr defTabSz="685646">
              <a:lnSpc>
                <a:spcPct val="90000"/>
              </a:lnSpc>
              <a:spcAft>
                <a:spcPts val="450"/>
              </a:spcAft>
              <a:defRPr/>
            </a:pPr>
            <a:r>
              <a:rPr lang="en-US" sz="1500" kern="0" dirty="0">
                <a:solidFill>
                  <a:srgbClr val="505050"/>
                </a:solidFill>
              </a:rPr>
              <a:t>Production Domain</a:t>
            </a:r>
          </a:p>
        </p:txBody>
      </p:sp>
      <p:sp>
        <p:nvSpPr>
          <p:cNvPr id="421" name="TextBox 420"/>
          <p:cNvSpPr txBox="1"/>
          <p:nvPr/>
        </p:nvSpPr>
        <p:spPr>
          <a:xfrm>
            <a:off x="7217519" y="1362613"/>
            <a:ext cx="1784022" cy="429318"/>
          </a:xfrm>
          <a:prstGeom prst="rect">
            <a:avLst/>
          </a:prstGeom>
          <a:noFill/>
        </p:spPr>
        <p:txBody>
          <a:bodyPr wrap="none" lIns="137141" tIns="109712" rIns="137141" bIns="109712" rtlCol="0">
            <a:spAutoFit/>
          </a:bodyPr>
          <a:lstStyle/>
          <a:p>
            <a:pPr defTabSz="685646">
              <a:lnSpc>
                <a:spcPct val="90000"/>
              </a:lnSpc>
              <a:spcAft>
                <a:spcPts val="450"/>
              </a:spcAft>
              <a:defRPr/>
            </a:pPr>
            <a:r>
              <a:rPr lang="en-US" sz="1500" kern="0" dirty="0">
                <a:solidFill>
                  <a:srgbClr val="505050"/>
                </a:solidFill>
              </a:rPr>
              <a:t>ESAE / Red Forest</a:t>
            </a:r>
          </a:p>
        </p:txBody>
      </p:sp>
      <p:sp>
        <p:nvSpPr>
          <p:cNvPr id="418" name="TextBox 417"/>
          <p:cNvSpPr txBox="1"/>
          <p:nvPr/>
        </p:nvSpPr>
        <p:spPr>
          <a:xfrm>
            <a:off x="3578966" y="2607889"/>
            <a:ext cx="1593871" cy="387767"/>
          </a:xfrm>
          <a:prstGeom prst="rect">
            <a:avLst/>
          </a:prstGeom>
          <a:noFill/>
        </p:spPr>
        <p:txBody>
          <a:bodyPr wrap="none" lIns="137141" tIns="109712" rIns="137141" bIns="109712" rtlCol="0">
            <a:spAutoFit/>
          </a:bodyPr>
          <a:lstStyle/>
          <a:p>
            <a:pPr defTabSz="685646">
              <a:lnSpc>
                <a:spcPct val="90000"/>
              </a:lnSpc>
              <a:spcAft>
                <a:spcPts val="450"/>
              </a:spcAft>
              <a:defRPr/>
            </a:pPr>
            <a:r>
              <a:rPr lang="en-US" sz="1200" kern="0" dirty="0">
                <a:solidFill>
                  <a:srgbClr val="505050"/>
                </a:solidFill>
              </a:rPr>
              <a:t>Domain Controllers</a:t>
            </a:r>
          </a:p>
        </p:txBody>
      </p:sp>
      <p:sp>
        <p:nvSpPr>
          <p:cNvPr id="420" name="TextBox 419"/>
          <p:cNvSpPr txBox="1"/>
          <p:nvPr/>
        </p:nvSpPr>
        <p:spPr>
          <a:xfrm>
            <a:off x="6565488" y="2687295"/>
            <a:ext cx="1656730" cy="387767"/>
          </a:xfrm>
          <a:prstGeom prst="rect">
            <a:avLst/>
          </a:prstGeom>
          <a:noFill/>
        </p:spPr>
        <p:txBody>
          <a:bodyPr wrap="none" lIns="137141" tIns="109712" rIns="137141" bIns="109712" rtlCol="0">
            <a:spAutoFit/>
          </a:bodyPr>
          <a:lstStyle/>
          <a:p>
            <a:pPr defTabSz="685646">
              <a:lnSpc>
                <a:spcPct val="90000"/>
              </a:lnSpc>
              <a:spcAft>
                <a:spcPts val="450"/>
              </a:spcAft>
              <a:defRPr/>
            </a:pPr>
            <a:r>
              <a:rPr lang="en-US" sz="1200" kern="0" dirty="0">
                <a:solidFill>
                  <a:srgbClr val="505050"/>
                </a:solidFill>
              </a:rPr>
              <a:t>Admin Workstations</a:t>
            </a:r>
          </a:p>
        </p:txBody>
      </p:sp>
      <p:grpSp>
        <p:nvGrpSpPr>
          <p:cNvPr id="422" name="Group 421"/>
          <p:cNvGrpSpPr/>
          <p:nvPr/>
        </p:nvGrpSpPr>
        <p:grpSpPr>
          <a:xfrm>
            <a:off x="7090274" y="2159649"/>
            <a:ext cx="719036" cy="439279"/>
            <a:chOff x="10493375" y="5840412"/>
            <a:chExt cx="958850" cy="585788"/>
          </a:xfrm>
          <a:effectLst>
            <a:glow rad="101600">
              <a:srgbClr val="D83B01">
                <a:satMod val="175000"/>
                <a:alpha val="40000"/>
              </a:srgbClr>
            </a:glow>
          </a:effectLst>
        </p:grpSpPr>
        <p:grpSp>
          <p:nvGrpSpPr>
            <p:cNvPr id="423" name="Group 75"/>
            <p:cNvGrpSpPr>
              <a:grpSpLocks noChangeAspect="1"/>
            </p:cNvGrpSpPr>
            <p:nvPr/>
          </p:nvGrpSpPr>
          <p:grpSpPr bwMode="auto">
            <a:xfrm>
              <a:off x="10493375" y="5840412"/>
              <a:ext cx="958850" cy="585788"/>
              <a:chOff x="6610" y="3679"/>
              <a:chExt cx="604" cy="369"/>
            </a:xfrm>
          </p:grpSpPr>
          <p:sp>
            <p:nvSpPr>
              <p:cNvPr id="425" name="AutoShape 74"/>
              <p:cNvSpPr>
                <a:spLocks noChangeAspect="1" noChangeArrowheads="1" noTextEdit="1"/>
              </p:cNvSpPr>
              <p:nvPr/>
            </p:nvSpPr>
            <p:spPr bwMode="auto">
              <a:xfrm>
                <a:off x="6610" y="3680"/>
                <a:ext cx="604"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26" name="Rectangle 76"/>
              <p:cNvSpPr>
                <a:spLocks noChangeArrowheads="1"/>
              </p:cNvSpPr>
              <p:nvPr/>
            </p:nvSpPr>
            <p:spPr bwMode="auto">
              <a:xfrm>
                <a:off x="6722" y="3679"/>
                <a:ext cx="380" cy="247"/>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27" name="Freeform 77"/>
              <p:cNvSpPr>
                <a:spLocks/>
              </p:cNvSpPr>
              <p:nvPr/>
            </p:nvSpPr>
            <p:spPr bwMode="auto">
              <a:xfrm>
                <a:off x="6611" y="3930"/>
                <a:ext cx="602" cy="108"/>
              </a:xfrm>
              <a:custGeom>
                <a:avLst/>
                <a:gdLst>
                  <a:gd name="T0" fmla="*/ 602 w 602"/>
                  <a:gd name="T1" fmla="*/ 108 h 108"/>
                  <a:gd name="T2" fmla="*/ 0 w 602"/>
                  <a:gd name="T3" fmla="*/ 108 h 108"/>
                  <a:gd name="T4" fmla="*/ 111 w 602"/>
                  <a:gd name="T5" fmla="*/ 0 h 108"/>
                  <a:gd name="T6" fmla="*/ 491 w 602"/>
                  <a:gd name="T7" fmla="*/ 0 h 108"/>
                  <a:gd name="T8" fmla="*/ 602 w 602"/>
                  <a:gd name="T9" fmla="*/ 108 h 108"/>
                </a:gdLst>
                <a:ahLst/>
                <a:cxnLst>
                  <a:cxn ang="0">
                    <a:pos x="T0" y="T1"/>
                  </a:cxn>
                  <a:cxn ang="0">
                    <a:pos x="T2" y="T3"/>
                  </a:cxn>
                  <a:cxn ang="0">
                    <a:pos x="T4" y="T5"/>
                  </a:cxn>
                  <a:cxn ang="0">
                    <a:pos x="T6" y="T7"/>
                  </a:cxn>
                  <a:cxn ang="0">
                    <a:pos x="T8" y="T9"/>
                  </a:cxn>
                </a:cxnLst>
                <a:rect l="0" t="0" r="r" b="b"/>
                <a:pathLst>
                  <a:path w="602" h="108">
                    <a:moveTo>
                      <a:pt x="602" y="108"/>
                    </a:moveTo>
                    <a:lnTo>
                      <a:pt x="0" y="108"/>
                    </a:lnTo>
                    <a:lnTo>
                      <a:pt x="111" y="0"/>
                    </a:lnTo>
                    <a:lnTo>
                      <a:pt x="491" y="0"/>
                    </a:lnTo>
                    <a:lnTo>
                      <a:pt x="602" y="108"/>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28" name="Rectangle 78"/>
              <p:cNvSpPr>
                <a:spLocks noChangeArrowheads="1"/>
              </p:cNvSpPr>
              <p:nvPr/>
            </p:nvSpPr>
            <p:spPr bwMode="auto">
              <a:xfrm>
                <a:off x="6611" y="4038"/>
                <a:ext cx="602" cy="1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29" name="Oval 79"/>
              <p:cNvSpPr>
                <a:spLocks noChangeArrowheads="1"/>
              </p:cNvSpPr>
              <p:nvPr/>
            </p:nvSpPr>
            <p:spPr bwMode="auto">
              <a:xfrm>
                <a:off x="6908" y="3684"/>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30" name="Freeform 80"/>
              <p:cNvSpPr>
                <a:spLocks/>
              </p:cNvSpPr>
              <p:nvPr/>
            </p:nvSpPr>
            <p:spPr bwMode="auto">
              <a:xfrm>
                <a:off x="6845" y="4000"/>
                <a:ext cx="142" cy="27"/>
              </a:xfrm>
              <a:custGeom>
                <a:avLst/>
                <a:gdLst>
                  <a:gd name="T0" fmla="*/ 137 w 142"/>
                  <a:gd name="T1" fmla="*/ 0 h 27"/>
                  <a:gd name="T2" fmla="*/ 6 w 142"/>
                  <a:gd name="T3" fmla="*/ 0 h 27"/>
                  <a:gd name="T4" fmla="*/ 0 w 142"/>
                  <a:gd name="T5" fmla="*/ 27 h 27"/>
                  <a:gd name="T6" fmla="*/ 142 w 142"/>
                  <a:gd name="T7" fmla="*/ 27 h 27"/>
                  <a:gd name="T8" fmla="*/ 137 w 142"/>
                  <a:gd name="T9" fmla="*/ 0 h 27"/>
                </a:gdLst>
                <a:ahLst/>
                <a:cxnLst>
                  <a:cxn ang="0">
                    <a:pos x="T0" y="T1"/>
                  </a:cxn>
                  <a:cxn ang="0">
                    <a:pos x="T2" y="T3"/>
                  </a:cxn>
                  <a:cxn ang="0">
                    <a:pos x="T4" y="T5"/>
                  </a:cxn>
                  <a:cxn ang="0">
                    <a:pos x="T6" y="T7"/>
                  </a:cxn>
                  <a:cxn ang="0">
                    <a:pos x="T8" y="T9"/>
                  </a:cxn>
                </a:cxnLst>
                <a:rect l="0" t="0" r="r" b="b"/>
                <a:pathLst>
                  <a:path w="142" h="27">
                    <a:moveTo>
                      <a:pt x="137" y="0"/>
                    </a:moveTo>
                    <a:lnTo>
                      <a:pt x="6" y="0"/>
                    </a:lnTo>
                    <a:lnTo>
                      <a:pt x="0" y="27"/>
                    </a:lnTo>
                    <a:lnTo>
                      <a:pt x="142" y="27"/>
                    </a:lnTo>
                    <a:lnTo>
                      <a:pt x="137"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31" name="Freeform 81"/>
              <p:cNvSpPr>
                <a:spLocks/>
              </p:cNvSpPr>
              <p:nvPr/>
            </p:nvSpPr>
            <p:spPr bwMode="auto">
              <a:xfrm>
                <a:off x="6679" y="3939"/>
                <a:ext cx="467" cy="52"/>
              </a:xfrm>
              <a:custGeom>
                <a:avLst/>
                <a:gdLst>
                  <a:gd name="T0" fmla="*/ 416 w 467"/>
                  <a:gd name="T1" fmla="*/ 0 h 52"/>
                  <a:gd name="T2" fmla="*/ 50 w 467"/>
                  <a:gd name="T3" fmla="*/ 0 h 52"/>
                  <a:gd name="T4" fmla="*/ 0 w 467"/>
                  <a:gd name="T5" fmla="*/ 52 h 52"/>
                  <a:gd name="T6" fmla="*/ 467 w 467"/>
                  <a:gd name="T7" fmla="*/ 52 h 52"/>
                  <a:gd name="T8" fmla="*/ 416 w 467"/>
                  <a:gd name="T9" fmla="*/ 0 h 52"/>
                </a:gdLst>
                <a:ahLst/>
                <a:cxnLst>
                  <a:cxn ang="0">
                    <a:pos x="T0" y="T1"/>
                  </a:cxn>
                  <a:cxn ang="0">
                    <a:pos x="T2" y="T3"/>
                  </a:cxn>
                  <a:cxn ang="0">
                    <a:pos x="T4" y="T5"/>
                  </a:cxn>
                  <a:cxn ang="0">
                    <a:pos x="T6" y="T7"/>
                  </a:cxn>
                  <a:cxn ang="0">
                    <a:pos x="T8" y="T9"/>
                  </a:cxn>
                </a:cxnLst>
                <a:rect l="0" t="0" r="r" b="b"/>
                <a:pathLst>
                  <a:path w="467" h="52">
                    <a:moveTo>
                      <a:pt x="416" y="0"/>
                    </a:moveTo>
                    <a:lnTo>
                      <a:pt x="50" y="0"/>
                    </a:lnTo>
                    <a:lnTo>
                      <a:pt x="0" y="52"/>
                    </a:lnTo>
                    <a:lnTo>
                      <a:pt x="467" y="52"/>
                    </a:lnTo>
                    <a:lnTo>
                      <a:pt x="416"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32" name="Rectangle 82"/>
              <p:cNvSpPr>
                <a:spLocks noChangeArrowheads="1"/>
              </p:cNvSpPr>
              <p:nvPr/>
            </p:nvSpPr>
            <p:spPr bwMode="auto">
              <a:xfrm>
                <a:off x="6687" y="3973"/>
                <a:ext cx="452" cy="3"/>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33" name="Rectangle 83"/>
              <p:cNvSpPr>
                <a:spLocks noChangeArrowheads="1"/>
              </p:cNvSpPr>
              <p:nvPr/>
            </p:nvSpPr>
            <p:spPr bwMode="auto">
              <a:xfrm>
                <a:off x="6701" y="3960"/>
                <a:ext cx="427" cy="3"/>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34" name="Rectangle 84"/>
              <p:cNvSpPr>
                <a:spLocks noChangeArrowheads="1"/>
              </p:cNvSpPr>
              <p:nvPr/>
            </p:nvSpPr>
            <p:spPr bwMode="auto">
              <a:xfrm>
                <a:off x="6709" y="3947"/>
                <a:ext cx="406" cy="2"/>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35" name="Freeform 85"/>
              <p:cNvSpPr>
                <a:spLocks/>
              </p:cNvSpPr>
              <p:nvPr/>
            </p:nvSpPr>
            <p:spPr bwMode="auto">
              <a:xfrm>
                <a:off x="7017" y="3935"/>
                <a:ext cx="55" cy="65"/>
              </a:xfrm>
              <a:custGeom>
                <a:avLst/>
                <a:gdLst>
                  <a:gd name="T0" fmla="*/ 14 w 55"/>
                  <a:gd name="T1" fmla="*/ 0 h 65"/>
                  <a:gd name="T2" fmla="*/ 55 w 55"/>
                  <a:gd name="T3" fmla="*/ 65 h 65"/>
                  <a:gd name="T4" fmla="*/ 37 w 55"/>
                  <a:gd name="T5" fmla="*/ 65 h 65"/>
                  <a:gd name="T6" fmla="*/ 0 w 55"/>
                  <a:gd name="T7" fmla="*/ 0 h 65"/>
                  <a:gd name="T8" fmla="*/ 14 w 55"/>
                  <a:gd name="T9" fmla="*/ 0 h 65"/>
                </a:gdLst>
                <a:ahLst/>
                <a:cxnLst>
                  <a:cxn ang="0">
                    <a:pos x="T0" y="T1"/>
                  </a:cxn>
                  <a:cxn ang="0">
                    <a:pos x="T2" y="T3"/>
                  </a:cxn>
                  <a:cxn ang="0">
                    <a:pos x="T4" y="T5"/>
                  </a:cxn>
                  <a:cxn ang="0">
                    <a:pos x="T6" y="T7"/>
                  </a:cxn>
                  <a:cxn ang="0">
                    <a:pos x="T8" y="T9"/>
                  </a:cxn>
                </a:cxnLst>
                <a:rect l="0" t="0" r="r" b="b"/>
                <a:pathLst>
                  <a:path w="55" h="65">
                    <a:moveTo>
                      <a:pt x="14" y="0"/>
                    </a:moveTo>
                    <a:lnTo>
                      <a:pt x="55" y="65"/>
                    </a:lnTo>
                    <a:lnTo>
                      <a:pt x="37" y="65"/>
                    </a:lnTo>
                    <a:lnTo>
                      <a:pt x="0" y="0"/>
                    </a:lnTo>
                    <a:lnTo>
                      <a:pt x="14" y="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36" name="Freeform 86"/>
              <p:cNvSpPr>
                <a:spLocks/>
              </p:cNvSpPr>
              <p:nvPr/>
            </p:nvSpPr>
            <p:spPr bwMode="auto">
              <a:xfrm>
                <a:off x="6835" y="3974"/>
                <a:ext cx="8" cy="20"/>
              </a:xfrm>
              <a:custGeom>
                <a:avLst/>
                <a:gdLst>
                  <a:gd name="T0" fmla="*/ 2 w 8"/>
                  <a:gd name="T1" fmla="*/ 20 h 20"/>
                  <a:gd name="T2" fmla="*/ 0 w 8"/>
                  <a:gd name="T3" fmla="*/ 19 h 20"/>
                  <a:gd name="T4" fmla="*/ 6 w 8"/>
                  <a:gd name="T5" fmla="*/ 0 h 20"/>
                  <a:gd name="T6" fmla="*/ 8 w 8"/>
                  <a:gd name="T7" fmla="*/ 2 h 20"/>
                  <a:gd name="T8" fmla="*/ 2 w 8"/>
                  <a:gd name="T9" fmla="*/ 20 h 20"/>
                </a:gdLst>
                <a:ahLst/>
                <a:cxnLst>
                  <a:cxn ang="0">
                    <a:pos x="T0" y="T1"/>
                  </a:cxn>
                  <a:cxn ang="0">
                    <a:pos x="T2" y="T3"/>
                  </a:cxn>
                  <a:cxn ang="0">
                    <a:pos x="T4" y="T5"/>
                  </a:cxn>
                  <a:cxn ang="0">
                    <a:pos x="T6" y="T7"/>
                  </a:cxn>
                  <a:cxn ang="0">
                    <a:pos x="T8" y="T9"/>
                  </a:cxn>
                </a:cxnLst>
                <a:rect l="0" t="0" r="r" b="b"/>
                <a:pathLst>
                  <a:path w="8" h="20">
                    <a:moveTo>
                      <a:pt x="2" y="20"/>
                    </a:moveTo>
                    <a:lnTo>
                      <a:pt x="0" y="19"/>
                    </a:lnTo>
                    <a:lnTo>
                      <a:pt x="6" y="0"/>
                    </a:lnTo>
                    <a:lnTo>
                      <a:pt x="8" y="2"/>
                    </a:lnTo>
                    <a:lnTo>
                      <a:pt x="2"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37" name="Freeform 87"/>
              <p:cNvSpPr>
                <a:spLocks/>
              </p:cNvSpPr>
              <p:nvPr/>
            </p:nvSpPr>
            <p:spPr bwMode="auto">
              <a:xfrm>
                <a:off x="6984" y="3974"/>
                <a:ext cx="9" cy="19"/>
              </a:xfrm>
              <a:custGeom>
                <a:avLst/>
                <a:gdLst>
                  <a:gd name="T0" fmla="*/ 6 w 9"/>
                  <a:gd name="T1" fmla="*/ 19 h 19"/>
                  <a:gd name="T2" fmla="*/ 0 w 9"/>
                  <a:gd name="T3" fmla="*/ 2 h 19"/>
                  <a:gd name="T4" fmla="*/ 3 w 9"/>
                  <a:gd name="T5" fmla="*/ 0 h 19"/>
                  <a:gd name="T6" fmla="*/ 9 w 9"/>
                  <a:gd name="T7" fmla="*/ 19 h 19"/>
                  <a:gd name="T8" fmla="*/ 6 w 9"/>
                  <a:gd name="T9" fmla="*/ 19 h 19"/>
                </a:gdLst>
                <a:ahLst/>
                <a:cxnLst>
                  <a:cxn ang="0">
                    <a:pos x="T0" y="T1"/>
                  </a:cxn>
                  <a:cxn ang="0">
                    <a:pos x="T2" y="T3"/>
                  </a:cxn>
                  <a:cxn ang="0">
                    <a:pos x="T4" y="T5"/>
                  </a:cxn>
                  <a:cxn ang="0">
                    <a:pos x="T6" y="T7"/>
                  </a:cxn>
                  <a:cxn ang="0">
                    <a:pos x="T8" y="T9"/>
                  </a:cxn>
                </a:cxnLst>
                <a:rect l="0" t="0" r="r" b="b"/>
                <a:pathLst>
                  <a:path w="9" h="19">
                    <a:moveTo>
                      <a:pt x="6" y="19"/>
                    </a:moveTo>
                    <a:lnTo>
                      <a:pt x="0" y="2"/>
                    </a:lnTo>
                    <a:lnTo>
                      <a:pt x="3" y="0"/>
                    </a:lnTo>
                    <a:lnTo>
                      <a:pt x="9" y="19"/>
                    </a:lnTo>
                    <a:lnTo>
                      <a:pt x="6" y="19"/>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38" name="Freeform 88"/>
              <p:cNvSpPr>
                <a:spLocks/>
              </p:cNvSpPr>
              <p:nvPr/>
            </p:nvSpPr>
            <p:spPr bwMode="auto">
              <a:xfrm>
                <a:off x="6816" y="3974"/>
                <a:ext cx="10" cy="22"/>
              </a:xfrm>
              <a:custGeom>
                <a:avLst/>
                <a:gdLst>
                  <a:gd name="T0" fmla="*/ 1 w 10"/>
                  <a:gd name="T1" fmla="*/ 22 h 22"/>
                  <a:gd name="T2" fmla="*/ 0 w 10"/>
                  <a:gd name="T3" fmla="*/ 20 h 22"/>
                  <a:gd name="T4" fmla="*/ 7 w 10"/>
                  <a:gd name="T5" fmla="*/ 0 h 22"/>
                  <a:gd name="T6" fmla="*/ 10 w 10"/>
                  <a:gd name="T7" fmla="*/ 2 h 22"/>
                  <a:gd name="T8" fmla="*/ 1 w 10"/>
                  <a:gd name="T9" fmla="*/ 22 h 22"/>
                </a:gdLst>
                <a:ahLst/>
                <a:cxnLst>
                  <a:cxn ang="0">
                    <a:pos x="T0" y="T1"/>
                  </a:cxn>
                  <a:cxn ang="0">
                    <a:pos x="T2" y="T3"/>
                  </a:cxn>
                  <a:cxn ang="0">
                    <a:pos x="T4" y="T5"/>
                  </a:cxn>
                  <a:cxn ang="0">
                    <a:pos x="T6" y="T7"/>
                  </a:cxn>
                  <a:cxn ang="0">
                    <a:pos x="T8" y="T9"/>
                  </a:cxn>
                </a:cxnLst>
                <a:rect l="0" t="0" r="r" b="b"/>
                <a:pathLst>
                  <a:path w="10" h="22">
                    <a:moveTo>
                      <a:pt x="1" y="22"/>
                    </a:moveTo>
                    <a:lnTo>
                      <a:pt x="0" y="20"/>
                    </a:lnTo>
                    <a:lnTo>
                      <a:pt x="7" y="0"/>
                    </a:lnTo>
                    <a:lnTo>
                      <a:pt x="10" y="2"/>
                    </a:lnTo>
                    <a:lnTo>
                      <a:pt x="1" y="2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39" name="Freeform 89"/>
              <p:cNvSpPr>
                <a:spLocks/>
              </p:cNvSpPr>
              <p:nvPr/>
            </p:nvSpPr>
            <p:spPr bwMode="auto">
              <a:xfrm>
                <a:off x="6797" y="3974"/>
                <a:ext cx="10" cy="20"/>
              </a:xfrm>
              <a:custGeom>
                <a:avLst/>
                <a:gdLst>
                  <a:gd name="T0" fmla="*/ 2 w 10"/>
                  <a:gd name="T1" fmla="*/ 20 h 20"/>
                  <a:gd name="T2" fmla="*/ 0 w 10"/>
                  <a:gd name="T3" fmla="*/ 19 h 20"/>
                  <a:gd name="T4" fmla="*/ 9 w 10"/>
                  <a:gd name="T5" fmla="*/ 0 h 20"/>
                  <a:gd name="T6" fmla="*/ 10 w 10"/>
                  <a:gd name="T7" fmla="*/ 2 h 20"/>
                  <a:gd name="T8" fmla="*/ 2 w 10"/>
                  <a:gd name="T9" fmla="*/ 20 h 20"/>
                </a:gdLst>
                <a:ahLst/>
                <a:cxnLst>
                  <a:cxn ang="0">
                    <a:pos x="T0" y="T1"/>
                  </a:cxn>
                  <a:cxn ang="0">
                    <a:pos x="T2" y="T3"/>
                  </a:cxn>
                  <a:cxn ang="0">
                    <a:pos x="T4" y="T5"/>
                  </a:cxn>
                  <a:cxn ang="0">
                    <a:pos x="T6" y="T7"/>
                  </a:cxn>
                  <a:cxn ang="0">
                    <a:pos x="T8" y="T9"/>
                  </a:cxn>
                </a:cxnLst>
                <a:rect l="0" t="0" r="r" b="b"/>
                <a:pathLst>
                  <a:path w="10" h="20">
                    <a:moveTo>
                      <a:pt x="2" y="20"/>
                    </a:moveTo>
                    <a:lnTo>
                      <a:pt x="0" y="19"/>
                    </a:lnTo>
                    <a:lnTo>
                      <a:pt x="9" y="0"/>
                    </a:lnTo>
                    <a:lnTo>
                      <a:pt x="10" y="2"/>
                    </a:lnTo>
                    <a:lnTo>
                      <a:pt x="2"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40" name="Freeform 90"/>
              <p:cNvSpPr>
                <a:spLocks/>
              </p:cNvSpPr>
              <p:nvPr/>
            </p:nvSpPr>
            <p:spPr bwMode="auto">
              <a:xfrm>
                <a:off x="6776" y="3976"/>
                <a:ext cx="13" cy="20"/>
              </a:xfrm>
              <a:custGeom>
                <a:avLst/>
                <a:gdLst>
                  <a:gd name="T0" fmla="*/ 3 w 13"/>
                  <a:gd name="T1" fmla="*/ 20 h 20"/>
                  <a:gd name="T2" fmla="*/ 0 w 13"/>
                  <a:gd name="T3" fmla="*/ 18 h 20"/>
                  <a:gd name="T4" fmla="*/ 11 w 13"/>
                  <a:gd name="T5" fmla="*/ 0 h 20"/>
                  <a:gd name="T6" fmla="*/ 13 w 13"/>
                  <a:gd name="T7" fmla="*/ 1 h 20"/>
                  <a:gd name="T8" fmla="*/ 3 w 13"/>
                  <a:gd name="T9" fmla="*/ 20 h 20"/>
                </a:gdLst>
                <a:ahLst/>
                <a:cxnLst>
                  <a:cxn ang="0">
                    <a:pos x="T0" y="T1"/>
                  </a:cxn>
                  <a:cxn ang="0">
                    <a:pos x="T2" y="T3"/>
                  </a:cxn>
                  <a:cxn ang="0">
                    <a:pos x="T4" y="T5"/>
                  </a:cxn>
                  <a:cxn ang="0">
                    <a:pos x="T6" y="T7"/>
                  </a:cxn>
                  <a:cxn ang="0">
                    <a:pos x="T8" y="T9"/>
                  </a:cxn>
                </a:cxnLst>
                <a:rect l="0" t="0" r="r" b="b"/>
                <a:pathLst>
                  <a:path w="13" h="20">
                    <a:moveTo>
                      <a:pt x="3" y="20"/>
                    </a:moveTo>
                    <a:lnTo>
                      <a:pt x="0" y="18"/>
                    </a:lnTo>
                    <a:lnTo>
                      <a:pt x="11" y="0"/>
                    </a:lnTo>
                    <a:lnTo>
                      <a:pt x="13" y="1"/>
                    </a:lnTo>
                    <a:lnTo>
                      <a:pt x="3"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41" name="Freeform 91"/>
              <p:cNvSpPr>
                <a:spLocks/>
              </p:cNvSpPr>
              <p:nvPr/>
            </p:nvSpPr>
            <p:spPr bwMode="auto">
              <a:xfrm>
                <a:off x="6738" y="3974"/>
                <a:ext cx="15" cy="22"/>
              </a:xfrm>
              <a:custGeom>
                <a:avLst/>
                <a:gdLst>
                  <a:gd name="T0" fmla="*/ 1 w 15"/>
                  <a:gd name="T1" fmla="*/ 22 h 22"/>
                  <a:gd name="T2" fmla="*/ 0 w 15"/>
                  <a:gd name="T3" fmla="*/ 20 h 22"/>
                  <a:gd name="T4" fmla="*/ 14 w 15"/>
                  <a:gd name="T5" fmla="*/ 0 h 22"/>
                  <a:gd name="T6" fmla="*/ 15 w 15"/>
                  <a:gd name="T7" fmla="*/ 2 h 22"/>
                  <a:gd name="T8" fmla="*/ 1 w 15"/>
                  <a:gd name="T9" fmla="*/ 22 h 22"/>
                </a:gdLst>
                <a:ahLst/>
                <a:cxnLst>
                  <a:cxn ang="0">
                    <a:pos x="T0" y="T1"/>
                  </a:cxn>
                  <a:cxn ang="0">
                    <a:pos x="T2" y="T3"/>
                  </a:cxn>
                  <a:cxn ang="0">
                    <a:pos x="T4" y="T5"/>
                  </a:cxn>
                  <a:cxn ang="0">
                    <a:pos x="T6" y="T7"/>
                  </a:cxn>
                  <a:cxn ang="0">
                    <a:pos x="T8" y="T9"/>
                  </a:cxn>
                </a:cxnLst>
                <a:rect l="0" t="0" r="r" b="b"/>
                <a:pathLst>
                  <a:path w="15" h="22">
                    <a:moveTo>
                      <a:pt x="1" y="22"/>
                    </a:moveTo>
                    <a:lnTo>
                      <a:pt x="0" y="20"/>
                    </a:lnTo>
                    <a:lnTo>
                      <a:pt x="14" y="0"/>
                    </a:lnTo>
                    <a:lnTo>
                      <a:pt x="15" y="2"/>
                    </a:lnTo>
                    <a:lnTo>
                      <a:pt x="1" y="2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42" name="Freeform 92"/>
              <p:cNvSpPr>
                <a:spLocks/>
              </p:cNvSpPr>
              <p:nvPr/>
            </p:nvSpPr>
            <p:spPr bwMode="auto">
              <a:xfrm>
                <a:off x="7003" y="3974"/>
                <a:ext cx="8" cy="19"/>
              </a:xfrm>
              <a:custGeom>
                <a:avLst/>
                <a:gdLst>
                  <a:gd name="T0" fmla="*/ 7 w 8"/>
                  <a:gd name="T1" fmla="*/ 19 h 19"/>
                  <a:gd name="T2" fmla="*/ 0 w 8"/>
                  <a:gd name="T3" fmla="*/ 2 h 19"/>
                  <a:gd name="T4" fmla="*/ 1 w 8"/>
                  <a:gd name="T5" fmla="*/ 0 h 19"/>
                  <a:gd name="T6" fmla="*/ 8 w 8"/>
                  <a:gd name="T7" fmla="*/ 19 h 19"/>
                  <a:gd name="T8" fmla="*/ 7 w 8"/>
                  <a:gd name="T9" fmla="*/ 19 h 19"/>
                </a:gdLst>
                <a:ahLst/>
                <a:cxnLst>
                  <a:cxn ang="0">
                    <a:pos x="T0" y="T1"/>
                  </a:cxn>
                  <a:cxn ang="0">
                    <a:pos x="T2" y="T3"/>
                  </a:cxn>
                  <a:cxn ang="0">
                    <a:pos x="T4" y="T5"/>
                  </a:cxn>
                  <a:cxn ang="0">
                    <a:pos x="T6" y="T7"/>
                  </a:cxn>
                  <a:cxn ang="0">
                    <a:pos x="T8" y="T9"/>
                  </a:cxn>
                </a:cxnLst>
                <a:rect l="0" t="0" r="r" b="b"/>
                <a:pathLst>
                  <a:path w="8" h="19">
                    <a:moveTo>
                      <a:pt x="7" y="19"/>
                    </a:moveTo>
                    <a:lnTo>
                      <a:pt x="0" y="2"/>
                    </a:lnTo>
                    <a:lnTo>
                      <a:pt x="1" y="0"/>
                    </a:lnTo>
                    <a:lnTo>
                      <a:pt x="8" y="19"/>
                    </a:lnTo>
                    <a:lnTo>
                      <a:pt x="7" y="19"/>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43" name="Freeform 93"/>
              <p:cNvSpPr>
                <a:spLocks/>
              </p:cNvSpPr>
              <p:nvPr/>
            </p:nvSpPr>
            <p:spPr bwMode="auto">
              <a:xfrm>
                <a:off x="7020" y="3974"/>
                <a:ext cx="11" cy="19"/>
              </a:xfrm>
              <a:custGeom>
                <a:avLst/>
                <a:gdLst>
                  <a:gd name="T0" fmla="*/ 8 w 11"/>
                  <a:gd name="T1" fmla="*/ 19 h 19"/>
                  <a:gd name="T2" fmla="*/ 0 w 11"/>
                  <a:gd name="T3" fmla="*/ 2 h 19"/>
                  <a:gd name="T4" fmla="*/ 3 w 11"/>
                  <a:gd name="T5" fmla="*/ 0 h 19"/>
                  <a:gd name="T6" fmla="*/ 11 w 11"/>
                  <a:gd name="T7" fmla="*/ 19 h 19"/>
                  <a:gd name="T8" fmla="*/ 8 w 11"/>
                  <a:gd name="T9" fmla="*/ 19 h 19"/>
                </a:gdLst>
                <a:ahLst/>
                <a:cxnLst>
                  <a:cxn ang="0">
                    <a:pos x="T0" y="T1"/>
                  </a:cxn>
                  <a:cxn ang="0">
                    <a:pos x="T2" y="T3"/>
                  </a:cxn>
                  <a:cxn ang="0">
                    <a:pos x="T4" y="T5"/>
                  </a:cxn>
                  <a:cxn ang="0">
                    <a:pos x="T6" y="T7"/>
                  </a:cxn>
                  <a:cxn ang="0">
                    <a:pos x="T8" y="T9"/>
                  </a:cxn>
                </a:cxnLst>
                <a:rect l="0" t="0" r="r" b="b"/>
                <a:pathLst>
                  <a:path w="11" h="19">
                    <a:moveTo>
                      <a:pt x="8" y="19"/>
                    </a:moveTo>
                    <a:lnTo>
                      <a:pt x="0" y="2"/>
                    </a:lnTo>
                    <a:lnTo>
                      <a:pt x="3" y="0"/>
                    </a:lnTo>
                    <a:lnTo>
                      <a:pt x="11" y="19"/>
                    </a:lnTo>
                    <a:lnTo>
                      <a:pt x="8" y="19"/>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44" name="Freeform 94"/>
              <p:cNvSpPr>
                <a:spLocks/>
              </p:cNvSpPr>
              <p:nvPr/>
            </p:nvSpPr>
            <p:spPr bwMode="auto">
              <a:xfrm>
                <a:off x="7074" y="3974"/>
                <a:ext cx="18" cy="25"/>
              </a:xfrm>
              <a:custGeom>
                <a:avLst/>
                <a:gdLst>
                  <a:gd name="T0" fmla="*/ 15 w 18"/>
                  <a:gd name="T1" fmla="*/ 25 h 25"/>
                  <a:gd name="T2" fmla="*/ 0 w 18"/>
                  <a:gd name="T3" fmla="*/ 2 h 25"/>
                  <a:gd name="T4" fmla="*/ 3 w 18"/>
                  <a:gd name="T5" fmla="*/ 0 h 25"/>
                  <a:gd name="T6" fmla="*/ 18 w 18"/>
                  <a:gd name="T7" fmla="*/ 23 h 25"/>
                  <a:gd name="T8" fmla="*/ 15 w 18"/>
                  <a:gd name="T9" fmla="*/ 25 h 25"/>
                </a:gdLst>
                <a:ahLst/>
                <a:cxnLst>
                  <a:cxn ang="0">
                    <a:pos x="T0" y="T1"/>
                  </a:cxn>
                  <a:cxn ang="0">
                    <a:pos x="T2" y="T3"/>
                  </a:cxn>
                  <a:cxn ang="0">
                    <a:pos x="T4" y="T5"/>
                  </a:cxn>
                  <a:cxn ang="0">
                    <a:pos x="T6" y="T7"/>
                  </a:cxn>
                  <a:cxn ang="0">
                    <a:pos x="T8" y="T9"/>
                  </a:cxn>
                </a:cxnLst>
                <a:rect l="0" t="0" r="r" b="b"/>
                <a:pathLst>
                  <a:path w="18" h="25">
                    <a:moveTo>
                      <a:pt x="15" y="25"/>
                    </a:moveTo>
                    <a:lnTo>
                      <a:pt x="0" y="2"/>
                    </a:lnTo>
                    <a:lnTo>
                      <a:pt x="3" y="0"/>
                    </a:lnTo>
                    <a:lnTo>
                      <a:pt x="18" y="23"/>
                    </a:lnTo>
                    <a:lnTo>
                      <a:pt x="15" y="2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45" name="Freeform 95"/>
              <p:cNvSpPr>
                <a:spLocks/>
              </p:cNvSpPr>
              <p:nvPr/>
            </p:nvSpPr>
            <p:spPr bwMode="auto">
              <a:xfrm>
                <a:off x="7092" y="3974"/>
                <a:ext cx="17" cy="20"/>
              </a:xfrm>
              <a:custGeom>
                <a:avLst/>
                <a:gdLst>
                  <a:gd name="T0" fmla="*/ 14 w 17"/>
                  <a:gd name="T1" fmla="*/ 20 h 20"/>
                  <a:gd name="T2" fmla="*/ 0 w 17"/>
                  <a:gd name="T3" fmla="*/ 2 h 20"/>
                  <a:gd name="T4" fmla="*/ 2 w 17"/>
                  <a:gd name="T5" fmla="*/ 0 h 20"/>
                  <a:gd name="T6" fmla="*/ 17 w 17"/>
                  <a:gd name="T7" fmla="*/ 19 h 20"/>
                  <a:gd name="T8" fmla="*/ 14 w 17"/>
                  <a:gd name="T9" fmla="*/ 20 h 20"/>
                </a:gdLst>
                <a:ahLst/>
                <a:cxnLst>
                  <a:cxn ang="0">
                    <a:pos x="T0" y="T1"/>
                  </a:cxn>
                  <a:cxn ang="0">
                    <a:pos x="T2" y="T3"/>
                  </a:cxn>
                  <a:cxn ang="0">
                    <a:pos x="T4" y="T5"/>
                  </a:cxn>
                  <a:cxn ang="0">
                    <a:pos x="T6" y="T7"/>
                  </a:cxn>
                  <a:cxn ang="0">
                    <a:pos x="T8" y="T9"/>
                  </a:cxn>
                </a:cxnLst>
                <a:rect l="0" t="0" r="r" b="b"/>
                <a:pathLst>
                  <a:path w="17" h="20">
                    <a:moveTo>
                      <a:pt x="14" y="20"/>
                    </a:moveTo>
                    <a:lnTo>
                      <a:pt x="0" y="2"/>
                    </a:lnTo>
                    <a:lnTo>
                      <a:pt x="2" y="0"/>
                    </a:lnTo>
                    <a:lnTo>
                      <a:pt x="17" y="19"/>
                    </a:lnTo>
                    <a:lnTo>
                      <a:pt x="14"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46" name="Freeform 96"/>
              <p:cNvSpPr>
                <a:spLocks/>
              </p:cNvSpPr>
              <p:nvPr/>
            </p:nvSpPr>
            <p:spPr bwMode="auto">
              <a:xfrm>
                <a:off x="7065" y="3960"/>
                <a:ext cx="12" cy="16"/>
              </a:xfrm>
              <a:custGeom>
                <a:avLst/>
                <a:gdLst>
                  <a:gd name="T0" fmla="*/ 9 w 12"/>
                  <a:gd name="T1" fmla="*/ 16 h 16"/>
                  <a:gd name="T2" fmla="*/ 0 w 12"/>
                  <a:gd name="T3" fmla="*/ 2 h 16"/>
                  <a:gd name="T4" fmla="*/ 2 w 12"/>
                  <a:gd name="T5" fmla="*/ 0 h 16"/>
                  <a:gd name="T6" fmla="*/ 12 w 12"/>
                  <a:gd name="T7" fmla="*/ 14 h 16"/>
                  <a:gd name="T8" fmla="*/ 9 w 12"/>
                  <a:gd name="T9" fmla="*/ 16 h 16"/>
                </a:gdLst>
                <a:ahLst/>
                <a:cxnLst>
                  <a:cxn ang="0">
                    <a:pos x="T0" y="T1"/>
                  </a:cxn>
                  <a:cxn ang="0">
                    <a:pos x="T2" y="T3"/>
                  </a:cxn>
                  <a:cxn ang="0">
                    <a:pos x="T4" y="T5"/>
                  </a:cxn>
                  <a:cxn ang="0">
                    <a:pos x="T6" y="T7"/>
                  </a:cxn>
                  <a:cxn ang="0">
                    <a:pos x="T8" y="T9"/>
                  </a:cxn>
                </a:cxnLst>
                <a:rect l="0" t="0" r="r" b="b"/>
                <a:pathLst>
                  <a:path w="12" h="16">
                    <a:moveTo>
                      <a:pt x="9" y="16"/>
                    </a:moveTo>
                    <a:lnTo>
                      <a:pt x="0" y="2"/>
                    </a:lnTo>
                    <a:lnTo>
                      <a:pt x="2" y="0"/>
                    </a:lnTo>
                    <a:lnTo>
                      <a:pt x="12" y="14"/>
                    </a:lnTo>
                    <a:lnTo>
                      <a:pt x="9" y="16"/>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47" name="Freeform 97"/>
              <p:cNvSpPr>
                <a:spLocks/>
              </p:cNvSpPr>
              <p:nvPr/>
            </p:nvSpPr>
            <p:spPr bwMode="auto">
              <a:xfrm>
                <a:off x="7062" y="3936"/>
                <a:ext cx="10" cy="13"/>
              </a:xfrm>
              <a:custGeom>
                <a:avLst/>
                <a:gdLst>
                  <a:gd name="T0" fmla="*/ 9 w 10"/>
                  <a:gd name="T1" fmla="*/ 13 h 13"/>
                  <a:gd name="T2" fmla="*/ 0 w 10"/>
                  <a:gd name="T3" fmla="*/ 1 h 13"/>
                  <a:gd name="T4" fmla="*/ 2 w 10"/>
                  <a:gd name="T5" fmla="*/ 0 h 13"/>
                  <a:gd name="T6" fmla="*/ 10 w 10"/>
                  <a:gd name="T7" fmla="*/ 11 h 13"/>
                  <a:gd name="T8" fmla="*/ 9 w 10"/>
                  <a:gd name="T9" fmla="*/ 13 h 13"/>
                </a:gdLst>
                <a:ahLst/>
                <a:cxnLst>
                  <a:cxn ang="0">
                    <a:pos x="T0" y="T1"/>
                  </a:cxn>
                  <a:cxn ang="0">
                    <a:pos x="T2" y="T3"/>
                  </a:cxn>
                  <a:cxn ang="0">
                    <a:pos x="T4" y="T5"/>
                  </a:cxn>
                  <a:cxn ang="0">
                    <a:pos x="T6" y="T7"/>
                  </a:cxn>
                  <a:cxn ang="0">
                    <a:pos x="T8" y="T9"/>
                  </a:cxn>
                </a:cxnLst>
                <a:rect l="0" t="0" r="r" b="b"/>
                <a:pathLst>
                  <a:path w="10" h="13">
                    <a:moveTo>
                      <a:pt x="9" y="13"/>
                    </a:moveTo>
                    <a:lnTo>
                      <a:pt x="0" y="1"/>
                    </a:lnTo>
                    <a:lnTo>
                      <a:pt x="2" y="0"/>
                    </a:lnTo>
                    <a:lnTo>
                      <a:pt x="10" y="11"/>
                    </a:lnTo>
                    <a:lnTo>
                      <a:pt x="9"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48" name="Freeform 98"/>
              <p:cNvSpPr>
                <a:spLocks/>
              </p:cNvSpPr>
              <p:nvPr/>
            </p:nvSpPr>
            <p:spPr bwMode="auto">
              <a:xfrm>
                <a:off x="7047" y="3936"/>
                <a:ext cx="10" cy="13"/>
              </a:xfrm>
              <a:custGeom>
                <a:avLst/>
                <a:gdLst>
                  <a:gd name="T0" fmla="*/ 8 w 10"/>
                  <a:gd name="T1" fmla="*/ 13 h 13"/>
                  <a:gd name="T2" fmla="*/ 0 w 10"/>
                  <a:gd name="T3" fmla="*/ 1 h 13"/>
                  <a:gd name="T4" fmla="*/ 3 w 10"/>
                  <a:gd name="T5" fmla="*/ 0 h 13"/>
                  <a:gd name="T6" fmla="*/ 10 w 10"/>
                  <a:gd name="T7" fmla="*/ 11 h 13"/>
                  <a:gd name="T8" fmla="*/ 8 w 10"/>
                  <a:gd name="T9" fmla="*/ 13 h 13"/>
                </a:gdLst>
                <a:ahLst/>
                <a:cxnLst>
                  <a:cxn ang="0">
                    <a:pos x="T0" y="T1"/>
                  </a:cxn>
                  <a:cxn ang="0">
                    <a:pos x="T2" y="T3"/>
                  </a:cxn>
                  <a:cxn ang="0">
                    <a:pos x="T4" y="T5"/>
                  </a:cxn>
                  <a:cxn ang="0">
                    <a:pos x="T6" y="T7"/>
                  </a:cxn>
                  <a:cxn ang="0">
                    <a:pos x="T8" y="T9"/>
                  </a:cxn>
                </a:cxnLst>
                <a:rect l="0" t="0" r="r" b="b"/>
                <a:pathLst>
                  <a:path w="10" h="13">
                    <a:moveTo>
                      <a:pt x="8" y="13"/>
                    </a:moveTo>
                    <a:lnTo>
                      <a:pt x="0" y="1"/>
                    </a:lnTo>
                    <a:lnTo>
                      <a:pt x="3" y="0"/>
                    </a:lnTo>
                    <a:lnTo>
                      <a:pt x="10" y="11"/>
                    </a:lnTo>
                    <a:lnTo>
                      <a:pt x="8"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49" name="Freeform 99"/>
              <p:cNvSpPr>
                <a:spLocks/>
              </p:cNvSpPr>
              <p:nvPr/>
            </p:nvSpPr>
            <p:spPr bwMode="auto">
              <a:xfrm>
                <a:off x="7071" y="3947"/>
                <a:ext cx="13" cy="15"/>
              </a:xfrm>
              <a:custGeom>
                <a:avLst/>
                <a:gdLst>
                  <a:gd name="T0" fmla="*/ 11 w 13"/>
                  <a:gd name="T1" fmla="*/ 15 h 15"/>
                  <a:gd name="T2" fmla="*/ 0 w 13"/>
                  <a:gd name="T3" fmla="*/ 2 h 15"/>
                  <a:gd name="T4" fmla="*/ 1 w 13"/>
                  <a:gd name="T5" fmla="*/ 0 h 15"/>
                  <a:gd name="T6" fmla="*/ 13 w 13"/>
                  <a:gd name="T7" fmla="*/ 13 h 15"/>
                  <a:gd name="T8" fmla="*/ 11 w 13"/>
                  <a:gd name="T9" fmla="*/ 15 h 15"/>
                </a:gdLst>
                <a:ahLst/>
                <a:cxnLst>
                  <a:cxn ang="0">
                    <a:pos x="T0" y="T1"/>
                  </a:cxn>
                  <a:cxn ang="0">
                    <a:pos x="T2" y="T3"/>
                  </a:cxn>
                  <a:cxn ang="0">
                    <a:pos x="T4" y="T5"/>
                  </a:cxn>
                  <a:cxn ang="0">
                    <a:pos x="T6" y="T7"/>
                  </a:cxn>
                  <a:cxn ang="0">
                    <a:pos x="T8" y="T9"/>
                  </a:cxn>
                </a:cxnLst>
                <a:rect l="0" t="0" r="r" b="b"/>
                <a:pathLst>
                  <a:path w="13" h="15">
                    <a:moveTo>
                      <a:pt x="11" y="15"/>
                    </a:moveTo>
                    <a:lnTo>
                      <a:pt x="0" y="2"/>
                    </a:lnTo>
                    <a:lnTo>
                      <a:pt x="1" y="0"/>
                    </a:lnTo>
                    <a:lnTo>
                      <a:pt x="13" y="13"/>
                    </a:lnTo>
                    <a:lnTo>
                      <a:pt x="11"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50" name="Freeform 100"/>
              <p:cNvSpPr>
                <a:spLocks/>
              </p:cNvSpPr>
              <p:nvPr/>
            </p:nvSpPr>
            <p:spPr bwMode="auto">
              <a:xfrm>
                <a:off x="7007" y="3962"/>
                <a:ext cx="6" cy="12"/>
              </a:xfrm>
              <a:custGeom>
                <a:avLst/>
                <a:gdLst>
                  <a:gd name="T0" fmla="*/ 6 w 6"/>
                  <a:gd name="T1" fmla="*/ 12 h 12"/>
                  <a:gd name="T2" fmla="*/ 0 w 6"/>
                  <a:gd name="T3" fmla="*/ 0 h 12"/>
                  <a:gd name="T4" fmla="*/ 6 w 6"/>
                  <a:gd name="T5" fmla="*/ 12 h 12"/>
                </a:gdLst>
                <a:ahLst/>
                <a:cxnLst>
                  <a:cxn ang="0">
                    <a:pos x="T0" y="T1"/>
                  </a:cxn>
                  <a:cxn ang="0">
                    <a:pos x="T2" y="T3"/>
                  </a:cxn>
                  <a:cxn ang="0">
                    <a:pos x="T4" y="T5"/>
                  </a:cxn>
                </a:cxnLst>
                <a:rect l="0" t="0" r="r" b="b"/>
                <a:pathLst>
                  <a:path w="6" h="12">
                    <a:moveTo>
                      <a:pt x="6" y="12"/>
                    </a:moveTo>
                    <a:lnTo>
                      <a:pt x="0" y="0"/>
                    </a:lnTo>
                    <a:lnTo>
                      <a:pt x="6" y="12"/>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51" name="Line 101"/>
              <p:cNvSpPr>
                <a:spLocks noChangeShapeType="1"/>
              </p:cNvSpPr>
              <p:nvPr/>
            </p:nvSpPr>
            <p:spPr bwMode="auto">
              <a:xfrm flipH="1" flipV="1">
                <a:off x="7007" y="3962"/>
                <a:ext cx="6" cy="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52" name="Freeform 102"/>
              <p:cNvSpPr>
                <a:spLocks/>
              </p:cNvSpPr>
              <p:nvPr/>
            </p:nvSpPr>
            <p:spPr bwMode="auto">
              <a:xfrm>
                <a:off x="6989" y="3962"/>
                <a:ext cx="7" cy="14"/>
              </a:xfrm>
              <a:custGeom>
                <a:avLst/>
                <a:gdLst>
                  <a:gd name="T0" fmla="*/ 4 w 7"/>
                  <a:gd name="T1" fmla="*/ 14 h 14"/>
                  <a:gd name="T2" fmla="*/ 0 w 7"/>
                  <a:gd name="T3" fmla="*/ 0 h 14"/>
                  <a:gd name="T4" fmla="*/ 2 w 7"/>
                  <a:gd name="T5" fmla="*/ 0 h 14"/>
                  <a:gd name="T6" fmla="*/ 7 w 7"/>
                  <a:gd name="T7" fmla="*/ 12 h 14"/>
                  <a:gd name="T8" fmla="*/ 4 w 7"/>
                  <a:gd name="T9" fmla="*/ 14 h 14"/>
                </a:gdLst>
                <a:ahLst/>
                <a:cxnLst>
                  <a:cxn ang="0">
                    <a:pos x="T0" y="T1"/>
                  </a:cxn>
                  <a:cxn ang="0">
                    <a:pos x="T2" y="T3"/>
                  </a:cxn>
                  <a:cxn ang="0">
                    <a:pos x="T4" y="T5"/>
                  </a:cxn>
                  <a:cxn ang="0">
                    <a:pos x="T6" y="T7"/>
                  </a:cxn>
                  <a:cxn ang="0">
                    <a:pos x="T8" y="T9"/>
                  </a:cxn>
                </a:cxnLst>
                <a:rect l="0" t="0" r="r" b="b"/>
                <a:pathLst>
                  <a:path w="7" h="14">
                    <a:moveTo>
                      <a:pt x="4" y="14"/>
                    </a:moveTo>
                    <a:lnTo>
                      <a:pt x="0" y="0"/>
                    </a:lnTo>
                    <a:lnTo>
                      <a:pt x="2" y="0"/>
                    </a:lnTo>
                    <a:lnTo>
                      <a:pt x="7" y="12"/>
                    </a:lnTo>
                    <a:lnTo>
                      <a:pt x="4"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53" name="Freeform 103"/>
              <p:cNvSpPr>
                <a:spLocks/>
              </p:cNvSpPr>
              <p:nvPr/>
            </p:nvSpPr>
            <p:spPr bwMode="auto">
              <a:xfrm>
                <a:off x="6972" y="3962"/>
                <a:ext cx="5" cy="14"/>
              </a:xfrm>
              <a:custGeom>
                <a:avLst/>
                <a:gdLst>
                  <a:gd name="T0" fmla="*/ 4 w 5"/>
                  <a:gd name="T1" fmla="*/ 14 h 14"/>
                  <a:gd name="T2" fmla="*/ 0 w 5"/>
                  <a:gd name="T3" fmla="*/ 0 h 14"/>
                  <a:gd name="T4" fmla="*/ 2 w 5"/>
                  <a:gd name="T5" fmla="*/ 0 h 14"/>
                  <a:gd name="T6" fmla="*/ 5 w 5"/>
                  <a:gd name="T7" fmla="*/ 12 h 14"/>
                  <a:gd name="T8" fmla="*/ 4 w 5"/>
                  <a:gd name="T9" fmla="*/ 14 h 14"/>
                </a:gdLst>
                <a:ahLst/>
                <a:cxnLst>
                  <a:cxn ang="0">
                    <a:pos x="T0" y="T1"/>
                  </a:cxn>
                  <a:cxn ang="0">
                    <a:pos x="T2" y="T3"/>
                  </a:cxn>
                  <a:cxn ang="0">
                    <a:pos x="T4" y="T5"/>
                  </a:cxn>
                  <a:cxn ang="0">
                    <a:pos x="T6" y="T7"/>
                  </a:cxn>
                  <a:cxn ang="0">
                    <a:pos x="T8" y="T9"/>
                  </a:cxn>
                </a:cxnLst>
                <a:rect l="0" t="0" r="r" b="b"/>
                <a:pathLst>
                  <a:path w="5" h="14">
                    <a:moveTo>
                      <a:pt x="4" y="14"/>
                    </a:moveTo>
                    <a:lnTo>
                      <a:pt x="0" y="0"/>
                    </a:lnTo>
                    <a:lnTo>
                      <a:pt x="2" y="0"/>
                    </a:lnTo>
                    <a:lnTo>
                      <a:pt x="5" y="12"/>
                    </a:lnTo>
                    <a:lnTo>
                      <a:pt x="4"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54" name="Freeform 104"/>
              <p:cNvSpPr>
                <a:spLocks/>
              </p:cNvSpPr>
              <p:nvPr/>
            </p:nvSpPr>
            <p:spPr bwMode="auto">
              <a:xfrm>
                <a:off x="6955" y="3962"/>
                <a:ext cx="5" cy="14"/>
              </a:xfrm>
              <a:custGeom>
                <a:avLst/>
                <a:gdLst>
                  <a:gd name="T0" fmla="*/ 2 w 5"/>
                  <a:gd name="T1" fmla="*/ 14 h 14"/>
                  <a:gd name="T2" fmla="*/ 0 w 5"/>
                  <a:gd name="T3" fmla="*/ 0 h 14"/>
                  <a:gd name="T4" fmla="*/ 2 w 5"/>
                  <a:gd name="T5" fmla="*/ 0 h 14"/>
                  <a:gd name="T6" fmla="*/ 5 w 5"/>
                  <a:gd name="T7" fmla="*/ 12 h 14"/>
                  <a:gd name="T8" fmla="*/ 2 w 5"/>
                  <a:gd name="T9" fmla="*/ 14 h 14"/>
                </a:gdLst>
                <a:ahLst/>
                <a:cxnLst>
                  <a:cxn ang="0">
                    <a:pos x="T0" y="T1"/>
                  </a:cxn>
                  <a:cxn ang="0">
                    <a:pos x="T2" y="T3"/>
                  </a:cxn>
                  <a:cxn ang="0">
                    <a:pos x="T4" y="T5"/>
                  </a:cxn>
                  <a:cxn ang="0">
                    <a:pos x="T6" y="T7"/>
                  </a:cxn>
                  <a:cxn ang="0">
                    <a:pos x="T8" y="T9"/>
                  </a:cxn>
                </a:cxnLst>
                <a:rect l="0" t="0" r="r" b="b"/>
                <a:pathLst>
                  <a:path w="5" h="14">
                    <a:moveTo>
                      <a:pt x="2" y="14"/>
                    </a:moveTo>
                    <a:lnTo>
                      <a:pt x="0" y="0"/>
                    </a:lnTo>
                    <a:lnTo>
                      <a:pt x="2" y="0"/>
                    </a:lnTo>
                    <a:lnTo>
                      <a:pt x="5" y="12"/>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55" name="Freeform 105"/>
              <p:cNvSpPr>
                <a:spLocks/>
              </p:cNvSpPr>
              <p:nvPr/>
            </p:nvSpPr>
            <p:spPr bwMode="auto">
              <a:xfrm>
                <a:off x="6938" y="3962"/>
                <a:ext cx="4" cy="12"/>
              </a:xfrm>
              <a:custGeom>
                <a:avLst/>
                <a:gdLst>
                  <a:gd name="T0" fmla="*/ 2 w 4"/>
                  <a:gd name="T1" fmla="*/ 12 h 12"/>
                  <a:gd name="T2" fmla="*/ 0 w 4"/>
                  <a:gd name="T3" fmla="*/ 0 h 12"/>
                  <a:gd name="T4" fmla="*/ 2 w 4"/>
                  <a:gd name="T5" fmla="*/ 0 h 12"/>
                  <a:gd name="T6" fmla="*/ 4 w 4"/>
                  <a:gd name="T7" fmla="*/ 12 h 12"/>
                  <a:gd name="T8" fmla="*/ 2 w 4"/>
                  <a:gd name="T9" fmla="*/ 12 h 12"/>
                </a:gdLst>
                <a:ahLst/>
                <a:cxnLst>
                  <a:cxn ang="0">
                    <a:pos x="T0" y="T1"/>
                  </a:cxn>
                  <a:cxn ang="0">
                    <a:pos x="T2" y="T3"/>
                  </a:cxn>
                  <a:cxn ang="0">
                    <a:pos x="T4" y="T5"/>
                  </a:cxn>
                  <a:cxn ang="0">
                    <a:pos x="T6" y="T7"/>
                  </a:cxn>
                  <a:cxn ang="0">
                    <a:pos x="T8" y="T9"/>
                  </a:cxn>
                </a:cxnLst>
                <a:rect l="0" t="0" r="r" b="b"/>
                <a:pathLst>
                  <a:path w="4" h="12">
                    <a:moveTo>
                      <a:pt x="2" y="12"/>
                    </a:moveTo>
                    <a:lnTo>
                      <a:pt x="0" y="0"/>
                    </a:lnTo>
                    <a:lnTo>
                      <a:pt x="2" y="0"/>
                    </a:lnTo>
                    <a:lnTo>
                      <a:pt x="4" y="12"/>
                    </a:lnTo>
                    <a:lnTo>
                      <a:pt x="2"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56" name="Freeform 106"/>
              <p:cNvSpPr>
                <a:spLocks/>
              </p:cNvSpPr>
              <p:nvPr/>
            </p:nvSpPr>
            <p:spPr bwMode="auto">
              <a:xfrm>
                <a:off x="6922" y="3963"/>
                <a:ext cx="3" cy="11"/>
              </a:xfrm>
              <a:custGeom>
                <a:avLst/>
                <a:gdLst>
                  <a:gd name="T0" fmla="*/ 0 w 3"/>
                  <a:gd name="T1" fmla="*/ 11 h 11"/>
                  <a:gd name="T2" fmla="*/ 0 w 3"/>
                  <a:gd name="T3" fmla="*/ 0 h 11"/>
                  <a:gd name="T4" fmla="*/ 1 w 3"/>
                  <a:gd name="T5" fmla="*/ 0 h 11"/>
                  <a:gd name="T6" fmla="*/ 3 w 3"/>
                  <a:gd name="T7" fmla="*/ 11 h 11"/>
                  <a:gd name="T8" fmla="*/ 0 w 3"/>
                  <a:gd name="T9" fmla="*/ 11 h 11"/>
                </a:gdLst>
                <a:ahLst/>
                <a:cxnLst>
                  <a:cxn ang="0">
                    <a:pos x="T0" y="T1"/>
                  </a:cxn>
                  <a:cxn ang="0">
                    <a:pos x="T2" y="T3"/>
                  </a:cxn>
                  <a:cxn ang="0">
                    <a:pos x="T4" y="T5"/>
                  </a:cxn>
                  <a:cxn ang="0">
                    <a:pos x="T6" y="T7"/>
                  </a:cxn>
                  <a:cxn ang="0">
                    <a:pos x="T8" y="T9"/>
                  </a:cxn>
                </a:cxnLst>
                <a:rect l="0" t="0" r="r" b="b"/>
                <a:pathLst>
                  <a:path w="3" h="11">
                    <a:moveTo>
                      <a:pt x="0" y="11"/>
                    </a:moveTo>
                    <a:lnTo>
                      <a:pt x="0" y="0"/>
                    </a:lnTo>
                    <a:lnTo>
                      <a:pt x="1" y="0"/>
                    </a:lnTo>
                    <a:lnTo>
                      <a:pt x="3" y="11"/>
                    </a:lnTo>
                    <a:lnTo>
                      <a:pt x="0" y="11"/>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57" name="Rectangle 107"/>
              <p:cNvSpPr>
                <a:spLocks noChangeArrowheads="1"/>
              </p:cNvSpPr>
              <p:nvPr/>
            </p:nvSpPr>
            <p:spPr bwMode="auto">
              <a:xfrm>
                <a:off x="6904" y="3962"/>
                <a:ext cx="2" cy="12"/>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58" name="Freeform 108"/>
              <p:cNvSpPr>
                <a:spLocks/>
              </p:cNvSpPr>
              <p:nvPr/>
            </p:nvSpPr>
            <p:spPr bwMode="auto">
              <a:xfrm>
                <a:off x="6885" y="3962"/>
                <a:ext cx="4" cy="12"/>
              </a:xfrm>
              <a:custGeom>
                <a:avLst/>
                <a:gdLst>
                  <a:gd name="T0" fmla="*/ 3 w 4"/>
                  <a:gd name="T1" fmla="*/ 12 h 12"/>
                  <a:gd name="T2" fmla="*/ 0 w 4"/>
                  <a:gd name="T3" fmla="*/ 12 h 12"/>
                  <a:gd name="T4" fmla="*/ 2 w 4"/>
                  <a:gd name="T5" fmla="*/ 0 h 12"/>
                  <a:gd name="T6" fmla="*/ 4 w 4"/>
                  <a:gd name="T7" fmla="*/ 0 h 12"/>
                  <a:gd name="T8" fmla="*/ 3 w 4"/>
                  <a:gd name="T9" fmla="*/ 12 h 12"/>
                </a:gdLst>
                <a:ahLst/>
                <a:cxnLst>
                  <a:cxn ang="0">
                    <a:pos x="T0" y="T1"/>
                  </a:cxn>
                  <a:cxn ang="0">
                    <a:pos x="T2" y="T3"/>
                  </a:cxn>
                  <a:cxn ang="0">
                    <a:pos x="T4" y="T5"/>
                  </a:cxn>
                  <a:cxn ang="0">
                    <a:pos x="T6" y="T7"/>
                  </a:cxn>
                  <a:cxn ang="0">
                    <a:pos x="T8" y="T9"/>
                  </a:cxn>
                </a:cxnLst>
                <a:rect l="0" t="0" r="r" b="b"/>
                <a:pathLst>
                  <a:path w="4" h="12">
                    <a:moveTo>
                      <a:pt x="3" y="12"/>
                    </a:moveTo>
                    <a:lnTo>
                      <a:pt x="0" y="12"/>
                    </a:lnTo>
                    <a:lnTo>
                      <a:pt x="2" y="0"/>
                    </a:lnTo>
                    <a:lnTo>
                      <a:pt x="4" y="0"/>
                    </a:lnTo>
                    <a:lnTo>
                      <a:pt x="3"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59" name="Freeform 109"/>
              <p:cNvSpPr>
                <a:spLocks/>
              </p:cNvSpPr>
              <p:nvPr/>
            </p:nvSpPr>
            <p:spPr bwMode="auto">
              <a:xfrm>
                <a:off x="6868" y="3962"/>
                <a:ext cx="4" cy="12"/>
              </a:xfrm>
              <a:custGeom>
                <a:avLst/>
                <a:gdLst>
                  <a:gd name="T0" fmla="*/ 2 w 4"/>
                  <a:gd name="T1" fmla="*/ 12 h 12"/>
                  <a:gd name="T2" fmla="*/ 0 w 4"/>
                  <a:gd name="T3" fmla="*/ 12 h 12"/>
                  <a:gd name="T4" fmla="*/ 3 w 4"/>
                  <a:gd name="T5" fmla="*/ 0 h 12"/>
                  <a:gd name="T6" fmla="*/ 4 w 4"/>
                  <a:gd name="T7" fmla="*/ 0 h 12"/>
                  <a:gd name="T8" fmla="*/ 2 w 4"/>
                  <a:gd name="T9" fmla="*/ 12 h 12"/>
                </a:gdLst>
                <a:ahLst/>
                <a:cxnLst>
                  <a:cxn ang="0">
                    <a:pos x="T0" y="T1"/>
                  </a:cxn>
                  <a:cxn ang="0">
                    <a:pos x="T2" y="T3"/>
                  </a:cxn>
                  <a:cxn ang="0">
                    <a:pos x="T4" y="T5"/>
                  </a:cxn>
                  <a:cxn ang="0">
                    <a:pos x="T6" y="T7"/>
                  </a:cxn>
                  <a:cxn ang="0">
                    <a:pos x="T8" y="T9"/>
                  </a:cxn>
                </a:cxnLst>
                <a:rect l="0" t="0" r="r" b="b"/>
                <a:pathLst>
                  <a:path w="4" h="12">
                    <a:moveTo>
                      <a:pt x="2" y="12"/>
                    </a:moveTo>
                    <a:lnTo>
                      <a:pt x="0" y="12"/>
                    </a:lnTo>
                    <a:lnTo>
                      <a:pt x="3" y="0"/>
                    </a:lnTo>
                    <a:lnTo>
                      <a:pt x="4" y="0"/>
                    </a:lnTo>
                    <a:lnTo>
                      <a:pt x="2"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60" name="Freeform 110"/>
              <p:cNvSpPr>
                <a:spLocks/>
              </p:cNvSpPr>
              <p:nvPr/>
            </p:nvSpPr>
            <p:spPr bwMode="auto">
              <a:xfrm>
                <a:off x="6850" y="3962"/>
                <a:ext cx="5" cy="14"/>
              </a:xfrm>
              <a:custGeom>
                <a:avLst/>
                <a:gdLst>
                  <a:gd name="T0" fmla="*/ 2 w 5"/>
                  <a:gd name="T1" fmla="*/ 14 h 14"/>
                  <a:gd name="T2" fmla="*/ 0 w 5"/>
                  <a:gd name="T3" fmla="*/ 12 h 14"/>
                  <a:gd name="T4" fmla="*/ 4 w 5"/>
                  <a:gd name="T5" fmla="*/ 0 h 14"/>
                  <a:gd name="T6" fmla="*/ 5 w 5"/>
                  <a:gd name="T7" fmla="*/ 0 h 14"/>
                  <a:gd name="T8" fmla="*/ 2 w 5"/>
                  <a:gd name="T9" fmla="*/ 14 h 14"/>
                </a:gdLst>
                <a:ahLst/>
                <a:cxnLst>
                  <a:cxn ang="0">
                    <a:pos x="T0" y="T1"/>
                  </a:cxn>
                  <a:cxn ang="0">
                    <a:pos x="T2" y="T3"/>
                  </a:cxn>
                  <a:cxn ang="0">
                    <a:pos x="T4" y="T5"/>
                  </a:cxn>
                  <a:cxn ang="0">
                    <a:pos x="T6" y="T7"/>
                  </a:cxn>
                  <a:cxn ang="0">
                    <a:pos x="T8" y="T9"/>
                  </a:cxn>
                </a:cxnLst>
                <a:rect l="0" t="0" r="r" b="b"/>
                <a:pathLst>
                  <a:path w="5" h="14">
                    <a:moveTo>
                      <a:pt x="2" y="14"/>
                    </a:moveTo>
                    <a:lnTo>
                      <a:pt x="0" y="12"/>
                    </a:lnTo>
                    <a:lnTo>
                      <a:pt x="4" y="0"/>
                    </a:lnTo>
                    <a:lnTo>
                      <a:pt x="5" y="0"/>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61" name="Freeform 111"/>
              <p:cNvSpPr>
                <a:spLocks/>
              </p:cNvSpPr>
              <p:nvPr/>
            </p:nvSpPr>
            <p:spPr bwMode="auto">
              <a:xfrm>
                <a:off x="6833" y="3962"/>
                <a:ext cx="5" cy="14"/>
              </a:xfrm>
              <a:custGeom>
                <a:avLst/>
                <a:gdLst>
                  <a:gd name="T0" fmla="*/ 1 w 5"/>
                  <a:gd name="T1" fmla="*/ 14 h 14"/>
                  <a:gd name="T2" fmla="*/ 0 w 5"/>
                  <a:gd name="T3" fmla="*/ 12 h 14"/>
                  <a:gd name="T4" fmla="*/ 4 w 5"/>
                  <a:gd name="T5" fmla="*/ 0 h 14"/>
                  <a:gd name="T6" fmla="*/ 5 w 5"/>
                  <a:gd name="T7" fmla="*/ 0 h 14"/>
                  <a:gd name="T8" fmla="*/ 1 w 5"/>
                  <a:gd name="T9" fmla="*/ 14 h 14"/>
                </a:gdLst>
                <a:ahLst/>
                <a:cxnLst>
                  <a:cxn ang="0">
                    <a:pos x="T0" y="T1"/>
                  </a:cxn>
                  <a:cxn ang="0">
                    <a:pos x="T2" y="T3"/>
                  </a:cxn>
                  <a:cxn ang="0">
                    <a:pos x="T4" y="T5"/>
                  </a:cxn>
                  <a:cxn ang="0">
                    <a:pos x="T6" y="T7"/>
                  </a:cxn>
                  <a:cxn ang="0">
                    <a:pos x="T8" y="T9"/>
                  </a:cxn>
                </a:cxnLst>
                <a:rect l="0" t="0" r="r" b="b"/>
                <a:pathLst>
                  <a:path w="5" h="14">
                    <a:moveTo>
                      <a:pt x="1" y="14"/>
                    </a:moveTo>
                    <a:lnTo>
                      <a:pt x="0" y="12"/>
                    </a:lnTo>
                    <a:lnTo>
                      <a:pt x="4" y="0"/>
                    </a:lnTo>
                    <a:lnTo>
                      <a:pt x="5" y="0"/>
                    </a:lnTo>
                    <a:lnTo>
                      <a:pt x="1"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62" name="Freeform 113"/>
              <p:cNvSpPr>
                <a:spLocks/>
              </p:cNvSpPr>
              <p:nvPr/>
            </p:nvSpPr>
            <p:spPr bwMode="auto">
              <a:xfrm>
                <a:off x="6814" y="3962"/>
                <a:ext cx="7" cy="14"/>
              </a:xfrm>
              <a:custGeom>
                <a:avLst/>
                <a:gdLst>
                  <a:gd name="T0" fmla="*/ 2 w 7"/>
                  <a:gd name="T1" fmla="*/ 14 h 14"/>
                  <a:gd name="T2" fmla="*/ 0 w 7"/>
                  <a:gd name="T3" fmla="*/ 12 h 14"/>
                  <a:gd name="T4" fmla="*/ 6 w 7"/>
                  <a:gd name="T5" fmla="*/ 0 h 14"/>
                  <a:gd name="T6" fmla="*/ 7 w 7"/>
                  <a:gd name="T7" fmla="*/ 0 h 14"/>
                  <a:gd name="T8" fmla="*/ 2 w 7"/>
                  <a:gd name="T9" fmla="*/ 14 h 14"/>
                </a:gdLst>
                <a:ahLst/>
                <a:cxnLst>
                  <a:cxn ang="0">
                    <a:pos x="T0" y="T1"/>
                  </a:cxn>
                  <a:cxn ang="0">
                    <a:pos x="T2" y="T3"/>
                  </a:cxn>
                  <a:cxn ang="0">
                    <a:pos x="T4" y="T5"/>
                  </a:cxn>
                  <a:cxn ang="0">
                    <a:pos x="T6" y="T7"/>
                  </a:cxn>
                  <a:cxn ang="0">
                    <a:pos x="T8" y="T9"/>
                  </a:cxn>
                </a:cxnLst>
                <a:rect l="0" t="0" r="r" b="b"/>
                <a:pathLst>
                  <a:path w="7" h="14">
                    <a:moveTo>
                      <a:pt x="2" y="14"/>
                    </a:moveTo>
                    <a:lnTo>
                      <a:pt x="0" y="12"/>
                    </a:lnTo>
                    <a:lnTo>
                      <a:pt x="6" y="0"/>
                    </a:lnTo>
                    <a:lnTo>
                      <a:pt x="7" y="0"/>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63" name="Freeform 114"/>
              <p:cNvSpPr>
                <a:spLocks/>
              </p:cNvSpPr>
              <p:nvPr/>
            </p:nvSpPr>
            <p:spPr bwMode="auto">
              <a:xfrm>
                <a:off x="6797" y="3962"/>
                <a:ext cx="9" cy="14"/>
              </a:xfrm>
              <a:custGeom>
                <a:avLst/>
                <a:gdLst>
                  <a:gd name="T0" fmla="*/ 2 w 9"/>
                  <a:gd name="T1" fmla="*/ 14 h 14"/>
                  <a:gd name="T2" fmla="*/ 0 w 9"/>
                  <a:gd name="T3" fmla="*/ 12 h 14"/>
                  <a:gd name="T4" fmla="*/ 6 w 9"/>
                  <a:gd name="T5" fmla="*/ 0 h 14"/>
                  <a:gd name="T6" fmla="*/ 9 w 9"/>
                  <a:gd name="T7" fmla="*/ 0 h 14"/>
                  <a:gd name="T8" fmla="*/ 2 w 9"/>
                  <a:gd name="T9" fmla="*/ 14 h 14"/>
                </a:gdLst>
                <a:ahLst/>
                <a:cxnLst>
                  <a:cxn ang="0">
                    <a:pos x="T0" y="T1"/>
                  </a:cxn>
                  <a:cxn ang="0">
                    <a:pos x="T2" y="T3"/>
                  </a:cxn>
                  <a:cxn ang="0">
                    <a:pos x="T4" y="T5"/>
                  </a:cxn>
                  <a:cxn ang="0">
                    <a:pos x="T6" y="T7"/>
                  </a:cxn>
                  <a:cxn ang="0">
                    <a:pos x="T8" y="T9"/>
                  </a:cxn>
                </a:cxnLst>
                <a:rect l="0" t="0" r="r" b="b"/>
                <a:pathLst>
                  <a:path w="9" h="14">
                    <a:moveTo>
                      <a:pt x="2" y="14"/>
                    </a:moveTo>
                    <a:lnTo>
                      <a:pt x="0" y="12"/>
                    </a:lnTo>
                    <a:lnTo>
                      <a:pt x="6" y="0"/>
                    </a:lnTo>
                    <a:lnTo>
                      <a:pt x="9" y="0"/>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64" name="Freeform 115"/>
              <p:cNvSpPr>
                <a:spLocks/>
              </p:cNvSpPr>
              <p:nvPr/>
            </p:nvSpPr>
            <p:spPr bwMode="auto">
              <a:xfrm>
                <a:off x="6779" y="3962"/>
                <a:ext cx="10" cy="14"/>
              </a:xfrm>
              <a:custGeom>
                <a:avLst/>
                <a:gdLst>
                  <a:gd name="T0" fmla="*/ 1 w 10"/>
                  <a:gd name="T1" fmla="*/ 14 h 14"/>
                  <a:gd name="T2" fmla="*/ 0 w 10"/>
                  <a:gd name="T3" fmla="*/ 12 h 14"/>
                  <a:gd name="T4" fmla="*/ 7 w 10"/>
                  <a:gd name="T5" fmla="*/ 0 h 14"/>
                  <a:gd name="T6" fmla="*/ 10 w 10"/>
                  <a:gd name="T7" fmla="*/ 0 h 14"/>
                  <a:gd name="T8" fmla="*/ 1 w 10"/>
                  <a:gd name="T9" fmla="*/ 14 h 14"/>
                </a:gdLst>
                <a:ahLst/>
                <a:cxnLst>
                  <a:cxn ang="0">
                    <a:pos x="T0" y="T1"/>
                  </a:cxn>
                  <a:cxn ang="0">
                    <a:pos x="T2" y="T3"/>
                  </a:cxn>
                  <a:cxn ang="0">
                    <a:pos x="T4" y="T5"/>
                  </a:cxn>
                  <a:cxn ang="0">
                    <a:pos x="T6" y="T7"/>
                  </a:cxn>
                  <a:cxn ang="0">
                    <a:pos x="T8" y="T9"/>
                  </a:cxn>
                </a:cxnLst>
                <a:rect l="0" t="0" r="r" b="b"/>
                <a:pathLst>
                  <a:path w="10" h="14">
                    <a:moveTo>
                      <a:pt x="1" y="14"/>
                    </a:moveTo>
                    <a:lnTo>
                      <a:pt x="0" y="12"/>
                    </a:lnTo>
                    <a:lnTo>
                      <a:pt x="7" y="0"/>
                    </a:lnTo>
                    <a:lnTo>
                      <a:pt x="10" y="0"/>
                    </a:lnTo>
                    <a:lnTo>
                      <a:pt x="1"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65" name="Freeform 116"/>
              <p:cNvSpPr>
                <a:spLocks/>
              </p:cNvSpPr>
              <p:nvPr/>
            </p:nvSpPr>
            <p:spPr bwMode="auto">
              <a:xfrm>
                <a:off x="6760" y="3960"/>
                <a:ext cx="12" cy="16"/>
              </a:xfrm>
              <a:custGeom>
                <a:avLst/>
                <a:gdLst>
                  <a:gd name="T0" fmla="*/ 3 w 12"/>
                  <a:gd name="T1" fmla="*/ 16 h 16"/>
                  <a:gd name="T2" fmla="*/ 0 w 12"/>
                  <a:gd name="T3" fmla="*/ 14 h 16"/>
                  <a:gd name="T4" fmla="*/ 9 w 12"/>
                  <a:gd name="T5" fmla="*/ 0 h 16"/>
                  <a:gd name="T6" fmla="*/ 12 w 12"/>
                  <a:gd name="T7" fmla="*/ 2 h 16"/>
                  <a:gd name="T8" fmla="*/ 3 w 12"/>
                  <a:gd name="T9" fmla="*/ 16 h 16"/>
                </a:gdLst>
                <a:ahLst/>
                <a:cxnLst>
                  <a:cxn ang="0">
                    <a:pos x="T0" y="T1"/>
                  </a:cxn>
                  <a:cxn ang="0">
                    <a:pos x="T2" y="T3"/>
                  </a:cxn>
                  <a:cxn ang="0">
                    <a:pos x="T4" y="T5"/>
                  </a:cxn>
                  <a:cxn ang="0">
                    <a:pos x="T6" y="T7"/>
                  </a:cxn>
                  <a:cxn ang="0">
                    <a:pos x="T8" y="T9"/>
                  </a:cxn>
                </a:cxnLst>
                <a:rect l="0" t="0" r="r" b="b"/>
                <a:pathLst>
                  <a:path w="12" h="16">
                    <a:moveTo>
                      <a:pt x="3" y="16"/>
                    </a:moveTo>
                    <a:lnTo>
                      <a:pt x="0" y="14"/>
                    </a:lnTo>
                    <a:lnTo>
                      <a:pt x="9" y="0"/>
                    </a:lnTo>
                    <a:lnTo>
                      <a:pt x="12" y="2"/>
                    </a:lnTo>
                    <a:lnTo>
                      <a:pt x="3" y="16"/>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66" name="Freeform 117"/>
              <p:cNvSpPr>
                <a:spLocks/>
              </p:cNvSpPr>
              <p:nvPr/>
            </p:nvSpPr>
            <p:spPr bwMode="auto">
              <a:xfrm>
                <a:off x="6743" y="3960"/>
                <a:ext cx="12" cy="16"/>
              </a:xfrm>
              <a:custGeom>
                <a:avLst/>
                <a:gdLst>
                  <a:gd name="T0" fmla="*/ 2 w 12"/>
                  <a:gd name="T1" fmla="*/ 16 h 16"/>
                  <a:gd name="T2" fmla="*/ 0 w 12"/>
                  <a:gd name="T3" fmla="*/ 14 h 16"/>
                  <a:gd name="T4" fmla="*/ 10 w 12"/>
                  <a:gd name="T5" fmla="*/ 0 h 16"/>
                  <a:gd name="T6" fmla="*/ 12 w 12"/>
                  <a:gd name="T7" fmla="*/ 2 h 16"/>
                  <a:gd name="T8" fmla="*/ 2 w 12"/>
                  <a:gd name="T9" fmla="*/ 16 h 16"/>
                </a:gdLst>
                <a:ahLst/>
                <a:cxnLst>
                  <a:cxn ang="0">
                    <a:pos x="T0" y="T1"/>
                  </a:cxn>
                  <a:cxn ang="0">
                    <a:pos x="T2" y="T3"/>
                  </a:cxn>
                  <a:cxn ang="0">
                    <a:pos x="T4" y="T5"/>
                  </a:cxn>
                  <a:cxn ang="0">
                    <a:pos x="T6" y="T7"/>
                  </a:cxn>
                  <a:cxn ang="0">
                    <a:pos x="T8" y="T9"/>
                  </a:cxn>
                </a:cxnLst>
                <a:rect l="0" t="0" r="r" b="b"/>
                <a:pathLst>
                  <a:path w="12" h="16">
                    <a:moveTo>
                      <a:pt x="2" y="16"/>
                    </a:moveTo>
                    <a:lnTo>
                      <a:pt x="0" y="14"/>
                    </a:lnTo>
                    <a:lnTo>
                      <a:pt x="10" y="0"/>
                    </a:lnTo>
                    <a:lnTo>
                      <a:pt x="12" y="2"/>
                    </a:lnTo>
                    <a:lnTo>
                      <a:pt x="2" y="16"/>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67" name="Freeform 118"/>
              <p:cNvSpPr>
                <a:spLocks/>
              </p:cNvSpPr>
              <p:nvPr/>
            </p:nvSpPr>
            <p:spPr bwMode="auto">
              <a:xfrm>
                <a:off x="6997" y="3947"/>
                <a:ext cx="7" cy="15"/>
              </a:xfrm>
              <a:custGeom>
                <a:avLst/>
                <a:gdLst>
                  <a:gd name="T0" fmla="*/ 6 w 7"/>
                  <a:gd name="T1" fmla="*/ 15 h 15"/>
                  <a:gd name="T2" fmla="*/ 0 w 7"/>
                  <a:gd name="T3" fmla="*/ 2 h 15"/>
                  <a:gd name="T4" fmla="*/ 2 w 7"/>
                  <a:gd name="T5" fmla="*/ 0 h 15"/>
                  <a:gd name="T6" fmla="*/ 7 w 7"/>
                  <a:gd name="T7" fmla="*/ 15 h 15"/>
                  <a:gd name="T8" fmla="*/ 6 w 7"/>
                  <a:gd name="T9" fmla="*/ 15 h 15"/>
                </a:gdLst>
                <a:ahLst/>
                <a:cxnLst>
                  <a:cxn ang="0">
                    <a:pos x="T0" y="T1"/>
                  </a:cxn>
                  <a:cxn ang="0">
                    <a:pos x="T2" y="T3"/>
                  </a:cxn>
                  <a:cxn ang="0">
                    <a:pos x="T4" y="T5"/>
                  </a:cxn>
                  <a:cxn ang="0">
                    <a:pos x="T6" y="T7"/>
                  </a:cxn>
                  <a:cxn ang="0">
                    <a:pos x="T8" y="T9"/>
                  </a:cxn>
                </a:cxnLst>
                <a:rect l="0" t="0" r="r" b="b"/>
                <a:pathLst>
                  <a:path w="7" h="15">
                    <a:moveTo>
                      <a:pt x="6" y="15"/>
                    </a:moveTo>
                    <a:lnTo>
                      <a:pt x="0" y="2"/>
                    </a:lnTo>
                    <a:lnTo>
                      <a:pt x="2" y="0"/>
                    </a:lnTo>
                    <a:lnTo>
                      <a:pt x="7" y="15"/>
                    </a:lnTo>
                    <a:lnTo>
                      <a:pt x="6"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68" name="Freeform 119"/>
              <p:cNvSpPr>
                <a:spLocks/>
              </p:cNvSpPr>
              <p:nvPr/>
            </p:nvSpPr>
            <p:spPr bwMode="auto">
              <a:xfrm>
                <a:off x="6982" y="3947"/>
                <a:ext cx="5" cy="15"/>
              </a:xfrm>
              <a:custGeom>
                <a:avLst/>
                <a:gdLst>
                  <a:gd name="T0" fmla="*/ 4 w 5"/>
                  <a:gd name="T1" fmla="*/ 15 h 15"/>
                  <a:gd name="T2" fmla="*/ 0 w 5"/>
                  <a:gd name="T3" fmla="*/ 2 h 15"/>
                  <a:gd name="T4" fmla="*/ 1 w 5"/>
                  <a:gd name="T5" fmla="*/ 0 h 15"/>
                  <a:gd name="T6" fmla="*/ 5 w 5"/>
                  <a:gd name="T7" fmla="*/ 15 h 15"/>
                  <a:gd name="T8" fmla="*/ 4 w 5"/>
                  <a:gd name="T9" fmla="*/ 15 h 15"/>
                </a:gdLst>
                <a:ahLst/>
                <a:cxnLst>
                  <a:cxn ang="0">
                    <a:pos x="T0" y="T1"/>
                  </a:cxn>
                  <a:cxn ang="0">
                    <a:pos x="T2" y="T3"/>
                  </a:cxn>
                  <a:cxn ang="0">
                    <a:pos x="T4" y="T5"/>
                  </a:cxn>
                  <a:cxn ang="0">
                    <a:pos x="T6" y="T7"/>
                  </a:cxn>
                  <a:cxn ang="0">
                    <a:pos x="T8" y="T9"/>
                  </a:cxn>
                </a:cxnLst>
                <a:rect l="0" t="0" r="r" b="b"/>
                <a:pathLst>
                  <a:path w="5" h="15">
                    <a:moveTo>
                      <a:pt x="4" y="15"/>
                    </a:moveTo>
                    <a:lnTo>
                      <a:pt x="0" y="2"/>
                    </a:lnTo>
                    <a:lnTo>
                      <a:pt x="1" y="0"/>
                    </a:lnTo>
                    <a:lnTo>
                      <a:pt x="5" y="15"/>
                    </a:lnTo>
                    <a:lnTo>
                      <a:pt x="4"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69" name="Freeform 120"/>
              <p:cNvSpPr>
                <a:spLocks/>
              </p:cNvSpPr>
              <p:nvPr/>
            </p:nvSpPr>
            <p:spPr bwMode="auto">
              <a:xfrm>
                <a:off x="6965" y="3947"/>
                <a:ext cx="5" cy="15"/>
              </a:xfrm>
              <a:custGeom>
                <a:avLst/>
                <a:gdLst>
                  <a:gd name="T0" fmla="*/ 4 w 5"/>
                  <a:gd name="T1" fmla="*/ 15 h 15"/>
                  <a:gd name="T2" fmla="*/ 0 w 5"/>
                  <a:gd name="T3" fmla="*/ 2 h 15"/>
                  <a:gd name="T4" fmla="*/ 2 w 5"/>
                  <a:gd name="T5" fmla="*/ 0 h 15"/>
                  <a:gd name="T6" fmla="*/ 5 w 5"/>
                  <a:gd name="T7" fmla="*/ 15 h 15"/>
                  <a:gd name="T8" fmla="*/ 4 w 5"/>
                  <a:gd name="T9" fmla="*/ 15 h 15"/>
                </a:gdLst>
                <a:ahLst/>
                <a:cxnLst>
                  <a:cxn ang="0">
                    <a:pos x="T0" y="T1"/>
                  </a:cxn>
                  <a:cxn ang="0">
                    <a:pos x="T2" y="T3"/>
                  </a:cxn>
                  <a:cxn ang="0">
                    <a:pos x="T4" y="T5"/>
                  </a:cxn>
                  <a:cxn ang="0">
                    <a:pos x="T6" y="T7"/>
                  </a:cxn>
                  <a:cxn ang="0">
                    <a:pos x="T8" y="T9"/>
                  </a:cxn>
                </a:cxnLst>
                <a:rect l="0" t="0" r="r" b="b"/>
                <a:pathLst>
                  <a:path w="5" h="15">
                    <a:moveTo>
                      <a:pt x="4" y="15"/>
                    </a:moveTo>
                    <a:lnTo>
                      <a:pt x="0" y="2"/>
                    </a:lnTo>
                    <a:lnTo>
                      <a:pt x="2" y="0"/>
                    </a:lnTo>
                    <a:lnTo>
                      <a:pt x="5" y="15"/>
                    </a:lnTo>
                    <a:lnTo>
                      <a:pt x="4"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70" name="Freeform 121"/>
              <p:cNvSpPr>
                <a:spLocks/>
              </p:cNvSpPr>
              <p:nvPr/>
            </p:nvSpPr>
            <p:spPr bwMode="auto">
              <a:xfrm>
                <a:off x="6949" y="3947"/>
                <a:ext cx="4" cy="15"/>
              </a:xfrm>
              <a:custGeom>
                <a:avLst/>
                <a:gdLst>
                  <a:gd name="T0" fmla="*/ 3 w 4"/>
                  <a:gd name="T1" fmla="*/ 15 h 15"/>
                  <a:gd name="T2" fmla="*/ 0 w 4"/>
                  <a:gd name="T3" fmla="*/ 0 h 15"/>
                  <a:gd name="T4" fmla="*/ 3 w 4"/>
                  <a:gd name="T5" fmla="*/ 0 h 15"/>
                  <a:gd name="T6" fmla="*/ 4 w 4"/>
                  <a:gd name="T7" fmla="*/ 15 h 15"/>
                  <a:gd name="T8" fmla="*/ 3 w 4"/>
                  <a:gd name="T9" fmla="*/ 15 h 15"/>
                </a:gdLst>
                <a:ahLst/>
                <a:cxnLst>
                  <a:cxn ang="0">
                    <a:pos x="T0" y="T1"/>
                  </a:cxn>
                  <a:cxn ang="0">
                    <a:pos x="T2" y="T3"/>
                  </a:cxn>
                  <a:cxn ang="0">
                    <a:pos x="T4" y="T5"/>
                  </a:cxn>
                  <a:cxn ang="0">
                    <a:pos x="T6" y="T7"/>
                  </a:cxn>
                  <a:cxn ang="0">
                    <a:pos x="T8" y="T9"/>
                  </a:cxn>
                </a:cxnLst>
                <a:rect l="0" t="0" r="r" b="b"/>
                <a:pathLst>
                  <a:path w="4" h="15">
                    <a:moveTo>
                      <a:pt x="3" y="15"/>
                    </a:moveTo>
                    <a:lnTo>
                      <a:pt x="0" y="0"/>
                    </a:lnTo>
                    <a:lnTo>
                      <a:pt x="3" y="0"/>
                    </a:lnTo>
                    <a:lnTo>
                      <a:pt x="4" y="15"/>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71" name="Freeform 122"/>
              <p:cNvSpPr>
                <a:spLocks/>
              </p:cNvSpPr>
              <p:nvPr/>
            </p:nvSpPr>
            <p:spPr bwMode="auto">
              <a:xfrm>
                <a:off x="6933" y="3947"/>
                <a:ext cx="5" cy="15"/>
              </a:xfrm>
              <a:custGeom>
                <a:avLst/>
                <a:gdLst>
                  <a:gd name="T0" fmla="*/ 2 w 5"/>
                  <a:gd name="T1" fmla="*/ 15 h 15"/>
                  <a:gd name="T2" fmla="*/ 0 w 5"/>
                  <a:gd name="T3" fmla="*/ 0 h 15"/>
                  <a:gd name="T4" fmla="*/ 3 w 5"/>
                  <a:gd name="T5" fmla="*/ 0 h 15"/>
                  <a:gd name="T6" fmla="*/ 5 w 5"/>
                  <a:gd name="T7" fmla="*/ 15 h 15"/>
                  <a:gd name="T8" fmla="*/ 2 w 5"/>
                  <a:gd name="T9" fmla="*/ 15 h 15"/>
                </a:gdLst>
                <a:ahLst/>
                <a:cxnLst>
                  <a:cxn ang="0">
                    <a:pos x="T0" y="T1"/>
                  </a:cxn>
                  <a:cxn ang="0">
                    <a:pos x="T2" y="T3"/>
                  </a:cxn>
                  <a:cxn ang="0">
                    <a:pos x="T4" y="T5"/>
                  </a:cxn>
                  <a:cxn ang="0">
                    <a:pos x="T6" y="T7"/>
                  </a:cxn>
                  <a:cxn ang="0">
                    <a:pos x="T8" y="T9"/>
                  </a:cxn>
                </a:cxnLst>
                <a:rect l="0" t="0" r="r" b="b"/>
                <a:pathLst>
                  <a:path w="5" h="15">
                    <a:moveTo>
                      <a:pt x="2" y="15"/>
                    </a:moveTo>
                    <a:lnTo>
                      <a:pt x="0" y="0"/>
                    </a:lnTo>
                    <a:lnTo>
                      <a:pt x="3" y="0"/>
                    </a:lnTo>
                    <a:lnTo>
                      <a:pt x="5" y="15"/>
                    </a:lnTo>
                    <a:lnTo>
                      <a:pt x="2"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72" name="Rectangle 123"/>
              <p:cNvSpPr>
                <a:spLocks noChangeArrowheads="1"/>
              </p:cNvSpPr>
              <p:nvPr/>
            </p:nvSpPr>
            <p:spPr bwMode="auto">
              <a:xfrm>
                <a:off x="6918" y="3947"/>
                <a:ext cx="3" cy="15"/>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73" name="Freeform 124"/>
              <p:cNvSpPr>
                <a:spLocks/>
              </p:cNvSpPr>
              <p:nvPr/>
            </p:nvSpPr>
            <p:spPr bwMode="auto">
              <a:xfrm>
                <a:off x="6901" y="3947"/>
                <a:ext cx="3" cy="15"/>
              </a:xfrm>
              <a:custGeom>
                <a:avLst/>
                <a:gdLst>
                  <a:gd name="T0" fmla="*/ 3 w 3"/>
                  <a:gd name="T1" fmla="*/ 15 h 15"/>
                  <a:gd name="T2" fmla="*/ 0 w 3"/>
                  <a:gd name="T3" fmla="*/ 15 h 15"/>
                  <a:gd name="T4" fmla="*/ 1 w 3"/>
                  <a:gd name="T5" fmla="*/ 0 h 15"/>
                  <a:gd name="T6" fmla="*/ 3 w 3"/>
                  <a:gd name="T7" fmla="*/ 0 h 15"/>
                  <a:gd name="T8" fmla="*/ 3 w 3"/>
                  <a:gd name="T9" fmla="*/ 15 h 15"/>
                </a:gdLst>
                <a:ahLst/>
                <a:cxnLst>
                  <a:cxn ang="0">
                    <a:pos x="T0" y="T1"/>
                  </a:cxn>
                  <a:cxn ang="0">
                    <a:pos x="T2" y="T3"/>
                  </a:cxn>
                  <a:cxn ang="0">
                    <a:pos x="T4" y="T5"/>
                  </a:cxn>
                  <a:cxn ang="0">
                    <a:pos x="T6" y="T7"/>
                  </a:cxn>
                  <a:cxn ang="0">
                    <a:pos x="T8" y="T9"/>
                  </a:cxn>
                </a:cxnLst>
                <a:rect l="0" t="0" r="r" b="b"/>
                <a:pathLst>
                  <a:path w="3" h="15">
                    <a:moveTo>
                      <a:pt x="3" y="15"/>
                    </a:moveTo>
                    <a:lnTo>
                      <a:pt x="0" y="15"/>
                    </a:lnTo>
                    <a:lnTo>
                      <a:pt x="1" y="0"/>
                    </a:lnTo>
                    <a:lnTo>
                      <a:pt x="3" y="0"/>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74" name="Freeform 125"/>
              <p:cNvSpPr>
                <a:spLocks/>
              </p:cNvSpPr>
              <p:nvPr/>
            </p:nvSpPr>
            <p:spPr bwMode="auto">
              <a:xfrm>
                <a:off x="6884" y="3947"/>
                <a:ext cx="4" cy="15"/>
              </a:xfrm>
              <a:custGeom>
                <a:avLst/>
                <a:gdLst>
                  <a:gd name="T0" fmla="*/ 3 w 4"/>
                  <a:gd name="T1" fmla="*/ 15 h 15"/>
                  <a:gd name="T2" fmla="*/ 0 w 4"/>
                  <a:gd name="T3" fmla="*/ 15 h 15"/>
                  <a:gd name="T4" fmla="*/ 1 w 4"/>
                  <a:gd name="T5" fmla="*/ 0 h 15"/>
                  <a:gd name="T6" fmla="*/ 4 w 4"/>
                  <a:gd name="T7" fmla="*/ 0 h 15"/>
                  <a:gd name="T8" fmla="*/ 3 w 4"/>
                  <a:gd name="T9" fmla="*/ 15 h 15"/>
                </a:gdLst>
                <a:ahLst/>
                <a:cxnLst>
                  <a:cxn ang="0">
                    <a:pos x="T0" y="T1"/>
                  </a:cxn>
                  <a:cxn ang="0">
                    <a:pos x="T2" y="T3"/>
                  </a:cxn>
                  <a:cxn ang="0">
                    <a:pos x="T4" y="T5"/>
                  </a:cxn>
                  <a:cxn ang="0">
                    <a:pos x="T6" y="T7"/>
                  </a:cxn>
                  <a:cxn ang="0">
                    <a:pos x="T8" y="T9"/>
                  </a:cxn>
                </a:cxnLst>
                <a:rect l="0" t="0" r="r" b="b"/>
                <a:pathLst>
                  <a:path w="4" h="15">
                    <a:moveTo>
                      <a:pt x="3" y="15"/>
                    </a:moveTo>
                    <a:lnTo>
                      <a:pt x="0" y="15"/>
                    </a:lnTo>
                    <a:lnTo>
                      <a:pt x="1" y="0"/>
                    </a:lnTo>
                    <a:lnTo>
                      <a:pt x="4" y="0"/>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75" name="Freeform 126"/>
              <p:cNvSpPr>
                <a:spLocks/>
              </p:cNvSpPr>
              <p:nvPr/>
            </p:nvSpPr>
            <p:spPr bwMode="auto">
              <a:xfrm>
                <a:off x="6867" y="3947"/>
                <a:ext cx="5" cy="15"/>
              </a:xfrm>
              <a:custGeom>
                <a:avLst/>
                <a:gdLst>
                  <a:gd name="T0" fmla="*/ 3 w 5"/>
                  <a:gd name="T1" fmla="*/ 15 h 15"/>
                  <a:gd name="T2" fmla="*/ 0 w 5"/>
                  <a:gd name="T3" fmla="*/ 15 h 15"/>
                  <a:gd name="T4" fmla="*/ 3 w 5"/>
                  <a:gd name="T5" fmla="*/ 0 h 15"/>
                  <a:gd name="T6" fmla="*/ 5 w 5"/>
                  <a:gd name="T7" fmla="*/ 2 h 15"/>
                  <a:gd name="T8" fmla="*/ 3 w 5"/>
                  <a:gd name="T9" fmla="*/ 15 h 15"/>
                </a:gdLst>
                <a:ahLst/>
                <a:cxnLst>
                  <a:cxn ang="0">
                    <a:pos x="T0" y="T1"/>
                  </a:cxn>
                  <a:cxn ang="0">
                    <a:pos x="T2" y="T3"/>
                  </a:cxn>
                  <a:cxn ang="0">
                    <a:pos x="T4" y="T5"/>
                  </a:cxn>
                  <a:cxn ang="0">
                    <a:pos x="T6" y="T7"/>
                  </a:cxn>
                  <a:cxn ang="0">
                    <a:pos x="T8" y="T9"/>
                  </a:cxn>
                </a:cxnLst>
                <a:rect l="0" t="0" r="r" b="b"/>
                <a:pathLst>
                  <a:path w="5" h="15">
                    <a:moveTo>
                      <a:pt x="3" y="15"/>
                    </a:moveTo>
                    <a:lnTo>
                      <a:pt x="0" y="15"/>
                    </a:lnTo>
                    <a:lnTo>
                      <a:pt x="3" y="0"/>
                    </a:lnTo>
                    <a:lnTo>
                      <a:pt x="5" y="2"/>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76" name="Freeform 127"/>
              <p:cNvSpPr>
                <a:spLocks/>
              </p:cNvSpPr>
              <p:nvPr/>
            </p:nvSpPr>
            <p:spPr bwMode="auto">
              <a:xfrm>
                <a:off x="6850" y="3947"/>
                <a:ext cx="7" cy="15"/>
              </a:xfrm>
              <a:custGeom>
                <a:avLst/>
                <a:gdLst>
                  <a:gd name="T0" fmla="*/ 2 w 7"/>
                  <a:gd name="T1" fmla="*/ 15 h 15"/>
                  <a:gd name="T2" fmla="*/ 0 w 7"/>
                  <a:gd name="T3" fmla="*/ 15 h 15"/>
                  <a:gd name="T4" fmla="*/ 4 w 7"/>
                  <a:gd name="T5" fmla="*/ 0 h 15"/>
                  <a:gd name="T6" fmla="*/ 7 w 7"/>
                  <a:gd name="T7" fmla="*/ 2 h 15"/>
                  <a:gd name="T8" fmla="*/ 2 w 7"/>
                  <a:gd name="T9" fmla="*/ 15 h 15"/>
                </a:gdLst>
                <a:ahLst/>
                <a:cxnLst>
                  <a:cxn ang="0">
                    <a:pos x="T0" y="T1"/>
                  </a:cxn>
                  <a:cxn ang="0">
                    <a:pos x="T2" y="T3"/>
                  </a:cxn>
                  <a:cxn ang="0">
                    <a:pos x="T4" y="T5"/>
                  </a:cxn>
                  <a:cxn ang="0">
                    <a:pos x="T6" y="T7"/>
                  </a:cxn>
                  <a:cxn ang="0">
                    <a:pos x="T8" y="T9"/>
                  </a:cxn>
                </a:cxnLst>
                <a:rect l="0" t="0" r="r" b="b"/>
                <a:pathLst>
                  <a:path w="7" h="15">
                    <a:moveTo>
                      <a:pt x="2" y="15"/>
                    </a:moveTo>
                    <a:lnTo>
                      <a:pt x="0" y="15"/>
                    </a:lnTo>
                    <a:lnTo>
                      <a:pt x="4" y="0"/>
                    </a:lnTo>
                    <a:lnTo>
                      <a:pt x="7" y="2"/>
                    </a:lnTo>
                    <a:lnTo>
                      <a:pt x="2"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77" name="Freeform 128"/>
              <p:cNvSpPr>
                <a:spLocks/>
              </p:cNvSpPr>
              <p:nvPr/>
            </p:nvSpPr>
            <p:spPr bwMode="auto">
              <a:xfrm>
                <a:off x="6833" y="3947"/>
                <a:ext cx="7" cy="15"/>
              </a:xfrm>
              <a:custGeom>
                <a:avLst/>
                <a:gdLst>
                  <a:gd name="T0" fmla="*/ 2 w 7"/>
                  <a:gd name="T1" fmla="*/ 15 h 15"/>
                  <a:gd name="T2" fmla="*/ 0 w 7"/>
                  <a:gd name="T3" fmla="*/ 15 h 15"/>
                  <a:gd name="T4" fmla="*/ 5 w 7"/>
                  <a:gd name="T5" fmla="*/ 0 h 15"/>
                  <a:gd name="T6" fmla="*/ 7 w 7"/>
                  <a:gd name="T7" fmla="*/ 2 h 15"/>
                  <a:gd name="T8" fmla="*/ 2 w 7"/>
                  <a:gd name="T9" fmla="*/ 15 h 15"/>
                </a:gdLst>
                <a:ahLst/>
                <a:cxnLst>
                  <a:cxn ang="0">
                    <a:pos x="T0" y="T1"/>
                  </a:cxn>
                  <a:cxn ang="0">
                    <a:pos x="T2" y="T3"/>
                  </a:cxn>
                  <a:cxn ang="0">
                    <a:pos x="T4" y="T5"/>
                  </a:cxn>
                  <a:cxn ang="0">
                    <a:pos x="T6" y="T7"/>
                  </a:cxn>
                  <a:cxn ang="0">
                    <a:pos x="T8" y="T9"/>
                  </a:cxn>
                </a:cxnLst>
                <a:rect l="0" t="0" r="r" b="b"/>
                <a:pathLst>
                  <a:path w="7" h="15">
                    <a:moveTo>
                      <a:pt x="2" y="15"/>
                    </a:moveTo>
                    <a:lnTo>
                      <a:pt x="0" y="15"/>
                    </a:lnTo>
                    <a:lnTo>
                      <a:pt x="5" y="0"/>
                    </a:lnTo>
                    <a:lnTo>
                      <a:pt x="7" y="2"/>
                    </a:lnTo>
                    <a:lnTo>
                      <a:pt x="2"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78" name="Freeform 129"/>
              <p:cNvSpPr>
                <a:spLocks/>
              </p:cNvSpPr>
              <p:nvPr/>
            </p:nvSpPr>
            <p:spPr bwMode="auto">
              <a:xfrm>
                <a:off x="6817" y="3947"/>
                <a:ext cx="7" cy="15"/>
              </a:xfrm>
              <a:custGeom>
                <a:avLst/>
                <a:gdLst>
                  <a:gd name="T0" fmla="*/ 1 w 7"/>
                  <a:gd name="T1" fmla="*/ 15 h 15"/>
                  <a:gd name="T2" fmla="*/ 0 w 7"/>
                  <a:gd name="T3" fmla="*/ 15 h 15"/>
                  <a:gd name="T4" fmla="*/ 6 w 7"/>
                  <a:gd name="T5" fmla="*/ 0 h 15"/>
                  <a:gd name="T6" fmla="*/ 7 w 7"/>
                  <a:gd name="T7" fmla="*/ 2 h 15"/>
                  <a:gd name="T8" fmla="*/ 1 w 7"/>
                  <a:gd name="T9" fmla="*/ 15 h 15"/>
                </a:gdLst>
                <a:ahLst/>
                <a:cxnLst>
                  <a:cxn ang="0">
                    <a:pos x="T0" y="T1"/>
                  </a:cxn>
                  <a:cxn ang="0">
                    <a:pos x="T2" y="T3"/>
                  </a:cxn>
                  <a:cxn ang="0">
                    <a:pos x="T4" y="T5"/>
                  </a:cxn>
                  <a:cxn ang="0">
                    <a:pos x="T6" y="T7"/>
                  </a:cxn>
                  <a:cxn ang="0">
                    <a:pos x="T8" y="T9"/>
                  </a:cxn>
                </a:cxnLst>
                <a:rect l="0" t="0" r="r" b="b"/>
                <a:pathLst>
                  <a:path w="7" h="15">
                    <a:moveTo>
                      <a:pt x="1" y="15"/>
                    </a:moveTo>
                    <a:lnTo>
                      <a:pt x="0" y="15"/>
                    </a:lnTo>
                    <a:lnTo>
                      <a:pt x="6" y="0"/>
                    </a:lnTo>
                    <a:lnTo>
                      <a:pt x="7" y="2"/>
                    </a:lnTo>
                    <a:lnTo>
                      <a:pt x="1"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79" name="Freeform 130"/>
              <p:cNvSpPr>
                <a:spLocks/>
              </p:cNvSpPr>
              <p:nvPr/>
            </p:nvSpPr>
            <p:spPr bwMode="auto">
              <a:xfrm>
                <a:off x="6766" y="3947"/>
                <a:ext cx="11" cy="15"/>
              </a:xfrm>
              <a:custGeom>
                <a:avLst/>
                <a:gdLst>
                  <a:gd name="T0" fmla="*/ 3 w 11"/>
                  <a:gd name="T1" fmla="*/ 15 h 15"/>
                  <a:gd name="T2" fmla="*/ 0 w 11"/>
                  <a:gd name="T3" fmla="*/ 13 h 15"/>
                  <a:gd name="T4" fmla="*/ 10 w 11"/>
                  <a:gd name="T5" fmla="*/ 0 h 15"/>
                  <a:gd name="T6" fmla="*/ 11 w 11"/>
                  <a:gd name="T7" fmla="*/ 2 h 15"/>
                  <a:gd name="T8" fmla="*/ 3 w 11"/>
                  <a:gd name="T9" fmla="*/ 15 h 15"/>
                </a:gdLst>
                <a:ahLst/>
                <a:cxnLst>
                  <a:cxn ang="0">
                    <a:pos x="T0" y="T1"/>
                  </a:cxn>
                  <a:cxn ang="0">
                    <a:pos x="T2" y="T3"/>
                  </a:cxn>
                  <a:cxn ang="0">
                    <a:pos x="T4" y="T5"/>
                  </a:cxn>
                  <a:cxn ang="0">
                    <a:pos x="T6" y="T7"/>
                  </a:cxn>
                  <a:cxn ang="0">
                    <a:pos x="T8" y="T9"/>
                  </a:cxn>
                </a:cxnLst>
                <a:rect l="0" t="0" r="r" b="b"/>
                <a:pathLst>
                  <a:path w="11" h="15">
                    <a:moveTo>
                      <a:pt x="3" y="15"/>
                    </a:moveTo>
                    <a:lnTo>
                      <a:pt x="0" y="13"/>
                    </a:lnTo>
                    <a:lnTo>
                      <a:pt x="10" y="0"/>
                    </a:lnTo>
                    <a:lnTo>
                      <a:pt x="11" y="2"/>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80" name="Freeform 131"/>
              <p:cNvSpPr>
                <a:spLocks/>
              </p:cNvSpPr>
              <p:nvPr/>
            </p:nvSpPr>
            <p:spPr bwMode="auto">
              <a:xfrm>
                <a:off x="6830" y="3936"/>
                <a:ext cx="7" cy="13"/>
              </a:xfrm>
              <a:custGeom>
                <a:avLst/>
                <a:gdLst>
                  <a:gd name="T0" fmla="*/ 3 w 7"/>
                  <a:gd name="T1" fmla="*/ 13 h 13"/>
                  <a:gd name="T2" fmla="*/ 0 w 7"/>
                  <a:gd name="T3" fmla="*/ 11 h 13"/>
                  <a:gd name="T4" fmla="*/ 5 w 7"/>
                  <a:gd name="T5" fmla="*/ 0 h 13"/>
                  <a:gd name="T6" fmla="*/ 7 w 7"/>
                  <a:gd name="T7" fmla="*/ 0 h 13"/>
                  <a:gd name="T8" fmla="*/ 3 w 7"/>
                  <a:gd name="T9" fmla="*/ 13 h 13"/>
                </a:gdLst>
                <a:ahLst/>
                <a:cxnLst>
                  <a:cxn ang="0">
                    <a:pos x="T0" y="T1"/>
                  </a:cxn>
                  <a:cxn ang="0">
                    <a:pos x="T2" y="T3"/>
                  </a:cxn>
                  <a:cxn ang="0">
                    <a:pos x="T4" y="T5"/>
                  </a:cxn>
                  <a:cxn ang="0">
                    <a:pos x="T6" y="T7"/>
                  </a:cxn>
                  <a:cxn ang="0">
                    <a:pos x="T8" y="T9"/>
                  </a:cxn>
                </a:cxnLst>
                <a:rect l="0" t="0" r="r" b="b"/>
                <a:pathLst>
                  <a:path w="7" h="13">
                    <a:moveTo>
                      <a:pt x="3" y="13"/>
                    </a:moveTo>
                    <a:lnTo>
                      <a:pt x="0" y="11"/>
                    </a:lnTo>
                    <a:lnTo>
                      <a:pt x="5" y="0"/>
                    </a:lnTo>
                    <a:lnTo>
                      <a:pt x="7" y="0"/>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81" name="Freeform 132"/>
              <p:cNvSpPr>
                <a:spLocks/>
              </p:cNvSpPr>
              <p:nvPr/>
            </p:nvSpPr>
            <p:spPr bwMode="auto">
              <a:xfrm>
                <a:off x="6814" y="3936"/>
                <a:ext cx="9" cy="13"/>
              </a:xfrm>
              <a:custGeom>
                <a:avLst/>
                <a:gdLst>
                  <a:gd name="T0" fmla="*/ 3 w 9"/>
                  <a:gd name="T1" fmla="*/ 13 h 13"/>
                  <a:gd name="T2" fmla="*/ 0 w 9"/>
                  <a:gd name="T3" fmla="*/ 11 h 13"/>
                  <a:gd name="T4" fmla="*/ 7 w 9"/>
                  <a:gd name="T5" fmla="*/ 0 h 13"/>
                  <a:gd name="T6" fmla="*/ 9 w 9"/>
                  <a:gd name="T7" fmla="*/ 0 h 13"/>
                  <a:gd name="T8" fmla="*/ 3 w 9"/>
                  <a:gd name="T9" fmla="*/ 13 h 13"/>
                </a:gdLst>
                <a:ahLst/>
                <a:cxnLst>
                  <a:cxn ang="0">
                    <a:pos x="T0" y="T1"/>
                  </a:cxn>
                  <a:cxn ang="0">
                    <a:pos x="T2" y="T3"/>
                  </a:cxn>
                  <a:cxn ang="0">
                    <a:pos x="T4" y="T5"/>
                  </a:cxn>
                  <a:cxn ang="0">
                    <a:pos x="T6" y="T7"/>
                  </a:cxn>
                  <a:cxn ang="0">
                    <a:pos x="T8" y="T9"/>
                  </a:cxn>
                </a:cxnLst>
                <a:rect l="0" t="0" r="r" b="b"/>
                <a:pathLst>
                  <a:path w="9" h="13">
                    <a:moveTo>
                      <a:pt x="3" y="13"/>
                    </a:moveTo>
                    <a:lnTo>
                      <a:pt x="0" y="11"/>
                    </a:lnTo>
                    <a:lnTo>
                      <a:pt x="7" y="0"/>
                    </a:lnTo>
                    <a:lnTo>
                      <a:pt x="9" y="0"/>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82" name="Freeform 133"/>
              <p:cNvSpPr>
                <a:spLocks/>
              </p:cNvSpPr>
              <p:nvPr/>
            </p:nvSpPr>
            <p:spPr bwMode="auto">
              <a:xfrm>
                <a:off x="6845" y="3936"/>
                <a:ext cx="7" cy="13"/>
              </a:xfrm>
              <a:custGeom>
                <a:avLst/>
                <a:gdLst>
                  <a:gd name="T0" fmla="*/ 3 w 7"/>
                  <a:gd name="T1" fmla="*/ 13 h 13"/>
                  <a:gd name="T2" fmla="*/ 0 w 7"/>
                  <a:gd name="T3" fmla="*/ 11 h 13"/>
                  <a:gd name="T4" fmla="*/ 5 w 7"/>
                  <a:gd name="T5" fmla="*/ 0 h 13"/>
                  <a:gd name="T6" fmla="*/ 7 w 7"/>
                  <a:gd name="T7" fmla="*/ 0 h 13"/>
                  <a:gd name="T8" fmla="*/ 3 w 7"/>
                  <a:gd name="T9" fmla="*/ 13 h 13"/>
                </a:gdLst>
                <a:ahLst/>
                <a:cxnLst>
                  <a:cxn ang="0">
                    <a:pos x="T0" y="T1"/>
                  </a:cxn>
                  <a:cxn ang="0">
                    <a:pos x="T2" y="T3"/>
                  </a:cxn>
                  <a:cxn ang="0">
                    <a:pos x="T4" y="T5"/>
                  </a:cxn>
                  <a:cxn ang="0">
                    <a:pos x="T6" y="T7"/>
                  </a:cxn>
                  <a:cxn ang="0">
                    <a:pos x="T8" y="T9"/>
                  </a:cxn>
                </a:cxnLst>
                <a:rect l="0" t="0" r="r" b="b"/>
                <a:pathLst>
                  <a:path w="7" h="13">
                    <a:moveTo>
                      <a:pt x="3" y="13"/>
                    </a:moveTo>
                    <a:lnTo>
                      <a:pt x="0" y="11"/>
                    </a:lnTo>
                    <a:lnTo>
                      <a:pt x="5" y="0"/>
                    </a:lnTo>
                    <a:lnTo>
                      <a:pt x="7" y="0"/>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83" name="Freeform 134"/>
              <p:cNvSpPr>
                <a:spLocks/>
              </p:cNvSpPr>
              <p:nvPr/>
            </p:nvSpPr>
            <p:spPr bwMode="auto">
              <a:xfrm>
                <a:off x="6862" y="3937"/>
                <a:ext cx="5" cy="12"/>
              </a:xfrm>
              <a:custGeom>
                <a:avLst/>
                <a:gdLst>
                  <a:gd name="T0" fmla="*/ 2 w 5"/>
                  <a:gd name="T1" fmla="*/ 12 h 12"/>
                  <a:gd name="T2" fmla="*/ 0 w 5"/>
                  <a:gd name="T3" fmla="*/ 10 h 12"/>
                  <a:gd name="T4" fmla="*/ 2 w 5"/>
                  <a:gd name="T5" fmla="*/ 0 h 12"/>
                  <a:gd name="T6" fmla="*/ 5 w 5"/>
                  <a:gd name="T7" fmla="*/ 0 h 12"/>
                  <a:gd name="T8" fmla="*/ 2 w 5"/>
                  <a:gd name="T9" fmla="*/ 12 h 12"/>
                </a:gdLst>
                <a:ahLst/>
                <a:cxnLst>
                  <a:cxn ang="0">
                    <a:pos x="T0" y="T1"/>
                  </a:cxn>
                  <a:cxn ang="0">
                    <a:pos x="T2" y="T3"/>
                  </a:cxn>
                  <a:cxn ang="0">
                    <a:pos x="T4" y="T5"/>
                  </a:cxn>
                  <a:cxn ang="0">
                    <a:pos x="T6" y="T7"/>
                  </a:cxn>
                  <a:cxn ang="0">
                    <a:pos x="T8" y="T9"/>
                  </a:cxn>
                </a:cxnLst>
                <a:rect l="0" t="0" r="r" b="b"/>
                <a:pathLst>
                  <a:path w="5" h="12">
                    <a:moveTo>
                      <a:pt x="2" y="12"/>
                    </a:moveTo>
                    <a:lnTo>
                      <a:pt x="0" y="10"/>
                    </a:lnTo>
                    <a:lnTo>
                      <a:pt x="2" y="0"/>
                    </a:lnTo>
                    <a:lnTo>
                      <a:pt x="5" y="0"/>
                    </a:lnTo>
                    <a:lnTo>
                      <a:pt x="2"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84" name="Freeform 135"/>
              <p:cNvSpPr>
                <a:spLocks/>
              </p:cNvSpPr>
              <p:nvPr/>
            </p:nvSpPr>
            <p:spPr bwMode="auto">
              <a:xfrm>
                <a:off x="6878" y="3936"/>
                <a:ext cx="4" cy="11"/>
              </a:xfrm>
              <a:custGeom>
                <a:avLst/>
                <a:gdLst>
                  <a:gd name="T0" fmla="*/ 1 w 4"/>
                  <a:gd name="T1" fmla="*/ 11 h 11"/>
                  <a:gd name="T2" fmla="*/ 0 w 4"/>
                  <a:gd name="T3" fmla="*/ 11 h 11"/>
                  <a:gd name="T4" fmla="*/ 1 w 4"/>
                  <a:gd name="T5" fmla="*/ 0 h 11"/>
                  <a:gd name="T6" fmla="*/ 4 w 4"/>
                  <a:gd name="T7" fmla="*/ 0 h 11"/>
                  <a:gd name="T8" fmla="*/ 1 w 4"/>
                  <a:gd name="T9" fmla="*/ 11 h 11"/>
                </a:gdLst>
                <a:ahLst/>
                <a:cxnLst>
                  <a:cxn ang="0">
                    <a:pos x="T0" y="T1"/>
                  </a:cxn>
                  <a:cxn ang="0">
                    <a:pos x="T2" y="T3"/>
                  </a:cxn>
                  <a:cxn ang="0">
                    <a:pos x="T4" y="T5"/>
                  </a:cxn>
                  <a:cxn ang="0">
                    <a:pos x="T6" y="T7"/>
                  </a:cxn>
                  <a:cxn ang="0">
                    <a:pos x="T8" y="T9"/>
                  </a:cxn>
                </a:cxnLst>
                <a:rect l="0" t="0" r="r" b="b"/>
                <a:pathLst>
                  <a:path w="4" h="11">
                    <a:moveTo>
                      <a:pt x="1" y="11"/>
                    </a:moveTo>
                    <a:lnTo>
                      <a:pt x="0" y="11"/>
                    </a:lnTo>
                    <a:lnTo>
                      <a:pt x="1" y="0"/>
                    </a:lnTo>
                    <a:lnTo>
                      <a:pt x="4" y="0"/>
                    </a:lnTo>
                    <a:lnTo>
                      <a:pt x="1" y="11"/>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85" name="Freeform 136"/>
              <p:cNvSpPr>
                <a:spLocks/>
              </p:cNvSpPr>
              <p:nvPr/>
            </p:nvSpPr>
            <p:spPr bwMode="auto">
              <a:xfrm>
                <a:off x="6894" y="3937"/>
                <a:ext cx="4" cy="10"/>
              </a:xfrm>
              <a:custGeom>
                <a:avLst/>
                <a:gdLst>
                  <a:gd name="T0" fmla="*/ 2 w 4"/>
                  <a:gd name="T1" fmla="*/ 10 h 10"/>
                  <a:gd name="T2" fmla="*/ 0 w 4"/>
                  <a:gd name="T3" fmla="*/ 10 h 10"/>
                  <a:gd name="T4" fmla="*/ 1 w 4"/>
                  <a:gd name="T5" fmla="*/ 0 h 10"/>
                  <a:gd name="T6" fmla="*/ 4 w 4"/>
                  <a:gd name="T7" fmla="*/ 0 h 10"/>
                  <a:gd name="T8" fmla="*/ 2 w 4"/>
                  <a:gd name="T9" fmla="*/ 10 h 10"/>
                </a:gdLst>
                <a:ahLst/>
                <a:cxnLst>
                  <a:cxn ang="0">
                    <a:pos x="T0" y="T1"/>
                  </a:cxn>
                  <a:cxn ang="0">
                    <a:pos x="T2" y="T3"/>
                  </a:cxn>
                  <a:cxn ang="0">
                    <a:pos x="T4" y="T5"/>
                  </a:cxn>
                  <a:cxn ang="0">
                    <a:pos x="T6" y="T7"/>
                  </a:cxn>
                  <a:cxn ang="0">
                    <a:pos x="T8" y="T9"/>
                  </a:cxn>
                </a:cxnLst>
                <a:rect l="0" t="0" r="r" b="b"/>
                <a:pathLst>
                  <a:path w="4" h="10">
                    <a:moveTo>
                      <a:pt x="2" y="10"/>
                    </a:moveTo>
                    <a:lnTo>
                      <a:pt x="0" y="10"/>
                    </a:lnTo>
                    <a:lnTo>
                      <a:pt x="1" y="0"/>
                    </a:lnTo>
                    <a:lnTo>
                      <a:pt x="4" y="0"/>
                    </a:lnTo>
                    <a:lnTo>
                      <a:pt x="2" y="1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86" name="Freeform 137"/>
              <p:cNvSpPr>
                <a:spLocks/>
              </p:cNvSpPr>
              <p:nvPr/>
            </p:nvSpPr>
            <p:spPr bwMode="auto">
              <a:xfrm>
                <a:off x="6909" y="3937"/>
                <a:ext cx="3" cy="10"/>
              </a:xfrm>
              <a:custGeom>
                <a:avLst/>
                <a:gdLst>
                  <a:gd name="T0" fmla="*/ 3 w 3"/>
                  <a:gd name="T1" fmla="*/ 10 h 10"/>
                  <a:gd name="T2" fmla="*/ 0 w 3"/>
                  <a:gd name="T3" fmla="*/ 10 h 10"/>
                  <a:gd name="T4" fmla="*/ 2 w 3"/>
                  <a:gd name="T5" fmla="*/ 0 h 10"/>
                  <a:gd name="T6" fmla="*/ 3 w 3"/>
                  <a:gd name="T7" fmla="*/ 0 h 10"/>
                  <a:gd name="T8" fmla="*/ 3 w 3"/>
                  <a:gd name="T9" fmla="*/ 10 h 10"/>
                </a:gdLst>
                <a:ahLst/>
                <a:cxnLst>
                  <a:cxn ang="0">
                    <a:pos x="T0" y="T1"/>
                  </a:cxn>
                  <a:cxn ang="0">
                    <a:pos x="T2" y="T3"/>
                  </a:cxn>
                  <a:cxn ang="0">
                    <a:pos x="T4" y="T5"/>
                  </a:cxn>
                  <a:cxn ang="0">
                    <a:pos x="T6" y="T7"/>
                  </a:cxn>
                  <a:cxn ang="0">
                    <a:pos x="T8" y="T9"/>
                  </a:cxn>
                </a:cxnLst>
                <a:rect l="0" t="0" r="r" b="b"/>
                <a:pathLst>
                  <a:path w="3" h="10">
                    <a:moveTo>
                      <a:pt x="3" y="10"/>
                    </a:moveTo>
                    <a:lnTo>
                      <a:pt x="0" y="10"/>
                    </a:lnTo>
                    <a:lnTo>
                      <a:pt x="2" y="0"/>
                    </a:lnTo>
                    <a:lnTo>
                      <a:pt x="3" y="0"/>
                    </a:lnTo>
                    <a:lnTo>
                      <a:pt x="3" y="1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87" name="Freeform 138"/>
              <p:cNvSpPr>
                <a:spLocks/>
              </p:cNvSpPr>
              <p:nvPr/>
            </p:nvSpPr>
            <p:spPr bwMode="auto">
              <a:xfrm>
                <a:off x="6925" y="3937"/>
                <a:ext cx="3" cy="10"/>
              </a:xfrm>
              <a:custGeom>
                <a:avLst/>
                <a:gdLst>
                  <a:gd name="T0" fmla="*/ 1 w 3"/>
                  <a:gd name="T1" fmla="*/ 10 h 10"/>
                  <a:gd name="T2" fmla="*/ 0 w 3"/>
                  <a:gd name="T3" fmla="*/ 0 h 10"/>
                  <a:gd name="T4" fmla="*/ 3 w 3"/>
                  <a:gd name="T5" fmla="*/ 0 h 10"/>
                  <a:gd name="T6" fmla="*/ 3 w 3"/>
                  <a:gd name="T7" fmla="*/ 10 h 10"/>
                  <a:gd name="T8" fmla="*/ 1 w 3"/>
                  <a:gd name="T9" fmla="*/ 10 h 10"/>
                </a:gdLst>
                <a:ahLst/>
                <a:cxnLst>
                  <a:cxn ang="0">
                    <a:pos x="T0" y="T1"/>
                  </a:cxn>
                  <a:cxn ang="0">
                    <a:pos x="T2" y="T3"/>
                  </a:cxn>
                  <a:cxn ang="0">
                    <a:pos x="T4" y="T5"/>
                  </a:cxn>
                  <a:cxn ang="0">
                    <a:pos x="T6" y="T7"/>
                  </a:cxn>
                  <a:cxn ang="0">
                    <a:pos x="T8" y="T9"/>
                  </a:cxn>
                </a:cxnLst>
                <a:rect l="0" t="0" r="r" b="b"/>
                <a:pathLst>
                  <a:path w="3" h="10">
                    <a:moveTo>
                      <a:pt x="1" y="10"/>
                    </a:moveTo>
                    <a:lnTo>
                      <a:pt x="0" y="0"/>
                    </a:lnTo>
                    <a:lnTo>
                      <a:pt x="3" y="0"/>
                    </a:lnTo>
                    <a:lnTo>
                      <a:pt x="3" y="10"/>
                    </a:lnTo>
                    <a:lnTo>
                      <a:pt x="1" y="1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88" name="Freeform 139"/>
              <p:cNvSpPr>
                <a:spLocks/>
              </p:cNvSpPr>
              <p:nvPr/>
            </p:nvSpPr>
            <p:spPr bwMode="auto">
              <a:xfrm>
                <a:off x="6940" y="3936"/>
                <a:ext cx="3" cy="11"/>
              </a:xfrm>
              <a:custGeom>
                <a:avLst/>
                <a:gdLst>
                  <a:gd name="T0" fmla="*/ 2 w 3"/>
                  <a:gd name="T1" fmla="*/ 11 h 11"/>
                  <a:gd name="T2" fmla="*/ 0 w 3"/>
                  <a:gd name="T3" fmla="*/ 0 h 11"/>
                  <a:gd name="T4" fmla="*/ 2 w 3"/>
                  <a:gd name="T5" fmla="*/ 0 h 11"/>
                  <a:gd name="T6" fmla="*/ 3 w 3"/>
                  <a:gd name="T7" fmla="*/ 11 h 11"/>
                  <a:gd name="T8" fmla="*/ 2 w 3"/>
                  <a:gd name="T9" fmla="*/ 11 h 11"/>
                </a:gdLst>
                <a:ahLst/>
                <a:cxnLst>
                  <a:cxn ang="0">
                    <a:pos x="T0" y="T1"/>
                  </a:cxn>
                  <a:cxn ang="0">
                    <a:pos x="T2" y="T3"/>
                  </a:cxn>
                  <a:cxn ang="0">
                    <a:pos x="T4" y="T5"/>
                  </a:cxn>
                  <a:cxn ang="0">
                    <a:pos x="T6" y="T7"/>
                  </a:cxn>
                  <a:cxn ang="0">
                    <a:pos x="T8" y="T9"/>
                  </a:cxn>
                </a:cxnLst>
                <a:rect l="0" t="0" r="r" b="b"/>
                <a:pathLst>
                  <a:path w="3" h="11">
                    <a:moveTo>
                      <a:pt x="2" y="11"/>
                    </a:moveTo>
                    <a:lnTo>
                      <a:pt x="0" y="0"/>
                    </a:lnTo>
                    <a:lnTo>
                      <a:pt x="2" y="0"/>
                    </a:lnTo>
                    <a:lnTo>
                      <a:pt x="3" y="11"/>
                    </a:lnTo>
                    <a:lnTo>
                      <a:pt x="2" y="11"/>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89" name="Freeform 140"/>
              <p:cNvSpPr>
                <a:spLocks/>
              </p:cNvSpPr>
              <p:nvPr/>
            </p:nvSpPr>
            <p:spPr bwMode="auto">
              <a:xfrm>
                <a:off x="6955" y="3936"/>
                <a:ext cx="4" cy="13"/>
              </a:xfrm>
              <a:custGeom>
                <a:avLst/>
                <a:gdLst>
                  <a:gd name="T0" fmla="*/ 2 w 4"/>
                  <a:gd name="T1" fmla="*/ 13 h 13"/>
                  <a:gd name="T2" fmla="*/ 0 w 4"/>
                  <a:gd name="T3" fmla="*/ 0 h 13"/>
                  <a:gd name="T4" fmla="*/ 2 w 4"/>
                  <a:gd name="T5" fmla="*/ 0 h 13"/>
                  <a:gd name="T6" fmla="*/ 4 w 4"/>
                  <a:gd name="T7" fmla="*/ 11 h 13"/>
                  <a:gd name="T8" fmla="*/ 2 w 4"/>
                  <a:gd name="T9" fmla="*/ 13 h 13"/>
                </a:gdLst>
                <a:ahLst/>
                <a:cxnLst>
                  <a:cxn ang="0">
                    <a:pos x="T0" y="T1"/>
                  </a:cxn>
                  <a:cxn ang="0">
                    <a:pos x="T2" y="T3"/>
                  </a:cxn>
                  <a:cxn ang="0">
                    <a:pos x="T4" y="T5"/>
                  </a:cxn>
                  <a:cxn ang="0">
                    <a:pos x="T6" y="T7"/>
                  </a:cxn>
                  <a:cxn ang="0">
                    <a:pos x="T8" y="T9"/>
                  </a:cxn>
                </a:cxnLst>
                <a:rect l="0" t="0" r="r" b="b"/>
                <a:pathLst>
                  <a:path w="4" h="13">
                    <a:moveTo>
                      <a:pt x="2" y="13"/>
                    </a:moveTo>
                    <a:lnTo>
                      <a:pt x="0" y="0"/>
                    </a:lnTo>
                    <a:lnTo>
                      <a:pt x="2" y="0"/>
                    </a:lnTo>
                    <a:lnTo>
                      <a:pt x="4" y="11"/>
                    </a:lnTo>
                    <a:lnTo>
                      <a:pt x="2"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90" name="Freeform 141"/>
              <p:cNvSpPr>
                <a:spLocks/>
              </p:cNvSpPr>
              <p:nvPr/>
            </p:nvSpPr>
            <p:spPr bwMode="auto">
              <a:xfrm>
                <a:off x="6970" y="3936"/>
                <a:ext cx="4" cy="13"/>
              </a:xfrm>
              <a:custGeom>
                <a:avLst/>
                <a:gdLst>
                  <a:gd name="T0" fmla="*/ 3 w 4"/>
                  <a:gd name="T1" fmla="*/ 13 h 13"/>
                  <a:gd name="T2" fmla="*/ 0 w 4"/>
                  <a:gd name="T3" fmla="*/ 1 h 13"/>
                  <a:gd name="T4" fmla="*/ 2 w 4"/>
                  <a:gd name="T5" fmla="*/ 0 h 13"/>
                  <a:gd name="T6" fmla="*/ 4 w 4"/>
                  <a:gd name="T7" fmla="*/ 11 h 13"/>
                  <a:gd name="T8" fmla="*/ 3 w 4"/>
                  <a:gd name="T9" fmla="*/ 13 h 13"/>
                </a:gdLst>
                <a:ahLst/>
                <a:cxnLst>
                  <a:cxn ang="0">
                    <a:pos x="T0" y="T1"/>
                  </a:cxn>
                  <a:cxn ang="0">
                    <a:pos x="T2" y="T3"/>
                  </a:cxn>
                  <a:cxn ang="0">
                    <a:pos x="T4" y="T5"/>
                  </a:cxn>
                  <a:cxn ang="0">
                    <a:pos x="T6" y="T7"/>
                  </a:cxn>
                  <a:cxn ang="0">
                    <a:pos x="T8" y="T9"/>
                  </a:cxn>
                </a:cxnLst>
                <a:rect l="0" t="0" r="r" b="b"/>
                <a:pathLst>
                  <a:path w="4" h="13">
                    <a:moveTo>
                      <a:pt x="3" y="13"/>
                    </a:moveTo>
                    <a:lnTo>
                      <a:pt x="0" y="1"/>
                    </a:lnTo>
                    <a:lnTo>
                      <a:pt x="2" y="0"/>
                    </a:lnTo>
                    <a:lnTo>
                      <a:pt x="4" y="11"/>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91" name="Freeform 142"/>
              <p:cNvSpPr>
                <a:spLocks/>
              </p:cNvSpPr>
              <p:nvPr/>
            </p:nvSpPr>
            <p:spPr bwMode="auto">
              <a:xfrm>
                <a:off x="6984" y="3936"/>
                <a:ext cx="7" cy="13"/>
              </a:xfrm>
              <a:custGeom>
                <a:avLst/>
                <a:gdLst>
                  <a:gd name="T0" fmla="*/ 5 w 7"/>
                  <a:gd name="T1" fmla="*/ 13 h 13"/>
                  <a:gd name="T2" fmla="*/ 0 w 7"/>
                  <a:gd name="T3" fmla="*/ 0 h 13"/>
                  <a:gd name="T4" fmla="*/ 2 w 7"/>
                  <a:gd name="T5" fmla="*/ 0 h 13"/>
                  <a:gd name="T6" fmla="*/ 7 w 7"/>
                  <a:gd name="T7" fmla="*/ 11 h 13"/>
                  <a:gd name="T8" fmla="*/ 5 w 7"/>
                  <a:gd name="T9" fmla="*/ 13 h 13"/>
                </a:gdLst>
                <a:ahLst/>
                <a:cxnLst>
                  <a:cxn ang="0">
                    <a:pos x="T0" y="T1"/>
                  </a:cxn>
                  <a:cxn ang="0">
                    <a:pos x="T2" y="T3"/>
                  </a:cxn>
                  <a:cxn ang="0">
                    <a:pos x="T4" y="T5"/>
                  </a:cxn>
                  <a:cxn ang="0">
                    <a:pos x="T6" y="T7"/>
                  </a:cxn>
                  <a:cxn ang="0">
                    <a:pos x="T8" y="T9"/>
                  </a:cxn>
                </a:cxnLst>
                <a:rect l="0" t="0" r="r" b="b"/>
                <a:pathLst>
                  <a:path w="7" h="13">
                    <a:moveTo>
                      <a:pt x="5" y="13"/>
                    </a:moveTo>
                    <a:lnTo>
                      <a:pt x="0" y="0"/>
                    </a:lnTo>
                    <a:lnTo>
                      <a:pt x="2" y="0"/>
                    </a:lnTo>
                    <a:lnTo>
                      <a:pt x="7" y="11"/>
                    </a:lnTo>
                    <a:lnTo>
                      <a:pt x="5"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92" name="Freeform 143"/>
              <p:cNvSpPr>
                <a:spLocks/>
              </p:cNvSpPr>
              <p:nvPr/>
            </p:nvSpPr>
            <p:spPr bwMode="auto">
              <a:xfrm>
                <a:off x="6767" y="3936"/>
                <a:ext cx="10" cy="13"/>
              </a:xfrm>
              <a:custGeom>
                <a:avLst/>
                <a:gdLst>
                  <a:gd name="T0" fmla="*/ 2 w 10"/>
                  <a:gd name="T1" fmla="*/ 13 h 13"/>
                  <a:gd name="T2" fmla="*/ 0 w 10"/>
                  <a:gd name="T3" fmla="*/ 11 h 13"/>
                  <a:gd name="T4" fmla="*/ 9 w 10"/>
                  <a:gd name="T5" fmla="*/ 0 h 13"/>
                  <a:gd name="T6" fmla="*/ 10 w 10"/>
                  <a:gd name="T7" fmla="*/ 1 h 13"/>
                  <a:gd name="T8" fmla="*/ 2 w 10"/>
                  <a:gd name="T9" fmla="*/ 13 h 13"/>
                </a:gdLst>
                <a:ahLst/>
                <a:cxnLst>
                  <a:cxn ang="0">
                    <a:pos x="T0" y="T1"/>
                  </a:cxn>
                  <a:cxn ang="0">
                    <a:pos x="T2" y="T3"/>
                  </a:cxn>
                  <a:cxn ang="0">
                    <a:pos x="T4" y="T5"/>
                  </a:cxn>
                  <a:cxn ang="0">
                    <a:pos x="T6" y="T7"/>
                  </a:cxn>
                  <a:cxn ang="0">
                    <a:pos x="T8" y="T9"/>
                  </a:cxn>
                </a:cxnLst>
                <a:rect l="0" t="0" r="r" b="b"/>
                <a:pathLst>
                  <a:path w="10" h="13">
                    <a:moveTo>
                      <a:pt x="2" y="13"/>
                    </a:moveTo>
                    <a:lnTo>
                      <a:pt x="0" y="11"/>
                    </a:lnTo>
                    <a:lnTo>
                      <a:pt x="9" y="0"/>
                    </a:lnTo>
                    <a:lnTo>
                      <a:pt x="10" y="1"/>
                    </a:lnTo>
                    <a:lnTo>
                      <a:pt x="2"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grpSp>
        <p:sp>
          <p:nvSpPr>
            <p:cNvPr id="424" name="Rectangle 5"/>
            <p:cNvSpPr>
              <a:spLocks noChangeArrowheads="1"/>
            </p:cNvSpPr>
            <p:nvPr/>
          </p:nvSpPr>
          <p:spPr bwMode="auto">
            <a:xfrm>
              <a:off x="10671089" y="5847039"/>
              <a:ext cx="609760" cy="384544"/>
            </a:xfrm>
            <a:prstGeom prst="rect">
              <a:avLst/>
            </a:prstGeom>
            <a:solidFill>
              <a:srgbClr val="333333"/>
            </a:solidFill>
            <a:ln w="19050">
              <a:solidFill>
                <a:srgbClr val="D2D2D2"/>
              </a:solidFill>
              <a:miter lim="800000"/>
              <a:headEnd/>
              <a:tailEnd/>
            </a:ln>
          </p:spPr>
          <p:txBody>
            <a:bodyPr vert="horz" wrap="square" lIns="68570" tIns="34286" rIns="68570" bIns="34286" numCol="1" anchor="t" anchorCtr="0" compatLnSpc="1">
              <a:prstTxWarp prst="textNoShape">
                <a:avLst/>
              </a:prstTxWarp>
            </a:bodyPr>
            <a:lstStyle/>
            <a:p>
              <a:pPr defTabSz="685646">
                <a:defRPr/>
              </a:pPr>
              <a:endParaRPr lang="en-US" sz="1350" kern="0" dirty="0">
                <a:solidFill>
                  <a:srgbClr val="FFFFFF"/>
                </a:solidFill>
              </a:endParaRPr>
            </a:p>
          </p:txBody>
        </p:sp>
      </p:grpSp>
      <p:grpSp>
        <p:nvGrpSpPr>
          <p:cNvPr id="493" name="Group 492"/>
          <p:cNvGrpSpPr/>
          <p:nvPr/>
        </p:nvGrpSpPr>
        <p:grpSpPr>
          <a:xfrm>
            <a:off x="7204558" y="2273933"/>
            <a:ext cx="719036" cy="439279"/>
            <a:chOff x="10493375" y="5840412"/>
            <a:chExt cx="958850" cy="585788"/>
          </a:xfrm>
          <a:effectLst>
            <a:glow rad="101600">
              <a:srgbClr val="D83B01">
                <a:satMod val="175000"/>
                <a:alpha val="40000"/>
              </a:srgbClr>
            </a:glow>
          </a:effectLst>
        </p:grpSpPr>
        <p:grpSp>
          <p:nvGrpSpPr>
            <p:cNvPr id="494" name="Group 75"/>
            <p:cNvGrpSpPr>
              <a:grpSpLocks noChangeAspect="1"/>
            </p:cNvGrpSpPr>
            <p:nvPr/>
          </p:nvGrpSpPr>
          <p:grpSpPr bwMode="auto">
            <a:xfrm>
              <a:off x="10493375" y="5840412"/>
              <a:ext cx="958850" cy="585788"/>
              <a:chOff x="6610" y="3679"/>
              <a:chExt cx="604" cy="369"/>
            </a:xfrm>
          </p:grpSpPr>
          <p:sp>
            <p:nvSpPr>
              <p:cNvPr id="496" name="AutoShape 74"/>
              <p:cNvSpPr>
                <a:spLocks noChangeAspect="1" noChangeArrowheads="1" noTextEdit="1"/>
              </p:cNvSpPr>
              <p:nvPr/>
            </p:nvSpPr>
            <p:spPr bwMode="auto">
              <a:xfrm>
                <a:off x="6610" y="3680"/>
                <a:ext cx="604"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97" name="Rectangle 76"/>
              <p:cNvSpPr>
                <a:spLocks noChangeArrowheads="1"/>
              </p:cNvSpPr>
              <p:nvPr/>
            </p:nvSpPr>
            <p:spPr bwMode="auto">
              <a:xfrm>
                <a:off x="6722" y="3679"/>
                <a:ext cx="380" cy="247"/>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98" name="Freeform 77"/>
              <p:cNvSpPr>
                <a:spLocks/>
              </p:cNvSpPr>
              <p:nvPr/>
            </p:nvSpPr>
            <p:spPr bwMode="auto">
              <a:xfrm>
                <a:off x="6611" y="3930"/>
                <a:ext cx="602" cy="108"/>
              </a:xfrm>
              <a:custGeom>
                <a:avLst/>
                <a:gdLst>
                  <a:gd name="T0" fmla="*/ 602 w 602"/>
                  <a:gd name="T1" fmla="*/ 108 h 108"/>
                  <a:gd name="T2" fmla="*/ 0 w 602"/>
                  <a:gd name="T3" fmla="*/ 108 h 108"/>
                  <a:gd name="T4" fmla="*/ 111 w 602"/>
                  <a:gd name="T5" fmla="*/ 0 h 108"/>
                  <a:gd name="T6" fmla="*/ 491 w 602"/>
                  <a:gd name="T7" fmla="*/ 0 h 108"/>
                  <a:gd name="T8" fmla="*/ 602 w 602"/>
                  <a:gd name="T9" fmla="*/ 108 h 108"/>
                </a:gdLst>
                <a:ahLst/>
                <a:cxnLst>
                  <a:cxn ang="0">
                    <a:pos x="T0" y="T1"/>
                  </a:cxn>
                  <a:cxn ang="0">
                    <a:pos x="T2" y="T3"/>
                  </a:cxn>
                  <a:cxn ang="0">
                    <a:pos x="T4" y="T5"/>
                  </a:cxn>
                  <a:cxn ang="0">
                    <a:pos x="T6" y="T7"/>
                  </a:cxn>
                  <a:cxn ang="0">
                    <a:pos x="T8" y="T9"/>
                  </a:cxn>
                </a:cxnLst>
                <a:rect l="0" t="0" r="r" b="b"/>
                <a:pathLst>
                  <a:path w="602" h="108">
                    <a:moveTo>
                      <a:pt x="602" y="108"/>
                    </a:moveTo>
                    <a:lnTo>
                      <a:pt x="0" y="108"/>
                    </a:lnTo>
                    <a:lnTo>
                      <a:pt x="111" y="0"/>
                    </a:lnTo>
                    <a:lnTo>
                      <a:pt x="491" y="0"/>
                    </a:lnTo>
                    <a:lnTo>
                      <a:pt x="602" y="108"/>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499" name="Rectangle 78"/>
              <p:cNvSpPr>
                <a:spLocks noChangeArrowheads="1"/>
              </p:cNvSpPr>
              <p:nvPr/>
            </p:nvSpPr>
            <p:spPr bwMode="auto">
              <a:xfrm>
                <a:off x="6611" y="4038"/>
                <a:ext cx="602" cy="1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00" name="Oval 79"/>
              <p:cNvSpPr>
                <a:spLocks noChangeArrowheads="1"/>
              </p:cNvSpPr>
              <p:nvPr/>
            </p:nvSpPr>
            <p:spPr bwMode="auto">
              <a:xfrm>
                <a:off x="6908" y="3684"/>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01" name="Freeform 80"/>
              <p:cNvSpPr>
                <a:spLocks/>
              </p:cNvSpPr>
              <p:nvPr/>
            </p:nvSpPr>
            <p:spPr bwMode="auto">
              <a:xfrm>
                <a:off x="6845" y="4000"/>
                <a:ext cx="142" cy="27"/>
              </a:xfrm>
              <a:custGeom>
                <a:avLst/>
                <a:gdLst>
                  <a:gd name="T0" fmla="*/ 137 w 142"/>
                  <a:gd name="T1" fmla="*/ 0 h 27"/>
                  <a:gd name="T2" fmla="*/ 6 w 142"/>
                  <a:gd name="T3" fmla="*/ 0 h 27"/>
                  <a:gd name="T4" fmla="*/ 0 w 142"/>
                  <a:gd name="T5" fmla="*/ 27 h 27"/>
                  <a:gd name="T6" fmla="*/ 142 w 142"/>
                  <a:gd name="T7" fmla="*/ 27 h 27"/>
                  <a:gd name="T8" fmla="*/ 137 w 142"/>
                  <a:gd name="T9" fmla="*/ 0 h 27"/>
                </a:gdLst>
                <a:ahLst/>
                <a:cxnLst>
                  <a:cxn ang="0">
                    <a:pos x="T0" y="T1"/>
                  </a:cxn>
                  <a:cxn ang="0">
                    <a:pos x="T2" y="T3"/>
                  </a:cxn>
                  <a:cxn ang="0">
                    <a:pos x="T4" y="T5"/>
                  </a:cxn>
                  <a:cxn ang="0">
                    <a:pos x="T6" y="T7"/>
                  </a:cxn>
                  <a:cxn ang="0">
                    <a:pos x="T8" y="T9"/>
                  </a:cxn>
                </a:cxnLst>
                <a:rect l="0" t="0" r="r" b="b"/>
                <a:pathLst>
                  <a:path w="142" h="27">
                    <a:moveTo>
                      <a:pt x="137" y="0"/>
                    </a:moveTo>
                    <a:lnTo>
                      <a:pt x="6" y="0"/>
                    </a:lnTo>
                    <a:lnTo>
                      <a:pt x="0" y="27"/>
                    </a:lnTo>
                    <a:lnTo>
                      <a:pt x="142" y="27"/>
                    </a:lnTo>
                    <a:lnTo>
                      <a:pt x="137"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02" name="Freeform 81"/>
              <p:cNvSpPr>
                <a:spLocks/>
              </p:cNvSpPr>
              <p:nvPr/>
            </p:nvSpPr>
            <p:spPr bwMode="auto">
              <a:xfrm>
                <a:off x="6679" y="3939"/>
                <a:ext cx="467" cy="52"/>
              </a:xfrm>
              <a:custGeom>
                <a:avLst/>
                <a:gdLst>
                  <a:gd name="T0" fmla="*/ 416 w 467"/>
                  <a:gd name="T1" fmla="*/ 0 h 52"/>
                  <a:gd name="T2" fmla="*/ 50 w 467"/>
                  <a:gd name="T3" fmla="*/ 0 h 52"/>
                  <a:gd name="T4" fmla="*/ 0 w 467"/>
                  <a:gd name="T5" fmla="*/ 52 h 52"/>
                  <a:gd name="T6" fmla="*/ 467 w 467"/>
                  <a:gd name="T7" fmla="*/ 52 h 52"/>
                  <a:gd name="T8" fmla="*/ 416 w 467"/>
                  <a:gd name="T9" fmla="*/ 0 h 52"/>
                </a:gdLst>
                <a:ahLst/>
                <a:cxnLst>
                  <a:cxn ang="0">
                    <a:pos x="T0" y="T1"/>
                  </a:cxn>
                  <a:cxn ang="0">
                    <a:pos x="T2" y="T3"/>
                  </a:cxn>
                  <a:cxn ang="0">
                    <a:pos x="T4" y="T5"/>
                  </a:cxn>
                  <a:cxn ang="0">
                    <a:pos x="T6" y="T7"/>
                  </a:cxn>
                  <a:cxn ang="0">
                    <a:pos x="T8" y="T9"/>
                  </a:cxn>
                </a:cxnLst>
                <a:rect l="0" t="0" r="r" b="b"/>
                <a:pathLst>
                  <a:path w="467" h="52">
                    <a:moveTo>
                      <a:pt x="416" y="0"/>
                    </a:moveTo>
                    <a:lnTo>
                      <a:pt x="50" y="0"/>
                    </a:lnTo>
                    <a:lnTo>
                      <a:pt x="0" y="52"/>
                    </a:lnTo>
                    <a:lnTo>
                      <a:pt x="467" y="52"/>
                    </a:lnTo>
                    <a:lnTo>
                      <a:pt x="416" y="0"/>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03" name="Rectangle 82"/>
              <p:cNvSpPr>
                <a:spLocks noChangeArrowheads="1"/>
              </p:cNvSpPr>
              <p:nvPr/>
            </p:nvSpPr>
            <p:spPr bwMode="auto">
              <a:xfrm>
                <a:off x="6687" y="3973"/>
                <a:ext cx="452" cy="3"/>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04" name="Rectangle 83"/>
              <p:cNvSpPr>
                <a:spLocks noChangeArrowheads="1"/>
              </p:cNvSpPr>
              <p:nvPr/>
            </p:nvSpPr>
            <p:spPr bwMode="auto">
              <a:xfrm>
                <a:off x="6701" y="3960"/>
                <a:ext cx="427" cy="3"/>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05" name="Rectangle 84"/>
              <p:cNvSpPr>
                <a:spLocks noChangeArrowheads="1"/>
              </p:cNvSpPr>
              <p:nvPr/>
            </p:nvSpPr>
            <p:spPr bwMode="auto">
              <a:xfrm>
                <a:off x="6709" y="3947"/>
                <a:ext cx="406" cy="2"/>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06" name="Freeform 85"/>
              <p:cNvSpPr>
                <a:spLocks/>
              </p:cNvSpPr>
              <p:nvPr/>
            </p:nvSpPr>
            <p:spPr bwMode="auto">
              <a:xfrm>
                <a:off x="7017" y="3935"/>
                <a:ext cx="55" cy="65"/>
              </a:xfrm>
              <a:custGeom>
                <a:avLst/>
                <a:gdLst>
                  <a:gd name="T0" fmla="*/ 14 w 55"/>
                  <a:gd name="T1" fmla="*/ 0 h 65"/>
                  <a:gd name="T2" fmla="*/ 55 w 55"/>
                  <a:gd name="T3" fmla="*/ 65 h 65"/>
                  <a:gd name="T4" fmla="*/ 37 w 55"/>
                  <a:gd name="T5" fmla="*/ 65 h 65"/>
                  <a:gd name="T6" fmla="*/ 0 w 55"/>
                  <a:gd name="T7" fmla="*/ 0 h 65"/>
                  <a:gd name="T8" fmla="*/ 14 w 55"/>
                  <a:gd name="T9" fmla="*/ 0 h 65"/>
                </a:gdLst>
                <a:ahLst/>
                <a:cxnLst>
                  <a:cxn ang="0">
                    <a:pos x="T0" y="T1"/>
                  </a:cxn>
                  <a:cxn ang="0">
                    <a:pos x="T2" y="T3"/>
                  </a:cxn>
                  <a:cxn ang="0">
                    <a:pos x="T4" y="T5"/>
                  </a:cxn>
                  <a:cxn ang="0">
                    <a:pos x="T6" y="T7"/>
                  </a:cxn>
                  <a:cxn ang="0">
                    <a:pos x="T8" y="T9"/>
                  </a:cxn>
                </a:cxnLst>
                <a:rect l="0" t="0" r="r" b="b"/>
                <a:pathLst>
                  <a:path w="55" h="65">
                    <a:moveTo>
                      <a:pt x="14" y="0"/>
                    </a:moveTo>
                    <a:lnTo>
                      <a:pt x="55" y="65"/>
                    </a:lnTo>
                    <a:lnTo>
                      <a:pt x="37" y="65"/>
                    </a:lnTo>
                    <a:lnTo>
                      <a:pt x="0" y="0"/>
                    </a:lnTo>
                    <a:lnTo>
                      <a:pt x="14" y="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07" name="Freeform 86"/>
              <p:cNvSpPr>
                <a:spLocks/>
              </p:cNvSpPr>
              <p:nvPr/>
            </p:nvSpPr>
            <p:spPr bwMode="auto">
              <a:xfrm>
                <a:off x="6835" y="3974"/>
                <a:ext cx="8" cy="20"/>
              </a:xfrm>
              <a:custGeom>
                <a:avLst/>
                <a:gdLst>
                  <a:gd name="T0" fmla="*/ 2 w 8"/>
                  <a:gd name="T1" fmla="*/ 20 h 20"/>
                  <a:gd name="T2" fmla="*/ 0 w 8"/>
                  <a:gd name="T3" fmla="*/ 19 h 20"/>
                  <a:gd name="T4" fmla="*/ 6 w 8"/>
                  <a:gd name="T5" fmla="*/ 0 h 20"/>
                  <a:gd name="T6" fmla="*/ 8 w 8"/>
                  <a:gd name="T7" fmla="*/ 2 h 20"/>
                  <a:gd name="T8" fmla="*/ 2 w 8"/>
                  <a:gd name="T9" fmla="*/ 20 h 20"/>
                </a:gdLst>
                <a:ahLst/>
                <a:cxnLst>
                  <a:cxn ang="0">
                    <a:pos x="T0" y="T1"/>
                  </a:cxn>
                  <a:cxn ang="0">
                    <a:pos x="T2" y="T3"/>
                  </a:cxn>
                  <a:cxn ang="0">
                    <a:pos x="T4" y="T5"/>
                  </a:cxn>
                  <a:cxn ang="0">
                    <a:pos x="T6" y="T7"/>
                  </a:cxn>
                  <a:cxn ang="0">
                    <a:pos x="T8" y="T9"/>
                  </a:cxn>
                </a:cxnLst>
                <a:rect l="0" t="0" r="r" b="b"/>
                <a:pathLst>
                  <a:path w="8" h="20">
                    <a:moveTo>
                      <a:pt x="2" y="20"/>
                    </a:moveTo>
                    <a:lnTo>
                      <a:pt x="0" y="19"/>
                    </a:lnTo>
                    <a:lnTo>
                      <a:pt x="6" y="0"/>
                    </a:lnTo>
                    <a:lnTo>
                      <a:pt x="8" y="2"/>
                    </a:lnTo>
                    <a:lnTo>
                      <a:pt x="2"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08" name="Freeform 87"/>
              <p:cNvSpPr>
                <a:spLocks/>
              </p:cNvSpPr>
              <p:nvPr/>
            </p:nvSpPr>
            <p:spPr bwMode="auto">
              <a:xfrm>
                <a:off x="6984" y="3974"/>
                <a:ext cx="9" cy="19"/>
              </a:xfrm>
              <a:custGeom>
                <a:avLst/>
                <a:gdLst>
                  <a:gd name="T0" fmla="*/ 6 w 9"/>
                  <a:gd name="T1" fmla="*/ 19 h 19"/>
                  <a:gd name="T2" fmla="*/ 0 w 9"/>
                  <a:gd name="T3" fmla="*/ 2 h 19"/>
                  <a:gd name="T4" fmla="*/ 3 w 9"/>
                  <a:gd name="T5" fmla="*/ 0 h 19"/>
                  <a:gd name="T6" fmla="*/ 9 w 9"/>
                  <a:gd name="T7" fmla="*/ 19 h 19"/>
                  <a:gd name="T8" fmla="*/ 6 w 9"/>
                  <a:gd name="T9" fmla="*/ 19 h 19"/>
                </a:gdLst>
                <a:ahLst/>
                <a:cxnLst>
                  <a:cxn ang="0">
                    <a:pos x="T0" y="T1"/>
                  </a:cxn>
                  <a:cxn ang="0">
                    <a:pos x="T2" y="T3"/>
                  </a:cxn>
                  <a:cxn ang="0">
                    <a:pos x="T4" y="T5"/>
                  </a:cxn>
                  <a:cxn ang="0">
                    <a:pos x="T6" y="T7"/>
                  </a:cxn>
                  <a:cxn ang="0">
                    <a:pos x="T8" y="T9"/>
                  </a:cxn>
                </a:cxnLst>
                <a:rect l="0" t="0" r="r" b="b"/>
                <a:pathLst>
                  <a:path w="9" h="19">
                    <a:moveTo>
                      <a:pt x="6" y="19"/>
                    </a:moveTo>
                    <a:lnTo>
                      <a:pt x="0" y="2"/>
                    </a:lnTo>
                    <a:lnTo>
                      <a:pt x="3" y="0"/>
                    </a:lnTo>
                    <a:lnTo>
                      <a:pt x="9" y="19"/>
                    </a:lnTo>
                    <a:lnTo>
                      <a:pt x="6" y="19"/>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09" name="Freeform 88"/>
              <p:cNvSpPr>
                <a:spLocks/>
              </p:cNvSpPr>
              <p:nvPr/>
            </p:nvSpPr>
            <p:spPr bwMode="auto">
              <a:xfrm>
                <a:off x="6816" y="3974"/>
                <a:ext cx="10" cy="22"/>
              </a:xfrm>
              <a:custGeom>
                <a:avLst/>
                <a:gdLst>
                  <a:gd name="T0" fmla="*/ 1 w 10"/>
                  <a:gd name="T1" fmla="*/ 22 h 22"/>
                  <a:gd name="T2" fmla="*/ 0 w 10"/>
                  <a:gd name="T3" fmla="*/ 20 h 22"/>
                  <a:gd name="T4" fmla="*/ 7 w 10"/>
                  <a:gd name="T5" fmla="*/ 0 h 22"/>
                  <a:gd name="T6" fmla="*/ 10 w 10"/>
                  <a:gd name="T7" fmla="*/ 2 h 22"/>
                  <a:gd name="T8" fmla="*/ 1 w 10"/>
                  <a:gd name="T9" fmla="*/ 22 h 22"/>
                </a:gdLst>
                <a:ahLst/>
                <a:cxnLst>
                  <a:cxn ang="0">
                    <a:pos x="T0" y="T1"/>
                  </a:cxn>
                  <a:cxn ang="0">
                    <a:pos x="T2" y="T3"/>
                  </a:cxn>
                  <a:cxn ang="0">
                    <a:pos x="T4" y="T5"/>
                  </a:cxn>
                  <a:cxn ang="0">
                    <a:pos x="T6" y="T7"/>
                  </a:cxn>
                  <a:cxn ang="0">
                    <a:pos x="T8" y="T9"/>
                  </a:cxn>
                </a:cxnLst>
                <a:rect l="0" t="0" r="r" b="b"/>
                <a:pathLst>
                  <a:path w="10" h="22">
                    <a:moveTo>
                      <a:pt x="1" y="22"/>
                    </a:moveTo>
                    <a:lnTo>
                      <a:pt x="0" y="20"/>
                    </a:lnTo>
                    <a:lnTo>
                      <a:pt x="7" y="0"/>
                    </a:lnTo>
                    <a:lnTo>
                      <a:pt x="10" y="2"/>
                    </a:lnTo>
                    <a:lnTo>
                      <a:pt x="1" y="2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10" name="Freeform 89"/>
              <p:cNvSpPr>
                <a:spLocks/>
              </p:cNvSpPr>
              <p:nvPr/>
            </p:nvSpPr>
            <p:spPr bwMode="auto">
              <a:xfrm>
                <a:off x="6797" y="3974"/>
                <a:ext cx="10" cy="20"/>
              </a:xfrm>
              <a:custGeom>
                <a:avLst/>
                <a:gdLst>
                  <a:gd name="T0" fmla="*/ 2 w 10"/>
                  <a:gd name="T1" fmla="*/ 20 h 20"/>
                  <a:gd name="T2" fmla="*/ 0 w 10"/>
                  <a:gd name="T3" fmla="*/ 19 h 20"/>
                  <a:gd name="T4" fmla="*/ 9 w 10"/>
                  <a:gd name="T5" fmla="*/ 0 h 20"/>
                  <a:gd name="T6" fmla="*/ 10 w 10"/>
                  <a:gd name="T7" fmla="*/ 2 h 20"/>
                  <a:gd name="T8" fmla="*/ 2 w 10"/>
                  <a:gd name="T9" fmla="*/ 20 h 20"/>
                </a:gdLst>
                <a:ahLst/>
                <a:cxnLst>
                  <a:cxn ang="0">
                    <a:pos x="T0" y="T1"/>
                  </a:cxn>
                  <a:cxn ang="0">
                    <a:pos x="T2" y="T3"/>
                  </a:cxn>
                  <a:cxn ang="0">
                    <a:pos x="T4" y="T5"/>
                  </a:cxn>
                  <a:cxn ang="0">
                    <a:pos x="T6" y="T7"/>
                  </a:cxn>
                  <a:cxn ang="0">
                    <a:pos x="T8" y="T9"/>
                  </a:cxn>
                </a:cxnLst>
                <a:rect l="0" t="0" r="r" b="b"/>
                <a:pathLst>
                  <a:path w="10" h="20">
                    <a:moveTo>
                      <a:pt x="2" y="20"/>
                    </a:moveTo>
                    <a:lnTo>
                      <a:pt x="0" y="19"/>
                    </a:lnTo>
                    <a:lnTo>
                      <a:pt x="9" y="0"/>
                    </a:lnTo>
                    <a:lnTo>
                      <a:pt x="10" y="2"/>
                    </a:lnTo>
                    <a:lnTo>
                      <a:pt x="2"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11" name="Freeform 90"/>
              <p:cNvSpPr>
                <a:spLocks/>
              </p:cNvSpPr>
              <p:nvPr/>
            </p:nvSpPr>
            <p:spPr bwMode="auto">
              <a:xfrm>
                <a:off x="6776" y="3976"/>
                <a:ext cx="13" cy="20"/>
              </a:xfrm>
              <a:custGeom>
                <a:avLst/>
                <a:gdLst>
                  <a:gd name="T0" fmla="*/ 3 w 13"/>
                  <a:gd name="T1" fmla="*/ 20 h 20"/>
                  <a:gd name="T2" fmla="*/ 0 w 13"/>
                  <a:gd name="T3" fmla="*/ 18 h 20"/>
                  <a:gd name="T4" fmla="*/ 11 w 13"/>
                  <a:gd name="T5" fmla="*/ 0 h 20"/>
                  <a:gd name="T6" fmla="*/ 13 w 13"/>
                  <a:gd name="T7" fmla="*/ 1 h 20"/>
                  <a:gd name="T8" fmla="*/ 3 w 13"/>
                  <a:gd name="T9" fmla="*/ 20 h 20"/>
                </a:gdLst>
                <a:ahLst/>
                <a:cxnLst>
                  <a:cxn ang="0">
                    <a:pos x="T0" y="T1"/>
                  </a:cxn>
                  <a:cxn ang="0">
                    <a:pos x="T2" y="T3"/>
                  </a:cxn>
                  <a:cxn ang="0">
                    <a:pos x="T4" y="T5"/>
                  </a:cxn>
                  <a:cxn ang="0">
                    <a:pos x="T6" y="T7"/>
                  </a:cxn>
                  <a:cxn ang="0">
                    <a:pos x="T8" y="T9"/>
                  </a:cxn>
                </a:cxnLst>
                <a:rect l="0" t="0" r="r" b="b"/>
                <a:pathLst>
                  <a:path w="13" h="20">
                    <a:moveTo>
                      <a:pt x="3" y="20"/>
                    </a:moveTo>
                    <a:lnTo>
                      <a:pt x="0" y="18"/>
                    </a:lnTo>
                    <a:lnTo>
                      <a:pt x="11" y="0"/>
                    </a:lnTo>
                    <a:lnTo>
                      <a:pt x="13" y="1"/>
                    </a:lnTo>
                    <a:lnTo>
                      <a:pt x="3"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12" name="Freeform 91"/>
              <p:cNvSpPr>
                <a:spLocks/>
              </p:cNvSpPr>
              <p:nvPr/>
            </p:nvSpPr>
            <p:spPr bwMode="auto">
              <a:xfrm>
                <a:off x="6738" y="3974"/>
                <a:ext cx="15" cy="22"/>
              </a:xfrm>
              <a:custGeom>
                <a:avLst/>
                <a:gdLst>
                  <a:gd name="T0" fmla="*/ 1 w 15"/>
                  <a:gd name="T1" fmla="*/ 22 h 22"/>
                  <a:gd name="T2" fmla="*/ 0 w 15"/>
                  <a:gd name="T3" fmla="*/ 20 h 22"/>
                  <a:gd name="T4" fmla="*/ 14 w 15"/>
                  <a:gd name="T5" fmla="*/ 0 h 22"/>
                  <a:gd name="T6" fmla="*/ 15 w 15"/>
                  <a:gd name="T7" fmla="*/ 2 h 22"/>
                  <a:gd name="T8" fmla="*/ 1 w 15"/>
                  <a:gd name="T9" fmla="*/ 22 h 22"/>
                </a:gdLst>
                <a:ahLst/>
                <a:cxnLst>
                  <a:cxn ang="0">
                    <a:pos x="T0" y="T1"/>
                  </a:cxn>
                  <a:cxn ang="0">
                    <a:pos x="T2" y="T3"/>
                  </a:cxn>
                  <a:cxn ang="0">
                    <a:pos x="T4" y="T5"/>
                  </a:cxn>
                  <a:cxn ang="0">
                    <a:pos x="T6" y="T7"/>
                  </a:cxn>
                  <a:cxn ang="0">
                    <a:pos x="T8" y="T9"/>
                  </a:cxn>
                </a:cxnLst>
                <a:rect l="0" t="0" r="r" b="b"/>
                <a:pathLst>
                  <a:path w="15" h="22">
                    <a:moveTo>
                      <a:pt x="1" y="22"/>
                    </a:moveTo>
                    <a:lnTo>
                      <a:pt x="0" y="20"/>
                    </a:lnTo>
                    <a:lnTo>
                      <a:pt x="14" y="0"/>
                    </a:lnTo>
                    <a:lnTo>
                      <a:pt x="15" y="2"/>
                    </a:lnTo>
                    <a:lnTo>
                      <a:pt x="1" y="2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13" name="Freeform 92"/>
              <p:cNvSpPr>
                <a:spLocks/>
              </p:cNvSpPr>
              <p:nvPr/>
            </p:nvSpPr>
            <p:spPr bwMode="auto">
              <a:xfrm>
                <a:off x="7003" y="3974"/>
                <a:ext cx="8" cy="19"/>
              </a:xfrm>
              <a:custGeom>
                <a:avLst/>
                <a:gdLst>
                  <a:gd name="T0" fmla="*/ 7 w 8"/>
                  <a:gd name="T1" fmla="*/ 19 h 19"/>
                  <a:gd name="T2" fmla="*/ 0 w 8"/>
                  <a:gd name="T3" fmla="*/ 2 h 19"/>
                  <a:gd name="T4" fmla="*/ 1 w 8"/>
                  <a:gd name="T5" fmla="*/ 0 h 19"/>
                  <a:gd name="T6" fmla="*/ 8 w 8"/>
                  <a:gd name="T7" fmla="*/ 19 h 19"/>
                  <a:gd name="T8" fmla="*/ 7 w 8"/>
                  <a:gd name="T9" fmla="*/ 19 h 19"/>
                </a:gdLst>
                <a:ahLst/>
                <a:cxnLst>
                  <a:cxn ang="0">
                    <a:pos x="T0" y="T1"/>
                  </a:cxn>
                  <a:cxn ang="0">
                    <a:pos x="T2" y="T3"/>
                  </a:cxn>
                  <a:cxn ang="0">
                    <a:pos x="T4" y="T5"/>
                  </a:cxn>
                  <a:cxn ang="0">
                    <a:pos x="T6" y="T7"/>
                  </a:cxn>
                  <a:cxn ang="0">
                    <a:pos x="T8" y="T9"/>
                  </a:cxn>
                </a:cxnLst>
                <a:rect l="0" t="0" r="r" b="b"/>
                <a:pathLst>
                  <a:path w="8" h="19">
                    <a:moveTo>
                      <a:pt x="7" y="19"/>
                    </a:moveTo>
                    <a:lnTo>
                      <a:pt x="0" y="2"/>
                    </a:lnTo>
                    <a:lnTo>
                      <a:pt x="1" y="0"/>
                    </a:lnTo>
                    <a:lnTo>
                      <a:pt x="8" y="19"/>
                    </a:lnTo>
                    <a:lnTo>
                      <a:pt x="7" y="19"/>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14" name="Freeform 93"/>
              <p:cNvSpPr>
                <a:spLocks/>
              </p:cNvSpPr>
              <p:nvPr/>
            </p:nvSpPr>
            <p:spPr bwMode="auto">
              <a:xfrm>
                <a:off x="7020" y="3974"/>
                <a:ext cx="11" cy="19"/>
              </a:xfrm>
              <a:custGeom>
                <a:avLst/>
                <a:gdLst>
                  <a:gd name="T0" fmla="*/ 8 w 11"/>
                  <a:gd name="T1" fmla="*/ 19 h 19"/>
                  <a:gd name="T2" fmla="*/ 0 w 11"/>
                  <a:gd name="T3" fmla="*/ 2 h 19"/>
                  <a:gd name="T4" fmla="*/ 3 w 11"/>
                  <a:gd name="T5" fmla="*/ 0 h 19"/>
                  <a:gd name="T6" fmla="*/ 11 w 11"/>
                  <a:gd name="T7" fmla="*/ 19 h 19"/>
                  <a:gd name="T8" fmla="*/ 8 w 11"/>
                  <a:gd name="T9" fmla="*/ 19 h 19"/>
                </a:gdLst>
                <a:ahLst/>
                <a:cxnLst>
                  <a:cxn ang="0">
                    <a:pos x="T0" y="T1"/>
                  </a:cxn>
                  <a:cxn ang="0">
                    <a:pos x="T2" y="T3"/>
                  </a:cxn>
                  <a:cxn ang="0">
                    <a:pos x="T4" y="T5"/>
                  </a:cxn>
                  <a:cxn ang="0">
                    <a:pos x="T6" y="T7"/>
                  </a:cxn>
                  <a:cxn ang="0">
                    <a:pos x="T8" y="T9"/>
                  </a:cxn>
                </a:cxnLst>
                <a:rect l="0" t="0" r="r" b="b"/>
                <a:pathLst>
                  <a:path w="11" h="19">
                    <a:moveTo>
                      <a:pt x="8" y="19"/>
                    </a:moveTo>
                    <a:lnTo>
                      <a:pt x="0" y="2"/>
                    </a:lnTo>
                    <a:lnTo>
                      <a:pt x="3" y="0"/>
                    </a:lnTo>
                    <a:lnTo>
                      <a:pt x="11" y="19"/>
                    </a:lnTo>
                    <a:lnTo>
                      <a:pt x="8" y="19"/>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15" name="Freeform 94"/>
              <p:cNvSpPr>
                <a:spLocks/>
              </p:cNvSpPr>
              <p:nvPr/>
            </p:nvSpPr>
            <p:spPr bwMode="auto">
              <a:xfrm>
                <a:off x="7074" y="3974"/>
                <a:ext cx="18" cy="25"/>
              </a:xfrm>
              <a:custGeom>
                <a:avLst/>
                <a:gdLst>
                  <a:gd name="T0" fmla="*/ 15 w 18"/>
                  <a:gd name="T1" fmla="*/ 25 h 25"/>
                  <a:gd name="T2" fmla="*/ 0 w 18"/>
                  <a:gd name="T3" fmla="*/ 2 h 25"/>
                  <a:gd name="T4" fmla="*/ 3 w 18"/>
                  <a:gd name="T5" fmla="*/ 0 h 25"/>
                  <a:gd name="T6" fmla="*/ 18 w 18"/>
                  <a:gd name="T7" fmla="*/ 23 h 25"/>
                  <a:gd name="T8" fmla="*/ 15 w 18"/>
                  <a:gd name="T9" fmla="*/ 25 h 25"/>
                </a:gdLst>
                <a:ahLst/>
                <a:cxnLst>
                  <a:cxn ang="0">
                    <a:pos x="T0" y="T1"/>
                  </a:cxn>
                  <a:cxn ang="0">
                    <a:pos x="T2" y="T3"/>
                  </a:cxn>
                  <a:cxn ang="0">
                    <a:pos x="T4" y="T5"/>
                  </a:cxn>
                  <a:cxn ang="0">
                    <a:pos x="T6" y="T7"/>
                  </a:cxn>
                  <a:cxn ang="0">
                    <a:pos x="T8" y="T9"/>
                  </a:cxn>
                </a:cxnLst>
                <a:rect l="0" t="0" r="r" b="b"/>
                <a:pathLst>
                  <a:path w="18" h="25">
                    <a:moveTo>
                      <a:pt x="15" y="25"/>
                    </a:moveTo>
                    <a:lnTo>
                      <a:pt x="0" y="2"/>
                    </a:lnTo>
                    <a:lnTo>
                      <a:pt x="3" y="0"/>
                    </a:lnTo>
                    <a:lnTo>
                      <a:pt x="18" y="23"/>
                    </a:lnTo>
                    <a:lnTo>
                      <a:pt x="15" y="2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16" name="Freeform 95"/>
              <p:cNvSpPr>
                <a:spLocks/>
              </p:cNvSpPr>
              <p:nvPr/>
            </p:nvSpPr>
            <p:spPr bwMode="auto">
              <a:xfrm>
                <a:off x="7092" y="3974"/>
                <a:ext cx="17" cy="20"/>
              </a:xfrm>
              <a:custGeom>
                <a:avLst/>
                <a:gdLst>
                  <a:gd name="T0" fmla="*/ 14 w 17"/>
                  <a:gd name="T1" fmla="*/ 20 h 20"/>
                  <a:gd name="T2" fmla="*/ 0 w 17"/>
                  <a:gd name="T3" fmla="*/ 2 h 20"/>
                  <a:gd name="T4" fmla="*/ 2 w 17"/>
                  <a:gd name="T5" fmla="*/ 0 h 20"/>
                  <a:gd name="T6" fmla="*/ 17 w 17"/>
                  <a:gd name="T7" fmla="*/ 19 h 20"/>
                  <a:gd name="T8" fmla="*/ 14 w 17"/>
                  <a:gd name="T9" fmla="*/ 20 h 20"/>
                </a:gdLst>
                <a:ahLst/>
                <a:cxnLst>
                  <a:cxn ang="0">
                    <a:pos x="T0" y="T1"/>
                  </a:cxn>
                  <a:cxn ang="0">
                    <a:pos x="T2" y="T3"/>
                  </a:cxn>
                  <a:cxn ang="0">
                    <a:pos x="T4" y="T5"/>
                  </a:cxn>
                  <a:cxn ang="0">
                    <a:pos x="T6" y="T7"/>
                  </a:cxn>
                  <a:cxn ang="0">
                    <a:pos x="T8" y="T9"/>
                  </a:cxn>
                </a:cxnLst>
                <a:rect l="0" t="0" r="r" b="b"/>
                <a:pathLst>
                  <a:path w="17" h="20">
                    <a:moveTo>
                      <a:pt x="14" y="20"/>
                    </a:moveTo>
                    <a:lnTo>
                      <a:pt x="0" y="2"/>
                    </a:lnTo>
                    <a:lnTo>
                      <a:pt x="2" y="0"/>
                    </a:lnTo>
                    <a:lnTo>
                      <a:pt x="17" y="19"/>
                    </a:lnTo>
                    <a:lnTo>
                      <a:pt x="14" y="2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17" name="Freeform 96"/>
              <p:cNvSpPr>
                <a:spLocks/>
              </p:cNvSpPr>
              <p:nvPr/>
            </p:nvSpPr>
            <p:spPr bwMode="auto">
              <a:xfrm>
                <a:off x="7065" y="3960"/>
                <a:ext cx="12" cy="16"/>
              </a:xfrm>
              <a:custGeom>
                <a:avLst/>
                <a:gdLst>
                  <a:gd name="T0" fmla="*/ 9 w 12"/>
                  <a:gd name="T1" fmla="*/ 16 h 16"/>
                  <a:gd name="T2" fmla="*/ 0 w 12"/>
                  <a:gd name="T3" fmla="*/ 2 h 16"/>
                  <a:gd name="T4" fmla="*/ 2 w 12"/>
                  <a:gd name="T5" fmla="*/ 0 h 16"/>
                  <a:gd name="T6" fmla="*/ 12 w 12"/>
                  <a:gd name="T7" fmla="*/ 14 h 16"/>
                  <a:gd name="T8" fmla="*/ 9 w 12"/>
                  <a:gd name="T9" fmla="*/ 16 h 16"/>
                </a:gdLst>
                <a:ahLst/>
                <a:cxnLst>
                  <a:cxn ang="0">
                    <a:pos x="T0" y="T1"/>
                  </a:cxn>
                  <a:cxn ang="0">
                    <a:pos x="T2" y="T3"/>
                  </a:cxn>
                  <a:cxn ang="0">
                    <a:pos x="T4" y="T5"/>
                  </a:cxn>
                  <a:cxn ang="0">
                    <a:pos x="T6" y="T7"/>
                  </a:cxn>
                  <a:cxn ang="0">
                    <a:pos x="T8" y="T9"/>
                  </a:cxn>
                </a:cxnLst>
                <a:rect l="0" t="0" r="r" b="b"/>
                <a:pathLst>
                  <a:path w="12" h="16">
                    <a:moveTo>
                      <a:pt x="9" y="16"/>
                    </a:moveTo>
                    <a:lnTo>
                      <a:pt x="0" y="2"/>
                    </a:lnTo>
                    <a:lnTo>
                      <a:pt x="2" y="0"/>
                    </a:lnTo>
                    <a:lnTo>
                      <a:pt x="12" y="14"/>
                    </a:lnTo>
                    <a:lnTo>
                      <a:pt x="9" y="16"/>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18" name="Freeform 97"/>
              <p:cNvSpPr>
                <a:spLocks/>
              </p:cNvSpPr>
              <p:nvPr/>
            </p:nvSpPr>
            <p:spPr bwMode="auto">
              <a:xfrm>
                <a:off x="7062" y="3936"/>
                <a:ext cx="10" cy="13"/>
              </a:xfrm>
              <a:custGeom>
                <a:avLst/>
                <a:gdLst>
                  <a:gd name="T0" fmla="*/ 9 w 10"/>
                  <a:gd name="T1" fmla="*/ 13 h 13"/>
                  <a:gd name="T2" fmla="*/ 0 w 10"/>
                  <a:gd name="T3" fmla="*/ 1 h 13"/>
                  <a:gd name="T4" fmla="*/ 2 w 10"/>
                  <a:gd name="T5" fmla="*/ 0 h 13"/>
                  <a:gd name="T6" fmla="*/ 10 w 10"/>
                  <a:gd name="T7" fmla="*/ 11 h 13"/>
                  <a:gd name="T8" fmla="*/ 9 w 10"/>
                  <a:gd name="T9" fmla="*/ 13 h 13"/>
                </a:gdLst>
                <a:ahLst/>
                <a:cxnLst>
                  <a:cxn ang="0">
                    <a:pos x="T0" y="T1"/>
                  </a:cxn>
                  <a:cxn ang="0">
                    <a:pos x="T2" y="T3"/>
                  </a:cxn>
                  <a:cxn ang="0">
                    <a:pos x="T4" y="T5"/>
                  </a:cxn>
                  <a:cxn ang="0">
                    <a:pos x="T6" y="T7"/>
                  </a:cxn>
                  <a:cxn ang="0">
                    <a:pos x="T8" y="T9"/>
                  </a:cxn>
                </a:cxnLst>
                <a:rect l="0" t="0" r="r" b="b"/>
                <a:pathLst>
                  <a:path w="10" h="13">
                    <a:moveTo>
                      <a:pt x="9" y="13"/>
                    </a:moveTo>
                    <a:lnTo>
                      <a:pt x="0" y="1"/>
                    </a:lnTo>
                    <a:lnTo>
                      <a:pt x="2" y="0"/>
                    </a:lnTo>
                    <a:lnTo>
                      <a:pt x="10" y="11"/>
                    </a:lnTo>
                    <a:lnTo>
                      <a:pt x="9"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19" name="Freeform 98"/>
              <p:cNvSpPr>
                <a:spLocks/>
              </p:cNvSpPr>
              <p:nvPr/>
            </p:nvSpPr>
            <p:spPr bwMode="auto">
              <a:xfrm>
                <a:off x="7047" y="3936"/>
                <a:ext cx="10" cy="13"/>
              </a:xfrm>
              <a:custGeom>
                <a:avLst/>
                <a:gdLst>
                  <a:gd name="T0" fmla="*/ 8 w 10"/>
                  <a:gd name="T1" fmla="*/ 13 h 13"/>
                  <a:gd name="T2" fmla="*/ 0 w 10"/>
                  <a:gd name="T3" fmla="*/ 1 h 13"/>
                  <a:gd name="T4" fmla="*/ 3 w 10"/>
                  <a:gd name="T5" fmla="*/ 0 h 13"/>
                  <a:gd name="T6" fmla="*/ 10 w 10"/>
                  <a:gd name="T7" fmla="*/ 11 h 13"/>
                  <a:gd name="T8" fmla="*/ 8 w 10"/>
                  <a:gd name="T9" fmla="*/ 13 h 13"/>
                </a:gdLst>
                <a:ahLst/>
                <a:cxnLst>
                  <a:cxn ang="0">
                    <a:pos x="T0" y="T1"/>
                  </a:cxn>
                  <a:cxn ang="0">
                    <a:pos x="T2" y="T3"/>
                  </a:cxn>
                  <a:cxn ang="0">
                    <a:pos x="T4" y="T5"/>
                  </a:cxn>
                  <a:cxn ang="0">
                    <a:pos x="T6" y="T7"/>
                  </a:cxn>
                  <a:cxn ang="0">
                    <a:pos x="T8" y="T9"/>
                  </a:cxn>
                </a:cxnLst>
                <a:rect l="0" t="0" r="r" b="b"/>
                <a:pathLst>
                  <a:path w="10" h="13">
                    <a:moveTo>
                      <a:pt x="8" y="13"/>
                    </a:moveTo>
                    <a:lnTo>
                      <a:pt x="0" y="1"/>
                    </a:lnTo>
                    <a:lnTo>
                      <a:pt x="3" y="0"/>
                    </a:lnTo>
                    <a:lnTo>
                      <a:pt x="10" y="11"/>
                    </a:lnTo>
                    <a:lnTo>
                      <a:pt x="8"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20" name="Freeform 99"/>
              <p:cNvSpPr>
                <a:spLocks/>
              </p:cNvSpPr>
              <p:nvPr/>
            </p:nvSpPr>
            <p:spPr bwMode="auto">
              <a:xfrm>
                <a:off x="7071" y="3947"/>
                <a:ext cx="13" cy="15"/>
              </a:xfrm>
              <a:custGeom>
                <a:avLst/>
                <a:gdLst>
                  <a:gd name="T0" fmla="*/ 11 w 13"/>
                  <a:gd name="T1" fmla="*/ 15 h 15"/>
                  <a:gd name="T2" fmla="*/ 0 w 13"/>
                  <a:gd name="T3" fmla="*/ 2 h 15"/>
                  <a:gd name="T4" fmla="*/ 1 w 13"/>
                  <a:gd name="T5" fmla="*/ 0 h 15"/>
                  <a:gd name="T6" fmla="*/ 13 w 13"/>
                  <a:gd name="T7" fmla="*/ 13 h 15"/>
                  <a:gd name="T8" fmla="*/ 11 w 13"/>
                  <a:gd name="T9" fmla="*/ 15 h 15"/>
                </a:gdLst>
                <a:ahLst/>
                <a:cxnLst>
                  <a:cxn ang="0">
                    <a:pos x="T0" y="T1"/>
                  </a:cxn>
                  <a:cxn ang="0">
                    <a:pos x="T2" y="T3"/>
                  </a:cxn>
                  <a:cxn ang="0">
                    <a:pos x="T4" y="T5"/>
                  </a:cxn>
                  <a:cxn ang="0">
                    <a:pos x="T6" y="T7"/>
                  </a:cxn>
                  <a:cxn ang="0">
                    <a:pos x="T8" y="T9"/>
                  </a:cxn>
                </a:cxnLst>
                <a:rect l="0" t="0" r="r" b="b"/>
                <a:pathLst>
                  <a:path w="13" h="15">
                    <a:moveTo>
                      <a:pt x="11" y="15"/>
                    </a:moveTo>
                    <a:lnTo>
                      <a:pt x="0" y="2"/>
                    </a:lnTo>
                    <a:lnTo>
                      <a:pt x="1" y="0"/>
                    </a:lnTo>
                    <a:lnTo>
                      <a:pt x="13" y="13"/>
                    </a:lnTo>
                    <a:lnTo>
                      <a:pt x="11"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21" name="Freeform 100"/>
              <p:cNvSpPr>
                <a:spLocks/>
              </p:cNvSpPr>
              <p:nvPr/>
            </p:nvSpPr>
            <p:spPr bwMode="auto">
              <a:xfrm>
                <a:off x="7007" y="3962"/>
                <a:ext cx="6" cy="12"/>
              </a:xfrm>
              <a:custGeom>
                <a:avLst/>
                <a:gdLst>
                  <a:gd name="T0" fmla="*/ 6 w 6"/>
                  <a:gd name="T1" fmla="*/ 12 h 12"/>
                  <a:gd name="T2" fmla="*/ 0 w 6"/>
                  <a:gd name="T3" fmla="*/ 0 h 12"/>
                  <a:gd name="T4" fmla="*/ 6 w 6"/>
                  <a:gd name="T5" fmla="*/ 12 h 12"/>
                </a:gdLst>
                <a:ahLst/>
                <a:cxnLst>
                  <a:cxn ang="0">
                    <a:pos x="T0" y="T1"/>
                  </a:cxn>
                  <a:cxn ang="0">
                    <a:pos x="T2" y="T3"/>
                  </a:cxn>
                  <a:cxn ang="0">
                    <a:pos x="T4" y="T5"/>
                  </a:cxn>
                </a:cxnLst>
                <a:rect l="0" t="0" r="r" b="b"/>
                <a:pathLst>
                  <a:path w="6" h="12">
                    <a:moveTo>
                      <a:pt x="6" y="12"/>
                    </a:moveTo>
                    <a:lnTo>
                      <a:pt x="0" y="0"/>
                    </a:lnTo>
                    <a:lnTo>
                      <a:pt x="6" y="12"/>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22" name="Line 101"/>
              <p:cNvSpPr>
                <a:spLocks noChangeShapeType="1"/>
              </p:cNvSpPr>
              <p:nvPr/>
            </p:nvSpPr>
            <p:spPr bwMode="auto">
              <a:xfrm flipH="1" flipV="1">
                <a:off x="7007" y="3962"/>
                <a:ext cx="6" cy="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23" name="Freeform 102"/>
              <p:cNvSpPr>
                <a:spLocks/>
              </p:cNvSpPr>
              <p:nvPr/>
            </p:nvSpPr>
            <p:spPr bwMode="auto">
              <a:xfrm>
                <a:off x="6989" y="3962"/>
                <a:ext cx="7" cy="14"/>
              </a:xfrm>
              <a:custGeom>
                <a:avLst/>
                <a:gdLst>
                  <a:gd name="T0" fmla="*/ 4 w 7"/>
                  <a:gd name="T1" fmla="*/ 14 h 14"/>
                  <a:gd name="T2" fmla="*/ 0 w 7"/>
                  <a:gd name="T3" fmla="*/ 0 h 14"/>
                  <a:gd name="T4" fmla="*/ 2 w 7"/>
                  <a:gd name="T5" fmla="*/ 0 h 14"/>
                  <a:gd name="T6" fmla="*/ 7 w 7"/>
                  <a:gd name="T7" fmla="*/ 12 h 14"/>
                  <a:gd name="T8" fmla="*/ 4 w 7"/>
                  <a:gd name="T9" fmla="*/ 14 h 14"/>
                </a:gdLst>
                <a:ahLst/>
                <a:cxnLst>
                  <a:cxn ang="0">
                    <a:pos x="T0" y="T1"/>
                  </a:cxn>
                  <a:cxn ang="0">
                    <a:pos x="T2" y="T3"/>
                  </a:cxn>
                  <a:cxn ang="0">
                    <a:pos x="T4" y="T5"/>
                  </a:cxn>
                  <a:cxn ang="0">
                    <a:pos x="T6" y="T7"/>
                  </a:cxn>
                  <a:cxn ang="0">
                    <a:pos x="T8" y="T9"/>
                  </a:cxn>
                </a:cxnLst>
                <a:rect l="0" t="0" r="r" b="b"/>
                <a:pathLst>
                  <a:path w="7" h="14">
                    <a:moveTo>
                      <a:pt x="4" y="14"/>
                    </a:moveTo>
                    <a:lnTo>
                      <a:pt x="0" y="0"/>
                    </a:lnTo>
                    <a:lnTo>
                      <a:pt x="2" y="0"/>
                    </a:lnTo>
                    <a:lnTo>
                      <a:pt x="7" y="12"/>
                    </a:lnTo>
                    <a:lnTo>
                      <a:pt x="4"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24" name="Freeform 103"/>
              <p:cNvSpPr>
                <a:spLocks/>
              </p:cNvSpPr>
              <p:nvPr/>
            </p:nvSpPr>
            <p:spPr bwMode="auto">
              <a:xfrm>
                <a:off x="6972" y="3962"/>
                <a:ext cx="5" cy="14"/>
              </a:xfrm>
              <a:custGeom>
                <a:avLst/>
                <a:gdLst>
                  <a:gd name="T0" fmla="*/ 4 w 5"/>
                  <a:gd name="T1" fmla="*/ 14 h 14"/>
                  <a:gd name="T2" fmla="*/ 0 w 5"/>
                  <a:gd name="T3" fmla="*/ 0 h 14"/>
                  <a:gd name="T4" fmla="*/ 2 w 5"/>
                  <a:gd name="T5" fmla="*/ 0 h 14"/>
                  <a:gd name="T6" fmla="*/ 5 w 5"/>
                  <a:gd name="T7" fmla="*/ 12 h 14"/>
                  <a:gd name="T8" fmla="*/ 4 w 5"/>
                  <a:gd name="T9" fmla="*/ 14 h 14"/>
                </a:gdLst>
                <a:ahLst/>
                <a:cxnLst>
                  <a:cxn ang="0">
                    <a:pos x="T0" y="T1"/>
                  </a:cxn>
                  <a:cxn ang="0">
                    <a:pos x="T2" y="T3"/>
                  </a:cxn>
                  <a:cxn ang="0">
                    <a:pos x="T4" y="T5"/>
                  </a:cxn>
                  <a:cxn ang="0">
                    <a:pos x="T6" y="T7"/>
                  </a:cxn>
                  <a:cxn ang="0">
                    <a:pos x="T8" y="T9"/>
                  </a:cxn>
                </a:cxnLst>
                <a:rect l="0" t="0" r="r" b="b"/>
                <a:pathLst>
                  <a:path w="5" h="14">
                    <a:moveTo>
                      <a:pt x="4" y="14"/>
                    </a:moveTo>
                    <a:lnTo>
                      <a:pt x="0" y="0"/>
                    </a:lnTo>
                    <a:lnTo>
                      <a:pt x="2" y="0"/>
                    </a:lnTo>
                    <a:lnTo>
                      <a:pt x="5" y="12"/>
                    </a:lnTo>
                    <a:lnTo>
                      <a:pt x="4"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25" name="Freeform 104"/>
              <p:cNvSpPr>
                <a:spLocks/>
              </p:cNvSpPr>
              <p:nvPr/>
            </p:nvSpPr>
            <p:spPr bwMode="auto">
              <a:xfrm>
                <a:off x="6955" y="3962"/>
                <a:ext cx="5" cy="14"/>
              </a:xfrm>
              <a:custGeom>
                <a:avLst/>
                <a:gdLst>
                  <a:gd name="T0" fmla="*/ 2 w 5"/>
                  <a:gd name="T1" fmla="*/ 14 h 14"/>
                  <a:gd name="T2" fmla="*/ 0 w 5"/>
                  <a:gd name="T3" fmla="*/ 0 h 14"/>
                  <a:gd name="T4" fmla="*/ 2 w 5"/>
                  <a:gd name="T5" fmla="*/ 0 h 14"/>
                  <a:gd name="T6" fmla="*/ 5 w 5"/>
                  <a:gd name="T7" fmla="*/ 12 h 14"/>
                  <a:gd name="T8" fmla="*/ 2 w 5"/>
                  <a:gd name="T9" fmla="*/ 14 h 14"/>
                </a:gdLst>
                <a:ahLst/>
                <a:cxnLst>
                  <a:cxn ang="0">
                    <a:pos x="T0" y="T1"/>
                  </a:cxn>
                  <a:cxn ang="0">
                    <a:pos x="T2" y="T3"/>
                  </a:cxn>
                  <a:cxn ang="0">
                    <a:pos x="T4" y="T5"/>
                  </a:cxn>
                  <a:cxn ang="0">
                    <a:pos x="T6" y="T7"/>
                  </a:cxn>
                  <a:cxn ang="0">
                    <a:pos x="T8" y="T9"/>
                  </a:cxn>
                </a:cxnLst>
                <a:rect l="0" t="0" r="r" b="b"/>
                <a:pathLst>
                  <a:path w="5" h="14">
                    <a:moveTo>
                      <a:pt x="2" y="14"/>
                    </a:moveTo>
                    <a:lnTo>
                      <a:pt x="0" y="0"/>
                    </a:lnTo>
                    <a:lnTo>
                      <a:pt x="2" y="0"/>
                    </a:lnTo>
                    <a:lnTo>
                      <a:pt x="5" y="12"/>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26" name="Freeform 105"/>
              <p:cNvSpPr>
                <a:spLocks/>
              </p:cNvSpPr>
              <p:nvPr/>
            </p:nvSpPr>
            <p:spPr bwMode="auto">
              <a:xfrm>
                <a:off x="6938" y="3962"/>
                <a:ext cx="4" cy="12"/>
              </a:xfrm>
              <a:custGeom>
                <a:avLst/>
                <a:gdLst>
                  <a:gd name="T0" fmla="*/ 2 w 4"/>
                  <a:gd name="T1" fmla="*/ 12 h 12"/>
                  <a:gd name="T2" fmla="*/ 0 w 4"/>
                  <a:gd name="T3" fmla="*/ 0 h 12"/>
                  <a:gd name="T4" fmla="*/ 2 w 4"/>
                  <a:gd name="T5" fmla="*/ 0 h 12"/>
                  <a:gd name="T6" fmla="*/ 4 w 4"/>
                  <a:gd name="T7" fmla="*/ 12 h 12"/>
                  <a:gd name="T8" fmla="*/ 2 w 4"/>
                  <a:gd name="T9" fmla="*/ 12 h 12"/>
                </a:gdLst>
                <a:ahLst/>
                <a:cxnLst>
                  <a:cxn ang="0">
                    <a:pos x="T0" y="T1"/>
                  </a:cxn>
                  <a:cxn ang="0">
                    <a:pos x="T2" y="T3"/>
                  </a:cxn>
                  <a:cxn ang="0">
                    <a:pos x="T4" y="T5"/>
                  </a:cxn>
                  <a:cxn ang="0">
                    <a:pos x="T6" y="T7"/>
                  </a:cxn>
                  <a:cxn ang="0">
                    <a:pos x="T8" y="T9"/>
                  </a:cxn>
                </a:cxnLst>
                <a:rect l="0" t="0" r="r" b="b"/>
                <a:pathLst>
                  <a:path w="4" h="12">
                    <a:moveTo>
                      <a:pt x="2" y="12"/>
                    </a:moveTo>
                    <a:lnTo>
                      <a:pt x="0" y="0"/>
                    </a:lnTo>
                    <a:lnTo>
                      <a:pt x="2" y="0"/>
                    </a:lnTo>
                    <a:lnTo>
                      <a:pt x="4" y="12"/>
                    </a:lnTo>
                    <a:lnTo>
                      <a:pt x="2"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27" name="Freeform 106"/>
              <p:cNvSpPr>
                <a:spLocks/>
              </p:cNvSpPr>
              <p:nvPr/>
            </p:nvSpPr>
            <p:spPr bwMode="auto">
              <a:xfrm>
                <a:off x="6922" y="3963"/>
                <a:ext cx="3" cy="11"/>
              </a:xfrm>
              <a:custGeom>
                <a:avLst/>
                <a:gdLst>
                  <a:gd name="T0" fmla="*/ 0 w 3"/>
                  <a:gd name="T1" fmla="*/ 11 h 11"/>
                  <a:gd name="T2" fmla="*/ 0 w 3"/>
                  <a:gd name="T3" fmla="*/ 0 h 11"/>
                  <a:gd name="T4" fmla="*/ 1 w 3"/>
                  <a:gd name="T5" fmla="*/ 0 h 11"/>
                  <a:gd name="T6" fmla="*/ 3 w 3"/>
                  <a:gd name="T7" fmla="*/ 11 h 11"/>
                  <a:gd name="T8" fmla="*/ 0 w 3"/>
                  <a:gd name="T9" fmla="*/ 11 h 11"/>
                </a:gdLst>
                <a:ahLst/>
                <a:cxnLst>
                  <a:cxn ang="0">
                    <a:pos x="T0" y="T1"/>
                  </a:cxn>
                  <a:cxn ang="0">
                    <a:pos x="T2" y="T3"/>
                  </a:cxn>
                  <a:cxn ang="0">
                    <a:pos x="T4" y="T5"/>
                  </a:cxn>
                  <a:cxn ang="0">
                    <a:pos x="T6" y="T7"/>
                  </a:cxn>
                  <a:cxn ang="0">
                    <a:pos x="T8" y="T9"/>
                  </a:cxn>
                </a:cxnLst>
                <a:rect l="0" t="0" r="r" b="b"/>
                <a:pathLst>
                  <a:path w="3" h="11">
                    <a:moveTo>
                      <a:pt x="0" y="11"/>
                    </a:moveTo>
                    <a:lnTo>
                      <a:pt x="0" y="0"/>
                    </a:lnTo>
                    <a:lnTo>
                      <a:pt x="1" y="0"/>
                    </a:lnTo>
                    <a:lnTo>
                      <a:pt x="3" y="11"/>
                    </a:lnTo>
                    <a:lnTo>
                      <a:pt x="0" y="11"/>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28" name="Rectangle 107"/>
              <p:cNvSpPr>
                <a:spLocks noChangeArrowheads="1"/>
              </p:cNvSpPr>
              <p:nvPr/>
            </p:nvSpPr>
            <p:spPr bwMode="auto">
              <a:xfrm>
                <a:off x="6904" y="3962"/>
                <a:ext cx="2" cy="12"/>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29" name="Freeform 108"/>
              <p:cNvSpPr>
                <a:spLocks/>
              </p:cNvSpPr>
              <p:nvPr/>
            </p:nvSpPr>
            <p:spPr bwMode="auto">
              <a:xfrm>
                <a:off x="6885" y="3962"/>
                <a:ext cx="4" cy="12"/>
              </a:xfrm>
              <a:custGeom>
                <a:avLst/>
                <a:gdLst>
                  <a:gd name="T0" fmla="*/ 3 w 4"/>
                  <a:gd name="T1" fmla="*/ 12 h 12"/>
                  <a:gd name="T2" fmla="*/ 0 w 4"/>
                  <a:gd name="T3" fmla="*/ 12 h 12"/>
                  <a:gd name="T4" fmla="*/ 2 w 4"/>
                  <a:gd name="T5" fmla="*/ 0 h 12"/>
                  <a:gd name="T6" fmla="*/ 4 w 4"/>
                  <a:gd name="T7" fmla="*/ 0 h 12"/>
                  <a:gd name="T8" fmla="*/ 3 w 4"/>
                  <a:gd name="T9" fmla="*/ 12 h 12"/>
                </a:gdLst>
                <a:ahLst/>
                <a:cxnLst>
                  <a:cxn ang="0">
                    <a:pos x="T0" y="T1"/>
                  </a:cxn>
                  <a:cxn ang="0">
                    <a:pos x="T2" y="T3"/>
                  </a:cxn>
                  <a:cxn ang="0">
                    <a:pos x="T4" y="T5"/>
                  </a:cxn>
                  <a:cxn ang="0">
                    <a:pos x="T6" y="T7"/>
                  </a:cxn>
                  <a:cxn ang="0">
                    <a:pos x="T8" y="T9"/>
                  </a:cxn>
                </a:cxnLst>
                <a:rect l="0" t="0" r="r" b="b"/>
                <a:pathLst>
                  <a:path w="4" h="12">
                    <a:moveTo>
                      <a:pt x="3" y="12"/>
                    </a:moveTo>
                    <a:lnTo>
                      <a:pt x="0" y="12"/>
                    </a:lnTo>
                    <a:lnTo>
                      <a:pt x="2" y="0"/>
                    </a:lnTo>
                    <a:lnTo>
                      <a:pt x="4" y="0"/>
                    </a:lnTo>
                    <a:lnTo>
                      <a:pt x="3"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30" name="Freeform 109"/>
              <p:cNvSpPr>
                <a:spLocks/>
              </p:cNvSpPr>
              <p:nvPr/>
            </p:nvSpPr>
            <p:spPr bwMode="auto">
              <a:xfrm>
                <a:off x="6868" y="3962"/>
                <a:ext cx="4" cy="12"/>
              </a:xfrm>
              <a:custGeom>
                <a:avLst/>
                <a:gdLst>
                  <a:gd name="T0" fmla="*/ 2 w 4"/>
                  <a:gd name="T1" fmla="*/ 12 h 12"/>
                  <a:gd name="T2" fmla="*/ 0 w 4"/>
                  <a:gd name="T3" fmla="*/ 12 h 12"/>
                  <a:gd name="T4" fmla="*/ 3 w 4"/>
                  <a:gd name="T5" fmla="*/ 0 h 12"/>
                  <a:gd name="T6" fmla="*/ 4 w 4"/>
                  <a:gd name="T7" fmla="*/ 0 h 12"/>
                  <a:gd name="T8" fmla="*/ 2 w 4"/>
                  <a:gd name="T9" fmla="*/ 12 h 12"/>
                </a:gdLst>
                <a:ahLst/>
                <a:cxnLst>
                  <a:cxn ang="0">
                    <a:pos x="T0" y="T1"/>
                  </a:cxn>
                  <a:cxn ang="0">
                    <a:pos x="T2" y="T3"/>
                  </a:cxn>
                  <a:cxn ang="0">
                    <a:pos x="T4" y="T5"/>
                  </a:cxn>
                  <a:cxn ang="0">
                    <a:pos x="T6" y="T7"/>
                  </a:cxn>
                  <a:cxn ang="0">
                    <a:pos x="T8" y="T9"/>
                  </a:cxn>
                </a:cxnLst>
                <a:rect l="0" t="0" r="r" b="b"/>
                <a:pathLst>
                  <a:path w="4" h="12">
                    <a:moveTo>
                      <a:pt x="2" y="12"/>
                    </a:moveTo>
                    <a:lnTo>
                      <a:pt x="0" y="12"/>
                    </a:lnTo>
                    <a:lnTo>
                      <a:pt x="3" y="0"/>
                    </a:lnTo>
                    <a:lnTo>
                      <a:pt x="4" y="0"/>
                    </a:lnTo>
                    <a:lnTo>
                      <a:pt x="2"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31" name="Freeform 110"/>
              <p:cNvSpPr>
                <a:spLocks/>
              </p:cNvSpPr>
              <p:nvPr/>
            </p:nvSpPr>
            <p:spPr bwMode="auto">
              <a:xfrm>
                <a:off x="6850" y="3962"/>
                <a:ext cx="5" cy="14"/>
              </a:xfrm>
              <a:custGeom>
                <a:avLst/>
                <a:gdLst>
                  <a:gd name="T0" fmla="*/ 2 w 5"/>
                  <a:gd name="T1" fmla="*/ 14 h 14"/>
                  <a:gd name="T2" fmla="*/ 0 w 5"/>
                  <a:gd name="T3" fmla="*/ 12 h 14"/>
                  <a:gd name="T4" fmla="*/ 4 w 5"/>
                  <a:gd name="T5" fmla="*/ 0 h 14"/>
                  <a:gd name="T6" fmla="*/ 5 w 5"/>
                  <a:gd name="T7" fmla="*/ 0 h 14"/>
                  <a:gd name="T8" fmla="*/ 2 w 5"/>
                  <a:gd name="T9" fmla="*/ 14 h 14"/>
                </a:gdLst>
                <a:ahLst/>
                <a:cxnLst>
                  <a:cxn ang="0">
                    <a:pos x="T0" y="T1"/>
                  </a:cxn>
                  <a:cxn ang="0">
                    <a:pos x="T2" y="T3"/>
                  </a:cxn>
                  <a:cxn ang="0">
                    <a:pos x="T4" y="T5"/>
                  </a:cxn>
                  <a:cxn ang="0">
                    <a:pos x="T6" y="T7"/>
                  </a:cxn>
                  <a:cxn ang="0">
                    <a:pos x="T8" y="T9"/>
                  </a:cxn>
                </a:cxnLst>
                <a:rect l="0" t="0" r="r" b="b"/>
                <a:pathLst>
                  <a:path w="5" h="14">
                    <a:moveTo>
                      <a:pt x="2" y="14"/>
                    </a:moveTo>
                    <a:lnTo>
                      <a:pt x="0" y="12"/>
                    </a:lnTo>
                    <a:lnTo>
                      <a:pt x="4" y="0"/>
                    </a:lnTo>
                    <a:lnTo>
                      <a:pt x="5" y="0"/>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32" name="Freeform 111"/>
              <p:cNvSpPr>
                <a:spLocks/>
              </p:cNvSpPr>
              <p:nvPr/>
            </p:nvSpPr>
            <p:spPr bwMode="auto">
              <a:xfrm>
                <a:off x="6833" y="3962"/>
                <a:ext cx="5" cy="14"/>
              </a:xfrm>
              <a:custGeom>
                <a:avLst/>
                <a:gdLst>
                  <a:gd name="T0" fmla="*/ 1 w 5"/>
                  <a:gd name="T1" fmla="*/ 14 h 14"/>
                  <a:gd name="T2" fmla="*/ 0 w 5"/>
                  <a:gd name="T3" fmla="*/ 12 h 14"/>
                  <a:gd name="T4" fmla="*/ 4 w 5"/>
                  <a:gd name="T5" fmla="*/ 0 h 14"/>
                  <a:gd name="T6" fmla="*/ 5 w 5"/>
                  <a:gd name="T7" fmla="*/ 0 h 14"/>
                  <a:gd name="T8" fmla="*/ 1 w 5"/>
                  <a:gd name="T9" fmla="*/ 14 h 14"/>
                </a:gdLst>
                <a:ahLst/>
                <a:cxnLst>
                  <a:cxn ang="0">
                    <a:pos x="T0" y="T1"/>
                  </a:cxn>
                  <a:cxn ang="0">
                    <a:pos x="T2" y="T3"/>
                  </a:cxn>
                  <a:cxn ang="0">
                    <a:pos x="T4" y="T5"/>
                  </a:cxn>
                  <a:cxn ang="0">
                    <a:pos x="T6" y="T7"/>
                  </a:cxn>
                  <a:cxn ang="0">
                    <a:pos x="T8" y="T9"/>
                  </a:cxn>
                </a:cxnLst>
                <a:rect l="0" t="0" r="r" b="b"/>
                <a:pathLst>
                  <a:path w="5" h="14">
                    <a:moveTo>
                      <a:pt x="1" y="14"/>
                    </a:moveTo>
                    <a:lnTo>
                      <a:pt x="0" y="12"/>
                    </a:lnTo>
                    <a:lnTo>
                      <a:pt x="4" y="0"/>
                    </a:lnTo>
                    <a:lnTo>
                      <a:pt x="5" y="0"/>
                    </a:lnTo>
                    <a:lnTo>
                      <a:pt x="1"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33" name="Freeform 113"/>
              <p:cNvSpPr>
                <a:spLocks/>
              </p:cNvSpPr>
              <p:nvPr/>
            </p:nvSpPr>
            <p:spPr bwMode="auto">
              <a:xfrm>
                <a:off x="6814" y="3962"/>
                <a:ext cx="7" cy="14"/>
              </a:xfrm>
              <a:custGeom>
                <a:avLst/>
                <a:gdLst>
                  <a:gd name="T0" fmla="*/ 2 w 7"/>
                  <a:gd name="T1" fmla="*/ 14 h 14"/>
                  <a:gd name="T2" fmla="*/ 0 w 7"/>
                  <a:gd name="T3" fmla="*/ 12 h 14"/>
                  <a:gd name="T4" fmla="*/ 6 w 7"/>
                  <a:gd name="T5" fmla="*/ 0 h 14"/>
                  <a:gd name="T6" fmla="*/ 7 w 7"/>
                  <a:gd name="T7" fmla="*/ 0 h 14"/>
                  <a:gd name="T8" fmla="*/ 2 w 7"/>
                  <a:gd name="T9" fmla="*/ 14 h 14"/>
                </a:gdLst>
                <a:ahLst/>
                <a:cxnLst>
                  <a:cxn ang="0">
                    <a:pos x="T0" y="T1"/>
                  </a:cxn>
                  <a:cxn ang="0">
                    <a:pos x="T2" y="T3"/>
                  </a:cxn>
                  <a:cxn ang="0">
                    <a:pos x="T4" y="T5"/>
                  </a:cxn>
                  <a:cxn ang="0">
                    <a:pos x="T6" y="T7"/>
                  </a:cxn>
                  <a:cxn ang="0">
                    <a:pos x="T8" y="T9"/>
                  </a:cxn>
                </a:cxnLst>
                <a:rect l="0" t="0" r="r" b="b"/>
                <a:pathLst>
                  <a:path w="7" h="14">
                    <a:moveTo>
                      <a:pt x="2" y="14"/>
                    </a:moveTo>
                    <a:lnTo>
                      <a:pt x="0" y="12"/>
                    </a:lnTo>
                    <a:lnTo>
                      <a:pt x="6" y="0"/>
                    </a:lnTo>
                    <a:lnTo>
                      <a:pt x="7" y="0"/>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34" name="Freeform 114"/>
              <p:cNvSpPr>
                <a:spLocks/>
              </p:cNvSpPr>
              <p:nvPr/>
            </p:nvSpPr>
            <p:spPr bwMode="auto">
              <a:xfrm>
                <a:off x="6797" y="3962"/>
                <a:ext cx="9" cy="14"/>
              </a:xfrm>
              <a:custGeom>
                <a:avLst/>
                <a:gdLst>
                  <a:gd name="T0" fmla="*/ 2 w 9"/>
                  <a:gd name="T1" fmla="*/ 14 h 14"/>
                  <a:gd name="T2" fmla="*/ 0 w 9"/>
                  <a:gd name="T3" fmla="*/ 12 h 14"/>
                  <a:gd name="T4" fmla="*/ 6 w 9"/>
                  <a:gd name="T5" fmla="*/ 0 h 14"/>
                  <a:gd name="T6" fmla="*/ 9 w 9"/>
                  <a:gd name="T7" fmla="*/ 0 h 14"/>
                  <a:gd name="T8" fmla="*/ 2 w 9"/>
                  <a:gd name="T9" fmla="*/ 14 h 14"/>
                </a:gdLst>
                <a:ahLst/>
                <a:cxnLst>
                  <a:cxn ang="0">
                    <a:pos x="T0" y="T1"/>
                  </a:cxn>
                  <a:cxn ang="0">
                    <a:pos x="T2" y="T3"/>
                  </a:cxn>
                  <a:cxn ang="0">
                    <a:pos x="T4" y="T5"/>
                  </a:cxn>
                  <a:cxn ang="0">
                    <a:pos x="T6" y="T7"/>
                  </a:cxn>
                  <a:cxn ang="0">
                    <a:pos x="T8" y="T9"/>
                  </a:cxn>
                </a:cxnLst>
                <a:rect l="0" t="0" r="r" b="b"/>
                <a:pathLst>
                  <a:path w="9" h="14">
                    <a:moveTo>
                      <a:pt x="2" y="14"/>
                    </a:moveTo>
                    <a:lnTo>
                      <a:pt x="0" y="12"/>
                    </a:lnTo>
                    <a:lnTo>
                      <a:pt x="6" y="0"/>
                    </a:lnTo>
                    <a:lnTo>
                      <a:pt x="9" y="0"/>
                    </a:lnTo>
                    <a:lnTo>
                      <a:pt x="2"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35" name="Freeform 115"/>
              <p:cNvSpPr>
                <a:spLocks/>
              </p:cNvSpPr>
              <p:nvPr/>
            </p:nvSpPr>
            <p:spPr bwMode="auto">
              <a:xfrm>
                <a:off x="6779" y="3962"/>
                <a:ext cx="10" cy="14"/>
              </a:xfrm>
              <a:custGeom>
                <a:avLst/>
                <a:gdLst>
                  <a:gd name="T0" fmla="*/ 1 w 10"/>
                  <a:gd name="T1" fmla="*/ 14 h 14"/>
                  <a:gd name="T2" fmla="*/ 0 w 10"/>
                  <a:gd name="T3" fmla="*/ 12 h 14"/>
                  <a:gd name="T4" fmla="*/ 7 w 10"/>
                  <a:gd name="T5" fmla="*/ 0 h 14"/>
                  <a:gd name="T6" fmla="*/ 10 w 10"/>
                  <a:gd name="T7" fmla="*/ 0 h 14"/>
                  <a:gd name="T8" fmla="*/ 1 w 10"/>
                  <a:gd name="T9" fmla="*/ 14 h 14"/>
                </a:gdLst>
                <a:ahLst/>
                <a:cxnLst>
                  <a:cxn ang="0">
                    <a:pos x="T0" y="T1"/>
                  </a:cxn>
                  <a:cxn ang="0">
                    <a:pos x="T2" y="T3"/>
                  </a:cxn>
                  <a:cxn ang="0">
                    <a:pos x="T4" y="T5"/>
                  </a:cxn>
                  <a:cxn ang="0">
                    <a:pos x="T6" y="T7"/>
                  </a:cxn>
                  <a:cxn ang="0">
                    <a:pos x="T8" y="T9"/>
                  </a:cxn>
                </a:cxnLst>
                <a:rect l="0" t="0" r="r" b="b"/>
                <a:pathLst>
                  <a:path w="10" h="14">
                    <a:moveTo>
                      <a:pt x="1" y="14"/>
                    </a:moveTo>
                    <a:lnTo>
                      <a:pt x="0" y="12"/>
                    </a:lnTo>
                    <a:lnTo>
                      <a:pt x="7" y="0"/>
                    </a:lnTo>
                    <a:lnTo>
                      <a:pt x="10" y="0"/>
                    </a:lnTo>
                    <a:lnTo>
                      <a:pt x="1" y="14"/>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36" name="Freeform 116"/>
              <p:cNvSpPr>
                <a:spLocks/>
              </p:cNvSpPr>
              <p:nvPr/>
            </p:nvSpPr>
            <p:spPr bwMode="auto">
              <a:xfrm>
                <a:off x="6760" y="3960"/>
                <a:ext cx="12" cy="16"/>
              </a:xfrm>
              <a:custGeom>
                <a:avLst/>
                <a:gdLst>
                  <a:gd name="T0" fmla="*/ 3 w 12"/>
                  <a:gd name="T1" fmla="*/ 16 h 16"/>
                  <a:gd name="T2" fmla="*/ 0 w 12"/>
                  <a:gd name="T3" fmla="*/ 14 h 16"/>
                  <a:gd name="T4" fmla="*/ 9 w 12"/>
                  <a:gd name="T5" fmla="*/ 0 h 16"/>
                  <a:gd name="T6" fmla="*/ 12 w 12"/>
                  <a:gd name="T7" fmla="*/ 2 h 16"/>
                  <a:gd name="T8" fmla="*/ 3 w 12"/>
                  <a:gd name="T9" fmla="*/ 16 h 16"/>
                </a:gdLst>
                <a:ahLst/>
                <a:cxnLst>
                  <a:cxn ang="0">
                    <a:pos x="T0" y="T1"/>
                  </a:cxn>
                  <a:cxn ang="0">
                    <a:pos x="T2" y="T3"/>
                  </a:cxn>
                  <a:cxn ang="0">
                    <a:pos x="T4" y="T5"/>
                  </a:cxn>
                  <a:cxn ang="0">
                    <a:pos x="T6" y="T7"/>
                  </a:cxn>
                  <a:cxn ang="0">
                    <a:pos x="T8" y="T9"/>
                  </a:cxn>
                </a:cxnLst>
                <a:rect l="0" t="0" r="r" b="b"/>
                <a:pathLst>
                  <a:path w="12" h="16">
                    <a:moveTo>
                      <a:pt x="3" y="16"/>
                    </a:moveTo>
                    <a:lnTo>
                      <a:pt x="0" y="14"/>
                    </a:lnTo>
                    <a:lnTo>
                      <a:pt x="9" y="0"/>
                    </a:lnTo>
                    <a:lnTo>
                      <a:pt x="12" y="2"/>
                    </a:lnTo>
                    <a:lnTo>
                      <a:pt x="3" y="16"/>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37" name="Freeform 117"/>
              <p:cNvSpPr>
                <a:spLocks/>
              </p:cNvSpPr>
              <p:nvPr/>
            </p:nvSpPr>
            <p:spPr bwMode="auto">
              <a:xfrm>
                <a:off x="6743" y="3960"/>
                <a:ext cx="12" cy="16"/>
              </a:xfrm>
              <a:custGeom>
                <a:avLst/>
                <a:gdLst>
                  <a:gd name="T0" fmla="*/ 2 w 12"/>
                  <a:gd name="T1" fmla="*/ 16 h 16"/>
                  <a:gd name="T2" fmla="*/ 0 w 12"/>
                  <a:gd name="T3" fmla="*/ 14 h 16"/>
                  <a:gd name="T4" fmla="*/ 10 w 12"/>
                  <a:gd name="T5" fmla="*/ 0 h 16"/>
                  <a:gd name="T6" fmla="*/ 12 w 12"/>
                  <a:gd name="T7" fmla="*/ 2 h 16"/>
                  <a:gd name="T8" fmla="*/ 2 w 12"/>
                  <a:gd name="T9" fmla="*/ 16 h 16"/>
                </a:gdLst>
                <a:ahLst/>
                <a:cxnLst>
                  <a:cxn ang="0">
                    <a:pos x="T0" y="T1"/>
                  </a:cxn>
                  <a:cxn ang="0">
                    <a:pos x="T2" y="T3"/>
                  </a:cxn>
                  <a:cxn ang="0">
                    <a:pos x="T4" y="T5"/>
                  </a:cxn>
                  <a:cxn ang="0">
                    <a:pos x="T6" y="T7"/>
                  </a:cxn>
                  <a:cxn ang="0">
                    <a:pos x="T8" y="T9"/>
                  </a:cxn>
                </a:cxnLst>
                <a:rect l="0" t="0" r="r" b="b"/>
                <a:pathLst>
                  <a:path w="12" h="16">
                    <a:moveTo>
                      <a:pt x="2" y="16"/>
                    </a:moveTo>
                    <a:lnTo>
                      <a:pt x="0" y="14"/>
                    </a:lnTo>
                    <a:lnTo>
                      <a:pt x="10" y="0"/>
                    </a:lnTo>
                    <a:lnTo>
                      <a:pt x="12" y="2"/>
                    </a:lnTo>
                    <a:lnTo>
                      <a:pt x="2" y="16"/>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38" name="Freeform 118"/>
              <p:cNvSpPr>
                <a:spLocks/>
              </p:cNvSpPr>
              <p:nvPr/>
            </p:nvSpPr>
            <p:spPr bwMode="auto">
              <a:xfrm>
                <a:off x="6997" y="3947"/>
                <a:ext cx="7" cy="15"/>
              </a:xfrm>
              <a:custGeom>
                <a:avLst/>
                <a:gdLst>
                  <a:gd name="T0" fmla="*/ 6 w 7"/>
                  <a:gd name="T1" fmla="*/ 15 h 15"/>
                  <a:gd name="T2" fmla="*/ 0 w 7"/>
                  <a:gd name="T3" fmla="*/ 2 h 15"/>
                  <a:gd name="T4" fmla="*/ 2 w 7"/>
                  <a:gd name="T5" fmla="*/ 0 h 15"/>
                  <a:gd name="T6" fmla="*/ 7 w 7"/>
                  <a:gd name="T7" fmla="*/ 15 h 15"/>
                  <a:gd name="T8" fmla="*/ 6 w 7"/>
                  <a:gd name="T9" fmla="*/ 15 h 15"/>
                </a:gdLst>
                <a:ahLst/>
                <a:cxnLst>
                  <a:cxn ang="0">
                    <a:pos x="T0" y="T1"/>
                  </a:cxn>
                  <a:cxn ang="0">
                    <a:pos x="T2" y="T3"/>
                  </a:cxn>
                  <a:cxn ang="0">
                    <a:pos x="T4" y="T5"/>
                  </a:cxn>
                  <a:cxn ang="0">
                    <a:pos x="T6" y="T7"/>
                  </a:cxn>
                  <a:cxn ang="0">
                    <a:pos x="T8" y="T9"/>
                  </a:cxn>
                </a:cxnLst>
                <a:rect l="0" t="0" r="r" b="b"/>
                <a:pathLst>
                  <a:path w="7" h="15">
                    <a:moveTo>
                      <a:pt x="6" y="15"/>
                    </a:moveTo>
                    <a:lnTo>
                      <a:pt x="0" y="2"/>
                    </a:lnTo>
                    <a:lnTo>
                      <a:pt x="2" y="0"/>
                    </a:lnTo>
                    <a:lnTo>
                      <a:pt x="7" y="15"/>
                    </a:lnTo>
                    <a:lnTo>
                      <a:pt x="6"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39" name="Freeform 119"/>
              <p:cNvSpPr>
                <a:spLocks/>
              </p:cNvSpPr>
              <p:nvPr/>
            </p:nvSpPr>
            <p:spPr bwMode="auto">
              <a:xfrm>
                <a:off x="6982" y="3947"/>
                <a:ext cx="5" cy="15"/>
              </a:xfrm>
              <a:custGeom>
                <a:avLst/>
                <a:gdLst>
                  <a:gd name="T0" fmla="*/ 4 w 5"/>
                  <a:gd name="T1" fmla="*/ 15 h 15"/>
                  <a:gd name="T2" fmla="*/ 0 w 5"/>
                  <a:gd name="T3" fmla="*/ 2 h 15"/>
                  <a:gd name="T4" fmla="*/ 1 w 5"/>
                  <a:gd name="T5" fmla="*/ 0 h 15"/>
                  <a:gd name="T6" fmla="*/ 5 w 5"/>
                  <a:gd name="T7" fmla="*/ 15 h 15"/>
                  <a:gd name="T8" fmla="*/ 4 w 5"/>
                  <a:gd name="T9" fmla="*/ 15 h 15"/>
                </a:gdLst>
                <a:ahLst/>
                <a:cxnLst>
                  <a:cxn ang="0">
                    <a:pos x="T0" y="T1"/>
                  </a:cxn>
                  <a:cxn ang="0">
                    <a:pos x="T2" y="T3"/>
                  </a:cxn>
                  <a:cxn ang="0">
                    <a:pos x="T4" y="T5"/>
                  </a:cxn>
                  <a:cxn ang="0">
                    <a:pos x="T6" y="T7"/>
                  </a:cxn>
                  <a:cxn ang="0">
                    <a:pos x="T8" y="T9"/>
                  </a:cxn>
                </a:cxnLst>
                <a:rect l="0" t="0" r="r" b="b"/>
                <a:pathLst>
                  <a:path w="5" h="15">
                    <a:moveTo>
                      <a:pt x="4" y="15"/>
                    </a:moveTo>
                    <a:lnTo>
                      <a:pt x="0" y="2"/>
                    </a:lnTo>
                    <a:lnTo>
                      <a:pt x="1" y="0"/>
                    </a:lnTo>
                    <a:lnTo>
                      <a:pt x="5" y="15"/>
                    </a:lnTo>
                    <a:lnTo>
                      <a:pt x="4"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40" name="Freeform 120"/>
              <p:cNvSpPr>
                <a:spLocks/>
              </p:cNvSpPr>
              <p:nvPr/>
            </p:nvSpPr>
            <p:spPr bwMode="auto">
              <a:xfrm>
                <a:off x="6965" y="3947"/>
                <a:ext cx="5" cy="15"/>
              </a:xfrm>
              <a:custGeom>
                <a:avLst/>
                <a:gdLst>
                  <a:gd name="T0" fmla="*/ 4 w 5"/>
                  <a:gd name="T1" fmla="*/ 15 h 15"/>
                  <a:gd name="T2" fmla="*/ 0 w 5"/>
                  <a:gd name="T3" fmla="*/ 2 h 15"/>
                  <a:gd name="T4" fmla="*/ 2 w 5"/>
                  <a:gd name="T5" fmla="*/ 0 h 15"/>
                  <a:gd name="T6" fmla="*/ 5 w 5"/>
                  <a:gd name="T7" fmla="*/ 15 h 15"/>
                  <a:gd name="T8" fmla="*/ 4 w 5"/>
                  <a:gd name="T9" fmla="*/ 15 h 15"/>
                </a:gdLst>
                <a:ahLst/>
                <a:cxnLst>
                  <a:cxn ang="0">
                    <a:pos x="T0" y="T1"/>
                  </a:cxn>
                  <a:cxn ang="0">
                    <a:pos x="T2" y="T3"/>
                  </a:cxn>
                  <a:cxn ang="0">
                    <a:pos x="T4" y="T5"/>
                  </a:cxn>
                  <a:cxn ang="0">
                    <a:pos x="T6" y="T7"/>
                  </a:cxn>
                  <a:cxn ang="0">
                    <a:pos x="T8" y="T9"/>
                  </a:cxn>
                </a:cxnLst>
                <a:rect l="0" t="0" r="r" b="b"/>
                <a:pathLst>
                  <a:path w="5" h="15">
                    <a:moveTo>
                      <a:pt x="4" y="15"/>
                    </a:moveTo>
                    <a:lnTo>
                      <a:pt x="0" y="2"/>
                    </a:lnTo>
                    <a:lnTo>
                      <a:pt x="2" y="0"/>
                    </a:lnTo>
                    <a:lnTo>
                      <a:pt x="5" y="15"/>
                    </a:lnTo>
                    <a:lnTo>
                      <a:pt x="4"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41" name="Freeform 121"/>
              <p:cNvSpPr>
                <a:spLocks/>
              </p:cNvSpPr>
              <p:nvPr/>
            </p:nvSpPr>
            <p:spPr bwMode="auto">
              <a:xfrm>
                <a:off x="6949" y="3947"/>
                <a:ext cx="4" cy="15"/>
              </a:xfrm>
              <a:custGeom>
                <a:avLst/>
                <a:gdLst>
                  <a:gd name="T0" fmla="*/ 3 w 4"/>
                  <a:gd name="T1" fmla="*/ 15 h 15"/>
                  <a:gd name="T2" fmla="*/ 0 w 4"/>
                  <a:gd name="T3" fmla="*/ 0 h 15"/>
                  <a:gd name="T4" fmla="*/ 3 w 4"/>
                  <a:gd name="T5" fmla="*/ 0 h 15"/>
                  <a:gd name="T6" fmla="*/ 4 w 4"/>
                  <a:gd name="T7" fmla="*/ 15 h 15"/>
                  <a:gd name="T8" fmla="*/ 3 w 4"/>
                  <a:gd name="T9" fmla="*/ 15 h 15"/>
                </a:gdLst>
                <a:ahLst/>
                <a:cxnLst>
                  <a:cxn ang="0">
                    <a:pos x="T0" y="T1"/>
                  </a:cxn>
                  <a:cxn ang="0">
                    <a:pos x="T2" y="T3"/>
                  </a:cxn>
                  <a:cxn ang="0">
                    <a:pos x="T4" y="T5"/>
                  </a:cxn>
                  <a:cxn ang="0">
                    <a:pos x="T6" y="T7"/>
                  </a:cxn>
                  <a:cxn ang="0">
                    <a:pos x="T8" y="T9"/>
                  </a:cxn>
                </a:cxnLst>
                <a:rect l="0" t="0" r="r" b="b"/>
                <a:pathLst>
                  <a:path w="4" h="15">
                    <a:moveTo>
                      <a:pt x="3" y="15"/>
                    </a:moveTo>
                    <a:lnTo>
                      <a:pt x="0" y="0"/>
                    </a:lnTo>
                    <a:lnTo>
                      <a:pt x="3" y="0"/>
                    </a:lnTo>
                    <a:lnTo>
                      <a:pt x="4" y="15"/>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42" name="Freeform 122"/>
              <p:cNvSpPr>
                <a:spLocks/>
              </p:cNvSpPr>
              <p:nvPr/>
            </p:nvSpPr>
            <p:spPr bwMode="auto">
              <a:xfrm>
                <a:off x="6933" y="3947"/>
                <a:ext cx="5" cy="15"/>
              </a:xfrm>
              <a:custGeom>
                <a:avLst/>
                <a:gdLst>
                  <a:gd name="T0" fmla="*/ 2 w 5"/>
                  <a:gd name="T1" fmla="*/ 15 h 15"/>
                  <a:gd name="T2" fmla="*/ 0 w 5"/>
                  <a:gd name="T3" fmla="*/ 0 h 15"/>
                  <a:gd name="T4" fmla="*/ 3 w 5"/>
                  <a:gd name="T5" fmla="*/ 0 h 15"/>
                  <a:gd name="T6" fmla="*/ 5 w 5"/>
                  <a:gd name="T7" fmla="*/ 15 h 15"/>
                  <a:gd name="T8" fmla="*/ 2 w 5"/>
                  <a:gd name="T9" fmla="*/ 15 h 15"/>
                </a:gdLst>
                <a:ahLst/>
                <a:cxnLst>
                  <a:cxn ang="0">
                    <a:pos x="T0" y="T1"/>
                  </a:cxn>
                  <a:cxn ang="0">
                    <a:pos x="T2" y="T3"/>
                  </a:cxn>
                  <a:cxn ang="0">
                    <a:pos x="T4" y="T5"/>
                  </a:cxn>
                  <a:cxn ang="0">
                    <a:pos x="T6" y="T7"/>
                  </a:cxn>
                  <a:cxn ang="0">
                    <a:pos x="T8" y="T9"/>
                  </a:cxn>
                </a:cxnLst>
                <a:rect l="0" t="0" r="r" b="b"/>
                <a:pathLst>
                  <a:path w="5" h="15">
                    <a:moveTo>
                      <a:pt x="2" y="15"/>
                    </a:moveTo>
                    <a:lnTo>
                      <a:pt x="0" y="0"/>
                    </a:lnTo>
                    <a:lnTo>
                      <a:pt x="3" y="0"/>
                    </a:lnTo>
                    <a:lnTo>
                      <a:pt x="5" y="15"/>
                    </a:lnTo>
                    <a:lnTo>
                      <a:pt x="2"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43" name="Rectangle 123"/>
              <p:cNvSpPr>
                <a:spLocks noChangeArrowheads="1"/>
              </p:cNvSpPr>
              <p:nvPr/>
            </p:nvSpPr>
            <p:spPr bwMode="auto">
              <a:xfrm>
                <a:off x="6918" y="3947"/>
                <a:ext cx="3" cy="15"/>
              </a:xfrm>
              <a:prstGeom prst="rect">
                <a:avLst/>
              </a:prstGeom>
              <a:solidFill>
                <a:srgbClr val="6D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44" name="Freeform 124"/>
              <p:cNvSpPr>
                <a:spLocks/>
              </p:cNvSpPr>
              <p:nvPr/>
            </p:nvSpPr>
            <p:spPr bwMode="auto">
              <a:xfrm>
                <a:off x="6901" y="3947"/>
                <a:ext cx="3" cy="15"/>
              </a:xfrm>
              <a:custGeom>
                <a:avLst/>
                <a:gdLst>
                  <a:gd name="T0" fmla="*/ 3 w 3"/>
                  <a:gd name="T1" fmla="*/ 15 h 15"/>
                  <a:gd name="T2" fmla="*/ 0 w 3"/>
                  <a:gd name="T3" fmla="*/ 15 h 15"/>
                  <a:gd name="T4" fmla="*/ 1 w 3"/>
                  <a:gd name="T5" fmla="*/ 0 h 15"/>
                  <a:gd name="T6" fmla="*/ 3 w 3"/>
                  <a:gd name="T7" fmla="*/ 0 h 15"/>
                  <a:gd name="T8" fmla="*/ 3 w 3"/>
                  <a:gd name="T9" fmla="*/ 15 h 15"/>
                </a:gdLst>
                <a:ahLst/>
                <a:cxnLst>
                  <a:cxn ang="0">
                    <a:pos x="T0" y="T1"/>
                  </a:cxn>
                  <a:cxn ang="0">
                    <a:pos x="T2" y="T3"/>
                  </a:cxn>
                  <a:cxn ang="0">
                    <a:pos x="T4" y="T5"/>
                  </a:cxn>
                  <a:cxn ang="0">
                    <a:pos x="T6" y="T7"/>
                  </a:cxn>
                  <a:cxn ang="0">
                    <a:pos x="T8" y="T9"/>
                  </a:cxn>
                </a:cxnLst>
                <a:rect l="0" t="0" r="r" b="b"/>
                <a:pathLst>
                  <a:path w="3" h="15">
                    <a:moveTo>
                      <a:pt x="3" y="15"/>
                    </a:moveTo>
                    <a:lnTo>
                      <a:pt x="0" y="15"/>
                    </a:lnTo>
                    <a:lnTo>
                      <a:pt x="1" y="0"/>
                    </a:lnTo>
                    <a:lnTo>
                      <a:pt x="3" y="0"/>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45" name="Freeform 125"/>
              <p:cNvSpPr>
                <a:spLocks/>
              </p:cNvSpPr>
              <p:nvPr/>
            </p:nvSpPr>
            <p:spPr bwMode="auto">
              <a:xfrm>
                <a:off x="6884" y="3947"/>
                <a:ext cx="4" cy="15"/>
              </a:xfrm>
              <a:custGeom>
                <a:avLst/>
                <a:gdLst>
                  <a:gd name="T0" fmla="*/ 3 w 4"/>
                  <a:gd name="T1" fmla="*/ 15 h 15"/>
                  <a:gd name="T2" fmla="*/ 0 w 4"/>
                  <a:gd name="T3" fmla="*/ 15 h 15"/>
                  <a:gd name="T4" fmla="*/ 1 w 4"/>
                  <a:gd name="T5" fmla="*/ 0 h 15"/>
                  <a:gd name="T6" fmla="*/ 4 w 4"/>
                  <a:gd name="T7" fmla="*/ 0 h 15"/>
                  <a:gd name="T8" fmla="*/ 3 w 4"/>
                  <a:gd name="T9" fmla="*/ 15 h 15"/>
                </a:gdLst>
                <a:ahLst/>
                <a:cxnLst>
                  <a:cxn ang="0">
                    <a:pos x="T0" y="T1"/>
                  </a:cxn>
                  <a:cxn ang="0">
                    <a:pos x="T2" y="T3"/>
                  </a:cxn>
                  <a:cxn ang="0">
                    <a:pos x="T4" y="T5"/>
                  </a:cxn>
                  <a:cxn ang="0">
                    <a:pos x="T6" y="T7"/>
                  </a:cxn>
                  <a:cxn ang="0">
                    <a:pos x="T8" y="T9"/>
                  </a:cxn>
                </a:cxnLst>
                <a:rect l="0" t="0" r="r" b="b"/>
                <a:pathLst>
                  <a:path w="4" h="15">
                    <a:moveTo>
                      <a:pt x="3" y="15"/>
                    </a:moveTo>
                    <a:lnTo>
                      <a:pt x="0" y="15"/>
                    </a:lnTo>
                    <a:lnTo>
                      <a:pt x="1" y="0"/>
                    </a:lnTo>
                    <a:lnTo>
                      <a:pt x="4" y="0"/>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46" name="Freeform 126"/>
              <p:cNvSpPr>
                <a:spLocks/>
              </p:cNvSpPr>
              <p:nvPr/>
            </p:nvSpPr>
            <p:spPr bwMode="auto">
              <a:xfrm>
                <a:off x="6867" y="3947"/>
                <a:ext cx="5" cy="15"/>
              </a:xfrm>
              <a:custGeom>
                <a:avLst/>
                <a:gdLst>
                  <a:gd name="T0" fmla="*/ 3 w 5"/>
                  <a:gd name="T1" fmla="*/ 15 h 15"/>
                  <a:gd name="T2" fmla="*/ 0 w 5"/>
                  <a:gd name="T3" fmla="*/ 15 h 15"/>
                  <a:gd name="T4" fmla="*/ 3 w 5"/>
                  <a:gd name="T5" fmla="*/ 0 h 15"/>
                  <a:gd name="T6" fmla="*/ 5 w 5"/>
                  <a:gd name="T7" fmla="*/ 2 h 15"/>
                  <a:gd name="T8" fmla="*/ 3 w 5"/>
                  <a:gd name="T9" fmla="*/ 15 h 15"/>
                </a:gdLst>
                <a:ahLst/>
                <a:cxnLst>
                  <a:cxn ang="0">
                    <a:pos x="T0" y="T1"/>
                  </a:cxn>
                  <a:cxn ang="0">
                    <a:pos x="T2" y="T3"/>
                  </a:cxn>
                  <a:cxn ang="0">
                    <a:pos x="T4" y="T5"/>
                  </a:cxn>
                  <a:cxn ang="0">
                    <a:pos x="T6" y="T7"/>
                  </a:cxn>
                  <a:cxn ang="0">
                    <a:pos x="T8" y="T9"/>
                  </a:cxn>
                </a:cxnLst>
                <a:rect l="0" t="0" r="r" b="b"/>
                <a:pathLst>
                  <a:path w="5" h="15">
                    <a:moveTo>
                      <a:pt x="3" y="15"/>
                    </a:moveTo>
                    <a:lnTo>
                      <a:pt x="0" y="15"/>
                    </a:lnTo>
                    <a:lnTo>
                      <a:pt x="3" y="0"/>
                    </a:lnTo>
                    <a:lnTo>
                      <a:pt x="5" y="2"/>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47" name="Freeform 127"/>
              <p:cNvSpPr>
                <a:spLocks/>
              </p:cNvSpPr>
              <p:nvPr/>
            </p:nvSpPr>
            <p:spPr bwMode="auto">
              <a:xfrm>
                <a:off x="6850" y="3947"/>
                <a:ext cx="7" cy="15"/>
              </a:xfrm>
              <a:custGeom>
                <a:avLst/>
                <a:gdLst>
                  <a:gd name="T0" fmla="*/ 2 w 7"/>
                  <a:gd name="T1" fmla="*/ 15 h 15"/>
                  <a:gd name="T2" fmla="*/ 0 w 7"/>
                  <a:gd name="T3" fmla="*/ 15 h 15"/>
                  <a:gd name="T4" fmla="*/ 4 w 7"/>
                  <a:gd name="T5" fmla="*/ 0 h 15"/>
                  <a:gd name="T6" fmla="*/ 7 w 7"/>
                  <a:gd name="T7" fmla="*/ 2 h 15"/>
                  <a:gd name="T8" fmla="*/ 2 w 7"/>
                  <a:gd name="T9" fmla="*/ 15 h 15"/>
                </a:gdLst>
                <a:ahLst/>
                <a:cxnLst>
                  <a:cxn ang="0">
                    <a:pos x="T0" y="T1"/>
                  </a:cxn>
                  <a:cxn ang="0">
                    <a:pos x="T2" y="T3"/>
                  </a:cxn>
                  <a:cxn ang="0">
                    <a:pos x="T4" y="T5"/>
                  </a:cxn>
                  <a:cxn ang="0">
                    <a:pos x="T6" y="T7"/>
                  </a:cxn>
                  <a:cxn ang="0">
                    <a:pos x="T8" y="T9"/>
                  </a:cxn>
                </a:cxnLst>
                <a:rect l="0" t="0" r="r" b="b"/>
                <a:pathLst>
                  <a:path w="7" h="15">
                    <a:moveTo>
                      <a:pt x="2" y="15"/>
                    </a:moveTo>
                    <a:lnTo>
                      <a:pt x="0" y="15"/>
                    </a:lnTo>
                    <a:lnTo>
                      <a:pt x="4" y="0"/>
                    </a:lnTo>
                    <a:lnTo>
                      <a:pt x="7" y="2"/>
                    </a:lnTo>
                    <a:lnTo>
                      <a:pt x="2"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48" name="Freeform 128"/>
              <p:cNvSpPr>
                <a:spLocks/>
              </p:cNvSpPr>
              <p:nvPr/>
            </p:nvSpPr>
            <p:spPr bwMode="auto">
              <a:xfrm>
                <a:off x="6833" y="3947"/>
                <a:ext cx="7" cy="15"/>
              </a:xfrm>
              <a:custGeom>
                <a:avLst/>
                <a:gdLst>
                  <a:gd name="T0" fmla="*/ 2 w 7"/>
                  <a:gd name="T1" fmla="*/ 15 h 15"/>
                  <a:gd name="T2" fmla="*/ 0 w 7"/>
                  <a:gd name="T3" fmla="*/ 15 h 15"/>
                  <a:gd name="T4" fmla="*/ 5 w 7"/>
                  <a:gd name="T5" fmla="*/ 0 h 15"/>
                  <a:gd name="T6" fmla="*/ 7 w 7"/>
                  <a:gd name="T7" fmla="*/ 2 h 15"/>
                  <a:gd name="T8" fmla="*/ 2 w 7"/>
                  <a:gd name="T9" fmla="*/ 15 h 15"/>
                </a:gdLst>
                <a:ahLst/>
                <a:cxnLst>
                  <a:cxn ang="0">
                    <a:pos x="T0" y="T1"/>
                  </a:cxn>
                  <a:cxn ang="0">
                    <a:pos x="T2" y="T3"/>
                  </a:cxn>
                  <a:cxn ang="0">
                    <a:pos x="T4" y="T5"/>
                  </a:cxn>
                  <a:cxn ang="0">
                    <a:pos x="T6" y="T7"/>
                  </a:cxn>
                  <a:cxn ang="0">
                    <a:pos x="T8" y="T9"/>
                  </a:cxn>
                </a:cxnLst>
                <a:rect l="0" t="0" r="r" b="b"/>
                <a:pathLst>
                  <a:path w="7" h="15">
                    <a:moveTo>
                      <a:pt x="2" y="15"/>
                    </a:moveTo>
                    <a:lnTo>
                      <a:pt x="0" y="15"/>
                    </a:lnTo>
                    <a:lnTo>
                      <a:pt x="5" y="0"/>
                    </a:lnTo>
                    <a:lnTo>
                      <a:pt x="7" y="2"/>
                    </a:lnTo>
                    <a:lnTo>
                      <a:pt x="2"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49" name="Freeform 129"/>
              <p:cNvSpPr>
                <a:spLocks/>
              </p:cNvSpPr>
              <p:nvPr/>
            </p:nvSpPr>
            <p:spPr bwMode="auto">
              <a:xfrm>
                <a:off x="6817" y="3947"/>
                <a:ext cx="7" cy="15"/>
              </a:xfrm>
              <a:custGeom>
                <a:avLst/>
                <a:gdLst>
                  <a:gd name="T0" fmla="*/ 1 w 7"/>
                  <a:gd name="T1" fmla="*/ 15 h 15"/>
                  <a:gd name="T2" fmla="*/ 0 w 7"/>
                  <a:gd name="T3" fmla="*/ 15 h 15"/>
                  <a:gd name="T4" fmla="*/ 6 w 7"/>
                  <a:gd name="T5" fmla="*/ 0 h 15"/>
                  <a:gd name="T6" fmla="*/ 7 w 7"/>
                  <a:gd name="T7" fmla="*/ 2 h 15"/>
                  <a:gd name="T8" fmla="*/ 1 w 7"/>
                  <a:gd name="T9" fmla="*/ 15 h 15"/>
                </a:gdLst>
                <a:ahLst/>
                <a:cxnLst>
                  <a:cxn ang="0">
                    <a:pos x="T0" y="T1"/>
                  </a:cxn>
                  <a:cxn ang="0">
                    <a:pos x="T2" y="T3"/>
                  </a:cxn>
                  <a:cxn ang="0">
                    <a:pos x="T4" y="T5"/>
                  </a:cxn>
                  <a:cxn ang="0">
                    <a:pos x="T6" y="T7"/>
                  </a:cxn>
                  <a:cxn ang="0">
                    <a:pos x="T8" y="T9"/>
                  </a:cxn>
                </a:cxnLst>
                <a:rect l="0" t="0" r="r" b="b"/>
                <a:pathLst>
                  <a:path w="7" h="15">
                    <a:moveTo>
                      <a:pt x="1" y="15"/>
                    </a:moveTo>
                    <a:lnTo>
                      <a:pt x="0" y="15"/>
                    </a:lnTo>
                    <a:lnTo>
                      <a:pt x="6" y="0"/>
                    </a:lnTo>
                    <a:lnTo>
                      <a:pt x="7" y="2"/>
                    </a:lnTo>
                    <a:lnTo>
                      <a:pt x="1"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50" name="Freeform 130"/>
              <p:cNvSpPr>
                <a:spLocks/>
              </p:cNvSpPr>
              <p:nvPr/>
            </p:nvSpPr>
            <p:spPr bwMode="auto">
              <a:xfrm>
                <a:off x="6766" y="3947"/>
                <a:ext cx="11" cy="15"/>
              </a:xfrm>
              <a:custGeom>
                <a:avLst/>
                <a:gdLst>
                  <a:gd name="T0" fmla="*/ 3 w 11"/>
                  <a:gd name="T1" fmla="*/ 15 h 15"/>
                  <a:gd name="T2" fmla="*/ 0 w 11"/>
                  <a:gd name="T3" fmla="*/ 13 h 15"/>
                  <a:gd name="T4" fmla="*/ 10 w 11"/>
                  <a:gd name="T5" fmla="*/ 0 h 15"/>
                  <a:gd name="T6" fmla="*/ 11 w 11"/>
                  <a:gd name="T7" fmla="*/ 2 h 15"/>
                  <a:gd name="T8" fmla="*/ 3 w 11"/>
                  <a:gd name="T9" fmla="*/ 15 h 15"/>
                </a:gdLst>
                <a:ahLst/>
                <a:cxnLst>
                  <a:cxn ang="0">
                    <a:pos x="T0" y="T1"/>
                  </a:cxn>
                  <a:cxn ang="0">
                    <a:pos x="T2" y="T3"/>
                  </a:cxn>
                  <a:cxn ang="0">
                    <a:pos x="T4" y="T5"/>
                  </a:cxn>
                  <a:cxn ang="0">
                    <a:pos x="T6" y="T7"/>
                  </a:cxn>
                  <a:cxn ang="0">
                    <a:pos x="T8" y="T9"/>
                  </a:cxn>
                </a:cxnLst>
                <a:rect l="0" t="0" r="r" b="b"/>
                <a:pathLst>
                  <a:path w="11" h="15">
                    <a:moveTo>
                      <a:pt x="3" y="15"/>
                    </a:moveTo>
                    <a:lnTo>
                      <a:pt x="0" y="13"/>
                    </a:lnTo>
                    <a:lnTo>
                      <a:pt x="10" y="0"/>
                    </a:lnTo>
                    <a:lnTo>
                      <a:pt x="11" y="2"/>
                    </a:lnTo>
                    <a:lnTo>
                      <a:pt x="3" y="15"/>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51" name="Freeform 131"/>
              <p:cNvSpPr>
                <a:spLocks/>
              </p:cNvSpPr>
              <p:nvPr/>
            </p:nvSpPr>
            <p:spPr bwMode="auto">
              <a:xfrm>
                <a:off x="6830" y="3936"/>
                <a:ext cx="7" cy="13"/>
              </a:xfrm>
              <a:custGeom>
                <a:avLst/>
                <a:gdLst>
                  <a:gd name="T0" fmla="*/ 3 w 7"/>
                  <a:gd name="T1" fmla="*/ 13 h 13"/>
                  <a:gd name="T2" fmla="*/ 0 w 7"/>
                  <a:gd name="T3" fmla="*/ 11 h 13"/>
                  <a:gd name="T4" fmla="*/ 5 w 7"/>
                  <a:gd name="T5" fmla="*/ 0 h 13"/>
                  <a:gd name="T6" fmla="*/ 7 w 7"/>
                  <a:gd name="T7" fmla="*/ 0 h 13"/>
                  <a:gd name="T8" fmla="*/ 3 w 7"/>
                  <a:gd name="T9" fmla="*/ 13 h 13"/>
                </a:gdLst>
                <a:ahLst/>
                <a:cxnLst>
                  <a:cxn ang="0">
                    <a:pos x="T0" y="T1"/>
                  </a:cxn>
                  <a:cxn ang="0">
                    <a:pos x="T2" y="T3"/>
                  </a:cxn>
                  <a:cxn ang="0">
                    <a:pos x="T4" y="T5"/>
                  </a:cxn>
                  <a:cxn ang="0">
                    <a:pos x="T6" y="T7"/>
                  </a:cxn>
                  <a:cxn ang="0">
                    <a:pos x="T8" y="T9"/>
                  </a:cxn>
                </a:cxnLst>
                <a:rect l="0" t="0" r="r" b="b"/>
                <a:pathLst>
                  <a:path w="7" h="13">
                    <a:moveTo>
                      <a:pt x="3" y="13"/>
                    </a:moveTo>
                    <a:lnTo>
                      <a:pt x="0" y="11"/>
                    </a:lnTo>
                    <a:lnTo>
                      <a:pt x="5" y="0"/>
                    </a:lnTo>
                    <a:lnTo>
                      <a:pt x="7" y="0"/>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52" name="Freeform 132"/>
              <p:cNvSpPr>
                <a:spLocks/>
              </p:cNvSpPr>
              <p:nvPr/>
            </p:nvSpPr>
            <p:spPr bwMode="auto">
              <a:xfrm>
                <a:off x="6814" y="3936"/>
                <a:ext cx="9" cy="13"/>
              </a:xfrm>
              <a:custGeom>
                <a:avLst/>
                <a:gdLst>
                  <a:gd name="T0" fmla="*/ 3 w 9"/>
                  <a:gd name="T1" fmla="*/ 13 h 13"/>
                  <a:gd name="T2" fmla="*/ 0 w 9"/>
                  <a:gd name="T3" fmla="*/ 11 h 13"/>
                  <a:gd name="T4" fmla="*/ 7 w 9"/>
                  <a:gd name="T5" fmla="*/ 0 h 13"/>
                  <a:gd name="T6" fmla="*/ 9 w 9"/>
                  <a:gd name="T7" fmla="*/ 0 h 13"/>
                  <a:gd name="T8" fmla="*/ 3 w 9"/>
                  <a:gd name="T9" fmla="*/ 13 h 13"/>
                </a:gdLst>
                <a:ahLst/>
                <a:cxnLst>
                  <a:cxn ang="0">
                    <a:pos x="T0" y="T1"/>
                  </a:cxn>
                  <a:cxn ang="0">
                    <a:pos x="T2" y="T3"/>
                  </a:cxn>
                  <a:cxn ang="0">
                    <a:pos x="T4" y="T5"/>
                  </a:cxn>
                  <a:cxn ang="0">
                    <a:pos x="T6" y="T7"/>
                  </a:cxn>
                  <a:cxn ang="0">
                    <a:pos x="T8" y="T9"/>
                  </a:cxn>
                </a:cxnLst>
                <a:rect l="0" t="0" r="r" b="b"/>
                <a:pathLst>
                  <a:path w="9" h="13">
                    <a:moveTo>
                      <a:pt x="3" y="13"/>
                    </a:moveTo>
                    <a:lnTo>
                      <a:pt x="0" y="11"/>
                    </a:lnTo>
                    <a:lnTo>
                      <a:pt x="7" y="0"/>
                    </a:lnTo>
                    <a:lnTo>
                      <a:pt x="9" y="0"/>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53" name="Freeform 133"/>
              <p:cNvSpPr>
                <a:spLocks/>
              </p:cNvSpPr>
              <p:nvPr/>
            </p:nvSpPr>
            <p:spPr bwMode="auto">
              <a:xfrm>
                <a:off x="6845" y="3936"/>
                <a:ext cx="7" cy="13"/>
              </a:xfrm>
              <a:custGeom>
                <a:avLst/>
                <a:gdLst>
                  <a:gd name="T0" fmla="*/ 3 w 7"/>
                  <a:gd name="T1" fmla="*/ 13 h 13"/>
                  <a:gd name="T2" fmla="*/ 0 w 7"/>
                  <a:gd name="T3" fmla="*/ 11 h 13"/>
                  <a:gd name="T4" fmla="*/ 5 w 7"/>
                  <a:gd name="T5" fmla="*/ 0 h 13"/>
                  <a:gd name="T6" fmla="*/ 7 w 7"/>
                  <a:gd name="T7" fmla="*/ 0 h 13"/>
                  <a:gd name="T8" fmla="*/ 3 w 7"/>
                  <a:gd name="T9" fmla="*/ 13 h 13"/>
                </a:gdLst>
                <a:ahLst/>
                <a:cxnLst>
                  <a:cxn ang="0">
                    <a:pos x="T0" y="T1"/>
                  </a:cxn>
                  <a:cxn ang="0">
                    <a:pos x="T2" y="T3"/>
                  </a:cxn>
                  <a:cxn ang="0">
                    <a:pos x="T4" y="T5"/>
                  </a:cxn>
                  <a:cxn ang="0">
                    <a:pos x="T6" y="T7"/>
                  </a:cxn>
                  <a:cxn ang="0">
                    <a:pos x="T8" y="T9"/>
                  </a:cxn>
                </a:cxnLst>
                <a:rect l="0" t="0" r="r" b="b"/>
                <a:pathLst>
                  <a:path w="7" h="13">
                    <a:moveTo>
                      <a:pt x="3" y="13"/>
                    </a:moveTo>
                    <a:lnTo>
                      <a:pt x="0" y="11"/>
                    </a:lnTo>
                    <a:lnTo>
                      <a:pt x="5" y="0"/>
                    </a:lnTo>
                    <a:lnTo>
                      <a:pt x="7" y="0"/>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54" name="Freeform 134"/>
              <p:cNvSpPr>
                <a:spLocks/>
              </p:cNvSpPr>
              <p:nvPr/>
            </p:nvSpPr>
            <p:spPr bwMode="auto">
              <a:xfrm>
                <a:off x="6862" y="3937"/>
                <a:ext cx="5" cy="12"/>
              </a:xfrm>
              <a:custGeom>
                <a:avLst/>
                <a:gdLst>
                  <a:gd name="T0" fmla="*/ 2 w 5"/>
                  <a:gd name="T1" fmla="*/ 12 h 12"/>
                  <a:gd name="T2" fmla="*/ 0 w 5"/>
                  <a:gd name="T3" fmla="*/ 10 h 12"/>
                  <a:gd name="T4" fmla="*/ 2 w 5"/>
                  <a:gd name="T5" fmla="*/ 0 h 12"/>
                  <a:gd name="T6" fmla="*/ 5 w 5"/>
                  <a:gd name="T7" fmla="*/ 0 h 12"/>
                  <a:gd name="T8" fmla="*/ 2 w 5"/>
                  <a:gd name="T9" fmla="*/ 12 h 12"/>
                </a:gdLst>
                <a:ahLst/>
                <a:cxnLst>
                  <a:cxn ang="0">
                    <a:pos x="T0" y="T1"/>
                  </a:cxn>
                  <a:cxn ang="0">
                    <a:pos x="T2" y="T3"/>
                  </a:cxn>
                  <a:cxn ang="0">
                    <a:pos x="T4" y="T5"/>
                  </a:cxn>
                  <a:cxn ang="0">
                    <a:pos x="T6" y="T7"/>
                  </a:cxn>
                  <a:cxn ang="0">
                    <a:pos x="T8" y="T9"/>
                  </a:cxn>
                </a:cxnLst>
                <a:rect l="0" t="0" r="r" b="b"/>
                <a:pathLst>
                  <a:path w="5" h="12">
                    <a:moveTo>
                      <a:pt x="2" y="12"/>
                    </a:moveTo>
                    <a:lnTo>
                      <a:pt x="0" y="10"/>
                    </a:lnTo>
                    <a:lnTo>
                      <a:pt x="2" y="0"/>
                    </a:lnTo>
                    <a:lnTo>
                      <a:pt x="5" y="0"/>
                    </a:lnTo>
                    <a:lnTo>
                      <a:pt x="2" y="12"/>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55" name="Freeform 135"/>
              <p:cNvSpPr>
                <a:spLocks/>
              </p:cNvSpPr>
              <p:nvPr/>
            </p:nvSpPr>
            <p:spPr bwMode="auto">
              <a:xfrm>
                <a:off x="6878" y="3936"/>
                <a:ext cx="4" cy="11"/>
              </a:xfrm>
              <a:custGeom>
                <a:avLst/>
                <a:gdLst>
                  <a:gd name="T0" fmla="*/ 1 w 4"/>
                  <a:gd name="T1" fmla="*/ 11 h 11"/>
                  <a:gd name="T2" fmla="*/ 0 w 4"/>
                  <a:gd name="T3" fmla="*/ 11 h 11"/>
                  <a:gd name="T4" fmla="*/ 1 w 4"/>
                  <a:gd name="T5" fmla="*/ 0 h 11"/>
                  <a:gd name="T6" fmla="*/ 4 w 4"/>
                  <a:gd name="T7" fmla="*/ 0 h 11"/>
                  <a:gd name="T8" fmla="*/ 1 w 4"/>
                  <a:gd name="T9" fmla="*/ 11 h 11"/>
                </a:gdLst>
                <a:ahLst/>
                <a:cxnLst>
                  <a:cxn ang="0">
                    <a:pos x="T0" y="T1"/>
                  </a:cxn>
                  <a:cxn ang="0">
                    <a:pos x="T2" y="T3"/>
                  </a:cxn>
                  <a:cxn ang="0">
                    <a:pos x="T4" y="T5"/>
                  </a:cxn>
                  <a:cxn ang="0">
                    <a:pos x="T6" y="T7"/>
                  </a:cxn>
                  <a:cxn ang="0">
                    <a:pos x="T8" y="T9"/>
                  </a:cxn>
                </a:cxnLst>
                <a:rect l="0" t="0" r="r" b="b"/>
                <a:pathLst>
                  <a:path w="4" h="11">
                    <a:moveTo>
                      <a:pt x="1" y="11"/>
                    </a:moveTo>
                    <a:lnTo>
                      <a:pt x="0" y="11"/>
                    </a:lnTo>
                    <a:lnTo>
                      <a:pt x="1" y="0"/>
                    </a:lnTo>
                    <a:lnTo>
                      <a:pt x="4" y="0"/>
                    </a:lnTo>
                    <a:lnTo>
                      <a:pt x="1" y="11"/>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56" name="Freeform 136"/>
              <p:cNvSpPr>
                <a:spLocks/>
              </p:cNvSpPr>
              <p:nvPr/>
            </p:nvSpPr>
            <p:spPr bwMode="auto">
              <a:xfrm>
                <a:off x="6894" y="3937"/>
                <a:ext cx="4" cy="10"/>
              </a:xfrm>
              <a:custGeom>
                <a:avLst/>
                <a:gdLst>
                  <a:gd name="T0" fmla="*/ 2 w 4"/>
                  <a:gd name="T1" fmla="*/ 10 h 10"/>
                  <a:gd name="T2" fmla="*/ 0 w 4"/>
                  <a:gd name="T3" fmla="*/ 10 h 10"/>
                  <a:gd name="T4" fmla="*/ 1 w 4"/>
                  <a:gd name="T5" fmla="*/ 0 h 10"/>
                  <a:gd name="T6" fmla="*/ 4 w 4"/>
                  <a:gd name="T7" fmla="*/ 0 h 10"/>
                  <a:gd name="T8" fmla="*/ 2 w 4"/>
                  <a:gd name="T9" fmla="*/ 10 h 10"/>
                </a:gdLst>
                <a:ahLst/>
                <a:cxnLst>
                  <a:cxn ang="0">
                    <a:pos x="T0" y="T1"/>
                  </a:cxn>
                  <a:cxn ang="0">
                    <a:pos x="T2" y="T3"/>
                  </a:cxn>
                  <a:cxn ang="0">
                    <a:pos x="T4" y="T5"/>
                  </a:cxn>
                  <a:cxn ang="0">
                    <a:pos x="T6" y="T7"/>
                  </a:cxn>
                  <a:cxn ang="0">
                    <a:pos x="T8" y="T9"/>
                  </a:cxn>
                </a:cxnLst>
                <a:rect l="0" t="0" r="r" b="b"/>
                <a:pathLst>
                  <a:path w="4" h="10">
                    <a:moveTo>
                      <a:pt x="2" y="10"/>
                    </a:moveTo>
                    <a:lnTo>
                      <a:pt x="0" y="10"/>
                    </a:lnTo>
                    <a:lnTo>
                      <a:pt x="1" y="0"/>
                    </a:lnTo>
                    <a:lnTo>
                      <a:pt x="4" y="0"/>
                    </a:lnTo>
                    <a:lnTo>
                      <a:pt x="2" y="1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57" name="Freeform 137"/>
              <p:cNvSpPr>
                <a:spLocks/>
              </p:cNvSpPr>
              <p:nvPr/>
            </p:nvSpPr>
            <p:spPr bwMode="auto">
              <a:xfrm>
                <a:off x="6909" y="3937"/>
                <a:ext cx="3" cy="10"/>
              </a:xfrm>
              <a:custGeom>
                <a:avLst/>
                <a:gdLst>
                  <a:gd name="T0" fmla="*/ 3 w 3"/>
                  <a:gd name="T1" fmla="*/ 10 h 10"/>
                  <a:gd name="T2" fmla="*/ 0 w 3"/>
                  <a:gd name="T3" fmla="*/ 10 h 10"/>
                  <a:gd name="T4" fmla="*/ 2 w 3"/>
                  <a:gd name="T5" fmla="*/ 0 h 10"/>
                  <a:gd name="T6" fmla="*/ 3 w 3"/>
                  <a:gd name="T7" fmla="*/ 0 h 10"/>
                  <a:gd name="T8" fmla="*/ 3 w 3"/>
                  <a:gd name="T9" fmla="*/ 10 h 10"/>
                </a:gdLst>
                <a:ahLst/>
                <a:cxnLst>
                  <a:cxn ang="0">
                    <a:pos x="T0" y="T1"/>
                  </a:cxn>
                  <a:cxn ang="0">
                    <a:pos x="T2" y="T3"/>
                  </a:cxn>
                  <a:cxn ang="0">
                    <a:pos x="T4" y="T5"/>
                  </a:cxn>
                  <a:cxn ang="0">
                    <a:pos x="T6" y="T7"/>
                  </a:cxn>
                  <a:cxn ang="0">
                    <a:pos x="T8" y="T9"/>
                  </a:cxn>
                </a:cxnLst>
                <a:rect l="0" t="0" r="r" b="b"/>
                <a:pathLst>
                  <a:path w="3" h="10">
                    <a:moveTo>
                      <a:pt x="3" y="10"/>
                    </a:moveTo>
                    <a:lnTo>
                      <a:pt x="0" y="10"/>
                    </a:lnTo>
                    <a:lnTo>
                      <a:pt x="2" y="0"/>
                    </a:lnTo>
                    <a:lnTo>
                      <a:pt x="3" y="0"/>
                    </a:lnTo>
                    <a:lnTo>
                      <a:pt x="3" y="1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58" name="Freeform 138"/>
              <p:cNvSpPr>
                <a:spLocks/>
              </p:cNvSpPr>
              <p:nvPr/>
            </p:nvSpPr>
            <p:spPr bwMode="auto">
              <a:xfrm>
                <a:off x="6925" y="3937"/>
                <a:ext cx="3" cy="10"/>
              </a:xfrm>
              <a:custGeom>
                <a:avLst/>
                <a:gdLst>
                  <a:gd name="T0" fmla="*/ 1 w 3"/>
                  <a:gd name="T1" fmla="*/ 10 h 10"/>
                  <a:gd name="T2" fmla="*/ 0 w 3"/>
                  <a:gd name="T3" fmla="*/ 0 h 10"/>
                  <a:gd name="T4" fmla="*/ 3 w 3"/>
                  <a:gd name="T5" fmla="*/ 0 h 10"/>
                  <a:gd name="T6" fmla="*/ 3 w 3"/>
                  <a:gd name="T7" fmla="*/ 10 h 10"/>
                  <a:gd name="T8" fmla="*/ 1 w 3"/>
                  <a:gd name="T9" fmla="*/ 10 h 10"/>
                </a:gdLst>
                <a:ahLst/>
                <a:cxnLst>
                  <a:cxn ang="0">
                    <a:pos x="T0" y="T1"/>
                  </a:cxn>
                  <a:cxn ang="0">
                    <a:pos x="T2" y="T3"/>
                  </a:cxn>
                  <a:cxn ang="0">
                    <a:pos x="T4" y="T5"/>
                  </a:cxn>
                  <a:cxn ang="0">
                    <a:pos x="T6" y="T7"/>
                  </a:cxn>
                  <a:cxn ang="0">
                    <a:pos x="T8" y="T9"/>
                  </a:cxn>
                </a:cxnLst>
                <a:rect l="0" t="0" r="r" b="b"/>
                <a:pathLst>
                  <a:path w="3" h="10">
                    <a:moveTo>
                      <a:pt x="1" y="10"/>
                    </a:moveTo>
                    <a:lnTo>
                      <a:pt x="0" y="0"/>
                    </a:lnTo>
                    <a:lnTo>
                      <a:pt x="3" y="0"/>
                    </a:lnTo>
                    <a:lnTo>
                      <a:pt x="3" y="10"/>
                    </a:lnTo>
                    <a:lnTo>
                      <a:pt x="1" y="10"/>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59" name="Freeform 139"/>
              <p:cNvSpPr>
                <a:spLocks/>
              </p:cNvSpPr>
              <p:nvPr/>
            </p:nvSpPr>
            <p:spPr bwMode="auto">
              <a:xfrm>
                <a:off x="6940" y="3936"/>
                <a:ext cx="3" cy="11"/>
              </a:xfrm>
              <a:custGeom>
                <a:avLst/>
                <a:gdLst>
                  <a:gd name="T0" fmla="*/ 2 w 3"/>
                  <a:gd name="T1" fmla="*/ 11 h 11"/>
                  <a:gd name="T2" fmla="*/ 0 w 3"/>
                  <a:gd name="T3" fmla="*/ 0 h 11"/>
                  <a:gd name="T4" fmla="*/ 2 w 3"/>
                  <a:gd name="T5" fmla="*/ 0 h 11"/>
                  <a:gd name="T6" fmla="*/ 3 w 3"/>
                  <a:gd name="T7" fmla="*/ 11 h 11"/>
                  <a:gd name="T8" fmla="*/ 2 w 3"/>
                  <a:gd name="T9" fmla="*/ 11 h 11"/>
                </a:gdLst>
                <a:ahLst/>
                <a:cxnLst>
                  <a:cxn ang="0">
                    <a:pos x="T0" y="T1"/>
                  </a:cxn>
                  <a:cxn ang="0">
                    <a:pos x="T2" y="T3"/>
                  </a:cxn>
                  <a:cxn ang="0">
                    <a:pos x="T4" y="T5"/>
                  </a:cxn>
                  <a:cxn ang="0">
                    <a:pos x="T6" y="T7"/>
                  </a:cxn>
                  <a:cxn ang="0">
                    <a:pos x="T8" y="T9"/>
                  </a:cxn>
                </a:cxnLst>
                <a:rect l="0" t="0" r="r" b="b"/>
                <a:pathLst>
                  <a:path w="3" h="11">
                    <a:moveTo>
                      <a:pt x="2" y="11"/>
                    </a:moveTo>
                    <a:lnTo>
                      <a:pt x="0" y="0"/>
                    </a:lnTo>
                    <a:lnTo>
                      <a:pt x="2" y="0"/>
                    </a:lnTo>
                    <a:lnTo>
                      <a:pt x="3" y="11"/>
                    </a:lnTo>
                    <a:lnTo>
                      <a:pt x="2" y="11"/>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60" name="Freeform 140"/>
              <p:cNvSpPr>
                <a:spLocks/>
              </p:cNvSpPr>
              <p:nvPr/>
            </p:nvSpPr>
            <p:spPr bwMode="auto">
              <a:xfrm>
                <a:off x="6955" y="3936"/>
                <a:ext cx="4" cy="13"/>
              </a:xfrm>
              <a:custGeom>
                <a:avLst/>
                <a:gdLst>
                  <a:gd name="T0" fmla="*/ 2 w 4"/>
                  <a:gd name="T1" fmla="*/ 13 h 13"/>
                  <a:gd name="T2" fmla="*/ 0 w 4"/>
                  <a:gd name="T3" fmla="*/ 0 h 13"/>
                  <a:gd name="T4" fmla="*/ 2 w 4"/>
                  <a:gd name="T5" fmla="*/ 0 h 13"/>
                  <a:gd name="T6" fmla="*/ 4 w 4"/>
                  <a:gd name="T7" fmla="*/ 11 h 13"/>
                  <a:gd name="T8" fmla="*/ 2 w 4"/>
                  <a:gd name="T9" fmla="*/ 13 h 13"/>
                </a:gdLst>
                <a:ahLst/>
                <a:cxnLst>
                  <a:cxn ang="0">
                    <a:pos x="T0" y="T1"/>
                  </a:cxn>
                  <a:cxn ang="0">
                    <a:pos x="T2" y="T3"/>
                  </a:cxn>
                  <a:cxn ang="0">
                    <a:pos x="T4" y="T5"/>
                  </a:cxn>
                  <a:cxn ang="0">
                    <a:pos x="T6" y="T7"/>
                  </a:cxn>
                  <a:cxn ang="0">
                    <a:pos x="T8" y="T9"/>
                  </a:cxn>
                </a:cxnLst>
                <a:rect l="0" t="0" r="r" b="b"/>
                <a:pathLst>
                  <a:path w="4" h="13">
                    <a:moveTo>
                      <a:pt x="2" y="13"/>
                    </a:moveTo>
                    <a:lnTo>
                      <a:pt x="0" y="0"/>
                    </a:lnTo>
                    <a:lnTo>
                      <a:pt x="2" y="0"/>
                    </a:lnTo>
                    <a:lnTo>
                      <a:pt x="4" y="11"/>
                    </a:lnTo>
                    <a:lnTo>
                      <a:pt x="2"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61" name="Freeform 141"/>
              <p:cNvSpPr>
                <a:spLocks/>
              </p:cNvSpPr>
              <p:nvPr/>
            </p:nvSpPr>
            <p:spPr bwMode="auto">
              <a:xfrm>
                <a:off x="6970" y="3936"/>
                <a:ext cx="4" cy="13"/>
              </a:xfrm>
              <a:custGeom>
                <a:avLst/>
                <a:gdLst>
                  <a:gd name="T0" fmla="*/ 3 w 4"/>
                  <a:gd name="T1" fmla="*/ 13 h 13"/>
                  <a:gd name="T2" fmla="*/ 0 w 4"/>
                  <a:gd name="T3" fmla="*/ 1 h 13"/>
                  <a:gd name="T4" fmla="*/ 2 w 4"/>
                  <a:gd name="T5" fmla="*/ 0 h 13"/>
                  <a:gd name="T6" fmla="*/ 4 w 4"/>
                  <a:gd name="T7" fmla="*/ 11 h 13"/>
                  <a:gd name="T8" fmla="*/ 3 w 4"/>
                  <a:gd name="T9" fmla="*/ 13 h 13"/>
                </a:gdLst>
                <a:ahLst/>
                <a:cxnLst>
                  <a:cxn ang="0">
                    <a:pos x="T0" y="T1"/>
                  </a:cxn>
                  <a:cxn ang="0">
                    <a:pos x="T2" y="T3"/>
                  </a:cxn>
                  <a:cxn ang="0">
                    <a:pos x="T4" y="T5"/>
                  </a:cxn>
                  <a:cxn ang="0">
                    <a:pos x="T6" y="T7"/>
                  </a:cxn>
                  <a:cxn ang="0">
                    <a:pos x="T8" y="T9"/>
                  </a:cxn>
                </a:cxnLst>
                <a:rect l="0" t="0" r="r" b="b"/>
                <a:pathLst>
                  <a:path w="4" h="13">
                    <a:moveTo>
                      <a:pt x="3" y="13"/>
                    </a:moveTo>
                    <a:lnTo>
                      <a:pt x="0" y="1"/>
                    </a:lnTo>
                    <a:lnTo>
                      <a:pt x="2" y="0"/>
                    </a:lnTo>
                    <a:lnTo>
                      <a:pt x="4" y="11"/>
                    </a:lnTo>
                    <a:lnTo>
                      <a:pt x="3"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62" name="Freeform 142"/>
              <p:cNvSpPr>
                <a:spLocks/>
              </p:cNvSpPr>
              <p:nvPr/>
            </p:nvSpPr>
            <p:spPr bwMode="auto">
              <a:xfrm>
                <a:off x="6984" y="3936"/>
                <a:ext cx="7" cy="13"/>
              </a:xfrm>
              <a:custGeom>
                <a:avLst/>
                <a:gdLst>
                  <a:gd name="T0" fmla="*/ 5 w 7"/>
                  <a:gd name="T1" fmla="*/ 13 h 13"/>
                  <a:gd name="T2" fmla="*/ 0 w 7"/>
                  <a:gd name="T3" fmla="*/ 0 h 13"/>
                  <a:gd name="T4" fmla="*/ 2 w 7"/>
                  <a:gd name="T5" fmla="*/ 0 h 13"/>
                  <a:gd name="T6" fmla="*/ 7 w 7"/>
                  <a:gd name="T7" fmla="*/ 11 h 13"/>
                  <a:gd name="T8" fmla="*/ 5 w 7"/>
                  <a:gd name="T9" fmla="*/ 13 h 13"/>
                </a:gdLst>
                <a:ahLst/>
                <a:cxnLst>
                  <a:cxn ang="0">
                    <a:pos x="T0" y="T1"/>
                  </a:cxn>
                  <a:cxn ang="0">
                    <a:pos x="T2" y="T3"/>
                  </a:cxn>
                  <a:cxn ang="0">
                    <a:pos x="T4" y="T5"/>
                  </a:cxn>
                  <a:cxn ang="0">
                    <a:pos x="T6" y="T7"/>
                  </a:cxn>
                  <a:cxn ang="0">
                    <a:pos x="T8" y="T9"/>
                  </a:cxn>
                </a:cxnLst>
                <a:rect l="0" t="0" r="r" b="b"/>
                <a:pathLst>
                  <a:path w="7" h="13">
                    <a:moveTo>
                      <a:pt x="5" y="13"/>
                    </a:moveTo>
                    <a:lnTo>
                      <a:pt x="0" y="0"/>
                    </a:lnTo>
                    <a:lnTo>
                      <a:pt x="2" y="0"/>
                    </a:lnTo>
                    <a:lnTo>
                      <a:pt x="7" y="11"/>
                    </a:lnTo>
                    <a:lnTo>
                      <a:pt x="5"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sp>
            <p:nvSpPr>
              <p:cNvPr id="563" name="Freeform 143"/>
              <p:cNvSpPr>
                <a:spLocks/>
              </p:cNvSpPr>
              <p:nvPr/>
            </p:nvSpPr>
            <p:spPr bwMode="auto">
              <a:xfrm>
                <a:off x="6767" y="3936"/>
                <a:ext cx="10" cy="13"/>
              </a:xfrm>
              <a:custGeom>
                <a:avLst/>
                <a:gdLst>
                  <a:gd name="T0" fmla="*/ 2 w 10"/>
                  <a:gd name="T1" fmla="*/ 13 h 13"/>
                  <a:gd name="T2" fmla="*/ 0 w 10"/>
                  <a:gd name="T3" fmla="*/ 11 h 13"/>
                  <a:gd name="T4" fmla="*/ 9 w 10"/>
                  <a:gd name="T5" fmla="*/ 0 h 13"/>
                  <a:gd name="T6" fmla="*/ 10 w 10"/>
                  <a:gd name="T7" fmla="*/ 1 h 13"/>
                  <a:gd name="T8" fmla="*/ 2 w 10"/>
                  <a:gd name="T9" fmla="*/ 13 h 13"/>
                </a:gdLst>
                <a:ahLst/>
                <a:cxnLst>
                  <a:cxn ang="0">
                    <a:pos x="T0" y="T1"/>
                  </a:cxn>
                  <a:cxn ang="0">
                    <a:pos x="T2" y="T3"/>
                  </a:cxn>
                  <a:cxn ang="0">
                    <a:pos x="T4" y="T5"/>
                  </a:cxn>
                  <a:cxn ang="0">
                    <a:pos x="T6" y="T7"/>
                  </a:cxn>
                  <a:cxn ang="0">
                    <a:pos x="T8" y="T9"/>
                  </a:cxn>
                </a:cxnLst>
                <a:rect l="0" t="0" r="r" b="b"/>
                <a:pathLst>
                  <a:path w="10" h="13">
                    <a:moveTo>
                      <a:pt x="2" y="13"/>
                    </a:moveTo>
                    <a:lnTo>
                      <a:pt x="0" y="11"/>
                    </a:lnTo>
                    <a:lnTo>
                      <a:pt x="9" y="0"/>
                    </a:lnTo>
                    <a:lnTo>
                      <a:pt x="10" y="1"/>
                    </a:lnTo>
                    <a:lnTo>
                      <a:pt x="2" y="13"/>
                    </a:lnTo>
                    <a:close/>
                  </a:path>
                </a:pathLst>
              </a:custGeom>
              <a:solidFill>
                <a:srgbClr val="6D6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6" rIns="68570" bIns="34286" numCol="1" anchor="t" anchorCtr="0" compatLnSpc="1">
                <a:prstTxWarp prst="textNoShape">
                  <a:avLst/>
                </a:prstTxWarp>
              </a:bodyPr>
              <a:lstStyle/>
              <a:p>
                <a:pPr defTabSz="685646">
                  <a:defRPr/>
                </a:pPr>
                <a:endParaRPr lang="en-US" sz="1350" kern="0">
                  <a:solidFill>
                    <a:srgbClr val="FFFFFF"/>
                  </a:solidFill>
                </a:endParaRPr>
              </a:p>
            </p:txBody>
          </p:sp>
        </p:grpSp>
        <p:sp>
          <p:nvSpPr>
            <p:cNvPr id="495" name="Rectangle 5"/>
            <p:cNvSpPr>
              <a:spLocks noChangeArrowheads="1"/>
            </p:cNvSpPr>
            <p:nvPr/>
          </p:nvSpPr>
          <p:spPr bwMode="auto">
            <a:xfrm>
              <a:off x="10671089" y="5847039"/>
              <a:ext cx="609760" cy="384544"/>
            </a:xfrm>
            <a:prstGeom prst="rect">
              <a:avLst/>
            </a:prstGeom>
            <a:solidFill>
              <a:srgbClr val="333333"/>
            </a:solidFill>
            <a:ln w="19050">
              <a:solidFill>
                <a:srgbClr val="D2D2D2"/>
              </a:solidFill>
              <a:miter lim="800000"/>
              <a:headEnd/>
              <a:tailEnd/>
            </a:ln>
          </p:spPr>
          <p:txBody>
            <a:bodyPr vert="horz" wrap="square" lIns="68570" tIns="34286" rIns="68570" bIns="34286" numCol="1" anchor="t" anchorCtr="0" compatLnSpc="1">
              <a:prstTxWarp prst="textNoShape">
                <a:avLst/>
              </a:prstTxWarp>
            </a:bodyPr>
            <a:lstStyle/>
            <a:p>
              <a:pPr defTabSz="685646">
                <a:defRPr/>
              </a:pPr>
              <a:endParaRPr lang="en-US" sz="1350" kern="0" dirty="0">
                <a:solidFill>
                  <a:srgbClr val="FFFFFF"/>
                </a:solidFill>
              </a:endParaRPr>
            </a:p>
          </p:txBody>
        </p:sp>
      </p:grpSp>
      <p:sp>
        <p:nvSpPr>
          <p:cNvPr id="636" name="TextBox 635"/>
          <p:cNvSpPr txBox="1"/>
          <p:nvPr/>
        </p:nvSpPr>
        <p:spPr>
          <a:xfrm>
            <a:off x="8738470" y="2415867"/>
            <a:ext cx="1364432" cy="871033"/>
          </a:xfrm>
          <a:prstGeom prst="rect">
            <a:avLst/>
          </a:prstGeom>
          <a:noFill/>
        </p:spPr>
        <p:txBody>
          <a:bodyPr wrap="none" lIns="137141" tIns="109712" rIns="137141" bIns="109712" rtlCol="0">
            <a:spAutoFit/>
          </a:bodyPr>
          <a:lstStyle>
            <a:defPPr>
              <a:defRPr lang="en-US"/>
            </a:defPPr>
            <a:lvl1pPr marR="0" lvl="0" indent="0" fontAlgn="auto">
              <a:lnSpc>
                <a:spcPct val="90000"/>
              </a:lnSpc>
              <a:spcBef>
                <a:spcPts val="0"/>
              </a:spcBef>
              <a:spcAft>
                <a:spcPts val="600"/>
              </a:spcAft>
              <a:buClrTx/>
              <a:buSzTx/>
              <a:buFontTx/>
              <a:buNone/>
              <a:tabLst/>
              <a:defRPr sz="2000" kern="0">
                <a:solidFill>
                  <a:srgbClr val="505050"/>
                </a:solidFill>
              </a:defRPr>
            </a:lvl1pPr>
          </a:lstStyle>
          <a:p>
            <a:pPr algn="ctr"/>
            <a:r>
              <a:rPr lang="en-US" sz="1200" dirty="0"/>
              <a:t>Greenfield </a:t>
            </a:r>
          </a:p>
          <a:p>
            <a:pPr algn="ctr"/>
            <a:r>
              <a:rPr lang="en-US" sz="1200" dirty="0"/>
              <a:t>Domain Admins</a:t>
            </a:r>
          </a:p>
          <a:p>
            <a:pPr algn="ctr"/>
            <a:r>
              <a:rPr lang="en-US" sz="1200" dirty="0"/>
              <a:t>(Gold Cards)</a:t>
            </a:r>
          </a:p>
        </p:txBody>
      </p:sp>
      <p:pic>
        <p:nvPicPr>
          <p:cNvPr id="637" name="Picture 8" descr="C:\Users\mas\Downloads\DVDArtFiles\Base\Artwork_Imagery\Icons - Illustrations\_ WINDOWS VISTA ICONS\Generic User person peop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9275" y="2033609"/>
            <a:ext cx="351412" cy="427552"/>
          </a:xfrm>
          <a:prstGeom prst="rect">
            <a:avLst/>
          </a:prstGeom>
          <a:noFill/>
          <a:extLst>
            <a:ext uri="{909E8E84-426E-40DD-AFC4-6F175D3DCCD1}">
              <a14:hiddenFill xmlns:a14="http://schemas.microsoft.com/office/drawing/2010/main">
                <a:solidFill>
                  <a:srgbClr val="FFFFFF"/>
                </a:solidFill>
              </a14:hiddenFill>
            </a:ext>
          </a:extLst>
        </p:spPr>
      </p:pic>
      <p:pic>
        <p:nvPicPr>
          <p:cNvPr id="638" name="Picture 637"/>
          <p:cNvPicPr>
            <a:picLocks noChangeAspect="1"/>
          </p:cNvPicPr>
          <p:nvPr/>
        </p:nvPicPr>
        <p:blipFill rotWithShape="1">
          <a:blip r:embed="rId6" cstate="print">
            <a:extLst>
              <a:ext uri="{28A0092B-C50C-407E-A947-70E740481C1C}">
                <a14:useLocalDpi xmlns:a14="http://schemas.microsoft.com/office/drawing/2010/main" val="0"/>
              </a:ext>
            </a:extLst>
          </a:blip>
          <a:srcRect r="17600"/>
          <a:stretch/>
        </p:blipFill>
        <p:spPr>
          <a:xfrm>
            <a:off x="9420686" y="2004119"/>
            <a:ext cx="320466" cy="471884"/>
          </a:xfrm>
          <a:prstGeom prst="rect">
            <a:avLst/>
          </a:prstGeom>
        </p:spPr>
      </p:pic>
      <p:cxnSp>
        <p:nvCxnSpPr>
          <p:cNvPr id="403" name="Straight Arrow Connector 402"/>
          <p:cNvCxnSpPr/>
          <p:nvPr/>
        </p:nvCxnSpPr>
        <p:spPr>
          <a:xfrm flipH="1">
            <a:off x="7922404" y="2255755"/>
            <a:ext cx="1068786" cy="0"/>
          </a:xfrm>
          <a:prstGeom prst="straightConnector1">
            <a:avLst/>
          </a:prstGeom>
          <a:ln w="28575">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pic>
        <p:nvPicPr>
          <p:cNvPr id="639" name="Picture 638"/>
          <p:cNvPicPr>
            <a:picLocks noChangeAspect="1"/>
          </p:cNvPicPr>
          <p:nvPr/>
        </p:nvPicPr>
        <p:blipFill>
          <a:blip r:embed="rId2"/>
          <a:stretch>
            <a:fillRect/>
          </a:stretch>
        </p:blipFill>
        <p:spPr>
          <a:xfrm>
            <a:off x="6261930" y="3186371"/>
            <a:ext cx="350609" cy="659968"/>
          </a:xfrm>
          <a:prstGeom prst="rect">
            <a:avLst/>
          </a:prstGeom>
        </p:spPr>
      </p:pic>
      <p:sp>
        <p:nvSpPr>
          <p:cNvPr id="640" name="TextBox 639"/>
          <p:cNvSpPr txBox="1"/>
          <p:nvPr/>
        </p:nvSpPr>
        <p:spPr>
          <a:xfrm>
            <a:off x="5936841" y="3768082"/>
            <a:ext cx="1039134" cy="616828"/>
          </a:xfrm>
          <a:prstGeom prst="rect">
            <a:avLst/>
          </a:prstGeom>
          <a:noFill/>
        </p:spPr>
        <p:txBody>
          <a:bodyPr wrap="none" lIns="137141" tIns="109712" rIns="137141" bIns="109712" rtlCol="0">
            <a:spAutoFit/>
          </a:bodyPr>
          <a:lstStyle/>
          <a:p>
            <a:pPr algn="ctr" defTabSz="685646">
              <a:lnSpc>
                <a:spcPct val="90000"/>
              </a:lnSpc>
              <a:spcAft>
                <a:spcPts val="450"/>
              </a:spcAft>
              <a:defRPr/>
            </a:pPr>
            <a:r>
              <a:rPr lang="en-US" sz="1200" kern="0" dirty="0">
                <a:solidFill>
                  <a:srgbClr val="505050"/>
                </a:solidFill>
              </a:rPr>
              <a:t>Monitoring</a:t>
            </a:r>
          </a:p>
          <a:p>
            <a:pPr algn="ctr" defTabSz="685646">
              <a:lnSpc>
                <a:spcPct val="90000"/>
              </a:lnSpc>
              <a:spcAft>
                <a:spcPts val="450"/>
              </a:spcAft>
              <a:defRPr/>
            </a:pPr>
            <a:r>
              <a:rPr lang="en-US" sz="1200" kern="0" dirty="0">
                <a:solidFill>
                  <a:srgbClr val="505050"/>
                </a:solidFill>
              </a:rPr>
              <a:t>(SCOM)</a:t>
            </a:r>
          </a:p>
        </p:txBody>
      </p:sp>
      <p:pic>
        <p:nvPicPr>
          <p:cNvPr id="643" name="Picture 642"/>
          <p:cNvPicPr>
            <a:picLocks noChangeAspect="1"/>
          </p:cNvPicPr>
          <p:nvPr/>
        </p:nvPicPr>
        <p:blipFill>
          <a:blip r:embed="rId2"/>
          <a:stretch>
            <a:fillRect/>
          </a:stretch>
        </p:blipFill>
        <p:spPr>
          <a:xfrm>
            <a:off x="8949630" y="3186371"/>
            <a:ext cx="350609" cy="659968"/>
          </a:xfrm>
          <a:prstGeom prst="rect">
            <a:avLst/>
          </a:prstGeom>
        </p:spPr>
      </p:pic>
      <p:pic>
        <p:nvPicPr>
          <p:cNvPr id="644" name="Picture 643"/>
          <p:cNvPicPr>
            <a:picLocks noChangeAspect="1"/>
          </p:cNvPicPr>
          <p:nvPr/>
        </p:nvPicPr>
        <p:blipFill>
          <a:blip r:embed="rId3"/>
          <a:stretch>
            <a:fillRect/>
          </a:stretch>
        </p:blipFill>
        <p:spPr>
          <a:xfrm>
            <a:off x="9156682" y="3700766"/>
            <a:ext cx="277547" cy="171426"/>
          </a:xfrm>
          <a:prstGeom prst="rect">
            <a:avLst/>
          </a:prstGeom>
        </p:spPr>
      </p:pic>
      <p:pic>
        <p:nvPicPr>
          <p:cNvPr id="645" name="Picture 644"/>
          <p:cNvPicPr>
            <a:picLocks noChangeAspect="1"/>
          </p:cNvPicPr>
          <p:nvPr/>
        </p:nvPicPr>
        <p:blipFill>
          <a:blip r:embed="rId2"/>
          <a:stretch>
            <a:fillRect/>
          </a:stretch>
        </p:blipFill>
        <p:spPr>
          <a:xfrm>
            <a:off x="9507290" y="3186371"/>
            <a:ext cx="350609" cy="659968"/>
          </a:xfrm>
          <a:prstGeom prst="rect">
            <a:avLst/>
          </a:prstGeom>
        </p:spPr>
      </p:pic>
      <p:pic>
        <p:nvPicPr>
          <p:cNvPr id="646" name="Picture 645"/>
          <p:cNvPicPr>
            <a:picLocks noChangeAspect="1"/>
          </p:cNvPicPr>
          <p:nvPr/>
        </p:nvPicPr>
        <p:blipFill>
          <a:blip r:embed="rId3"/>
          <a:stretch>
            <a:fillRect/>
          </a:stretch>
        </p:blipFill>
        <p:spPr>
          <a:xfrm>
            <a:off x="9714342" y="3700766"/>
            <a:ext cx="277547" cy="171426"/>
          </a:xfrm>
          <a:prstGeom prst="rect">
            <a:avLst/>
          </a:prstGeom>
        </p:spPr>
      </p:pic>
      <p:sp>
        <p:nvSpPr>
          <p:cNvPr id="647" name="TextBox 646"/>
          <p:cNvSpPr txBox="1"/>
          <p:nvPr/>
        </p:nvSpPr>
        <p:spPr>
          <a:xfrm>
            <a:off x="8629689" y="3802926"/>
            <a:ext cx="1593872" cy="616828"/>
          </a:xfrm>
          <a:prstGeom prst="rect">
            <a:avLst/>
          </a:prstGeom>
          <a:noFill/>
        </p:spPr>
        <p:txBody>
          <a:bodyPr wrap="none" lIns="137141" tIns="109712" rIns="137141" bIns="109712" rtlCol="0">
            <a:spAutoFit/>
          </a:bodyPr>
          <a:lstStyle/>
          <a:p>
            <a:pPr algn="ctr" defTabSz="685646">
              <a:lnSpc>
                <a:spcPct val="90000"/>
              </a:lnSpc>
              <a:spcAft>
                <a:spcPts val="450"/>
              </a:spcAft>
              <a:defRPr/>
            </a:pPr>
            <a:r>
              <a:rPr lang="en-US" sz="1200" kern="0" dirty="0">
                <a:solidFill>
                  <a:srgbClr val="505050"/>
                </a:solidFill>
              </a:rPr>
              <a:t>Red Forest</a:t>
            </a:r>
          </a:p>
          <a:p>
            <a:pPr algn="ctr" defTabSz="685646">
              <a:lnSpc>
                <a:spcPct val="90000"/>
              </a:lnSpc>
              <a:spcAft>
                <a:spcPts val="450"/>
              </a:spcAft>
              <a:defRPr/>
            </a:pPr>
            <a:r>
              <a:rPr lang="en-US" sz="1200" kern="0" dirty="0">
                <a:solidFill>
                  <a:srgbClr val="505050"/>
                </a:solidFill>
              </a:rPr>
              <a:t>Domain Controllers</a:t>
            </a:r>
          </a:p>
        </p:txBody>
      </p:sp>
      <p:pic>
        <p:nvPicPr>
          <p:cNvPr id="648" name="Picture 647"/>
          <p:cNvPicPr>
            <a:picLocks noChangeAspect="1"/>
          </p:cNvPicPr>
          <p:nvPr/>
        </p:nvPicPr>
        <p:blipFill>
          <a:blip r:embed="rId2"/>
          <a:stretch>
            <a:fillRect/>
          </a:stretch>
        </p:blipFill>
        <p:spPr>
          <a:xfrm>
            <a:off x="7096430" y="3186371"/>
            <a:ext cx="350609" cy="659968"/>
          </a:xfrm>
          <a:prstGeom prst="rect">
            <a:avLst/>
          </a:prstGeom>
        </p:spPr>
      </p:pic>
      <p:pic>
        <p:nvPicPr>
          <p:cNvPr id="649" name="Picture 648"/>
          <p:cNvPicPr>
            <a:picLocks noChangeAspect="1"/>
          </p:cNvPicPr>
          <p:nvPr/>
        </p:nvPicPr>
        <p:blipFill>
          <a:blip r:embed="rId7"/>
          <a:stretch>
            <a:fillRect/>
          </a:stretch>
        </p:blipFill>
        <p:spPr>
          <a:xfrm>
            <a:off x="7273273" y="3652435"/>
            <a:ext cx="386048" cy="268089"/>
          </a:xfrm>
          <a:prstGeom prst="rect">
            <a:avLst/>
          </a:prstGeom>
        </p:spPr>
      </p:pic>
      <p:sp>
        <p:nvSpPr>
          <p:cNvPr id="650" name="TextBox 649"/>
          <p:cNvSpPr txBox="1"/>
          <p:nvPr/>
        </p:nvSpPr>
        <p:spPr>
          <a:xfrm>
            <a:off x="6864059" y="3758655"/>
            <a:ext cx="1006133" cy="616828"/>
          </a:xfrm>
          <a:prstGeom prst="rect">
            <a:avLst/>
          </a:prstGeom>
          <a:noFill/>
        </p:spPr>
        <p:txBody>
          <a:bodyPr wrap="none" lIns="137141" tIns="109712" rIns="137141" bIns="109712" rtlCol="0">
            <a:spAutoFit/>
          </a:bodyPr>
          <a:lstStyle/>
          <a:p>
            <a:pPr algn="ctr" defTabSz="685646">
              <a:lnSpc>
                <a:spcPct val="90000"/>
              </a:lnSpc>
              <a:spcAft>
                <a:spcPts val="450"/>
              </a:spcAft>
              <a:defRPr/>
            </a:pPr>
            <a:r>
              <a:rPr lang="en-US" sz="1200" kern="0" dirty="0">
                <a:solidFill>
                  <a:srgbClr val="505050"/>
                </a:solidFill>
              </a:rPr>
              <a:t>Certificate </a:t>
            </a:r>
          </a:p>
          <a:p>
            <a:pPr algn="ctr" defTabSz="685646">
              <a:lnSpc>
                <a:spcPct val="90000"/>
              </a:lnSpc>
              <a:spcAft>
                <a:spcPts val="450"/>
              </a:spcAft>
              <a:defRPr/>
            </a:pPr>
            <a:r>
              <a:rPr lang="en-US" sz="1200" kern="0" dirty="0">
                <a:solidFill>
                  <a:srgbClr val="505050"/>
                </a:solidFill>
              </a:rPr>
              <a:t>Authority</a:t>
            </a:r>
          </a:p>
        </p:txBody>
      </p:sp>
      <p:pic>
        <p:nvPicPr>
          <p:cNvPr id="651" name="Picture 650"/>
          <p:cNvPicPr>
            <a:picLocks noChangeAspect="1"/>
          </p:cNvPicPr>
          <p:nvPr/>
        </p:nvPicPr>
        <p:blipFill>
          <a:blip r:embed="rId2"/>
          <a:stretch>
            <a:fillRect/>
          </a:stretch>
        </p:blipFill>
        <p:spPr>
          <a:xfrm>
            <a:off x="7960206" y="3186371"/>
            <a:ext cx="350609" cy="659968"/>
          </a:xfrm>
          <a:prstGeom prst="rect">
            <a:avLst/>
          </a:prstGeom>
        </p:spPr>
      </p:pic>
      <p:sp>
        <p:nvSpPr>
          <p:cNvPr id="652" name="TextBox 651"/>
          <p:cNvSpPr txBox="1"/>
          <p:nvPr/>
        </p:nvSpPr>
        <p:spPr>
          <a:xfrm>
            <a:off x="7834717" y="3768083"/>
            <a:ext cx="688692" cy="387767"/>
          </a:xfrm>
          <a:prstGeom prst="rect">
            <a:avLst/>
          </a:prstGeom>
          <a:noFill/>
        </p:spPr>
        <p:txBody>
          <a:bodyPr wrap="none" lIns="137141" tIns="109712" rIns="137141" bIns="109712" rtlCol="0">
            <a:spAutoFit/>
          </a:bodyPr>
          <a:lstStyle/>
          <a:p>
            <a:pPr algn="ctr" defTabSz="685646">
              <a:lnSpc>
                <a:spcPct val="90000"/>
              </a:lnSpc>
              <a:spcAft>
                <a:spcPts val="450"/>
              </a:spcAft>
              <a:defRPr/>
            </a:pPr>
            <a:r>
              <a:rPr lang="en-US" sz="1200" kern="0" dirty="0">
                <a:solidFill>
                  <a:srgbClr val="505050"/>
                </a:solidFill>
              </a:rPr>
              <a:t>WSUS</a:t>
            </a:r>
          </a:p>
        </p:txBody>
      </p:sp>
      <p:pic>
        <p:nvPicPr>
          <p:cNvPr id="653" name="Picture 652"/>
          <p:cNvPicPr>
            <a:picLocks noChangeAspect="1"/>
          </p:cNvPicPr>
          <p:nvPr/>
        </p:nvPicPr>
        <p:blipFill>
          <a:blip r:embed="rId8"/>
          <a:stretch>
            <a:fillRect/>
          </a:stretch>
        </p:blipFill>
        <p:spPr>
          <a:xfrm>
            <a:off x="8153334" y="3652434"/>
            <a:ext cx="216328" cy="219875"/>
          </a:xfrm>
          <a:prstGeom prst="rect">
            <a:avLst/>
          </a:prstGeom>
        </p:spPr>
      </p:pic>
      <p:pic>
        <p:nvPicPr>
          <p:cNvPr id="657" name="Picture 6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6424" y="4778059"/>
            <a:ext cx="252063" cy="325029"/>
          </a:xfrm>
          <a:prstGeom prst="rect">
            <a:avLst/>
          </a:prstGeom>
        </p:spPr>
      </p:pic>
      <p:pic>
        <p:nvPicPr>
          <p:cNvPr id="658" name="Picture 6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36229" y="4881759"/>
            <a:ext cx="319670" cy="387866"/>
          </a:xfrm>
          <a:prstGeom prst="rect">
            <a:avLst/>
          </a:prstGeom>
        </p:spPr>
      </p:pic>
      <p:pic>
        <p:nvPicPr>
          <p:cNvPr id="659" name="Picture 6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89265" y="4778056"/>
            <a:ext cx="255518" cy="329485"/>
          </a:xfrm>
          <a:prstGeom prst="rect">
            <a:avLst/>
          </a:prstGeom>
        </p:spPr>
      </p:pic>
      <p:pic>
        <p:nvPicPr>
          <p:cNvPr id="661" name="Picture 3" descr="C:\Users\mas\Documents\Cyber Solutions\Customers\NOAA\Document Graphics\break glass.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54030" y="5043032"/>
            <a:ext cx="301305" cy="255222"/>
          </a:xfrm>
          <a:prstGeom prst="rect">
            <a:avLst/>
          </a:prstGeom>
          <a:noFill/>
          <a:extLst>
            <a:ext uri="{909E8E84-426E-40DD-AFC4-6F175D3DCCD1}">
              <a14:hiddenFill xmlns:a14="http://schemas.microsoft.com/office/drawing/2010/main">
                <a:solidFill>
                  <a:srgbClr val="FFFFFF"/>
                </a:solidFill>
              </a14:hiddenFill>
            </a:ext>
          </a:extLst>
        </p:spPr>
      </p:pic>
      <p:sp>
        <p:nvSpPr>
          <p:cNvPr id="406" name="Rectangle 405"/>
          <p:cNvSpPr/>
          <p:nvPr/>
        </p:nvSpPr>
        <p:spPr>
          <a:xfrm>
            <a:off x="6497726" y="4442914"/>
            <a:ext cx="3535952" cy="1134645"/>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4" name="TextBox 663"/>
          <p:cNvSpPr txBox="1"/>
          <p:nvPr/>
        </p:nvSpPr>
        <p:spPr>
          <a:xfrm>
            <a:off x="6480944" y="5226263"/>
            <a:ext cx="1652016" cy="387767"/>
          </a:xfrm>
          <a:prstGeom prst="rect">
            <a:avLst/>
          </a:prstGeom>
          <a:noFill/>
        </p:spPr>
        <p:txBody>
          <a:bodyPr wrap="none" lIns="137141" tIns="109712" rIns="137141" bIns="109712" rtlCol="0">
            <a:spAutoFit/>
          </a:bodyPr>
          <a:lstStyle/>
          <a:p>
            <a:pPr defTabSz="685646">
              <a:lnSpc>
                <a:spcPct val="90000"/>
              </a:lnSpc>
              <a:spcAft>
                <a:spcPts val="450"/>
              </a:spcAft>
              <a:defRPr/>
            </a:pPr>
            <a:r>
              <a:rPr lang="en-US" sz="1200" kern="0" dirty="0">
                <a:solidFill>
                  <a:srgbClr val="505050"/>
                </a:solidFill>
              </a:rPr>
              <a:t>Break-glass Account</a:t>
            </a:r>
          </a:p>
        </p:txBody>
      </p:sp>
      <p:pic>
        <p:nvPicPr>
          <p:cNvPr id="656" name="Picture 65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65369" y="4192390"/>
            <a:ext cx="756543" cy="756543"/>
          </a:xfrm>
          <a:prstGeom prst="rect">
            <a:avLst/>
          </a:prstGeom>
        </p:spPr>
      </p:pic>
      <p:sp>
        <p:nvSpPr>
          <p:cNvPr id="665" name="TextBox 664"/>
          <p:cNvSpPr txBox="1"/>
          <p:nvPr/>
        </p:nvSpPr>
        <p:spPr>
          <a:xfrm>
            <a:off x="7935699" y="5230462"/>
            <a:ext cx="2337731" cy="387767"/>
          </a:xfrm>
          <a:prstGeom prst="rect">
            <a:avLst/>
          </a:prstGeom>
          <a:noFill/>
        </p:spPr>
        <p:txBody>
          <a:bodyPr wrap="square" lIns="137141" tIns="109712" rIns="137141" bIns="109712" rtlCol="0">
            <a:spAutoFit/>
          </a:bodyPr>
          <a:lstStyle/>
          <a:p>
            <a:pPr algn="ctr" defTabSz="685646">
              <a:lnSpc>
                <a:spcPct val="90000"/>
              </a:lnSpc>
              <a:spcAft>
                <a:spcPts val="450"/>
              </a:spcAft>
              <a:defRPr/>
            </a:pPr>
            <a:r>
              <a:rPr lang="en-US" sz="1200" kern="0" dirty="0">
                <a:solidFill>
                  <a:srgbClr val="505050"/>
                </a:solidFill>
              </a:rPr>
              <a:t>Red Forest Admins</a:t>
            </a:r>
          </a:p>
        </p:txBody>
      </p:sp>
      <p:sp>
        <p:nvSpPr>
          <p:cNvPr id="666" name="TextBox 665"/>
          <p:cNvSpPr txBox="1"/>
          <p:nvPr/>
        </p:nvSpPr>
        <p:spPr>
          <a:xfrm>
            <a:off x="7668501" y="4372392"/>
            <a:ext cx="1336145" cy="429318"/>
          </a:xfrm>
          <a:prstGeom prst="rect">
            <a:avLst/>
          </a:prstGeom>
          <a:noFill/>
        </p:spPr>
        <p:txBody>
          <a:bodyPr wrap="none" lIns="137141" tIns="109712" rIns="137141" bIns="109712" rtlCol="0">
            <a:spAutoFit/>
          </a:bodyPr>
          <a:lstStyle/>
          <a:p>
            <a:pPr defTabSz="685646">
              <a:lnSpc>
                <a:spcPct val="90000"/>
              </a:lnSpc>
              <a:spcAft>
                <a:spcPts val="450"/>
              </a:spcAft>
              <a:defRPr/>
            </a:pPr>
            <a:r>
              <a:rPr lang="en-US" sz="1500" kern="0" dirty="0">
                <a:solidFill>
                  <a:srgbClr val="505050"/>
                </a:solidFill>
              </a:rPr>
              <a:t>Secure Vault</a:t>
            </a:r>
          </a:p>
        </p:txBody>
      </p:sp>
      <p:pic>
        <p:nvPicPr>
          <p:cNvPr id="319" name="Picture 318"/>
          <p:cNvPicPr>
            <a:picLocks noChangeAspect="1"/>
          </p:cNvPicPr>
          <p:nvPr/>
        </p:nvPicPr>
        <p:blipFill>
          <a:blip r:embed="rId2"/>
          <a:stretch>
            <a:fillRect/>
          </a:stretch>
        </p:blipFill>
        <p:spPr>
          <a:xfrm>
            <a:off x="4147203" y="3142957"/>
            <a:ext cx="350609" cy="659968"/>
          </a:xfrm>
          <a:prstGeom prst="rect">
            <a:avLst/>
          </a:prstGeom>
        </p:spPr>
      </p:pic>
      <p:sp>
        <p:nvSpPr>
          <p:cNvPr id="320" name="TextBox 319"/>
          <p:cNvSpPr txBox="1"/>
          <p:nvPr/>
        </p:nvSpPr>
        <p:spPr>
          <a:xfrm>
            <a:off x="3639348" y="3714336"/>
            <a:ext cx="1331432" cy="387767"/>
          </a:xfrm>
          <a:prstGeom prst="rect">
            <a:avLst/>
          </a:prstGeom>
          <a:noFill/>
        </p:spPr>
        <p:txBody>
          <a:bodyPr wrap="none" lIns="137141" tIns="109712" rIns="137141" bIns="109712" rtlCol="0">
            <a:spAutoFit/>
          </a:bodyPr>
          <a:lstStyle/>
          <a:p>
            <a:pPr algn="ctr" defTabSz="685646">
              <a:lnSpc>
                <a:spcPct val="90000"/>
              </a:lnSpc>
              <a:spcAft>
                <a:spcPts val="450"/>
              </a:spcAft>
              <a:defRPr/>
            </a:pPr>
            <a:r>
              <a:rPr lang="en-US" sz="1200" kern="0" dirty="0">
                <a:solidFill>
                  <a:srgbClr val="505050"/>
                </a:solidFill>
              </a:rPr>
              <a:t>SCOM Gateway</a:t>
            </a:r>
          </a:p>
        </p:txBody>
      </p:sp>
    </p:spTree>
    <p:extLst>
      <p:ext uri="{BB962C8B-B14F-4D97-AF65-F5344CB8AC3E}">
        <p14:creationId xmlns:p14="http://schemas.microsoft.com/office/powerpoint/2010/main" val="10006442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17" grpId="0"/>
      <p:bldP spid="421" grpId="0"/>
      <p:bldP spid="418" grpId="0"/>
      <p:bldP spid="420" grpId="0"/>
      <p:bldP spid="640" grpId="0"/>
      <p:bldP spid="647" grpId="0"/>
      <p:bldP spid="650" grpId="0"/>
      <p:bldP spid="652" grpId="0"/>
      <p:bldP spid="664" grpId="0"/>
      <p:bldP spid="665" grpId="0"/>
      <p:bldP spid="666" grpId="0"/>
      <p:bldP spid="3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267501" y="3529549"/>
            <a:ext cx="11657002" cy="2690182"/>
            <a:chOff x="272020" y="3464374"/>
            <a:chExt cx="11892435" cy="3212778"/>
          </a:xfrm>
        </p:grpSpPr>
        <p:sp>
          <p:nvSpPr>
            <p:cNvPr id="37" name="Rectangle 36"/>
            <p:cNvSpPr/>
            <p:nvPr/>
          </p:nvSpPr>
          <p:spPr bwMode="auto">
            <a:xfrm>
              <a:off x="272020" y="3464374"/>
              <a:ext cx="2929636" cy="321277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TextBox 37"/>
            <p:cNvSpPr txBox="1"/>
            <p:nvPr/>
          </p:nvSpPr>
          <p:spPr>
            <a:xfrm>
              <a:off x="374439" y="4823035"/>
              <a:ext cx="2724797" cy="1520396"/>
            </a:xfrm>
            <a:prstGeom prst="rect">
              <a:avLst/>
            </a:prstGeom>
            <a:noFill/>
          </p:spPr>
          <p:txBody>
            <a:bodyPr wrap="square" lIns="182828" tIns="146263" rIns="182828" bIns="146263" rtlCol="0">
              <a:spAutoFit/>
            </a:bodyPr>
            <a:lstStyle/>
            <a:p>
              <a:pPr algn="ctr" defTabSz="914049">
                <a:lnSpc>
                  <a:spcPct val="90000"/>
                </a:lnSpc>
                <a:spcAft>
                  <a:spcPts val="588"/>
                </a:spcAft>
              </a:pPr>
              <a:r>
                <a:rPr lang="en-US" sz="1765" dirty="0">
                  <a:ln w="3175">
                    <a:noFill/>
                  </a:ln>
                  <a:solidFill>
                    <a:schemeClr val="tx1">
                      <a:lumMod val="60000"/>
                      <a:lumOff val="40000"/>
                    </a:schemeClr>
                  </a:solidFill>
                </a:rPr>
                <a:t>Median number of days attackers are present on a victims network before detection</a:t>
              </a:r>
            </a:p>
          </p:txBody>
        </p:sp>
        <p:sp>
          <p:nvSpPr>
            <p:cNvPr id="47" name="TextBox 46"/>
            <p:cNvSpPr txBox="1"/>
            <p:nvPr/>
          </p:nvSpPr>
          <p:spPr>
            <a:xfrm>
              <a:off x="621861" y="3696614"/>
              <a:ext cx="2229953" cy="1238731"/>
            </a:xfrm>
            <a:prstGeom prst="rect">
              <a:avLst/>
            </a:prstGeom>
            <a:noFill/>
          </p:spPr>
          <p:txBody>
            <a:bodyPr wrap="square" lIns="179234" tIns="143387" rIns="179234" bIns="143387" rtlCol="0">
              <a:spAutoFit/>
            </a:bodyPr>
            <a:lstStyle/>
            <a:p>
              <a:pPr algn="ctr" defTabSz="914049">
                <a:lnSpc>
                  <a:spcPct val="90000"/>
                </a:lnSpc>
                <a:spcAft>
                  <a:spcPts val="588"/>
                </a:spcAft>
              </a:pPr>
              <a:r>
                <a:rPr lang="en-US" sz="5293" b="1" spc="-294" dirty="0">
                  <a:ln w="3175">
                    <a:noFill/>
                  </a:ln>
                  <a:solidFill>
                    <a:srgbClr val="535353"/>
                  </a:solidFill>
                </a:rPr>
                <a:t>200+</a:t>
              </a:r>
              <a:endParaRPr lang="en-US" sz="3136" b="1" spc="-294" dirty="0">
                <a:ln w="3175">
                  <a:noFill/>
                </a:ln>
                <a:solidFill>
                  <a:srgbClr val="535353"/>
                </a:solidFill>
              </a:endParaRPr>
            </a:p>
          </p:txBody>
        </p:sp>
        <p:sp>
          <p:nvSpPr>
            <p:cNvPr id="53" name="Rectangle 52"/>
            <p:cNvSpPr/>
            <p:nvPr/>
          </p:nvSpPr>
          <p:spPr bwMode="auto">
            <a:xfrm>
              <a:off x="3259620" y="3464374"/>
              <a:ext cx="2929636" cy="321277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TextBox 53"/>
            <p:cNvSpPr txBox="1"/>
            <p:nvPr/>
          </p:nvSpPr>
          <p:spPr>
            <a:xfrm>
              <a:off x="3495520" y="4823035"/>
              <a:ext cx="2413380" cy="936515"/>
            </a:xfrm>
            <a:prstGeom prst="rect">
              <a:avLst/>
            </a:prstGeom>
            <a:noFill/>
          </p:spPr>
          <p:txBody>
            <a:bodyPr wrap="square" lIns="182828" tIns="146263" rIns="182828" bIns="146263" rtlCol="0">
              <a:spAutoFit/>
            </a:bodyPr>
            <a:lstStyle/>
            <a:p>
              <a:pPr algn="ctr" defTabSz="914049">
                <a:lnSpc>
                  <a:spcPct val="90000"/>
                </a:lnSpc>
                <a:spcAft>
                  <a:spcPts val="588"/>
                </a:spcAft>
              </a:pPr>
              <a:r>
                <a:rPr lang="en-US" sz="1765" dirty="0">
                  <a:ln w="3175">
                    <a:noFill/>
                  </a:ln>
                  <a:solidFill>
                    <a:schemeClr val="tx1">
                      <a:lumMod val="60000"/>
                      <a:lumOff val="40000"/>
                    </a:schemeClr>
                  </a:solidFill>
                </a:rPr>
                <a:t>Days after detection to full recovery</a:t>
              </a:r>
            </a:p>
          </p:txBody>
        </p:sp>
        <p:sp>
          <p:nvSpPr>
            <p:cNvPr id="52" name="TextBox 51"/>
            <p:cNvSpPr txBox="1"/>
            <p:nvPr/>
          </p:nvSpPr>
          <p:spPr>
            <a:xfrm>
              <a:off x="3587234" y="3696614"/>
              <a:ext cx="2229953" cy="1238731"/>
            </a:xfrm>
            <a:prstGeom prst="rect">
              <a:avLst/>
            </a:prstGeom>
            <a:noFill/>
          </p:spPr>
          <p:txBody>
            <a:bodyPr wrap="square" lIns="179234" tIns="143387" rIns="179234" bIns="143387" rtlCol="0">
              <a:spAutoFit/>
            </a:bodyPr>
            <a:lstStyle/>
            <a:p>
              <a:pPr algn="ctr" defTabSz="914049">
                <a:lnSpc>
                  <a:spcPct val="90000"/>
                </a:lnSpc>
                <a:spcAft>
                  <a:spcPts val="588"/>
                </a:spcAft>
              </a:pPr>
              <a:r>
                <a:rPr lang="en-US" sz="5293" b="1" spc="-294" dirty="0">
                  <a:ln w="3175">
                    <a:noFill/>
                  </a:ln>
                  <a:solidFill>
                    <a:srgbClr val="535353"/>
                  </a:solidFill>
                </a:rPr>
                <a:t>80</a:t>
              </a:r>
              <a:endParaRPr lang="en-US" sz="3136" b="1" spc="-294" dirty="0">
                <a:ln w="3175">
                  <a:noFill/>
                </a:ln>
                <a:solidFill>
                  <a:srgbClr val="535353"/>
                </a:solidFill>
              </a:endParaRPr>
            </a:p>
          </p:txBody>
        </p:sp>
        <p:sp>
          <p:nvSpPr>
            <p:cNvPr id="58" name="Rectangle 57"/>
            <p:cNvSpPr/>
            <p:nvPr/>
          </p:nvSpPr>
          <p:spPr bwMode="auto">
            <a:xfrm>
              <a:off x="6247220" y="3464374"/>
              <a:ext cx="2929636" cy="321277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9" name="TextBox 58"/>
            <p:cNvSpPr txBox="1"/>
            <p:nvPr/>
          </p:nvSpPr>
          <p:spPr>
            <a:xfrm>
              <a:off x="6305183" y="4823035"/>
              <a:ext cx="2724797" cy="936580"/>
            </a:xfrm>
            <a:prstGeom prst="rect">
              <a:avLst/>
            </a:prstGeom>
            <a:noFill/>
          </p:spPr>
          <p:txBody>
            <a:bodyPr wrap="square" lIns="182828" tIns="146263" rIns="182828" bIns="146263" rtlCol="0">
              <a:spAutoFit/>
            </a:bodyPr>
            <a:lstStyle/>
            <a:p>
              <a:pPr algn="ctr" defTabSz="914049">
                <a:lnSpc>
                  <a:spcPct val="90000"/>
                </a:lnSpc>
                <a:spcAft>
                  <a:spcPts val="588"/>
                </a:spcAft>
              </a:pPr>
              <a:r>
                <a:rPr lang="en-US" sz="1765" dirty="0">
                  <a:ln w="3175">
                    <a:noFill/>
                  </a:ln>
                  <a:solidFill>
                    <a:schemeClr val="tx1">
                      <a:lumMod val="60000"/>
                      <a:lumOff val="40000"/>
                    </a:schemeClr>
                  </a:solidFill>
                </a:rPr>
                <a:t>Impact of lost productivity and growth</a:t>
              </a:r>
            </a:p>
          </p:txBody>
        </p:sp>
        <p:sp>
          <p:nvSpPr>
            <p:cNvPr id="57" name="TextBox 56"/>
            <p:cNvSpPr txBox="1"/>
            <p:nvPr/>
          </p:nvSpPr>
          <p:spPr>
            <a:xfrm>
              <a:off x="6202765" y="3696614"/>
              <a:ext cx="2929636" cy="1238731"/>
            </a:xfrm>
            <a:prstGeom prst="rect">
              <a:avLst/>
            </a:prstGeom>
            <a:noFill/>
          </p:spPr>
          <p:txBody>
            <a:bodyPr wrap="square" lIns="179234" tIns="143387" rIns="179234" bIns="143387" rtlCol="0">
              <a:spAutoFit/>
            </a:bodyPr>
            <a:lstStyle/>
            <a:p>
              <a:pPr algn="ctr" defTabSz="914049">
                <a:lnSpc>
                  <a:spcPct val="90000"/>
                </a:lnSpc>
                <a:spcAft>
                  <a:spcPts val="588"/>
                </a:spcAft>
              </a:pPr>
              <a:r>
                <a:rPr lang="en-US" sz="3920" b="1" spc="-294" dirty="0">
                  <a:ln w="3175">
                    <a:noFill/>
                  </a:ln>
                  <a:solidFill>
                    <a:srgbClr val="535353"/>
                  </a:solidFill>
                </a:rPr>
                <a:t>$</a:t>
              </a:r>
              <a:r>
                <a:rPr lang="en-US" sz="5293" b="1" spc="-294" dirty="0">
                  <a:ln w="3175">
                    <a:noFill/>
                  </a:ln>
                  <a:solidFill>
                    <a:srgbClr val="535353"/>
                  </a:solidFill>
                </a:rPr>
                <a:t>3</a:t>
              </a:r>
              <a:r>
                <a:rPr lang="en-US" sz="3528" spc="-294" dirty="0">
                  <a:ln w="3175">
                    <a:noFill/>
                  </a:ln>
                  <a:solidFill>
                    <a:srgbClr val="535353"/>
                  </a:solidFill>
                </a:rPr>
                <a:t>Trillion</a:t>
              </a:r>
              <a:endParaRPr lang="en-US" sz="1765" spc="-294" dirty="0">
                <a:ln w="3175">
                  <a:noFill/>
                </a:ln>
                <a:solidFill>
                  <a:srgbClr val="535353"/>
                </a:solidFill>
              </a:endParaRPr>
            </a:p>
          </p:txBody>
        </p:sp>
        <p:sp>
          <p:nvSpPr>
            <p:cNvPr id="60" name="Rectangle 59"/>
            <p:cNvSpPr/>
            <p:nvPr/>
          </p:nvSpPr>
          <p:spPr bwMode="auto">
            <a:xfrm>
              <a:off x="9234819" y="3464374"/>
              <a:ext cx="2929636" cy="321277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1" name="TextBox 60"/>
            <p:cNvSpPr txBox="1"/>
            <p:nvPr/>
          </p:nvSpPr>
          <p:spPr>
            <a:xfrm>
              <a:off x="9337238" y="4823035"/>
              <a:ext cx="2724797" cy="1245821"/>
            </a:xfrm>
            <a:prstGeom prst="rect">
              <a:avLst/>
            </a:prstGeom>
            <a:noFill/>
          </p:spPr>
          <p:txBody>
            <a:bodyPr wrap="square" lIns="182828" tIns="146263" rIns="182828" bIns="146263" rtlCol="0">
              <a:spAutoFit/>
            </a:bodyPr>
            <a:lstStyle/>
            <a:p>
              <a:pPr algn="ctr" defTabSz="914049">
                <a:lnSpc>
                  <a:spcPct val="90000"/>
                </a:lnSpc>
                <a:spcAft>
                  <a:spcPts val="588"/>
                </a:spcAft>
              </a:pPr>
              <a:r>
                <a:rPr lang="en-US" sz="1765" dirty="0">
                  <a:ln w="3175">
                    <a:noFill/>
                  </a:ln>
                  <a:solidFill>
                    <a:schemeClr val="tx1">
                      <a:lumMod val="60000"/>
                      <a:lumOff val="40000"/>
                    </a:schemeClr>
                  </a:solidFill>
                </a:rPr>
                <a:t>Average cost of a data breach (15% YoY increase)</a:t>
              </a:r>
            </a:p>
          </p:txBody>
        </p:sp>
        <p:sp>
          <p:nvSpPr>
            <p:cNvPr id="62" name="TextBox 61"/>
            <p:cNvSpPr txBox="1"/>
            <p:nvPr/>
          </p:nvSpPr>
          <p:spPr>
            <a:xfrm>
              <a:off x="9234819" y="3696614"/>
              <a:ext cx="2908413" cy="1238731"/>
            </a:xfrm>
            <a:prstGeom prst="rect">
              <a:avLst/>
            </a:prstGeom>
            <a:noFill/>
          </p:spPr>
          <p:txBody>
            <a:bodyPr wrap="square" lIns="0" tIns="143387" rIns="0" bIns="143387" rtlCol="0">
              <a:spAutoFit/>
            </a:bodyPr>
            <a:lstStyle/>
            <a:p>
              <a:pPr algn="ctr" defTabSz="914049">
                <a:lnSpc>
                  <a:spcPct val="90000"/>
                </a:lnSpc>
                <a:spcAft>
                  <a:spcPts val="588"/>
                </a:spcAft>
              </a:pPr>
              <a:r>
                <a:rPr lang="en-US" sz="3920" b="1" spc="-294" dirty="0">
                  <a:ln w="3175">
                    <a:noFill/>
                  </a:ln>
                  <a:solidFill>
                    <a:srgbClr val="535353"/>
                  </a:solidFill>
                </a:rPr>
                <a:t>$</a:t>
              </a:r>
              <a:r>
                <a:rPr lang="en-US" sz="5293" b="1" spc="-294" dirty="0">
                  <a:ln w="3175">
                    <a:noFill/>
                  </a:ln>
                  <a:solidFill>
                    <a:srgbClr val="535353"/>
                  </a:solidFill>
                </a:rPr>
                <a:t>3.5</a:t>
              </a:r>
              <a:r>
                <a:rPr lang="en-US" sz="3528" spc="-294" dirty="0">
                  <a:ln w="3175">
                    <a:noFill/>
                  </a:ln>
                  <a:solidFill>
                    <a:srgbClr val="535353"/>
                  </a:solidFill>
                </a:rPr>
                <a:t>Million</a:t>
              </a:r>
              <a:endParaRPr lang="en-US" sz="1175" spc="-294" dirty="0">
                <a:ln w="3175">
                  <a:noFill/>
                </a:ln>
                <a:solidFill>
                  <a:srgbClr val="535353"/>
                </a:solidFill>
              </a:endParaRPr>
            </a:p>
          </p:txBody>
        </p:sp>
      </p:grpSp>
      <p:sp>
        <p:nvSpPr>
          <p:cNvPr id="65" name="Text Placeholder 64"/>
          <p:cNvSpPr>
            <a:spLocks noGrp="1"/>
          </p:cNvSpPr>
          <p:nvPr>
            <p:ph type="body" sz="quarter" idx="4294967295"/>
          </p:nvPr>
        </p:nvSpPr>
        <p:spPr>
          <a:xfrm>
            <a:off x="940734" y="662305"/>
            <a:ext cx="10310535" cy="1769464"/>
          </a:xfrm>
        </p:spPr>
        <p:txBody>
          <a:bodyPr/>
          <a:lstStyle/>
          <a:p>
            <a:pPr marL="0" indent="0" algn="ctr">
              <a:buNone/>
            </a:pPr>
            <a:r>
              <a:rPr lang="en-US" sz="2941" cap="all" spc="294" dirty="0">
                <a:solidFill>
                  <a:schemeClr val="tx2"/>
                </a:solidFill>
                <a:cs typeface="Arial" panose="020B0604020202020204" pitchFamily="34" charset="0"/>
              </a:rPr>
              <a:t>“There are two kinds of big companies, those who’ve been hacked, and those who don’t know they’ve been hacked.”</a:t>
            </a:r>
          </a:p>
          <a:p>
            <a:pPr marL="0" indent="0" algn="ctr">
              <a:buNone/>
            </a:pPr>
            <a:r>
              <a:rPr lang="en-US" sz="1961" cap="all" spc="294"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-James </a:t>
            </a:r>
            <a:r>
              <a:rPr lang="en-US" sz="1961" cap="all" spc="294" dirty="0" err="1">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Comey</a:t>
            </a:r>
            <a:r>
              <a:rPr lang="en-US" sz="1961" cap="all" spc="294"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 FBI Director</a:t>
            </a:r>
          </a:p>
        </p:txBody>
      </p:sp>
      <p:sp>
        <p:nvSpPr>
          <p:cNvPr id="67" name="Rectangle 66"/>
          <p:cNvSpPr/>
          <p:nvPr/>
        </p:nvSpPr>
        <p:spPr bwMode="auto">
          <a:xfrm>
            <a:off x="866" y="2907316"/>
            <a:ext cx="12189648" cy="44814"/>
          </a:xfrm>
          <a:prstGeom prst="rect">
            <a:avLst/>
          </a:prstGeom>
          <a:solidFill>
            <a:srgbClr val="FF0000"/>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7" name="NDA tag"/>
          <p:cNvGrpSpPr/>
          <p:nvPr/>
        </p:nvGrpSpPr>
        <p:grpSpPr>
          <a:xfrm>
            <a:off x="10636876" y="5552773"/>
            <a:ext cx="1644734" cy="1311758"/>
            <a:chOff x="10637520" y="5553074"/>
            <a:chExt cx="1644967" cy="1311944"/>
          </a:xfrm>
        </p:grpSpPr>
        <p:sp>
          <p:nvSpPr>
            <p:cNvPr id="18" name="Isosceles Triangle 17"/>
            <p:cNvSpPr/>
            <p:nvPr/>
          </p:nvSpPr>
          <p:spPr bwMode="auto">
            <a:xfrm>
              <a:off x="10637520" y="5553074"/>
              <a:ext cx="1554480" cy="1304925"/>
            </a:xfrm>
            <a:prstGeom prst="triangle">
              <a:avLst>
                <a:gd name="adj" fmla="val 10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TextBox 18"/>
            <p:cNvSpPr txBox="1"/>
            <p:nvPr/>
          </p:nvSpPr>
          <p:spPr>
            <a:xfrm>
              <a:off x="10720387" y="6188101"/>
              <a:ext cx="1562100" cy="676917"/>
            </a:xfrm>
            <a:prstGeom prst="rect">
              <a:avLst/>
            </a:prstGeom>
            <a:noFill/>
          </p:spPr>
          <p:txBody>
            <a:bodyPr wrap="square" lIns="182854" tIns="146284" rIns="182854" bIns="146284" rtlCol="0">
              <a:spAutoFit/>
            </a:bodyPr>
            <a:lstStyle/>
            <a:p>
              <a:pPr algn="r">
                <a:lnSpc>
                  <a:spcPct val="90000"/>
                </a:lnSpc>
                <a:spcAft>
                  <a:spcPts val="600"/>
                </a:spcAft>
              </a:pPr>
              <a:r>
                <a:rPr lang="en-US" sz="1000">
                  <a:solidFill>
                    <a:schemeClr val="bg1"/>
                  </a:solidFill>
                </a:rPr>
                <a:t>MICROSOFT CONFIDENTIAL          </a:t>
              </a:r>
              <a:r>
                <a:rPr lang="en-US" sz="700">
                  <a:solidFill>
                    <a:schemeClr val="bg1"/>
                  </a:solidFill>
                </a:rPr>
                <a:t>FOR </a:t>
              </a:r>
              <a:r>
                <a:rPr lang="en-US" sz="700" dirty="0">
                  <a:solidFill>
                    <a:schemeClr val="bg1"/>
                  </a:solidFill>
                </a:rPr>
                <a:t>NDA DISCUSSION ONLY</a:t>
              </a:r>
              <a:endParaRPr lang="en-US" sz="1000" dirty="0">
                <a:solidFill>
                  <a:schemeClr val="bg1"/>
                </a:solidFill>
              </a:endParaRPr>
            </a:p>
          </p:txBody>
        </p:sp>
        <p:sp>
          <p:nvSpPr>
            <p:cNvPr id="20" name="5-Point Star 19"/>
            <p:cNvSpPr/>
            <p:nvPr/>
          </p:nvSpPr>
          <p:spPr bwMode="auto">
            <a:xfrm>
              <a:off x="11739563" y="6019800"/>
              <a:ext cx="263547" cy="223837"/>
            </a:xfrm>
            <a:prstGeom prst="star5">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51836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anim calcmode="lin" valueType="num">
                                      <p:cBhvr>
                                        <p:cTn id="8" dur="500" fill="hold"/>
                                        <p:tgtEl>
                                          <p:spTgt spid="68"/>
                                        </p:tgtEl>
                                        <p:attrNameLst>
                                          <p:attrName>ppt_x</p:attrName>
                                        </p:attrNameLst>
                                      </p:cBhvr>
                                      <p:tavLst>
                                        <p:tav tm="0">
                                          <p:val>
                                            <p:strVal val="#ppt_x"/>
                                          </p:val>
                                        </p:tav>
                                        <p:tav tm="100000">
                                          <p:val>
                                            <p:strVal val="#ppt_x"/>
                                          </p:val>
                                        </p:tav>
                                      </p:tavLst>
                                    </p:anim>
                                    <p:anim calcmode="lin" valueType="num">
                                      <p:cBhvr>
                                        <p:cTn id="9" dur="5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5630669" y="2138833"/>
            <a:ext cx="6561333" cy="471868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txBox="1">
            <a:spLocks/>
          </p:cNvSpPr>
          <p:nvPr/>
        </p:nvSpPr>
        <p:spPr>
          <a:xfrm>
            <a:off x="1077473" y="296863"/>
            <a:ext cx="7375078" cy="732617"/>
          </a:xfrm>
          <a:prstGeom prst="rect">
            <a:avLst/>
          </a:prstGeom>
        </p:spPr>
        <p:txBody>
          <a:bodyP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400" dirty="0">
                <a:solidFill>
                  <a:srgbClr val="505050"/>
                </a:solidFill>
              </a:rPr>
              <a:t>Apps and Data Pillar</a:t>
            </a:r>
          </a:p>
        </p:txBody>
      </p:sp>
      <p:sp>
        <p:nvSpPr>
          <p:cNvPr id="215" name="Text Placeholder 22"/>
          <p:cNvSpPr txBox="1">
            <a:spLocks/>
          </p:cNvSpPr>
          <p:nvPr/>
        </p:nvSpPr>
        <p:spPr>
          <a:xfrm>
            <a:off x="5770735" y="3461222"/>
            <a:ext cx="6327889" cy="1675885"/>
          </a:xfrm>
          <a:prstGeom prst="rect">
            <a:avLst/>
          </a:prstGeom>
          <a:solidFill>
            <a:schemeClr val="tx2"/>
          </a:solidFill>
        </p:spPr>
        <p:txBody>
          <a:bodyPr vert="horz" wrap="square" lIns="179238" tIns="143391" rIns="179238" bIns="143391"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2655">
                      <a:schemeClr val="bg1"/>
                    </a:gs>
                    <a:gs pos="29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8076">
              <a:spcBef>
                <a:spcPts val="600"/>
              </a:spcBef>
              <a:defRPr/>
            </a:pPr>
            <a:r>
              <a:rPr lang="en-US" sz="1765" b="1" kern="0" dirty="0">
                <a:gradFill>
                  <a:gsLst>
                    <a:gs pos="2655">
                      <a:srgbClr val="FFFFFF"/>
                    </a:gs>
                    <a:gs pos="29000">
                      <a:srgbClr val="FFFFFF"/>
                    </a:gs>
                  </a:gsLst>
                  <a:lin ang="5400000" scaled="0"/>
                </a:gradFill>
              </a:rPr>
              <a:t>Update Strategy and Policy</a:t>
            </a:r>
          </a:p>
          <a:p>
            <a:pPr marL="224097" indent="-224097" defTabSz="1218076">
              <a:spcBef>
                <a:spcPts val="600"/>
              </a:spcBef>
              <a:buFont typeface="Arial" pitchFamily="34" charset="0"/>
              <a:buChar char="•"/>
              <a:defRPr/>
            </a:pPr>
            <a:r>
              <a:rPr lang="en-US" sz="1500" dirty="0">
                <a:gradFill>
                  <a:gsLst>
                    <a:gs pos="2655">
                      <a:srgbClr val="FFFFFF"/>
                    </a:gs>
                    <a:gs pos="29000">
                      <a:srgbClr val="FFFFFF"/>
                    </a:gs>
                  </a:gsLst>
                  <a:lin ang="5400000" scaled="0"/>
                </a:gradFill>
              </a:rPr>
              <a:t>Discover corporate data in sanctioned and unsanctioned cloud apps</a:t>
            </a:r>
          </a:p>
          <a:p>
            <a:pPr marL="224097" indent="-224097" defTabSz="1218076">
              <a:spcBef>
                <a:spcPts val="600"/>
              </a:spcBef>
              <a:buFont typeface="Arial" pitchFamily="34" charset="0"/>
              <a:buChar char="•"/>
              <a:defRPr/>
            </a:pPr>
            <a:r>
              <a:rPr lang="en-US" sz="1500" dirty="0">
                <a:gradFill>
                  <a:gsLst>
                    <a:gs pos="2655">
                      <a:srgbClr val="FFFFFF"/>
                    </a:gs>
                    <a:gs pos="29000">
                      <a:srgbClr val="FFFFFF"/>
                    </a:gs>
                  </a:gsLst>
                  <a:lin ang="5400000" scaled="0"/>
                </a:gradFill>
              </a:rPr>
              <a:t>Identify and Assess High Value Applications and Data</a:t>
            </a:r>
          </a:p>
          <a:p>
            <a:pPr marL="224097" indent="-224097" defTabSz="1218076">
              <a:spcBef>
                <a:spcPts val="600"/>
              </a:spcBef>
              <a:buFont typeface="Arial" pitchFamily="34" charset="0"/>
              <a:buChar char="•"/>
              <a:defRPr/>
            </a:pPr>
            <a:r>
              <a:rPr lang="en-US" sz="1500" dirty="0">
                <a:gradFill>
                  <a:gsLst>
                    <a:gs pos="2655">
                      <a:srgbClr val="FFFFFF"/>
                    </a:gs>
                    <a:gs pos="29000">
                      <a:srgbClr val="FFFFFF"/>
                    </a:gs>
                  </a:gsLst>
                  <a:lin ang="5400000" scaled="0"/>
                </a:gradFill>
              </a:rPr>
              <a:t>Enforce policy on data stored on corporate and personal devices</a:t>
            </a:r>
          </a:p>
          <a:p>
            <a:pPr marL="224097" indent="-224097" defTabSz="1218076">
              <a:spcBef>
                <a:spcPts val="600"/>
              </a:spcBef>
              <a:buFont typeface="Arial" pitchFamily="34" charset="0"/>
              <a:buChar char="•"/>
              <a:defRPr/>
            </a:pPr>
            <a:r>
              <a:rPr lang="en-US" sz="1500" dirty="0">
                <a:gradFill>
                  <a:gsLst>
                    <a:gs pos="2655">
                      <a:srgbClr val="FFFFFF"/>
                    </a:gs>
                    <a:gs pos="29000">
                      <a:srgbClr val="FFFFFF"/>
                    </a:gs>
                  </a:gsLst>
                  <a:lin ang="5400000" scaled="0"/>
                </a:gradFill>
              </a:rPr>
              <a:t>Protect against device loss and device compromise</a:t>
            </a:r>
          </a:p>
        </p:txBody>
      </p:sp>
      <p:sp>
        <p:nvSpPr>
          <p:cNvPr id="219" name="Text Placeholder 24"/>
          <p:cNvSpPr txBox="1">
            <a:spLocks/>
          </p:cNvSpPr>
          <p:nvPr/>
        </p:nvSpPr>
        <p:spPr>
          <a:xfrm>
            <a:off x="5770735" y="2237550"/>
            <a:ext cx="6327889" cy="1174611"/>
          </a:xfrm>
          <a:prstGeom prst="rect">
            <a:avLst/>
          </a:prstGeom>
          <a:solidFill>
            <a:schemeClr val="bg1">
              <a:lumMod val="95000"/>
            </a:schemeClr>
          </a:solidFill>
        </p:spPr>
        <p:txBody>
          <a:bodyPr vert="horz" wrap="square" lIns="179285" tIns="143428" rIns="179285" bIns="143428"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2655">
                      <a:schemeClr val="bg1"/>
                    </a:gs>
                    <a:gs pos="29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8076">
              <a:spcBef>
                <a:spcPts val="600"/>
              </a:spcBef>
              <a:defRPr/>
            </a:pPr>
            <a:r>
              <a:rPr lang="en-US" sz="2353" b="1" kern="0" dirty="0">
                <a:solidFill>
                  <a:srgbClr val="505050">
                    <a:lumMod val="75000"/>
                  </a:srgbClr>
                </a:solidFill>
              </a:rPr>
              <a:t>Phase 2: Apps and Data</a:t>
            </a:r>
          </a:p>
          <a:p>
            <a:pPr defTabSz="1218076">
              <a:spcBef>
                <a:spcPts val="600"/>
              </a:spcBef>
              <a:defRPr/>
            </a:pPr>
            <a:r>
              <a:rPr lang="en-US" sz="1372" kern="0" dirty="0">
                <a:solidFill>
                  <a:srgbClr val="505050">
                    <a:lumMod val="75000"/>
                  </a:srgbClr>
                </a:solidFill>
              </a:rPr>
              <a:t>Aligns security investments to business priorities and applies both security fundamentals and modern protections</a:t>
            </a:r>
          </a:p>
        </p:txBody>
      </p:sp>
      <p:sp>
        <p:nvSpPr>
          <p:cNvPr id="2" name="Rectangle 1"/>
          <p:cNvSpPr/>
          <p:nvPr/>
        </p:nvSpPr>
        <p:spPr bwMode="auto">
          <a:xfrm>
            <a:off x="10224510" y="649275"/>
            <a:ext cx="218071" cy="552100"/>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3" name="Rectangle 222"/>
          <p:cNvSpPr/>
          <p:nvPr/>
        </p:nvSpPr>
        <p:spPr bwMode="auto">
          <a:xfrm>
            <a:off x="10226006" y="1228098"/>
            <a:ext cx="941091" cy="852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6" name="Rectangle 225"/>
          <p:cNvSpPr/>
          <p:nvPr/>
        </p:nvSpPr>
        <p:spPr bwMode="auto">
          <a:xfrm>
            <a:off x="10466015" y="649274"/>
            <a:ext cx="218071" cy="55210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7" name="Rectangle 226"/>
          <p:cNvSpPr/>
          <p:nvPr/>
        </p:nvSpPr>
        <p:spPr bwMode="auto">
          <a:xfrm>
            <a:off x="10707521" y="649274"/>
            <a:ext cx="218071" cy="552101"/>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8" name="Rectangle 227"/>
          <p:cNvSpPr/>
          <p:nvPr/>
        </p:nvSpPr>
        <p:spPr bwMode="auto">
          <a:xfrm>
            <a:off x="10949026" y="649274"/>
            <a:ext cx="218071" cy="552101"/>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Isosceles Triangle 2"/>
          <p:cNvSpPr/>
          <p:nvPr/>
        </p:nvSpPr>
        <p:spPr bwMode="auto">
          <a:xfrm>
            <a:off x="10178688" y="376069"/>
            <a:ext cx="1018412" cy="246902"/>
          </a:xfrm>
          <a:prstGeom prst="triangle">
            <a:avLst>
              <a:gd name="adj" fmla="val 50445"/>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  </a:t>
            </a:r>
          </a:p>
        </p:txBody>
      </p:sp>
      <p:sp>
        <p:nvSpPr>
          <p:cNvPr id="230" name="Rectangle 229"/>
          <p:cNvSpPr/>
          <p:nvPr/>
        </p:nvSpPr>
        <p:spPr bwMode="auto">
          <a:xfrm>
            <a:off x="10226006" y="1336523"/>
            <a:ext cx="941091" cy="85232"/>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p:cNvCxnSpPr/>
          <p:nvPr/>
        </p:nvCxnSpPr>
        <p:spPr>
          <a:xfrm flipV="1">
            <a:off x="10096797" y="327221"/>
            <a:ext cx="595005" cy="290776"/>
          </a:xfrm>
          <a:prstGeom prst="line">
            <a:avLst/>
          </a:prstGeom>
          <a:ln w="254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10686216" y="321721"/>
            <a:ext cx="595422" cy="300174"/>
          </a:xfrm>
          <a:prstGeom prst="line">
            <a:avLst/>
          </a:prstGeom>
          <a:ln w="254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 Placeholder 22"/>
          <p:cNvSpPr txBox="1">
            <a:spLocks/>
          </p:cNvSpPr>
          <p:nvPr/>
        </p:nvSpPr>
        <p:spPr>
          <a:xfrm>
            <a:off x="5770735" y="5232400"/>
            <a:ext cx="6327889" cy="1529822"/>
          </a:xfrm>
          <a:prstGeom prst="rect">
            <a:avLst/>
          </a:prstGeom>
          <a:solidFill>
            <a:schemeClr val="tx2"/>
          </a:solidFill>
        </p:spPr>
        <p:txBody>
          <a:bodyPr vert="horz" wrap="square" lIns="179238" tIns="143391" rIns="179238" bIns="143391"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2655">
                      <a:schemeClr val="bg1"/>
                    </a:gs>
                    <a:gs pos="29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8076">
              <a:spcBef>
                <a:spcPts val="600"/>
              </a:spcBef>
              <a:defRPr/>
            </a:pPr>
            <a:r>
              <a:rPr lang="en-US" sz="1765" b="1" kern="0" dirty="0">
                <a:gradFill>
                  <a:gsLst>
                    <a:gs pos="2655">
                      <a:srgbClr val="FFFFFF"/>
                    </a:gs>
                    <a:gs pos="29000">
                      <a:srgbClr val="FFFFFF"/>
                    </a:gs>
                  </a:gsLst>
                  <a:lin ang="5400000" scaled="0"/>
                </a:gradFill>
              </a:rPr>
              <a:t>Update Strategy and Policy</a:t>
            </a:r>
          </a:p>
          <a:p>
            <a:pPr marL="224097" indent="-224097" defTabSz="1218076">
              <a:spcBef>
                <a:spcPts val="600"/>
              </a:spcBef>
              <a:buFont typeface="Arial" pitchFamily="34" charset="0"/>
              <a:buChar char="•"/>
              <a:defRPr/>
            </a:pPr>
            <a:r>
              <a:rPr lang="en-US" sz="1500" dirty="0">
                <a:gradFill>
                  <a:gsLst>
                    <a:gs pos="2655">
                      <a:srgbClr val="FFFFFF"/>
                    </a:gs>
                    <a:gs pos="29000">
                      <a:srgbClr val="FFFFFF"/>
                    </a:gs>
                  </a:gsLst>
                  <a:lin ang="5400000" scaled="0"/>
                </a:gradFill>
              </a:rPr>
              <a:t>Develop strategy for protecting cloud and on-premises assets prioritized using business alignment and current threat intelligence</a:t>
            </a:r>
          </a:p>
          <a:p>
            <a:pPr marL="224097" indent="-224097" defTabSz="1218076">
              <a:spcBef>
                <a:spcPts val="600"/>
              </a:spcBef>
              <a:buFont typeface="Arial" pitchFamily="34" charset="0"/>
              <a:buChar char="•"/>
              <a:defRPr/>
            </a:pPr>
            <a:r>
              <a:rPr lang="en-US" sz="1500" dirty="0">
                <a:gradFill>
                  <a:gsLst>
                    <a:gs pos="2655">
                      <a:srgbClr val="FFFFFF"/>
                    </a:gs>
                    <a:gs pos="29000">
                      <a:srgbClr val="FFFFFF"/>
                    </a:gs>
                  </a:gsLst>
                  <a:lin ang="5400000" scaled="0"/>
                </a:gradFill>
              </a:rPr>
              <a:t>Create written policy and configure technical enforcement mechanisms</a:t>
            </a:r>
          </a:p>
        </p:txBody>
      </p:sp>
      <p:sp>
        <p:nvSpPr>
          <p:cNvPr id="4" name="TextBox 3"/>
          <p:cNvSpPr txBox="1"/>
          <p:nvPr/>
        </p:nvSpPr>
        <p:spPr>
          <a:xfrm>
            <a:off x="494902" y="2293577"/>
            <a:ext cx="4734243" cy="4076322"/>
          </a:xfrm>
          <a:prstGeom prst="rect">
            <a:avLst/>
          </a:prstGeom>
          <a:noFill/>
        </p:spPr>
        <p:txBody>
          <a:bodyPr wrap="square" lIns="179285" tIns="143428" rIns="179285" bIns="143428" rtlCol="0">
            <a:spAutoFit/>
          </a:bodyPr>
          <a:lstStyle/>
          <a:p>
            <a:pPr defTabSz="914367">
              <a:lnSpc>
                <a:spcPct val="90000"/>
              </a:lnSpc>
              <a:spcAft>
                <a:spcPts val="1176"/>
              </a:spcAft>
            </a:pPr>
            <a:r>
              <a:rPr lang="en-US" sz="2353" dirty="0">
                <a:gradFill>
                  <a:gsLst>
                    <a:gs pos="2917">
                      <a:srgbClr val="505050"/>
                    </a:gs>
                    <a:gs pos="30000">
                      <a:srgbClr val="505050"/>
                    </a:gs>
                  </a:gsLst>
                  <a:lin ang="5400000" scaled="0"/>
                </a:gradFill>
              </a:rPr>
              <a:t>Major App and Data Challenges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Business critical data is challenging to track and protect against determined adversaries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Data and App security dependent on identity, device, and infrastructure security</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Limited IT visibility and protection for data leaving corporate networks (in both sanctioned and unsanctioned cloud applications)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Challenging to classify all data and apps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High architectural debt from legacy applications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Challenging regulatory mandates</a:t>
            </a:r>
          </a:p>
        </p:txBody>
      </p:sp>
      <p:grpSp>
        <p:nvGrpSpPr>
          <p:cNvPr id="18" name="Group 14"/>
          <p:cNvGrpSpPr>
            <a:grpSpLocks noChangeAspect="1"/>
          </p:cNvGrpSpPr>
          <p:nvPr/>
        </p:nvGrpSpPr>
        <p:grpSpPr bwMode="auto">
          <a:xfrm>
            <a:off x="599191" y="454751"/>
            <a:ext cx="348394" cy="510273"/>
            <a:chOff x="5564" y="2790"/>
            <a:chExt cx="198" cy="290"/>
          </a:xfrm>
          <a:solidFill>
            <a:schemeClr val="tx1"/>
          </a:solidFill>
        </p:grpSpPr>
        <p:sp>
          <p:nvSpPr>
            <p:cNvPr id="21" name="Freeform 15"/>
            <p:cNvSpPr>
              <a:spLocks noEditPoints="1"/>
            </p:cNvSpPr>
            <p:nvPr/>
          </p:nvSpPr>
          <p:spPr bwMode="auto">
            <a:xfrm>
              <a:off x="5564" y="2790"/>
              <a:ext cx="89" cy="87"/>
            </a:xfrm>
            <a:custGeom>
              <a:avLst/>
              <a:gdLst>
                <a:gd name="T0" fmla="*/ 89 w 89"/>
                <a:gd name="T1" fmla="*/ 87 h 87"/>
                <a:gd name="T2" fmla="*/ 0 w 89"/>
                <a:gd name="T3" fmla="*/ 87 h 87"/>
                <a:gd name="T4" fmla="*/ 0 w 89"/>
                <a:gd name="T5" fmla="*/ 0 h 87"/>
                <a:gd name="T6" fmla="*/ 89 w 89"/>
                <a:gd name="T7" fmla="*/ 0 h 87"/>
                <a:gd name="T8" fmla="*/ 89 w 89"/>
                <a:gd name="T9" fmla="*/ 87 h 87"/>
                <a:gd name="T10" fmla="*/ 20 w 89"/>
                <a:gd name="T11" fmla="*/ 68 h 87"/>
                <a:gd name="T12" fmla="*/ 69 w 89"/>
                <a:gd name="T13" fmla="*/ 68 h 87"/>
                <a:gd name="T14" fmla="*/ 69 w 89"/>
                <a:gd name="T15" fmla="*/ 19 h 87"/>
                <a:gd name="T16" fmla="*/ 20 w 89"/>
                <a:gd name="T17" fmla="*/ 19 h 87"/>
                <a:gd name="T18" fmla="*/ 20 w 89"/>
                <a:gd name="T1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7">
                  <a:moveTo>
                    <a:pt x="89" y="87"/>
                  </a:moveTo>
                  <a:lnTo>
                    <a:pt x="0" y="87"/>
                  </a:lnTo>
                  <a:lnTo>
                    <a:pt x="0" y="0"/>
                  </a:lnTo>
                  <a:lnTo>
                    <a:pt x="89" y="0"/>
                  </a:lnTo>
                  <a:lnTo>
                    <a:pt x="89" y="87"/>
                  </a:lnTo>
                  <a:close/>
                  <a:moveTo>
                    <a:pt x="20" y="68"/>
                  </a:moveTo>
                  <a:lnTo>
                    <a:pt x="69" y="68"/>
                  </a:lnTo>
                  <a:lnTo>
                    <a:pt x="69" y="19"/>
                  </a:lnTo>
                  <a:lnTo>
                    <a:pt x="20" y="19"/>
                  </a:lnTo>
                  <a:lnTo>
                    <a:pt x="2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sp>
          <p:nvSpPr>
            <p:cNvPr id="22" name="Freeform 16"/>
            <p:cNvSpPr>
              <a:spLocks noEditPoints="1"/>
            </p:cNvSpPr>
            <p:nvPr/>
          </p:nvSpPr>
          <p:spPr bwMode="auto">
            <a:xfrm>
              <a:off x="5564" y="3000"/>
              <a:ext cx="89" cy="80"/>
            </a:xfrm>
            <a:custGeom>
              <a:avLst/>
              <a:gdLst>
                <a:gd name="T0" fmla="*/ 89 w 89"/>
                <a:gd name="T1" fmla="*/ 80 h 80"/>
                <a:gd name="T2" fmla="*/ 0 w 89"/>
                <a:gd name="T3" fmla="*/ 80 h 80"/>
                <a:gd name="T4" fmla="*/ 0 w 89"/>
                <a:gd name="T5" fmla="*/ 0 h 80"/>
                <a:gd name="T6" fmla="*/ 89 w 89"/>
                <a:gd name="T7" fmla="*/ 0 h 80"/>
                <a:gd name="T8" fmla="*/ 89 w 89"/>
                <a:gd name="T9" fmla="*/ 80 h 80"/>
                <a:gd name="T10" fmla="*/ 20 w 89"/>
                <a:gd name="T11" fmla="*/ 61 h 80"/>
                <a:gd name="T12" fmla="*/ 69 w 89"/>
                <a:gd name="T13" fmla="*/ 61 h 80"/>
                <a:gd name="T14" fmla="*/ 69 w 89"/>
                <a:gd name="T15" fmla="*/ 20 h 80"/>
                <a:gd name="T16" fmla="*/ 20 w 89"/>
                <a:gd name="T17" fmla="*/ 20 h 80"/>
                <a:gd name="T18" fmla="*/ 20 w 89"/>
                <a:gd name="T19" fmla="*/ 6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0">
                  <a:moveTo>
                    <a:pt x="89" y="80"/>
                  </a:moveTo>
                  <a:lnTo>
                    <a:pt x="0" y="80"/>
                  </a:lnTo>
                  <a:lnTo>
                    <a:pt x="0" y="0"/>
                  </a:lnTo>
                  <a:lnTo>
                    <a:pt x="89" y="0"/>
                  </a:lnTo>
                  <a:lnTo>
                    <a:pt x="89" y="80"/>
                  </a:lnTo>
                  <a:close/>
                  <a:moveTo>
                    <a:pt x="20" y="61"/>
                  </a:moveTo>
                  <a:lnTo>
                    <a:pt x="69" y="61"/>
                  </a:lnTo>
                  <a:lnTo>
                    <a:pt x="69" y="20"/>
                  </a:lnTo>
                  <a:lnTo>
                    <a:pt x="20" y="20"/>
                  </a:lnTo>
                  <a:lnTo>
                    <a:pt x="2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sp>
          <p:nvSpPr>
            <p:cNvPr id="24" name="Freeform 17"/>
            <p:cNvSpPr>
              <a:spLocks noEditPoints="1"/>
            </p:cNvSpPr>
            <p:nvPr/>
          </p:nvSpPr>
          <p:spPr bwMode="auto">
            <a:xfrm>
              <a:off x="5564" y="2896"/>
              <a:ext cx="198" cy="87"/>
            </a:xfrm>
            <a:custGeom>
              <a:avLst/>
              <a:gdLst>
                <a:gd name="T0" fmla="*/ 198 w 198"/>
                <a:gd name="T1" fmla="*/ 87 h 87"/>
                <a:gd name="T2" fmla="*/ 0 w 198"/>
                <a:gd name="T3" fmla="*/ 87 h 87"/>
                <a:gd name="T4" fmla="*/ 0 w 198"/>
                <a:gd name="T5" fmla="*/ 0 h 87"/>
                <a:gd name="T6" fmla="*/ 198 w 198"/>
                <a:gd name="T7" fmla="*/ 0 h 87"/>
                <a:gd name="T8" fmla="*/ 198 w 198"/>
                <a:gd name="T9" fmla="*/ 87 h 87"/>
                <a:gd name="T10" fmla="*/ 20 w 198"/>
                <a:gd name="T11" fmla="*/ 68 h 87"/>
                <a:gd name="T12" fmla="*/ 178 w 198"/>
                <a:gd name="T13" fmla="*/ 68 h 87"/>
                <a:gd name="T14" fmla="*/ 178 w 198"/>
                <a:gd name="T15" fmla="*/ 20 h 87"/>
                <a:gd name="T16" fmla="*/ 20 w 198"/>
                <a:gd name="T17" fmla="*/ 20 h 87"/>
                <a:gd name="T18" fmla="*/ 20 w 198"/>
                <a:gd name="T1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7">
                  <a:moveTo>
                    <a:pt x="198" y="87"/>
                  </a:moveTo>
                  <a:lnTo>
                    <a:pt x="0" y="87"/>
                  </a:lnTo>
                  <a:lnTo>
                    <a:pt x="0" y="0"/>
                  </a:lnTo>
                  <a:lnTo>
                    <a:pt x="198" y="0"/>
                  </a:lnTo>
                  <a:lnTo>
                    <a:pt x="198" y="87"/>
                  </a:lnTo>
                  <a:close/>
                  <a:moveTo>
                    <a:pt x="20" y="68"/>
                  </a:moveTo>
                  <a:lnTo>
                    <a:pt x="178" y="68"/>
                  </a:lnTo>
                  <a:lnTo>
                    <a:pt x="178" y="20"/>
                  </a:lnTo>
                  <a:lnTo>
                    <a:pt x="20" y="20"/>
                  </a:lnTo>
                  <a:lnTo>
                    <a:pt x="2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sp>
          <p:nvSpPr>
            <p:cNvPr id="25" name="Rectangle 18"/>
            <p:cNvSpPr>
              <a:spLocks noChangeArrowheads="1"/>
            </p:cNvSpPr>
            <p:nvPr/>
          </p:nvSpPr>
          <p:spPr bwMode="auto">
            <a:xfrm>
              <a:off x="5673" y="2790"/>
              <a:ext cx="89" cy="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grpSp>
    </p:spTree>
    <p:extLst>
      <p:ext uri="{BB962C8B-B14F-4D97-AF65-F5344CB8AC3E}">
        <p14:creationId xmlns:p14="http://schemas.microsoft.com/office/powerpoint/2010/main" val="3977318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50"/>
                                        <p:tgtEl>
                                          <p:spTgt spid="2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9"/>
                                        </p:tgtEl>
                                        <p:attrNameLst>
                                          <p:attrName>style.visibility</p:attrName>
                                        </p:attrNameLst>
                                      </p:cBhvr>
                                      <p:to>
                                        <p:strVal val="visible"/>
                                      </p:to>
                                    </p:set>
                                    <p:animEffect transition="in" filter="fade">
                                      <p:cBhvr>
                                        <p:cTn id="15" dur="250"/>
                                        <p:tgtEl>
                                          <p:spTgt spid="21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15"/>
                                        </p:tgtEl>
                                        <p:attrNameLst>
                                          <p:attrName>style.visibility</p:attrName>
                                        </p:attrNameLst>
                                      </p:cBhvr>
                                      <p:to>
                                        <p:strVal val="visible"/>
                                      </p:to>
                                    </p:set>
                                    <p:animEffect transition="in" filter="fade">
                                      <p:cBhvr>
                                        <p:cTn id="19" dur="250"/>
                                        <p:tgtEl>
                                          <p:spTgt spid="21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5" grpId="0" animBg="1"/>
      <p:bldP spid="219" grpId="0" animBg="1"/>
      <p:bldP spid="20"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5630669" y="2138833"/>
            <a:ext cx="6561333" cy="471868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txBox="1">
            <a:spLocks/>
          </p:cNvSpPr>
          <p:nvPr/>
        </p:nvSpPr>
        <p:spPr>
          <a:xfrm>
            <a:off x="1077473" y="309858"/>
            <a:ext cx="7375078" cy="732617"/>
          </a:xfrm>
          <a:prstGeom prst="rect">
            <a:avLst/>
          </a:prstGeom>
        </p:spPr>
        <p:txBody>
          <a:bodyP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400" dirty="0">
                <a:solidFill>
                  <a:srgbClr val="505050"/>
                </a:solidFill>
              </a:rPr>
              <a:t>Infrastructure Pillar</a:t>
            </a:r>
          </a:p>
        </p:txBody>
      </p:sp>
      <p:sp>
        <p:nvSpPr>
          <p:cNvPr id="215" name="Text Placeholder 22"/>
          <p:cNvSpPr txBox="1">
            <a:spLocks/>
          </p:cNvSpPr>
          <p:nvPr/>
        </p:nvSpPr>
        <p:spPr>
          <a:xfrm>
            <a:off x="5770735" y="3461223"/>
            <a:ext cx="6327889" cy="1301277"/>
          </a:xfrm>
          <a:prstGeom prst="rect">
            <a:avLst/>
          </a:prstGeom>
          <a:solidFill>
            <a:schemeClr val="tx2"/>
          </a:solidFill>
        </p:spPr>
        <p:txBody>
          <a:bodyPr vert="horz" wrap="square" lIns="179238" tIns="143391" rIns="179238" bIns="143391"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2655">
                      <a:schemeClr val="bg1"/>
                    </a:gs>
                    <a:gs pos="29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8076">
              <a:spcBef>
                <a:spcPts val="600"/>
              </a:spcBef>
              <a:defRPr/>
            </a:pPr>
            <a:r>
              <a:rPr lang="en-US" sz="1765" b="1" kern="0" dirty="0">
                <a:gradFill>
                  <a:gsLst>
                    <a:gs pos="2655">
                      <a:srgbClr val="FFFFFF"/>
                    </a:gs>
                    <a:gs pos="29000">
                      <a:srgbClr val="FFFFFF"/>
                    </a:gs>
                  </a:gsLst>
                  <a:lin ang="5400000" scaled="0"/>
                </a:gradFill>
              </a:rPr>
              <a:t>Security Integrate Cloud Infrastructure and Capabilities</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Updating your policies, skills, and controls for cloud infrastructure</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Rapidly see and correct security hygiene issues</a:t>
            </a:r>
          </a:p>
        </p:txBody>
      </p:sp>
      <p:sp>
        <p:nvSpPr>
          <p:cNvPr id="219" name="Text Placeholder 24"/>
          <p:cNvSpPr txBox="1">
            <a:spLocks/>
          </p:cNvSpPr>
          <p:nvPr/>
        </p:nvSpPr>
        <p:spPr>
          <a:xfrm>
            <a:off x="5770735" y="2237550"/>
            <a:ext cx="6327889" cy="1174611"/>
          </a:xfrm>
          <a:prstGeom prst="rect">
            <a:avLst/>
          </a:prstGeom>
          <a:solidFill>
            <a:schemeClr val="bg1">
              <a:lumMod val="95000"/>
            </a:schemeClr>
          </a:solidFill>
        </p:spPr>
        <p:txBody>
          <a:bodyPr vert="horz" wrap="square" lIns="179285" tIns="143428" rIns="179285" bIns="143428"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2655">
                      <a:schemeClr val="bg1"/>
                    </a:gs>
                    <a:gs pos="29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8076">
              <a:spcBef>
                <a:spcPts val="600"/>
              </a:spcBef>
              <a:defRPr/>
            </a:pPr>
            <a:r>
              <a:rPr lang="en-US" sz="2353" b="1" kern="0" dirty="0">
                <a:solidFill>
                  <a:srgbClr val="505050">
                    <a:lumMod val="75000"/>
                  </a:srgbClr>
                </a:solidFill>
              </a:rPr>
              <a:t>Phase 2: Infrastructure</a:t>
            </a:r>
          </a:p>
          <a:p>
            <a:pPr defTabSz="1218076">
              <a:spcBef>
                <a:spcPts val="600"/>
              </a:spcBef>
              <a:defRPr/>
            </a:pPr>
            <a:r>
              <a:rPr lang="en-US" sz="1372" kern="0" dirty="0">
                <a:solidFill>
                  <a:srgbClr val="505050">
                    <a:lumMod val="75000"/>
                  </a:srgbClr>
                </a:solidFill>
              </a:rPr>
              <a:t>Operates on modern platform and uses cloud intelligence to detect and remediate both vulnerabilities and attacks</a:t>
            </a:r>
          </a:p>
        </p:txBody>
      </p:sp>
      <p:sp>
        <p:nvSpPr>
          <p:cNvPr id="2" name="Rectangle 1"/>
          <p:cNvSpPr/>
          <p:nvPr/>
        </p:nvSpPr>
        <p:spPr bwMode="auto">
          <a:xfrm>
            <a:off x="10224510" y="649275"/>
            <a:ext cx="218071" cy="552100"/>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3" name="Rectangle 222"/>
          <p:cNvSpPr/>
          <p:nvPr/>
        </p:nvSpPr>
        <p:spPr bwMode="auto">
          <a:xfrm>
            <a:off x="10226006" y="1228098"/>
            <a:ext cx="941091" cy="852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6" name="Rectangle 225"/>
          <p:cNvSpPr/>
          <p:nvPr/>
        </p:nvSpPr>
        <p:spPr bwMode="auto">
          <a:xfrm>
            <a:off x="10466015" y="649274"/>
            <a:ext cx="218071" cy="552101"/>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7" name="Rectangle 226"/>
          <p:cNvSpPr/>
          <p:nvPr/>
        </p:nvSpPr>
        <p:spPr bwMode="auto">
          <a:xfrm>
            <a:off x="10707521" y="649274"/>
            <a:ext cx="218071" cy="55210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8" name="Rectangle 227"/>
          <p:cNvSpPr/>
          <p:nvPr/>
        </p:nvSpPr>
        <p:spPr bwMode="auto">
          <a:xfrm>
            <a:off x="10949026" y="649274"/>
            <a:ext cx="218071" cy="552101"/>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Isosceles Triangle 2"/>
          <p:cNvSpPr/>
          <p:nvPr/>
        </p:nvSpPr>
        <p:spPr bwMode="auto">
          <a:xfrm>
            <a:off x="10178688" y="376069"/>
            <a:ext cx="1018412" cy="246902"/>
          </a:xfrm>
          <a:prstGeom prst="triangle">
            <a:avLst>
              <a:gd name="adj" fmla="val 50445"/>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  </a:t>
            </a:r>
          </a:p>
        </p:txBody>
      </p:sp>
      <p:sp>
        <p:nvSpPr>
          <p:cNvPr id="230" name="Rectangle 229"/>
          <p:cNvSpPr/>
          <p:nvPr/>
        </p:nvSpPr>
        <p:spPr bwMode="auto">
          <a:xfrm>
            <a:off x="10226006" y="1336523"/>
            <a:ext cx="941091" cy="85232"/>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p:cNvCxnSpPr/>
          <p:nvPr/>
        </p:nvCxnSpPr>
        <p:spPr>
          <a:xfrm flipV="1">
            <a:off x="10096797" y="327221"/>
            <a:ext cx="595005" cy="290776"/>
          </a:xfrm>
          <a:prstGeom prst="line">
            <a:avLst/>
          </a:prstGeom>
          <a:ln w="254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10686216" y="321721"/>
            <a:ext cx="595422" cy="300174"/>
          </a:xfrm>
          <a:prstGeom prst="line">
            <a:avLst/>
          </a:prstGeom>
          <a:ln w="254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 Placeholder 22"/>
          <p:cNvSpPr txBox="1">
            <a:spLocks/>
          </p:cNvSpPr>
          <p:nvPr/>
        </p:nvSpPr>
        <p:spPr>
          <a:xfrm>
            <a:off x="5770735" y="4811562"/>
            <a:ext cx="6327889" cy="1950660"/>
          </a:xfrm>
          <a:prstGeom prst="rect">
            <a:avLst/>
          </a:prstGeom>
          <a:solidFill>
            <a:schemeClr val="tx2"/>
          </a:solidFill>
        </p:spPr>
        <p:txBody>
          <a:bodyPr vert="horz" wrap="square" lIns="179238" tIns="143391" rIns="179238" bIns="143391"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2655">
                      <a:schemeClr val="bg1"/>
                    </a:gs>
                    <a:gs pos="29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8076">
              <a:spcBef>
                <a:spcPts val="600"/>
              </a:spcBef>
              <a:defRPr/>
            </a:pPr>
            <a:r>
              <a:rPr lang="en-US" sz="1765" b="1" kern="0" dirty="0">
                <a:gradFill>
                  <a:gsLst>
                    <a:gs pos="2655">
                      <a:srgbClr val="FFFFFF"/>
                    </a:gs>
                    <a:gs pos="29000">
                      <a:srgbClr val="FFFFFF"/>
                    </a:gs>
                  </a:gsLst>
                  <a:lin ang="5400000" scaled="0"/>
                </a:gradFill>
              </a:rPr>
              <a:t>Integrate Advanced Infrastructure Defenses</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Expert Threat Detection Analysts monitoring your systems, alerting you, answering questions, and reporting on risk and vulnerability. </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Critical attack defenses and monitoring for infrastructure and admins</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Hardware-level boot integrity for on premises infrastructure</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Advanced isolation for critical assets hosted on virtual machines</a:t>
            </a:r>
          </a:p>
        </p:txBody>
      </p:sp>
      <p:sp>
        <p:nvSpPr>
          <p:cNvPr id="4" name="TextBox 3"/>
          <p:cNvSpPr txBox="1"/>
          <p:nvPr/>
        </p:nvSpPr>
        <p:spPr>
          <a:xfrm>
            <a:off x="494902" y="2293577"/>
            <a:ext cx="4734243" cy="4076322"/>
          </a:xfrm>
          <a:prstGeom prst="rect">
            <a:avLst/>
          </a:prstGeom>
          <a:noFill/>
        </p:spPr>
        <p:txBody>
          <a:bodyPr wrap="square" lIns="179285" tIns="143428" rIns="179285" bIns="143428" rtlCol="0">
            <a:spAutoFit/>
          </a:bodyPr>
          <a:lstStyle/>
          <a:p>
            <a:pPr defTabSz="914367">
              <a:lnSpc>
                <a:spcPct val="90000"/>
              </a:lnSpc>
              <a:spcAft>
                <a:spcPts val="1176"/>
              </a:spcAft>
            </a:pPr>
            <a:r>
              <a:rPr lang="en-US" sz="2353" dirty="0">
                <a:gradFill>
                  <a:gsLst>
                    <a:gs pos="2917">
                      <a:srgbClr val="505050"/>
                    </a:gs>
                    <a:gs pos="30000">
                      <a:srgbClr val="505050"/>
                    </a:gs>
                  </a:gsLst>
                  <a:lin ang="5400000" scaled="0"/>
                </a:gradFill>
              </a:rPr>
              <a:t>Infrastructure Challenges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Business critical data is challenging to track and protect against determined adversaries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Data and App security dependent on identity, device, and infrastructure security</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Limited IT visibility and protection for data leaving corporate networks (in both sanctioned and unsanctioned cloud applications)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Challenging to classify all data and apps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High architectural debt from legacy applications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Challenging regulatory mandates</a:t>
            </a:r>
          </a:p>
        </p:txBody>
      </p:sp>
      <p:grpSp>
        <p:nvGrpSpPr>
          <p:cNvPr id="26" name="Group 30"/>
          <p:cNvGrpSpPr>
            <a:grpSpLocks noChangeAspect="1"/>
          </p:cNvGrpSpPr>
          <p:nvPr/>
        </p:nvGrpSpPr>
        <p:grpSpPr bwMode="auto">
          <a:xfrm>
            <a:off x="494903" y="439733"/>
            <a:ext cx="512589" cy="535017"/>
            <a:chOff x="4976" y="3801"/>
            <a:chExt cx="320" cy="334"/>
          </a:xfrm>
        </p:grpSpPr>
        <p:sp>
          <p:nvSpPr>
            <p:cNvPr id="27" name="Freeform 31"/>
            <p:cNvSpPr>
              <a:spLocks/>
            </p:cNvSpPr>
            <p:nvPr/>
          </p:nvSpPr>
          <p:spPr bwMode="auto">
            <a:xfrm>
              <a:off x="5071" y="3912"/>
              <a:ext cx="128" cy="112"/>
            </a:xfrm>
            <a:custGeom>
              <a:avLst/>
              <a:gdLst>
                <a:gd name="T0" fmla="*/ 31 w 128"/>
                <a:gd name="T1" fmla="*/ 112 h 112"/>
                <a:gd name="T2" fmla="*/ 0 w 128"/>
                <a:gd name="T3" fmla="*/ 56 h 112"/>
                <a:gd name="T4" fmla="*/ 31 w 128"/>
                <a:gd name="T5" fmla="*/ 0 h 112"/>
                <a:gd name="T6" fmla="*/ 97 w 128"/>
                <a:gd name="T7" fmla="*/ 0 h 112"/>
                <a:gd name="T8" fmla="*/ 128 w 128"/>
                <a:gd name="T9" fmla="*/ 56 h 112"/>
                <a:gd name="T10" fmla="*/ 97 w 128"/>
                <a:gd name="T11" fmla="*/ 112 h 112"/>
                <a:gd name="T12" fmla="*/ 31 w 128"/>
                <a:gd name="T13" fmla="*/ 112 h 112"/>
              </a:gdLst>
              <a:ahLst/>
              <a:cxnLst>
                <a:cxn ang="0">
                  <a:pos x="T0" y="T1"/>
                </a:cxn>
                <a:cxn ang="0">
                  <a:pos x="T2" y="T3"/>
                </a:cxn>
                <a:cxn ang="0">
                  <a:pos x="T4" y="T5"/>
                </a:cxn>
                <a:cxn ang="0">
                  <a:pos x="T6" y="T7"/>
                </a:cxn>
                <a:cxn ang="0">
                  <a:pos x="T8" y="T9"/>
                </a:cxn>
                <a:cxn ang="0">
                  <a:pos x="T10" y="T11"/>
                </a:cxn>
                <a:cxn ang="0">
                  <a:pos x="T12" y="T13"/>
                </a:cxn>
              </a:cxnLst>
              <a:rect l="0" t="0" r="r" b="b"/>
              <a:pathLst>
                <a:path w="128" h="112">
                  <a:moveTo>
                    <a:pt x="31" y="112"/>
                  </a:moveTo>
                  <a:lnTo>
                    <a:pt x="0" y="56"/>
                  </a:lnTo>
                  <a:lnTo>
                    <a:pt x="31" y="0"/>
                  </a:lnTo>
                  <a:lnTo>
                    <a:pt x="97" y="0"/>
                  </a:lnTo>
                  <a:lnTo>
                    <a:pt x="128" y="56"/>
                  </a:lnTo>
                  <a:lnTo>
                    <a:pt x="97" y="112"/>
                  </a:lnTo>
                  <a:lnTo>
                    <a:pt x="31" y="112"/>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sp>
          <p:nvSpPr>
            <p:cNvPr id="28" name="Freeform 32"/>
            <p:cNvSpPr>
              <a:spLocks/>
            </p:cNvSpPr>
            <p:nvPr/>
          </p:nvSpPr>
          <p:spPr bwMode="auto">
            <a:xfrm>
              <a:off x="5170" y="3858"/>
              <a:ext cx="126" cy="110"/>
            </a:xfrm>
            <a:custGeom>
              <a:avLst/>
              <a:gdLst>
                <a:gd name="T0" fmla="*/ 31 w 126"/>
                <a:gd name="T1" fmla="*/ 110 h 110"/>
                <a:gd name="T2" fmla="*/ 0 w 126"/>
                <a:gd name="T3" fmla="*/ 54 h 110"/>
                <a:gd name="T4" fmla="*/ 31 w 126"/>
                <a:gd name="T5" fmla="*/ 0 h 110"/>
                <a:gd name="T6" fmla="*/ 95 w 126"/>
                <a:gd name="T7" fmla="*/ 0 h 110"/>
                <a:gd name="T8" fmla="*/ 126 w 126"/>
                <a:gd name="T9" fmla="*/ 54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4"/>
                  </a:lnTo>
                  <a:lnTo>
                    <a:pt x="31" y="0"/>
                  </a:lnTo>
                  <a:lnTo>
                    <a:pt x="95" y="0"/>
                  </a:lnTo>
                  <a:lnTo>
                    <a:pt x="126" y="54"/>
                  </a:lnTo>
                  <a:lnTo>
                    <a:pt x="95" y="110"/>
                  </a:lnTo>
                  <a:lnTo>
                    <a:pt x="31"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sp>
          <p:nvSpPr>
            <p:cNvPr id="29" name="Freeform 33"/>
            <p:cNvSpPr>
              <a:spLocks/>
            </p:cNvSpPr>
            <p:nvPr/>
          </p:nvSpPr>
          <p:spPr bwMode="auto">
            <a:xfrm>
              <a:off x="5170" y="3968"/>
              <a:ext cx="126" cy="110"/>
            </a:xfrm>
            <a:custGeom>
              <a:avLst/>
              <a:gdLst>
                <a:gd name="T0" fmla="*/ 31 w 126"/>
                <a:gd name="T1" fmla="*/ 110 h 110"/>
                <a:gd name="T2" fmla="*/ 0 w 126"/>
                <a:gd name="T3" fmla="*/ 56 h 110"/>
                <a:gd name="T4" fmla="*/ 31 w 126"/>
                <a:gd name="T5" fmla="*/ 0 h 110"/>
                <a:gd name="T6" fmla="*/ 95 w 126"/>
                <a:gd name="T7" fmla="*/ 0 h 110"/>
                <a:gd name="T8" fmla="*/ 126 w 126"/>
                <a:gd name="T9" fmla="*/ 56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6"/>
                  </a:lnTo>
                  <a:lnTo>
                    <a:pt x="31" y="0"/>
                  </a:lnTo>
                  <a:lnTo>
                    <a:pt x="95" y="0"/>
                  </a:lnTo>
                  <a:lnTo>
                    <a:pt x="126" y="56"/>
                  </a:lnTo>
                  <a:lnTo>
                    <a:pt x="95" y="110"/>
                  </a:lnTo>
                  <a:lnTo>
                    <a:pt x="31"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sp>
          <p:nvSpPr>
            <p:cNvPr id="30" name="Freeform 34"/>
            <p:cNvSpPr>
              <a:spLocks/>
            </p:cNvSpPr>
            <p:nvPr/>
          </p:nvSpPr>
          <p:spPr bwMode="auto">
            <a:xfrm>
              <a:off x="4976" y="3858"/>
              <a:ext cx="126" cy="110"/>
            </a:xfrm>
            <a:custGeom>
              <a:avLst/>
              <a:gdLst>
                <a:gd name="T0" fmla="*/ 32 w 126"/>
                <a:gd name="T1" fmla="*/ 110 h 110"/>
                <a:gd name="T2" fmla="*/ 0 w 126"/>
                <a:gd name="T3" fmla="*/ 54 h 110"/>
                <a:gd name="T4" fmla="*/ 32 w 126"/>
                <a:gd name="T5" fmla="*/ 0 h 110"/>
                <a:gd name="T6" fmla="*/ 95 w 126"/>
                <a:gd name="T7" fmla="*/ 0 h 110"/>
                <a:gd name="T8" fmla="*/ 126 w 126"/>
                <a:gd name="T9" fmla="*/ 54 h 110"/>
                <a:gd name="T10" fmla="*/ 95 w 126"/>
                <a:gd name="T11" fmla="*/ 110 h 110"/>
                <a:gd name="T12" fmla="*/ 32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2" y="110"/>
                  </a:moveTo>
                  <a:lnTo>
                    <a:pt x="0" y="54"/>
                  </a:lnTo>
                  <a:lnTo>
                    <a:pt x="32" y="0"/>
                  </a:lnTo>
                  <a:lnTo>
                    <a:pt x="95" y="0"/>
                  </a:lnTo>
                  <a:lnTo>
                    <a:pt x="126" y="54"/>
                  </a:lnTo>
                  <a:lnTo>
                    <a:pt x="95" y="110"/>
                  </a:lnTo>
                  <a:lnTo>
                    <a:pt x="32"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sp>
          <p:nvSpPr>
            <p:cNvPr id="31" name="Freeform 35"/>
            <p:cNvSpPr>
              <a:spLocks/>
            </p:cNvSpPr>
            <p:nvPr/>
          </p:nvSpPr>
          <p:spPr bwMode="auto">
            <a:xfrm>
              <a:off x="5073" y="4024"/>
              <a:ext cx="128" cy="111"/>
            </a:xfrm>
            <a:custGeom>
              <a:avLst/>
              <a:gdLst>
                <a:gd name="T0" fmla="*/ 34 w 128"/>
                <a:gd name="T1" fmla="*/ 111 h 111"/>
                <a:gd name="T2" fmla="*/ 0 w 128"/>
                <a:gd name="T3" fmla="*/ 54 h 111"/>
                <a:gd name="T4" fmla="*/ 34 w 128"/>
                <a:gd name="T5" fmla="*/ 0 h 111"/>
                <a:gd name="T6" fmla="*/ 97 w 128"/>
                <a:gd name="T7" fmla="*/ 0 h 111"/>
                <a:gd name="T8" fmla="*/ 128 w 128"/>
                <a:gd name="T9" fmla="*/ 54 h 111"/>
                <a:gd name="T10" fmla="*/ 97 w 128"/>
                <a:gd name="T11" fmla="*/ 111 h 111"/>
                <a:gd name="T12" fmla="*/ 34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4" y="111"/>
                  </a:moveTo>
                  <a:lnTo>
                    <a:pt x="0" y="54"/>
                  </a:lnTo>
                  <a:lnTo>
                    <a:pt x="34" y="0"/>
                  </a:lnTo>
                  <a:lnTo>
                    <a:pt x="97" y="0"/>
                  </a:lnTo>
                  <a:lnTo>
                    <a:pt x="128" y="54"/>
                  </a:lnTo>
                  <a:lnTo>
                    <a:pt x="97" y="111"/>
                  </a:lnTo>
                  <a:lnTo>
                    <a:pt x="34" y="111"/>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sp>
          <p:nvSpPr>
            <p:cNvPr id="32" name="Freeform 36"/>
            <p:cNvSpPr>
              <a:spLocks/>
            </p:cNvSpPr>
            <p:nvPr/>
          </p:nvSpPr>
          <p:spPr bwMode="auto">
            <a:xfrm>
              <a:off x="5071" y="3801"/>
              <a:ext cx="128" cy="111"/>
            </a:xfrm>
            <a:custGeom>
              <a:avLst/>
              <a:gdLst>
                <a:gd name="T0" fmla="*/ 31 w 128"/>
                <a:gd name="T1" fmla="*/ 111 h 111"/>
                <a:gd name="T2" fmla="*/ 0 w 128"/>
                <a:gd name="T3" fmla="*/ 57 h 111"/>
                <a:gd name="T4" fmla="*/ 31 w 128"/>
                <a:gd name="T5" fmla="*/ 0 h 111"/>
                <a:gd name="T6" fmla="*/ 97 w 128"/>
                <a:gd name="T7" fmla="*/ 0 h 111"/>
                <a:gd name="T8" fmla="*/ 128 w 128"/>
                <a:gd name="T9" fmla="*/ 57 h 111"/>
                <a:gd name="T10" fmla="*/ 97 w 128"/>
                <a:gd name="T11" fmla="*/ 111 h 111"/>
                <a:gd name="T12" fmla="*/ 31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1" y="111"/>
                  </a:moveTo>
                  <a:lnTo>
                    <a:pt x="0" y="57"/>
                  </a:lnTo>
                  <a:lnTo>
                    <a:pt x="31" y="0"/>
                  </a:lnTo>
                  <a:lnTo>
                    <a:pt x="97" y="0"/>
                  </a:lnTo>
                  <a:lnTo>
                    <a:pt x="128" y="57"/>
                  </a:lnTo>
                  <a:lnTo>
                    <a:pt x="97" y="111"/>
                  </a:lnTo>
                  <a:lnTo>
                    <a:pt x="31" y="111"/>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grpSp>
    </p:spTree>
    <p:extLst>
      <p:ext uri="{BB962C8B-B14F-4D97-AF65-F5344CB8AC3E}">
        <p14:creationId xmlns:p14="http://schemas.microsoft.com/office/powerpoint/2010/main" val="2009714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50"/>
                                        <p:tgtEl>
                                          <p:spTgt spid="2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9"/>
                                        </p:tgtEl>
                                        <p:attrNameLst>
                                          <p:attrName>style.visibility</p:attrName>
                                        </p:attrNameLst>
                                      </p:cBhvr>
                                      <p:to>
                                        <p:strVal val="visible"/>
                                      </p:to>
                                    </p:set>
                                    <p:animEffect transition="in" filter="fade">
                                      <p:cBhvr>
                                        <p:cTn id="15" dur="250"/>
                                        <p:tgtEl>
                                          <p:spTgt spid="21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15"/>
                                        </p:tgtEl>
                                        <p:attrNameLst>
                                          <p:attrName>style.visibility</p:attrName>
                                        </p:attrNameLst>
                                      </p:cBhvr>
                                      <p:to>
                                        <p:strVal val="visible"/>
                                      </p:to>
                                    </p:set>
                                    <p:animEffect transition="in" filter="fade">
                                      <p:cBhvr>
                                        <p:cTn id="19" dur="250"/>
                                        <p:tgtEl>
                                          <p:spTgt spid="21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5" grpId="0" animBg="1"/>
      <p:bldP spid="219" grpId="0" animBg="1"/>
      <p:bldP spid="20"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5630669" y="2138833"/>
            <a:ext cx="6561333" cy="471868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txBox="1">
            <a:spLocks/>
          </p:cNvSpPr>
          <p:nvPr/>
        </p:nvSpPr>
        <p:spPr>
          <a:xfrm>
            <a:off x="1077473" y="302432"/>
            <a:ext cx="7375078" cy="732617"/>
          </a:xfrm>
          <a:prstGeom prst="rect">
            <a:avLst/>
          </a:prstGeom>
        </p:spPr>
        <p:txBody>
          <a:bodyP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400" dirty="0">
                <a:solidFill>
                  <a:srgbClr val="505050"/>
                </a:solidFill>
              </a:rPr>
              <a:t>Devices Pillar</a:t>
            </a:r>
          </a:p>
        </p:txBody>
      </p:sp>
      <p:sp>
        <p:nvSpPr>
          <p:cNvPr id="215" name="Text Placeholder 22"/>
          <p:cNvSpPr txBox="1">
            <a:spLocks/>
          </p:cNvSpPr>
          <p:nvPr/>
        </p:nvSpPr>
        <p:spPr>
          <a:xfrm>
            <a:off x="5770735" y="3461223"/>
            <a:ext cx="6327889" cy="1621300"/>
          </a:xfrm>
          <a:prstGeom prst="rect">
            <a:avLst/>
          </a:prstGeom>
          <a:solidFill>
            <a:schemeClr val="tx2"/>
          </a:solidFill>
        </p:spPr>
        <p:txBody>
          <a:bodyPr vert="horz" wrap="square" lIns="179238" tIns="143391" rIns="179238" bIns="143391"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2655">
                      <a:schemeClr val="bg1"/>
                    </a:gs>
                    <a:gs pos="29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8076">
              <a:spcBef>
                <a:spcPts val="600"/>
              </a:spcBef>
              <a:defRPr/>
            </a:pPr>
            <a:r>
              <a:rPr lang="en-US" sz="1765" b="1" kern="0" dirty="0">
                <a:gradFill>
                  <a:gsLst>
                    <a:gs pos="2655">
                      <a:srgbClr val="FFFFFF"/>
                    </a:gs>
                    <a:gs pos="29000">
                      <a:srgbClr val="FFFFFF"/>
                    </a:gs>
                  </a:gsLst>
                  <a:lin ang="5400000" scaled="0"/>
                </a:gradFill>
              </a:rPr>
              <a:t>Post Breach attack detection and remediation</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Cloud based detection of known threat actors and real time threat intelligence</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Behavioral based indicators of attacks for new or unknown threat actors</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Expert threat detection analysts monitoring your systems, alerting you, answering questions, and reporting on risk and vulnerability. </a:t>
            </a:r>
          </a:p>
        </p:txBody>
      </p:sp>
      <p:sp>
        <p:nvSpPr>
          <p:cNvPr id="219" name="Text Placeholder 24"/>
          <p:cNvSpPr txBox="1">
            <a:spLocks/>
          </p:cNvSpPr>
          <p:nvPr/>
        </p:nvSpPr>
        <p:spPr>
          <a:xfrm>
            <a:off x="5770735" y="2237550"/>
            <a:ext cx="6327889" cy="1174611"/>
          </a:xfrm>
          <a:prstGeom prst="rect">
            <a:avLst/>
          </a:prstGeom>
          <a:solidFill>
            <a:schemeClr val="bg1">
              <a:lumMod val="95000"/>
            </a:schemeClr>
          </a:solidFill>
        </p:spPr>
        <p:txBody>
          <a:bodyPr vert="horz" wrap="square" lIns="179285" tIns="143428" rIns="179285" bIns="143428" rtlCol="0" anchor="ct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2655">
                      <a:schemeClr val="bg1"/>
                    </a:gs>
                    <a:gs pos="29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8076">
              <a:spcBef>
                <a:spcPts val="600"/>
              </a:spcBef>
              <a:defRPr/>
            </a:pPr>
            <a:r>
              <a:rPr lang="en-US" sz="2353" b="1" kern="0" dirty="0">
                <a:solidFill>
                  <a:srgbClr val="505050">
                    <a:lumMod val="75000"/>
                  </a:srgbClr>
                </a:solidFill>
              </a:rPr>
              <a:t>Phase 2: Devices</a:t>
            </a:r>
          </a:p>
          <a:p>
            <a:pPr defTabSz="1218076">
              <a:spcBef>
                <a:spcPts val="600"/>
              </a:spcBef>
              <a:defRPr/>
            </a:pPr>
            <a:r>
              <a:rPr lang="en-US" sz="1372" kern="0" dirty="0">
                <a:solidFill>
                  <a:srgbClr val="505050">
                    <a:lumMod val="75000"/>
                  </a:srgbClr>
                </a:solidFill>
              </a:rPr>
              <a:t>Accesses assets from trusted devices with hardware security assurances, great user experience, and advanced threat detection</a:t>
            </a:r>
          </a:p>
        </p:txBody>
      </p:sp>
      <p:sp>
        <p:nvSpPr>
          <p:cNvPr id="2" name="Rectangle 1"/>
          <p:cNvSpPr/>
          <p:nvPr/>
        </p:nvSpPr>
        <p:spPr bwMode="auto">
          <a:xfrm>
            <a:off x="10224510" y="649275"/>
            <a:ext cx="218071" cy="552100"/>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3" name="Rectangle 222"/>
          <p:cNvSpPr/>
          <p:nvPr/>
        </p:nvSpPr>
        <p:spPr bwMode="auto">
          <a:xfrm>
            <a:off x="10226006" y="1228098"/>
            <a:ext cx="941091" cy="8523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6" name="Rectangle 225"/>
          <p:cNvSpPr/>
          <p:nvPr/>
        </p:nvSpPr>
        <p:spPr bwMode="auto">
          <a:xfrm>
            <a:off x="10466015" y="649274"/>
            <a:ext cx="218071" cy="552101"/>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7" name="Rectangle 226"/>
          <p:cNvSpPr/>
          <p:nvPr/>
        </p:nvSpPr>
        <p:spPr bwMode="auto">
          <a:xfrm>
            <a:off x="10707521" y="649274"/>
            <a:ext cx="218071" cy="552101"/>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8" name="Rectangle 227"/>
          <p:cNvSpPr/>
          <p:nvPr/>
        </p:nvSpPr>
        <p:spPr bwMode="auto">
          <a:xfrm>
            <a:off x="10949026" y="649274"/>
            <a:ext cx="218071" cy="55210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Isosceles Triangle 2"/>
          <p:cNvSpPr/>
          <p:nvPr/>
        </p:nvSpPr>
        <p:spPr bwMode="auto">
          <a:xfrm>
            <a:off x="10178688" y="376069"/>
            <a:ext cx="1018412" cy="246902"/>
          </a:xfrm>
          <a:prstGeom prst="triangle">
            <a:avLst>
              <a:gd name="adj" fmla="val 50445"/>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  </a:t>
            </a:r>
          </a:p>
        </p:txBody>
      </p:sp>
      <p:sp>
        <p:nvSpPr>
          <p:cNvPr id="230" name="Rectangle 229"/>
          <p:cNvSpPr/>
          <p:nvPr/>
        </p:nvSpPr>
        <p:spPr bwMode="auto">
          <a:xfrm>
            <a:off x="10226006" y="1336523"/>
            <a:ext cx="941091" cy="85232"/>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p:cNvCxnSpPr/>
          <p:nvPr/>
        </p:nvCxnSpPr>
        <p:spPr>
          <a:xfrm flipV="1">
            <a:off x="10096797" y="327221"/>
            <a:ext cx="595005" cy="290776"/>
          </a:xfrm>
          <a:prstGeom prst="line">
            <a:avLst/>
          </a:prstGeom>
          <a:ln w="254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10686216" y="321721"/>
            <a:ext cx="595422" cy="300174"/>
          </a:xfrm>
          <a:prstGeom prst="line">
            <a:avLst/>
          </a:prstGeom>
          <a:ln w="2540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 Placeholder 22"/>
          <p:cNvSpPr txBox="1">
            <a:spLocks/>
          </p:cNvSpPr>
          <p:nvPr/>
        </p:nvSpPr>
        <p:spPr>
          <a:xfrm>
            <a:off x="5770735" y="5140922"/>
            <a:ext cx="6327889" cy="1621300"/>
          </a:xfrm>
          <a:prstGeom prst="rect">
            <a:avLst/>
          </a:prstGeom>
          <a:solidFill>
            <a:schemeClr val="tx2"/>
          </a:solidFill>
        </p:spPr>
        <p:txBody>
          <a:bodyPr vert="horz" wrap="square" lIns="179238" tIns="143391" rIns="179238" bIns="143391"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2655">
                      <a:schemeClr val="bg1"/>
                    </a:gs>
                    <a:gs pos="29000">
                      <a:schemeClr val="bg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18076">
              <a:spcBef>
                <a:spcPts val="600"/>
              </a:spcBef>
              <a:defRPr/>
            </a:pPr>
            <a:r>
              <a:rPr lang="en-US" sz="1765" b="1" kern="0" dirty="0">
                <a:gradFill>
                  <a:gsLst>
                    <a:gs pos="2655">
                      <a:srgbClr val="FFFFFF"/>
                    </a:gs>
                    <a:gs pos="29000">
                      <a:srgbClr val="FFFFFF"/>
                    </a:gs>
                  </a:gsLst>
                  <a:lin ang="5400000" scaled="0"/>
                </a:gradFill>
              </a:rPr>
              <a:t>Advanced Device Protection</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Deploy hardware rooted code integrity for devices and data on them</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Configure hardware protection for credentials and application apps</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Advanced biometrics to simplify strong user authentication</a:t>
            </a:r>
          </a:p>
          <a:p>
            <a:pPr marL="224097" indent="-224097" defTabSz="1218076">
              <a:spcBef>
                <a:spcPts val="600"/>
              </a:spcBef>
              <a:buFont typeface="Arial" pitchFamily="34" charset="0"/>
              <a:buChar char="•"/>
              <a:defRPr/>
            </a:pPr>
            <a:r>
              <a:rPr lang="en-US" sz="1372" dirty="0">
                <a:gradFill>
                  <a:gsLst>
                    <a:gs pos="2655">
                      <a:srgbClr val="FFFFFF"/>
                    </a:gs>
                    <a:gs pos="29000">
                      <a:srgbClr val="FFFFFF"/>
                    </a:gs>
                  </a:gsLst>
                  <a:lin ang="5400000" scaled="0"/>
                </a:gradFill>
              </a:rPr>
              <a:t>Visibility into configuration across multiple device platforms</a:t>
            </a:r>
          </a:p>
        </p:txBody>
      </p:sp>
      <p:sp>
        <p:nvSpPr>
          <p:cNvPr id="4" name="TextBox 3"/>
          <p:cNvSpPr txBox="1"/>
          <p:nvPr/>
        </p:nvSpPr>
        <p:spPr>
          <a:xfrm>
            <a:off x="494902" y="2293577"/>
            <a:ext cx="4734243" cy="2947866"/>
          </a:xfrm>
          <a:prstGeom prst="rect">
            <a:avLst/>
          </a:prstGeom>
          <a:noFill/>
        </p:spPr>
        <p:txBody>
          <a:bodyPr wrap="square" lIns="179285" tIns="143428" rIns="179285" bIns="143428" rtlCol="0">
            <a:spAutoFit/>
          </a:bodyPr>
          <a:lstStyle/>
          <a:p>
            <a:pPr defTabSz="914367">
              <a:lnSpc>
                <a:spcPct val="90000"/>
              </a:lnSpc>
              <a:spcAft>
                <a:spcPts val="1176"/>
              </a:spcAft>
            </a:pPr>
            <a:r>
              <a:rPr lang="en-US" sz="2353" dirty="0">
                <a:gradFill>
                  <a:gsLst>
                    <a:gs pos="2917">
                      <a:srgbClr val="505050"/>
                    </a:gs>
                    <a:gs pos="30000">
                      <a:srgbClr val="505050"/>
                    </a:gs>
                  </a:gsLst>
                  <a:lin ang="5400000" scaled="0"/>
                </a:gradFill>
              </a:rPr>
              <a:t>Device Challenges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Devices are frequently targeted and challenging to defend</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Devices are frequently first stage of major attacks</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Data and app security relies on device integrity</a:t>
            </a:r>
          </a:p>
          <a:p>
            <a:pPr marL="280121" indent="-280121" defTabSz="914367">
              <a:lnSpc>
                <a:spcPct val="90000"/>
              </a:lnSpc>
              <a:spcAft>
                <a:spcPts val="588"/>
              </a:spcAft>
              <a:buFont typeface="Arial" panose="020B0604020202020204" pitchFamily="34" charset="0"/>
              <a:buChar char="•"/>
            </a:pPr>
            <a:r>
              <a:rPr lang="en-US" sz="1765" dirty="0">
                <a:gradFill>
                  <a:gsLst>
                    <a:gs pos="2917">
                      <a:srgbClr val="505050"/>
                    </a:gs>
                    <a:gs pos="30000">
                      <a:srgbClr val="505050"/>
                    </a:gs>
                  </a:gsLst>
                  <a:lin ang="5400000" scaled="0"/>
                </a:gradFill>
                <a:latin typeface="Segoe UI Light"/>
              </a:rPr>
              <a:t>Advanced attackers requires advanced detection, response, and containment</a:t>
            </a:r>
          </a:p>
        </p:txBody>
      </p:sp>
      <p:grpSp>
        <p:nvGrpSpPr>
          <p:cNvPr id="24" name="Group 8"/>
          <p:cNvGrpSpPr>
            <a:grpSpLocks noChangeAspect="1"/>
          </p:cNvGrpSpPr>
          <p:nvPr/>
        </p:nvGrpSpPr>
        <p:grpSpPr bwMode="auto">
          <a:xfrm>
            <a:off x="494903" y="491598"/>
            <a:ext cx="510273" cy="376545"/>
            <a:chOff x="5518" y="1654"/>
            <a:chExt cx="290" cy="214"/>
          </a:xfrm>
          <a:solidFill>
            <a:schemeClr val="tx1"/>
          </a:solidFill>
        </p:grpSpPr>
        <p:sp>
          <p:nvSpPr>
            <p:cNvPr id="25" name="Freeform 9"/>
            <p:cNvSpPr>
              <a:spLocks noEditPoints="1"/>
            </p:cNvSpPr>
            <p:nvPr/>
          </p:nvSpPr>
          <p:spPr bwMode="auto">
            <a:xfrm>
              <a:off x="5518" y="1712"/>
              <a:ext cx="116" cy="156"/>
            </a:xfrm>
            <a:custGeom>
              <a:avLst/>
              <a:gdLst>
                <a:gd name="T0" fmla="*/ 97 w 116"/>
                <a:gd name="T1" fmla="*/ 19 h 156"/>
                <a:gd name="T2" fmla="*/ 97 w 116"/>
                <a:gd name="T3" fmla="*/ 136 h 156"/>
                <a:gd name="T4" fmla="*/ 19 w 116"/>
                <a:gd name="T5" fmla="*/ 136 h 156"/>
                <a:gd name="T6" fmla="*/ 19 w 116"/>
                <a:gd name="T7" fmla="*/ 19 h 156"/>
                <a:gd name="T8" fmla="*/ 97 w 116"/>
                <a:gd name="T9" fmla="*/ 19 h 156"/>
                <a:gd name="T10" fmla="*/ 116 w 116"/>
                <a:gd name="T11" fmla="*/ 0 h 156"/>
                <a:gd name="T12" fmla="*/ 0 w 116"/>
                <a:gd name="T13" fmla="*/ 0 h 156"/>
                <a:gd name="T14" fmla="*/ 0 w 116"/>
                <a:gd name="T15" fmla="*/ 156 h 156"/>
                <a:gd name="T16" fmla="*/ 116 w 116"/>
                <a:gd name="T17" fmla="*/ 156 h 156"/>
                <a:gd name="T18" fmla="*/ 116 w 116"/>
                <a:gd name="T19" fmla="*/ 0 h 156"/>
                <a:gd name="T20" fmla="*/ 116 w 116"/>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6">
                  <a:moveTo>
                    <a:pt x="97" y="19"/>
                  </a:moveTo>
                  <a:lnTo>
                    <a:pt x="97" y="136"/>
                  </a:lnTo>
                  <a:lnTo>
                    <a:pt x="19" y="136"/>
                  </a:lnTo>
                  <a:lnTo>
                    <a:pt x="19" y="19"/>
                  </a:lnTo>
                  <a:lnTo>
                    <a:pt x="97" y="19"/>
                  </a:lnTo>
                  <a:close/>
                  <a:moveTo>
                    <a:pt x="116" y="0"/>
                  </a:moveTo>
                  <a:lnTo>
                    <a:pt x="0" y="0"/>
                  </a:lnTo>
                  <a:lnTo>
                    <a:pt x="0" y="156"/>
                  </a:lnTo>
                  <a:lnTo>
                    <a:pt x="116" y="156"/>
                  </a:lnTo>
                  <a:lnTo>
                    <a:pt x="116" y="0"/>
                  </a:lnTo>
                  <a:lnTo>
                    <a:pt x="1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sp>
          <p:nvSpPr>
            <p:cNvPr id="33" name="Freeform 10"/>
            <p:cNvSpPr>
              <a:spLocks noEditPoints="1"/>
            </p:cNvSpPr>
            <p:nvPr/>
          </p:nvSpPr>
          <p:spPr bwMode="auto">
            <a:xfrm>
              <a:off x="5518" y="1712"/>
              <a:ext cx="116" cy="156"/>
            </a:xfrm>
            <a:custGeom>
              <a:avLst/>
              <a:gdLst>
                <a:gd name="T0" fmla="*/ 97 w 116"/>
                <a:gd name="T1" fmla="*/ 19 h 156"/>
                <a:gd name="T2" fmla="*/ 97 w 116"/>
                <a:gd name="T3" fmla="*/ 136 h 156"/>
                <a:gd name="T4" fmla="*/ 19 w 116"/>
                <a:gd name="T5" fmla="*/ 136 h 156"/>
                <a:gd name="T6" fmla="*/ 19 w 116"/>
                <a:gd name="T7" fmla="*/ 19 h 156"/>
                <a:gd name="T8" fmla="*/ 97 w 116"/>
                <a:gd name="T9" fmla="*/ 19 h 156"/>
                <a:gd name="T10" fmla="*/ 116 w 116"/>
                <a:gd name="T11" fmla="*/ 0 h 156"/>
                <a:gd name="T12" fmla="*/ 0 w 116"/>
                <a:gd name="T13" fmla="*/ 0 h 156"/>
                <a:gd name="T14" fmla="*/ 0 w 116"/>
                <a:gd name="T15" fmla="*/ 156 h 156"/>
                <a:gd name="T16" fmla="*/ 116 w 116"/>
                <a:gd name="T17" fmla="*/ 156 h 156"/>
                <a:gd name="T18" fmla="*/ 116 w 116"/>
                <a:gd name="T19" fmla="*/ 0 h 156"/>
                <a:gd name="T20" fmla="*/ 116 w 116"/>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6">
                  <a:moveTo>
                    <a:pt x="97" y="19"/>
                  </a:moveTo>
                  <a:lnTo>
                    <a:pt x="97" y="136"/>
                  </a:lnTo>
                  <a:lnTo>
                    <a:pt x="19" y="136"/>
                  </a:lnTo>
                  <a:lnTo>
                    <a:pt x="19" y="19"/>
                  </a:lnTo>
                  <a:lnTo>
                    <a:pt x="97" y="19"/>
                  </a:lnTo>
                  <a:moveTo>
                    <a:pt x="116" y="0"/>
                  </a:moveTo>
                  <a:lnTo>
                    <a:pt x="0" y="0"/>
                  </a:lnTo>
                  <a:lnTo>
                    <a:pt x="0" y="156"/>
                  </a:lnTo>
                  <a:lnTo>
                    <a:pt x="116" y="156"/>
                  </a:lnTo>
                  <a:lnTo>
                    <a:pt x="116" y="0"/>
                  </a:lnTo>
                  <a:lnTo>
                    <a:pt x="11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sp>
          <p:nvSpPr>
            <p:cNvPr id="34" name="Freeform 11"/>
            <p:cNvSpPr>
              <a:spLocks/>
            </p:cNvSpPr>
            <p:nvPr/>
          </p:nvSpPr>
          <p:spPr bwMode="auto">
            <a:xfrm>
              <a:off x="5518" y="1654"/>
              <a:ext cx="290" cy="214"/>
            </a:xfrm>
            <a:custGeom>
              <a:avLst/>
              <a:gdLst>
                <a:gd name="T0" fmla="*/ 0 w 290"/>
                <a:gd name="T1" fmla="*/ 0 h 214"/>
                <a:gd name="T2" fmla="*/ 0 w 290"/>
                <a:gd name="T3" fmla="*/ 9 h 214"/>
                <a:gd name="T4" fmla="*/ 0 w 290"/>
                <a:gd name="T5" fmla="*/ 19 h 214"/>
                <a:gd name="T6" fmla="*/ 0 w 290"/>
                <a:gd name="T7" fmla="*/ 38 h 214"/>
                <a:gd name="T8" fmla="*/ 19 w 290"/>
                <a:gd name="T9" fmla="*/ 38 h 214"/>
                <a:gd name="T10" fmla="*/ 19 w 290"/>
                <a:gd name="T11" fmla="*/ 19 h 214"/>
                <a:gd name="T12" fmla="*/ 271 w 290"/>
                <a:gd name="T13" fmla="*/ 19 h 214"/>
                <a:gd name="T14" fmla="*/ 271 w 290"/>
                <a:gd name="T15" fmla="*/ 155 h 214"/>
                <a:gd name="T16" fmla="*/ 135 w 290"/>
                <a:gd name="T17" fmla="*/ 155 h 214"/>
                <a:gd name="T18" fmla="*/ 135 w 290"/>
                <a:gd name="T19" fmla="*/ 175 h 214"/>
                <a:gd name="T20" fmla="*/ 135 w 290"/>
                <a:gd name="T21" fmla="*/ 194 h 214"/>
                <a:gd name="T22" fmla="*/ 135 w 290"/>
                <a:gd name="T23" fmla="*/ 214 h 214"/>
                <a:gd name="T24" fmla="*/ 193 w 290"/>
                <a:gd name="T25" fmla="*/ 214 h 214"/>
                <a:gd name="T26" fmla="*/ 193 w 290"/>
                <a:gd name="T27" fmla="*/ 194 h 214"/>
                <a:gd name="T28" fmla="*/ 155 w 290"/>
                <a:gd name="T29" fmla="*/ 194 h 214"/>
                <a:gd name="T30" fmla="*/ 155 w 290"/>
                <a:gd name="T31" fmla="*/ 175 h 214"/>
                <a:gd name="T32" fmla="*/ 271 w 290"/>
                <a:gd name="T33" fmla="*/ 175 h 214"/>
                <a:gd name="T34" fmla="*/ 280 w 290"/>
                <a:gd name="T35" fmla="*/ 175 h 214"/>
                <a:gd name="T36" fmla="*/ 290 w 290"/>
                <a:gd name="T37" fmla="*/ 175 h 214"/>
                <a:gd name="T38" fmla="*/ 290 w 290"/>
                <a:gd name="T39" fmla="*/ 19 h 214"/>
                <a:gd name="T40" fmla="*/ 290 w 290"/>
                <a:gd name="T41" fmla="*/ 9 h 214"/>
                <a:gd name="T42" fmla="*/ 290 w 290"/>
                <a:gd name="T43" fmla="*/ 0 h 214"/>
                <a:gd name="T44" fmla="*/ 0 w 290"/>
                <a:gd name="T4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0" h="214">
                  <a:moveTo>
                    <a:pt x="0" y="0"/>
                  </a:moveTo>
                  <a:lnTo>
                    <a:pt x="0" y="9"/>
                  </a:lnTo>
                  <a:lnTo>
                    <a:pt x="0" y="19"/>
                  </a:lnTo>
                  <a:lnTo>
                    <a:pt x="0" y="38"/>
                  </a:lnTo>
                  <a:lnTo>
                    <a:pt x="19" y="38"/>
                  </a:lnTo>
                  <a:lnTo>
                    <a:pt x="19" y="19"/>
                  </a:lnTo>
                  <a:lnTo>
                    <a:pt x="271" y="19"/>
                  </a:lnTo>
                  <a:lnTo>
                    <a:pt x="271" y="155"/>
                  </a:lnTo>
                  <a:lnTo>
                    <a:pt x="135" y="155"/>
                  </a:lnTo>
                  <a:lnTo>
                    <a:pt x="135" y="175"/>
                  </a:lnTo>
                  <a:lnTo>
                    <a:pt x="135" y="194"/>
                  </a:lnTo>
                  <a:lnTo>
                    <a:pt x="135" y="214"/>
                  </a:lnTo>
                  <a:lnTo>
                    <a:pt x="193" y="214"/>
                  </a:lnTo>
                  <a:lnTo>
                    <a:pt x="193" y="194"/>
                  </a:lnTo>
                  <a:lnTo>
                    <a:pt x="155" y="194"/>
                  </a:lnTo>
                  <a:lnTo>
                    <a:pt x="155" y="175"/>
                  </a:lnTo>
                  <a:lnTo>
                    <a:pt x="271" y="175"/>
                  </a:lnTo>
                  <a:lnTo>
                    <a:pt x="280" y="175"/>
                  </a:lnTo>
                  <a:lnTo>
                    <a:pt x="290" y="175"/>
                  </a:lnTo>
                  <a:lnTo>
                    <a:pt x="290" y="19"/>
                  </a:lnTo>
                  <a:lnTo>
                    <a:pt x="290" y="9"/>
                  </a:lnTo>
                  <a:lnTo>
                    <a:pt x="29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defTabSz="878727">
                <a:defRPr/>
              </a:pPr>
              <a:endParaRPr lang="en-US" sz="1730" kern="0" dirty="0">
                <a:solidFill>
                  <a:sysClr val="windowText" lastClr="000000"/>
                </a:solidFill>
              </a:endParaRPr>
            </a:p>
          </p:txBody>
        </p:sp>
      </p:grpSp>
    </p:spTree>
    <p:extLst>
      <p:ext uri="{BB962C8B-B14F-4D97-AF65-F5344CB8AC3E}">
        <p14:creationId xmlns:p14="http://schemas.microsoft.com/office/powerpoint/2010/main" val="2362148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50"/>
                                        <p:tgtEl>
                                          <p:spTgt spid="2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19"/>
                                        </p:tgtEl>
                                        <p:attrNameLst>
                                          <p:attrName>style.visibility</p:attrName>
                                        </p:attrNameLst>
                                      </p:cBhvr>
                                      <p:to>
                                        <p:strVal val="visible"/>
                                      </p:to>
                                    </p:set>
                                    <p:animEffect transition="in" filter="fade">
                                      <p:cBhvr>
                                        <p:cTn id="15" dur="250"/>
                                        <p:tgtEl>
                                          <p:spTgt spid="21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15"/>
                                        </p:tgtEl>
                                        <p:attrNameLst>
                                          <p:attrName>style.visibility</p:attrName>
                                        </p:attrNameLst>
                                      </p:cBhvr>
                                      <p:to>
                                        <p:strVal val="visible"/>
                                      </p:to>
                                    </p:set>
                                    <p:animEffect transition="in" filter="fade">
                                      <p:cBhvr>
                                        <p:cTn id="19" dur="250"/>
                                        <p:tgtEl>
                                          <p:spTgt spid="21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5" grpId="0" animBg="1"/>
      <p:bldP spid="219" grpId="0" animBg="1"/>
      <p:bldP spid="20"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080" y="5670063"/>
            <a:ext cx="11655840" cy="899537"/>
          </a:xfrm>
          <a:noFill/>
        </p:spPr>
        <p:txBody>
          <a:bodyPr/>
          <a:lstStyle/>
          <a:p>
            <a:pPr algn="ctr"/>
            <a:r>
              <a:rPr lang="en-US" dirty="0">
                <a:solidFill>
                  <a:srgbClr val="008272"/>
                </a:solidFill>
              </a:rPr>
              <a:t>Securing Devices Roadmap</a:t>
            </a:r>
          </a:p>
        </p:txBody>
      </p:sp>
      <p:sp>
        <p:nvSpPr>
          <p:cNvPr id="3" name="Rectangle 2"/>
          <p:cNvSpPr/>
          <p:nvPr/>
        </p:nvSpPr>
        <p:spPr bwMode="auto">
          <a:xfrm>
            <a:off x="4601959" y="440917"/>
            <a:ext cx="2614572" cy="971127"/>
          </a:xfrm>
          <a:prstGeom prst="rect">
            <a:avLst/>
          </a:prstGeom>
          <a:solidFill>
            <a:schemeClr val="tx1">
              <a:lumMod val="40000"/>
              <a:lumOff val="6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448193" indent="-448193" defTabSz="914102" fontAlgn="base">
              <a:lnSpc>
                <a:spcPct val="90000"/>
              </a:lnSpc>
              <a:spcBef>
                <a:spcPct val="0"/>
              </a:spcBef>
              <a:spcAft>
                <a:spcPct val="0"/>
              </a:spcAft>
              <a:buFont typeface="+mj-lt"/>
              <a:buAutoNum type="arabicPeriod"/>
            </a:pPr>
            <a:r>
              <a:rPr lang="en-US" sz="1961" dirty="0">
                <a:solidFill>
                  <a:schemeClr val="tx1"/>
                </a:solidFill>
                <a:ea typeface="Segoe UI" pitchFamily="34" charset="0"/>
                <a:cs typeface="Segoe UI" pitchFamily="34" charset="0"/>
              </a:rPr>
              <a:t>Make more users standard users</a:t>
            </a:r>
          </a:p>
        </p:txBody>
      </p:sp>
      <p:sp>
        <p:nvSpPr>
          <p:cNvPr id="5" name="Rectangle 4"/>
          <p:cNvSpPr/>
          <p:nvPr/>
        </p:nvSpPr>
        <p:spPr bwMode="auto">
          <a:xfrm>
            <a:off x="7963552" y="1508991"/>
            <a:ext cx="2614572" cy="971127"/>
          </a:xfrm>
          <a:prstGeom prst="rect">
            <a:avLst/>
          </a:prstGeom>
          <a:solidFill>
            <a:schemeClr val="tx1">
              <a:lumMod val="40000"/>
              <a:lumOff val="6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448193" indent="-448193" defTabSz="914102" fontAlgn="base">
              <a:lnSpc>
                <a:spcPct val="90000"/>
              </a:lnSpc>
              <a:spcBef>
                <a:spcPct val="0"/>
              </a:spcBef>
              <a:spcAft>
                <a:spcPct val="0"/>
              </a:spcAft>
              <a:buFont typeface="+mj-lt"/>
              <a:buAutoNum type="arabicPeriod" startAt="2"/>
            </a:pPr>
            <a:r>
              <a:rPr lang="en-US" sz="1961" dirty="0">
                <a:solidFill>
                  <a:schemeClr val="tx1"/>
                </a:solidFill>
                <a:ea typeface="Segoe UI" pitchFamily="34" charset="0"/>
                <a:cs typeface="Segoe UI" pitchFamily="34" charset="0"/>
              </a:rPr>
              <a:t>Modernize OS and software</a:t>
            </a:r>
          </a:p>
        </p:txBody>
      </p:sp>
      <p:sp>
        <p:nvSpPr>
          <p:cNvPr id="6" name="Rectangle 5"/>
          <p:cNvSpPr/>
          <p:nvPr/>
        </p:nvSpPr>
        <p:spPr bwMode="auto">
          <a:xfrm>
            <a:off x="8187658" y="3204894"/>
            <a:ext cx="2614572" cy="971127"/>
          </a:xfrm>
          <a:prstGeom prst="rect">
            <a:avLst/>
          </a:prstGeom>
          <a:solidFill>
            <a:schemeClr val="tx1">
              <a:lumMod val="40000"/>
              <a:lumOff val="6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448193" indent="-448193" defTabSz="914102" fontAlgn="base">
              <a:lnSpc>
                <a:spcPct val="90000"/>
              </a:lnSpc>
              <a:spcBef>
                <a:spcPct val="0"/>
              </a:spcBef>
              <a:spcAft>
                <a:spcPct val="0"/>
              </a:spcAft>
              <a:buFont typeface="+mj-lt"/>
              <a:buAutoNum type="arabicPeriod" startAt="3"/>
            </a:pPr>
            <a:r>
              <a:rPr lang="en-US" sz="1961" dirty="0">
                <a:solidFill>
                  <a:schemeClr val="tx1"/>
                </a:solidFill>
                <a:ea typeface="Segoe UI" pitchFamily="34" charset="0"/>
                <a:cs typeface="Segoe UI" pitchFamily="34" charset="0"/>
              </a:rPr>
              <a:t>Harden OS image / policies</a:t>
            </a:r>
          </a:p>
        </p:txBody>
      </p:sp>
      <p:sp>
        <p:nvSpPr>
          <p:cNvPr id="7" name="Rectangle 6"/>
          <p:cNvSpPr/>
          <p:nvPr/>
        </p:nvSpPr>
        <p:spPr bwMode="auto">
          <a:xfrm>
            <a:off x="7814148" y="4590001"/>
            <a:ext cx="2614572" cy="971127"/>
          </a:xfrm>
          <a:prstGeom prst="rect">
            <a:avLst/>
          </a:prstGeom>
          <a:solidFill>
            <a:schemeClr val="tx1">
              <a:lumMod val="40000"/>
              <a:lumOff val="6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448193" indent="-448193" defTabSz="914102" fontAlgn="base">
              <a:lnSpc>
                <a:spcPct val="90000"/>
              </a:lnSpc>
              <a:spcBef>
                <a:spcPct val="0"/>
              </a:spcBef>
              <a:spcAft>
                <a:spcPct val="0"/>
              </a:spcAft>
              <a:buFont typeface="+mj-lt"/>
              <a:buAutoNum type="arabicPeriod" startAt="4"/>
            </a:pPr>
            <a:r>
              <a:rPr lang="en-US" sz="1961" dirty="0">
                <a:solidFill>
                  <a:schemeClr val="tx1"/>
                </a:solidFill>
                <a:ea typeface="Segoe UI" pitchFamily="34" charset="0"/>
                <a:cs typeface="Segoe UI" pitchFamily="34" charset="0"/>
              </a:rPr>
              <a:t>Harden software</a:t>
            </a:r>
          </a:p>
        </p:txBody>
      </p:sp>
      <p:sp>
        <p:nvSpPr>
          <p:cNvPr id="8" name="Rectangle 7"/>
          <p:cNvSpPr/>
          <p:nvPr/>
        </p:nvSpPr>
        <p:spPr bwMode="auto">
          <a:xfrm>
            <a:off x="1763280" y="4607527"/>
            <a:ext cx="2614572" cy="971127"/>
          </a:xfrm>
          <a:prstGeom prst="rect">
            <a:avLst/>
          </a:prstGeom>
          <a:solidFill>
            <a:schemeClr val="tx1">
              <a:lumMod val="40000"/>
              <a:lumOff val="6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448193" indent="-448193" defTabSz="914102" fontAlgn="base">
              <a:lnSpc>
                <a:spcPct val="90000"/>
              </a:lnSpc>
              <a:spcBef>
                <a:spcPct val="0"/>
              </a:spcBef>
              <a:spcAft>
                <a:spcPct val="0"/>
              </a:spcAft>
              <a:buFont typeface="+mj-lt"/>
              <a:buAutoNum type="arabicPeriod" startAt="5"/>
            </a:pPr>
            <a:r>
              <a:rPr lang="en-US" sz="1961" dirty="0">
                <a:solidFill>
                  <a:schemeClr val="tx1"/>
                </a:solidFill>
                <a:ea typeface="Segoe UI" pitchFamily="34" charset="0"/>
                <a:cs typeface="Segoe UI" pitchFamily="34" charset="0"/>
              </a:rPr>
              <a:t>Blacklist user writable areas</a:t>
            </a:r>
          </a:p>
        </p:txBody>
      </p:sp>
      <p:sp>
        <p:nvSpPr>
          <p:cNvPr id="9" name="Rectangle 8"/>
          <p:cNvSpPr/>
          <p:nvPr/>
        </p:nvSpPr>
        <p:spPr bwMode="auto">
          <a:xfrm>
            <a:off x="1315068" y="3249384"/>
            <a:ext cx="2614572" cy="971127"/>
          </a:xfrm>
          <a:prstGeom prst="rect">
            <a:avLst/>
          </a:prstGeom>
          <a:solidFill>
            <a:schemeClr val="tx1">
              <a:lumMod val="40000"/>
              <a:lumOff val="6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448193" indent="-448193" defTabSz="914102" fontAlgn="base">
              <a:lnSpc>
                <a:spcPct val="90000"/>
              </a:lnSpc>
              <a:spcBef>
                <a:spcPct val="0"/>
              </a:spcBef>
              <a:spcAft>
                <a:spcPct val="0"/>
              </a:spcAft>
              <a:buFont typeface="+mj-lt"/>
              <a:buAutoNum type="arabicPeriod" startAt="6"/>
            </a:pPr>
            <a:r>
              <a:rPr lang="en-US" sz="1961" dirty="0">
                <a:solidFill>
                  <a:schemeClr val="tx1"/>
                </a:solidFill>
                <a:ea typeface="Segoe UI" pitchFamily="34" charset="0"/>
                <a:cs typeface="Segoe UI" pitchFamily="34" charset="0"/>
              </a:rPr>
              <a:t>Whitelist software</a:t>
            </a:r>
          </a:p>
        </p:txBody>
      </p:sp>
      <p:sp>
        <p:nvSpPr>
          <p:cNvPr id="10" name="Rectangle 9"/>
          <p:cNvSpPr/>
          <p:nvPr/>
        </p:nvSpPr>
        <p:spPr bwMode="auto">
          <a:xfrm>
            <a:off x="1539174" y="1599186"/>
            <a:ext cx="2614572" cy="971127"/>
          </a:xfrm>
          <a:prstGeom prst="rect">
            <a:avLst/>
          </a:prstGeom>
          <a:solidFill>
            <a:schemeClr val="tx1">
              <a:lumMod val="40000"/>
              <a:lumOff val="6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448193" indent="-448193" defTabSz="914102" fontAlgn="base">
              <a:lnSpc>
                <a:spcPct val="90000"/>
              </a:lnSpc>
              <a:spcBef>
                <a:spcPct val="0"/>
              </a:spcBef>
              <a:spcAft>
                <a:spcPct val="0"/>
              </a:spcAft>
              <a:buFont typeface="+mj-lt"/>
              <a:buAutoNum type="arabicPeriod" startAt="7"/>
            </a:pPr>
            <a:r>
              <a:rPr lang="en-US" sz="1961" dirty="0">
                <a:solidFill>
                  <a:schemeClr val="tx1"/>
                </a:solidFill>
                <a:ea typeface="Segoe UI" pitchFamily="34" charset="0"/>
                <a:cs typeface="Segoe UI" pitchFamily="34" charset="0"/>
              </a:rPr>
              <a:t>Robust response to compromise</a:t>
            </a:r>
          </a:p>
        </p:txBody>
      </p:sp>
      <p:grpSp>
        <p:nvGrpSpPr>
          <p:cNvPr id="12" name="Group 11"/>
          <p:cNvGrpSpPr/>
          <p:nvPr/>
        </p:nvGrpSpPr>
        <p:grpSpPr>
          <a:xfrm rot="16200000">
            <a:off x="3946790" y="1279790"/>
            <a:ext cx="4298421" cy="4298421"/>
            <a:chOff x="3845967" y="1200150"/>
            <a:chExt cx="4472534" cy="4472534"/>
          </a:xfrm>
        </p:grpSpPr>
        <p:sp>
          <p:nvSpPr>
            <p:cNvPr id="13" name="Oval 12"/>
            <p:cNvSpPr/>
            <p:nvPr/>
          </p:nvSpPr>
          <p:spPr bwMode="auto">
            <a:xfrm>
              <a:off x="3845967" y="1200150"/>
              <a:ext cx="4472534" cy="4472534"/>
            </a:xfrm>
            <a:prstGeom prst="ellipse">
              <a:avLst/>
            </a:prstGeom>
            <a:noFill/>
            <a:ln w="19050">
              <a:no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dirty="0">
                <a:gradFill>
                  <a:gsLst>
                    <a:gs pos="0">
                      <a:srgbClr val="FFFFFF"/>
                    </a:gs>
                    <a:gs pos="100000">
                      <a:srgbClr val="FFFFFF"/>
                    </a:gs>
                  </a:gsLst>
                  <a:lin ang="5400000" scaled="0"/>
                </a:gradFill>
                <a:ea typeface="Segoe UI" pitchFamily="34" charset="0"/>
                <a:cs typeface="Segoe UI" pitchFamily="34" charset="0"/>
              </a:endParaRPr>
            </a:p>
          </p:txBody>
        </p:sp>
        <p:sp>
          <p:nvSpPr>
            <p:cNvPr id="14" name="Oval 13"/>
            <p:cNvSpPr/>
            <p:nvPr/>
          </p:nvSpPr>
          <p:spPr bwMode="auto">
            <a:xfrm>
              <a:off x="4095090" y="1449273"/>
              <a:ext cx="3974287" cy="3974288"/>
            </a:xfrm>
            <a:prstGeom prst="ellipse">
              <a:avLst/>
            </a:prstGeom>
            <a:noFill/>
            <a:ln w="1905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p:cNvGrpSpPr/>
            <p:nvPr/>
          </p:nvGrpSpPr>
          <p:grpSpPr>
            <a:xfrm rot="9000000">
              <a:off x="4266991" y="4361938"/>
              <a:ext cx="199560" cy="155000"/>
              <a:chOff x="7757350" y="3430894"/>
              <a:chExt cx="183659" cy="142649"/>
            </a:xfrm>
          </p:grpSpPr>
          <p:sp useBgFill="1">
            <p:nvSpPr>
              <p:cNvPr id="22" name="Rectangle 21"/>
              <p:cNvSpPr/>
              <p:nvPr/>
            </p:nvSpPr>
            <p:spPr bwMode="auto">
              <a:xfrm>
                <a:off x="7757350" y="3517432"/>
                <a:ext cx="183659" cy="5611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algn="ctr" defTabSz="896094" fontAlgn="base">
                  <a:spcBef>
                    <a:spcPct val="0"/>
                  </a:spcBef>
                  <a:spcAft>
                    <a:spcPct val="0"/>
                  </a:spcAft>
                  <a:defRPr/>
                </a:pPr>
                <a:endParaRPr lang="en-US" sz="1922" kern="0" dirty="0">
                  <a:gradFill>
                    <a:gsLst>
                      <a:gs pos="0">
                        <a:srgbClr val="FFFFFF"/>
                      </a:gs>
                      <a:gs pos="100000">
                        <a:srgbClr val="FFFFFF"/>
                      </a:gs>
                    </a:gsLst>
                    <a:lin ang="5400000" scaled="0"/>
                  </a:gradFill>
                </a:endParaRPr>
              </a:p>
            </p:txBody>
          </p:sp>
          <p:sp>
            <p:nvSpPr>
              <p:cNvPr id="23" name="Freeform 9"/>
              <p:cNvSpPr>
                <a:spLocks/>
              </p:cNvSpPr>
              <p:nvPr/>
            </p:nvSpPr>
            <p:spPr bwMode="auto">
              <a:xfrm rot="5400000">
                <a:off x="7804728" y="3390147"/>
                <a:ext cx="88902" cy="170396"/>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6" name="Group 15"/>
            <p:cNvGrpSpPr/>
            <p:nvPr/>
          </p:nvGrpSpPr>
          <p:grpSpPr>
            <a:xfrm rot="16200000" flipH="1">
              <a:off x="5952484" y="1373252"/>
              <a:ext cx="199560" cy="155000"/>
              <a:chOff x="7757350" y="3430894"/>
              <a:chExt cx="183659" cy="142649"/>
            </a:xfrm>
          </p:grpSpPr>
          <p:sp useBgFill="1">
            <p:nvSpPr>
              <p:cNvPr id="20" name="Rectangle 19"/>
              <p:cNvSpPr/>
              <p:nvPr/>
            </p:nvSpPr>
            <p:spPr bwMode="auto">
              <a:xfrm>
                <a:off x="7757350" y="3517432"/>
                <a:ext cx="183659" cy="5611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algn="ctr" defTabSz="896094" fontAlgn="base">
                  <a:spcBef>
                    <a:spcPct val="0"/>
                  </a:spcBef>
                  <a:spcAft>
                    <a:spcPct val="0"/>
                  </a:spcAft>
                  <a:defRPr/>
                </a:pPr>
                <a:endParaRPr lang="en-US" sz="1922" kern="0" dirty="0">
                  <a:gradFill>
                    <a:gsLst>
                      <a:gs pos="0">
                        <a:srgbClr val="FFFFFF"/>
                      </a:gs>
                      <a:gs pos="100000">
                        <a:srgbClr val="FFFFFF"/>
                      </a:gs>
                    </a:gsLst>
                    <a:lin ang="5400000" scaled="0"/>
                  </a:gradFill>
                </a:endParaRPr>
              </a:p>
            </p:txBody>
          </p:sp>
          <p:sp>
            <p:nvSpPr>
              <p:cNvPr id="21" name="Freeform 9"/>
              <p:cNvSpPr>
                <a:spLocks/>
              </p:cNvSpPr>
              <p:nvPr/>
            </p:nvSpPr>
            <p:spPr bwMode="auto">
              <a:xfrm rot="5400000">
                <a:off x="7804728" y="3390147"/>
                <a:ext cx="88902" cy="170396"/>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ea typeface="Segoe UI" pitchFamily="34" charset="0"/>
                  <a:cs typeface="Segoe UI" pitchFamily="34" charset="0"/>
                </a:endParaRPr>
              </a:p>
            </p:txBody>
          </p:sp>
        </p:grpSp>
        <p:grpSp>
          <p:nvGrpSpPr>
            <p:cNvPr id="17" name="Group 16"/>
            <p:cNvGrpSpPr/>
            <p:nvPr/>
          </p:nvGrpSpPr>
          <p:grpSpPr>
            <a:xfrm rot="12600000" flipV="1">
              <a:off x="7684274" y="4372803"/>
              <a:ext cx="199560" cy="155000"/>
              <a:chOff x="7757350" y="3430894"/>
              <a:chExt cx="183659" cy="142649"/>
            </a:xfrm>
          </p:grpSpPr>
          <p:sp useBgFill="1">
            <p:nvSpPr>
              <p:cNvPr id="18" name="Rectangle 17"/>
              <p:cNvSpPr/>
              <p:nvPr/>
            </p:nvSpPr>
            <p:spPr bwMode="auto">
              <a:xfrm>
                <a:off x="7757350" y="3517432"/>
                <a:ext cx="183659" cy="5611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algn="ctr" defTabSz="896094" fontAlgn="base">
                  <a:spcBef>
                    <a:spcPct val="0"/>
                  </a:spcBef>
                  <a:spcAft>
                    <a:spcPct val="0"/>
                  </a:spcAft>
                  <a:defRPr/>
                </a:pPr>
                <a:endParaRPr lang="en-US" sz="1922" kern="0" dirty="0">
                  <a:gradFill>
                    <a:gsLst>
                      <a:gs pos="0">
                        <a:srgbClr val="FFFFFF"/>
                      </a:gs>
                      <a:gs pos="100000">
                        <a:srgbClr val="FFFFFF"/>
                      </a:gs>
                    </a:gsLst>
                    <a:lin ang="5400000" scaled="0"/>
                  </a:gradFill>
                </a:endParaRPr>
              </a:p>
            </p:txBody>
          </p:sp>
          <p:sp>
            <p:nvSpPr>
              <p:cNvPr id="19" name="Freeform 9"/>
              <p:cNvSpPr>
                <a:spLocks/>
              </p:cNvSpPr>
              <p:nvPr/>
            </p:nvSpPr>
            <p:spPr bwMode="auto">
              <a:xfrm rot="5400000">
                <a:off x="7804728" y="3390147"/>
                <a:ext cx="88902" cy="170396"/>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2306" tIns="137845" rIns="172306" bIns="137845" numCol="1" spcCol="0" rtlCol="0" fromWordArt="0" anchor="t" anchorCtr="0" forceAA="0" compatLnSpc="1">
                <a:prstTxWarp prst="textNoShape">
                  <a:avLst/>
                </a:prstTxWarp>
                <a:noAutofit/>
              </a:bodyPr>
              <a:lstStyle/>
              <a:p>
                <a:pPr algn="ctr" defTabSz="878441" fontAlgn="base">
                  <a:lnSpc>
                    <a:spcPct val="90000"/>
                  </a:lnSpc>
                  <a:spcBef>
                    <a:spcPct val="0"/>
                  </a:spcBef>
                  <a:spcAft>
                    <a:spcPct val="0"/>
                  </a:spcAft>
                  <a:defRPr/>
                </a:pPr>
                <a:endParaRPr lang="en-US" sz="2262" kern="0">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24" name="Picture 23"/>
          <p:cNvPicPr>
            <a:picLocks noChangeAspect="1"/>
          </p:cNvPicPr>
          <p:nvPr/>
        </p:nvPicPr>
        <p:blipFill>
          <a:blip r:embed="rId2"/>
          <a:stretch>
            <a:fillRect/>
          </a:stretch>
        </p:blipFill>
        <p:spPr>
          <a:xfrm>
            <a:off x="4282033" y="1615033"/>
            <a:ext cx="3627934" cy="3627934"/>
          </a:xfrm>
          <a:prstGeom prst="rect">
            <a:avLst/>
          </a:prstGeom>
        </p:spPr>
      </p:pic>
    </p:spTree>
    <p:extLst>
      <p:ext uri="{BB962C8B-B14F-4D97-AF65-F5344CB8AC3E}">
        <p14:creationId xmlns:p14="http://schemas.microsoft.com/office/powerpoint/2010/main" val="261052801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030" y="274639"/>
            <a:ext cx="10969943" cy="596289"/>
          </a:xfrm>
          <a:noFill/>
        </p:spPr>
        <p:txBody>
          <a:bodyPr>
            <a:normAutofit fontScale="90000"/>
          </a:bodyPr>
          <a:lstStyle/>
          <a:p>
            <a:r>
              <a:rPr lang="en-US" dirty="0"/>
              <a:t>Security @ Microsoft</a:t>
            </a:r>
          </a:p>
        </p:txBody>
      </p:sp>
      <p:grpSp>
        <p:nvGrpSpPr>
          <p:cNvPr id="3" name="Group 2"/>
          <p:cNvGrpSpPr/>
          <p:nvPr/>
        </p:nvGrpSpPr>
        <p:grpSpPr>
          <a:xfrm>
            <a:off x="5122154" y="637965"/>
            <a:ext cx="6702321" cy="5934562"/>
            <a:chOff x="5156872" y="622549"/>
            <a:chExt cx="6883484" cy="6094974"/>
          </a:xfrm>
        </p:grpSpPr>
        <p:grpSp>
          <p:nvGrpSpPr>
            <p:cNvPr id="4" name="Group 3"/>
            <p:cNvGrpSpPr/>
            <p:nvPr/>
          </p:nvGrpSpPr>
          <p:grpSpPr>
            <a:xfrm>
              <a:off x="5358770" y="622549"/>
              <a:ext cx="6681586" cy="5932269"/>
              <a:chOff x="5358525" y="621732"/>
              <a:chExt cx="6683482" cy="5933953"/>
            </a:xfrm>
          </p:grpSpPr>
          <p:sp>
            <p:nvSpPr>
              <p:cNvPr id="32" name="Freeform 27"/>
              <p:cNvSpPr>
                <a:spLocks/>
              </p:cNvSpPr>
              <p:nvPr/>
            </p:nvSpPr>
            <p:spPr bwMode="auto">
              <a:xfrm>
                <a:off x="7608176" y="4849750"/>
                <a:ext cx="3645432" cy="1468185"/>
              </a:xfrm>
              <a:custGeom>
                <a:avLst/>
                <a:gdLst>
                  <a:gd name="T0" fmla="*/ 769 w 1234"/>
                  <a:gd name="T1" fmla="*/ 319 h 504"/>
                  <a:gd name="T2" fmla="*/ 976 w 1234"/>
                  <a:gd name="T3" fmla="*/ 188 h 504"/>
                  <a:gd name="T4" fmla="*/ 1137 w 1234"/>
                  <a:gd name="T5" fmla="*/ 0 h 504"/>
                  <a:gd name="T6" fmla="*/ 1234 w 1234"/>
                  <a:gd name="T7" fmla="*/ 61 h 504"/>
                  <a:gd name="T8" fmla="*/ 432 w 1234"/>
                  <a:gd name="T9" fmla="*/ 504 h 504"/>
                  <a:gd name="T10" fmla="*/ 0 w 1234"/>
                  <a:gd name="T11" fmla="*/ 400 h 504"/>
                  <a:gd name="T12" fmla="*/ 51 w 1234"/>
                  <a:gd name="T13" fmla="*/ 298 h 504"/>
                  <a:gd name="T14" fmla="*/ 286 w 1234"/>
                  <a:gd name="T15" fmla="*/ 377 h 504"/>
                  <a:gd name="T16" fmla="*/ 286 w 1234"/>
                  <a:gd name="T17" fmla="*/ 377 h 504"/>
                  <a:gd name="T18" fmla="*/ 432 w 1234"/>
                  <a:gd name="T19" fmla="*/ 390 h 504"/>
                  <a:gd name="T20" fmla="*/ 532 w 1234"/>
                  <a:gd name="T21" fmla="*/ 384 h 504"/>
                  <a:gd name="T22" fmla="*/ 769 w 1234"/>
                  <a:gd name="T23" fmla="*/ 319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4" h="504">
                    <a:moveTo>
                      <a:pt x="769" y="319"/>
                    </a:moveTo>
                    <a:cubicBezTo>
                      <a:pt x="844" y="286"/>
                      <a:pt x="914" y="241"/>
                      <a:pt x="976" y="188"/>
                    </a:cubicBezTo>
                    <a:cubicBezTo>
                      <a:pt x="1038" y="134"/>
                      <a:pt x="1093" y="71"/>
                      <a:pt x="1137" y="0"/>
                    </a:cubicBezTo>
                    <a:cubicBezTo>
                      <a:pt x="1234" y="61"/>
                      <a:pt x="1234" y="61"/>
                      <a:pt x="1234" y="61"/>
                    </a:cubicBezTo>
                    <a:cubicBezTo>
                      <a:pt x="1066" y="327"/>
                      <a:pt x="770" y="504"/>
                      <a:pt x="432" y="504"/>
                    </a:cubicBezTo>
                    <a:cubicBezTo>
                      <a:pt x="276" y="504"/>
                      <a:pt x="129" y="467"/>
                      <a:pt x="0" y="400"/>
                    </a:cubicBezTo>
                    <a:cubicBezTo>
                      <a:pt x="51" y="298"/>
                      <a:pt x="51" y="298"/>
                      <a:pt x="51" y="298"/>
                    </a:cubicBezTo>
                    <a:cubicBezTo>
                      <a:pt x="124" y="336"/>
                      <a:pt x="203" y="363"/>
                      <a:pt x="286" y="377"/>
                    </a:cubicBezTo>
                    <a:cubicBezTo>
                      <a:pt x="286" y="377"/>
                      <a:pt x="286" y="377"/>
                      <a:pt x="286" y="377"/>
                    </a:cubicBezTo>
                    <a:cubicBezTo>
                      <a:pt x="333" y="386"/>
                      <a:pt x="382" y="390"/>
                      <a:pt x="432" y="390"/>
                    </a:cubicBezTo>
                    <a:cubicBezTo>
                      <a:pt x="466" y="390"/>
                      <a:pt x="499" y="388"/>
                      <a:pt x="532" y="384"/>
                    </a:cubicBezTo>
                    <a:cubicBezTo>
                      <a:pt x="615" y="374"/>
                      <a:pt x="695" y="352"/>
                      <a:pt x="769" y="319"/>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33" name="Freeform 28"/>
              <p:cNvSpPr>
                <a:spLocks/>
              </p:cNvSpPr>
              <p:nvPr/>
            </p:nvSpPr>
            <p:spPr bwMode="auto">
              <a:xfrm>
                <a:off x="8874996" y="806452"/>
                <a:ext cx="2804540" cy="4220838"/>
              </a:xfrm>
              <a:custGeom>
                <a:avLst/>
                <a:gdLst>
                  <a:gd name="T0" fmla="*/ 835 w 949"/>
                  <a:gd name="T1" fmla="*/ 946 h 1449"/>
                  <a:gd name="T2" fmla="*/ 832 w 949"/>
                  <a:gd name="T3" fmla="*/ 874 h 1449"/>
                  <a:gd name="T4" fmla="*/ 774 w 949"/>
                  <a:gd name="T5" fmla="*/ 632 h 1449"/>
                  <a:gd name="T6" fmla="*/ 649 w 949"/>
                  <a:gd name="T7" fmla="*/ 422 h 1449"/>
                  <a:gd name="T8" fmla="*/ 467 w 949"/>
                  <a:gd name="T9" fmla="*/ 256 h 1449"/>
                  <a:gd name="T10" fmla="*/ 244 w 949"/>
                  <a:gd name="T11" fmla="*/ 150 h 1449"/>
                  <a:gd name="T12" fmla="*/ 3 w 949"/>
                  <a:gd name="T13" fmla="*/ 114 h 1449"/>
                  <a:gd name="T14" fmla="*/ 0 w 949"/>
                  <a:gd name="T15" fmla="*/ 114 h 1449"/>
                  <a:gd name="T16" fmla="*/ 0 w 949"/>
                  <a:gd name="T17" fmla="*/ 0 h 1449"/>
                  <a:gd name="T18" fmla="*/ 3 w 949"/>
                  <a:gd name="T19" fmla="*/ 0 h 1449"/>
                  <a:gd name="T20" fmla="*/ 949 w 949"/>
                  <a:gd name="T21" fmla="*/ 946 h 1449"/>
                  <a:gd name="T22" fmla="*/ 805 w 949"/>
                  <a:gd name="T23" fmla="*/ 1449 h 1449"/>
                  <a:gd name="T24" fmla="*/ 708 w 949"/>
                  <a:gd name="T25" fmla="*/ 1388 h 1449"/>
                  <a:gd name="T26" fmla="*/ 817 w 949"/>
                  <a:gd name="T27" fmla="*/ 1121 h 1449"/>
                  <a:gd name="T28" fmla="*/ 835 w 949"/>
                  <a:gd name="T29" fmla="*/ 946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9" h="1449">
                    <a:moveTo>
                      <a:pt x="835" y="946"/>
                    </a:moveTo>
                    <a:cubicBezTo>
                      <a:pt x="835" y="922"/>
                      <a:pt x="834" y="898"/>
                      <a:pt x="832" y="874"/>
                    </a:cubicBezTo>
                    <a:cubicBezTo>
                      <a:pt x="825" y="789"/>
                      <a:pt x="805" y="708"/>
                      <a:pt x="774" y="632"/>
                    </a:cubicBezTo>
                    <a:cubicBezTo>
                      <a:pt x="743" y="556"/>
                      <a:pt x="700" y="485"/>
                      <a:pt x="649" y="422"/>
                    </a:cubicBezTo>
                    <a:cubicBezTo>
                      <a:pt x="597" y="358"/>
                      <a:pt x="536" y="302"/>
                      <a:pt x="467" y="256"/>
                    </a:cubicBezTo>
                    <a:cubicBezTo>
                      <a:pt x="399" y="210"/>
                      <a:pt x="324" y="174"/>
                      <a:pt x="244" y="150"/>
                    </a:cubicBezTo>
                    <a:cubicBezTo>
                      <a:pt x="168" y="127"/>
                      <a:pt x="87" y="114"/>
                      <a:pt x="3" y="114"/>
                    </a:cubicBezTo>
                    <a:cubicBezTo>
                      <a:pt x="2" y="114"/>
                      <a:pt x="1" y="114"/>
                      <a:pt x="0" y="114"/>
                    </a:cubicBezTo>
                    <a:cubicBezTo>
                      <a:pt x="0" y="0"/>
                      <a:pt x="0" y="0"/>
                      <a:pt x="0" y="0"/>
                    </a:cubicBezTo>
                    <a:cubicBezTo>
                      <a:pt x="1" y="0"/>
                      <a:pt x="2" y="0"/>
                      <a:pt x="3" y="0"/>
                    </a:cubicBezTo>
                    <a:cubicBezTo>
                      <a:pt x="525" y="0"/>
                      <a:pt x="949" y="424"/>
                      <a:pt x="949" y="946"/>
                    </a:cubicBezTo>
                    <a:cubicBezTo>
                      <a:pt x="949" y="1131"/>
                      <a:pt x="896" y="1303"/>
                      <a:pt x="805" y="1449"/>
                    </a:cubicBezTo>
                    <a:cubicBezTo>
                      <a:pt x="708" y="1388"/>
                      <a:pt x="708" y="1388"/>
                      <a:pt x="708" y="1388"/>
                    </a:cubicBezTo>
                    <a:cubicBezTo>
                      <a:pt x="759" y="1307"/>
                      <a:pt x="796" y="1217"/>
                      <a:pt x="817" y="1121"/>
                    </a:cubicBezTo>
                    <a:cubicBezTo>
                      <a:pt x="829" y="1064"/>
                      <a:pt x="835" y="1006"/>
                      <a:pt x="835" y="946"/>
                    </a:cubicBez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34" name="Freeform 29"/>
              <p:cNvSpPr>
                <a:spLocks/>
              </p:cNvSpPr>
              <p:nvPr/>
            </p:nvSpPr>
            <p:spPr bwMode="auto">
              <a:xfrm>
                <a:off x="6089246" y="806452"/>
                <a:ext cx="2785749" cy="5208891"/>
              </a:xfrm>
              <a:custGeom>
                <a:avLst/>
                <a:gdLst>
                  <a:gd name="T0" fmla="*/ 174 w 943"/>
                  <a:gd name="T1" fmla="*/ 636 h 1788"/>
                  <a:gd name="T2" fmla="*/ 117 w 943"/>
                  <a:gd name="T3" fmla="*/ 876 h 1788"/>
                  <a:gd name="T4" fmla="*/ 114 w 943"/>
                  <a:gd name="T5" fmla="*/ 946 h 1788"/>
                  <a:gd name="T6" fmla="*/ 132 w 943"/>
                  <a:gd name="T7" fmla="*/ 1120 h 1788"/>
                  <a:gd name="T8" fmla="*/ 219 w 943"/>
                  <a:gd name="T9" fmla="*/ 1351 h 1788"/>
                  <a:gd name="T10" fmla="*/ 368 w 943"/>
                  <a:gd name="T11" fmla="*/ 1545 h 1788"/>
                  <a:gd name="T12" fmla="*/ 565 w 943"/>
                  <a:gd name="T13" fmla="*/ 1686 h 1788"/>
                  <a:gd name="T14" fmla="*/ 514 w 943"/>
                  <a:gd name="T15" fmla="*/ 1788 h 1788"/>
                  <a:gd name="T16" fmla="*/ 0 w 943"/>
                  <a:gd name="T17" fmla="*/ 946 h 1788"/>
                  <a:gd name="T18" fmla="*/ 943 w 943"/>
                  <a:gd name="T19" fmla="*/ 0 h 1788"/>
                  <a:gd name="T20" fmla="*/ 943 w 943"/>
                  <a:gd name="T21" fmla="*/ 114 h 1788"/>
                  <a:gd name="T22" fmla="*/ 700 w 943"/>
                  <a:gd name="T23" fmla="*/ 151 h 1788"/>
                  <a:gd name="T24" fmla="*/ 478 w 943"/>
                  <a:gd name="T25" fmla="*/ 258 h 1788"/>
                  <a:gd name="T26" fmla="*/ 298 w 943"/>
                  <a:gd name="T27" fmla="*/ 424 h 1788"/>
                  <a:gd name="T28" fmla="*/ 174 w 943"/>
                  <a:gd name="T29" fmla="*/ 636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3" h="1788">
                    <a:moveTo>
                      <a:pt x="174" y="636"/>
                    </a:moveTo>
                    <a:cubicBezTo>
                      <a:pt x="144" y="711"/>
                      <a:pt x="124" y="792"/>
                      <a:pt x="117" y="876"/>
                    </a:cubicBezTo>
                    <a:cubicBezTo>
                      <a:pt x="115" y="899"/>
                      <a:pt x="114" y="923"/>
                      <a:pt x="114" y="946"/>
                    </a:cubicBezTo>
                    <a:cubicBezTo>
                      <a:pt x="114" y="1006"/>
                      <a:pt x="120" y="1064"/>
                      <a:pt x="132" y="1120"/>
                    </a:cubicBezTo>
                    <a:cubicBezTo>
                      <a:pt x="150" y="1202"/>
                      <a:pt x="179" y="1280"/>
                      <a:pt x="219" y="1351"/>
                    </a:cubicBezTo>
                    <a:cubicBezTo>
                      <a:pt x="259" y="1423"/>
                      <a:pt x="309" y="1488"/>
                      <a:pt x="368" y="1545"/>
                    </a:cubicBezTo>
                    <a:cubicBezTo>
                      <a:pt x="426" y="1601"/>
                      <a:pt x="493" y="1649"/>
                      <a:pt x="565" y="1686"/>
                    </a:cubicBezTo>
                    <a:cubicBezTo>
                      <a:pt x="514" y="1788"/>
                      <a:pt x="514" y="1788"/>
                      <a:pt x="514" y="1788"/>
                    </a:cubicBezTo>
                    <a:cubicBezTo>
                      <a:pt x="209" y="1631"/>
                      <a:pt x="0" y="1313"/>
                      <a:pt x="0" y="946"/>
                    </a:cubicBezTo>
                    <a:cubicBezTo>
                      <a:pt x="0" y="425"/>
                      <a:pt x="422" y="2"/>
                      <a:pt x="943" y="0"/>
                    </a:cubicBezTo>
                    <a:cubicBezTo>
                      <a:pt x="943" y="114"/>
                      <a:pt x="943" y="114"/>
                      <a:pt x="943" y="114"/>
                    </a:cubicBezTo>
                    <a:cubicBezTo>
                      <a:pt x="859" y="115"/>
                      <a:pt x="777" y="128"/>
                      <a:pt x="700" y="151"/>
                    </a:cubicBezTo>
                    <a:cubicBezTo>
                      <a:pt x="620" y="176"/>
                      <a:pt x="546" y="212"/>
                      <a:pt x="478" y="258"/>
                    </a:cubicBezTo>
                    <a:cubicBezTo>
                      <a:pt x="410" y="304"/>
                      <a:pt x="350" y="360"/>
                      <a:pt x="298" y="424"/>
                    </a:cubicBezTo>
                    <a:cubicBezTo>
                      <a:pt x="247" y="488"/>
                      <a:pt x="205" y="559"/>
                      <a:pt x="174" y="636"/>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63" name="TextBox 62"/>
              <p:cNvSpPr txBox="1"/>
              <p:nvPr/>
            </p:nvSpPr>
            <p:spPr>
              <a:xfrm rot="20656954">
                <a:off x="6143051" y="837224"/>
                <a:ext cx="5559590" cy="5380311"/>
              </a:xfrm>
              <a:prstGeom prst="rect">
                <a:avLst/>
              </a:prstGeom>
              <a:noFill/>
            </p:spPr>
            <p:txBody>
              <a:bodyPr spcFirstLastPara="1" wrap="none" lIns="175615" tIns="140492" rIns="175615" bIns="140492" numCol="1" rtlCol="0">
                <a:prstTxWarp prst="textArchDown">
                  <a:avLst>
                    <a:gd name="adj" fmla="val 20724628"/>
                  </a:avLst>
                </a:prstTxWarp>
                <a:spAutoFit/>
              </a:bodyPr>
              <a:lstStyle/>
              <a:p>
                <a:pPr algn="ctr" defTabSz="913254">
                  <a:lnSpc>
                    <a:spcPct val="90000"/>
                  </a:lnSpc>
                  <a:spcAft>
                    <a:spcPts val="588"/>
                  </a:spcAft>
                </a:pPr>
                <a:r>
                  <a:rPr lang="en-US" sz="1400" dirty="0">
                    <a:gradFill>
                      <a:gsLst>
                        <a:gs pos="2917">
                          <a:srgbClr val="FFFFFF"/>
                        </a:gs>
                        <a:gs pos="100000">
                          <a:srgbClr val="FFFFFF"/>
                        </a:gs>
                      </a:gsLst>
                      <a:lin ang="5400000" scaled="0"/>
                    </a:gradFill>
                  </a:rPr>
                  <a:t> What we deliver to customers</a:t>
                </a:r>
              </a:p>
            </p:txBody>
          </p:sp>
          <p:pic>
            <p:nvPicPr>
              <p:cNvPr id="88" name="Picture 87"/>
              <p:cNvPicPr>
                <a:picLocks noChangeAspect="1"/>
              </p:cNvPicPr>
              <p:nvPr/>
            </p:nvPicPr>
            <p:blipFill>
              <a:blip r:embed="rId3"/>
              <a:stretch>
                <a:fillRect/>
              </a:stretch>
            </p:blipFill>
            <p:spPr>
              <a:xfrm>
                <a:off x="10221153" y="804829"/>
                <a:ext cx="1745844" cy="4279397"/>
              </a:xfrm>
              <a:prstGeom prst="rect">
                <a:avLst/>
              </a:prstGeom>
              <a:ln>
                <a:noFill/>
              </a:ln>
            </p:spPr>
          </p:pic>
          <p:sp>
            <p:nvSpPr>
              <p:cNvPr id="65" name="TextBox 64"/>
              <p:cNvSpPr txBox="1"/>
              <p:nvPr/>
            </p:nvSpPr>
            <p:spPr>
              <a:xfrm rot="16808728">
                <a:off x="6600145" y="789071"/>
                <a:ext cx="5218436" cy="5665288"/>
              </a:xfrm>
              <a:prstGeom prst="rect">
                <a:avLst/>
              </a:prstGeom>
              <a:noFill/>
            </p:spPr>
            <p:txBody>
              <a:bodyPr spcFirstLastPara="1" wrap="none" lIns="175615" tIns="140492" rIns="175615" bIns="140492" numCol="1" rtlCol="0">
                <a:prstTxWarp prst="textArchUp">
                  <a:avLst>
                    <a:gd name="adj" fmla="val 12494022"/>
                  </a:avLst>
                </a:prstTxWarp>
                <a:spAutoFit/>
              </a:bodyPr>
              <a:lstStyle/>
              <a:p>
                <a:pPr algn="ctr" defTabSz="913254">
                  <a:lnSpc>
                    <a:spcPct val="90000"/>
                  </a:lnSpc>
                  <a:spcAft>
                    <a:spcPts val="588"/>
                  </a:spcAft>
                </a:pPr>
                <a:r>
                  <a:rPr lang="en-US" sz="1400" dirty="0">
                    <a:gradFill>
                      <a:gsLst>
                        <a:gs pos="2917">
                          <a:srgbClr val="FFFFFF"/>
                        </a:gs>
                        <a:gs pos="100000">
                          <a:srgbClr val="FFFFFF"/>
                        </a:gs>
                      </a:gsLst>
                      <a:lin ang="5400000" scaled="0"/>
                    </a:gradFill>
                  </a:rPr>
                  <a:t>Protecting Microsoft assets, IP, and customer data</a:t>
                </a:r>
              </a:p>
            </p:txBody>
          </p:sp>
          <p:sp>
            <p:nvSpPr>
              <p:cNvPr id="11" name="TextBox 10"/>
              <p:cNvSpPr txBox="1"/>
              <p:nvPr/>
            </p:nvSpPr>
            <p:spPr>
              <a:xfrm>
                <a:off x="7497146" y="621732"/>
                <a:ext cx="2976497" cy="1237941"/>
              </a:xfrm>
              <a:prstGeom prst="rect">
                <a:avLst/>
              </a:prstGeom>
              <a:noFill/>
            </p:spPr>
            <p:txBody>
              <a:bodyPr spcFirstLastPara="1" wrap="none" lIns="175615" tIns="140492" rIns="175615" bIns="140492" numCol="1" rtlCol="0">
                <a:prstTxWarp prst="textArchUp">
                  <a:avLst>
                    <a:gd name="adj" fmla="val 11398880"/>
                  </a:avLst>
                </a:prstTxWarp>
                <a:spAutoFit/>
              </a:bodyPr>
              <a:lstStyle/>
              <a:p>
                <a:pPr algn="ctr" defTabSz="913254">
                  <a:lnSpc>
                    <a:spcPct val="90000"/>
                  </a:lnSpc>
                  <a:spcAft>
                    <a:spcPts val="588"/>
                  </a:spcAft>
                </a:pPr>
                <a:r>
                  <a:rPr lang="en-US" sz="1600" dirty="0">
                    <a:solidFill>
                      <a:srgbClr val="FFFFFF"/>
                    </a:solidFill>
                  </a:rPr>
                  <a:t>Protect/Detect/Respond</a:t>
                </a:r>
              </a:p>
            </p:txBody>
          </p:sp>
          <p:sp>
            <p:nvSpPr>
              <p:cNvPr id="12" name="Freeform 6"/>
              <p:cNvSpPr>
                <a:spLocks/>
              </p:cNvSpPr>
              <p:nvPr/>
            </p:nvSpPr>
            <p:spPr bwMode="auto">
              <a:xfrm>
                <a:off x="7175986" y="4167375"/>
                <a:ext cx="1315362" cy="1550008"/>
              </a:xfrm>
              <a:custGeom>
                <a:avLst/>
                <a:gdLst>
                  <a:gd name="T0" fmla="*/ 445 w 445"/>
                  <a:gd name="T1" fmla="*/ 48 h 532"/>
                  <a:gd name="T2" fmla="*/ 197 w 445"/>
                  <a:gd name="T3" fmla="*/ 532 h 532"/>
                  <a:gd name="T4" fmla="*/ 0 w 445"/>
                  <a:gd name="T5" fmla="*/ 391 h 532"/>
                  <a:gd name="T6" fmla="*/ 378 w 445"/>
                  <a:gd name="T7" fmla="*/ 0 h 532"/>
                  <a:gd name="T8" fmla="*/ 378 w 445"/>
                  <a:gd name="T9" fmla="*/ 0 h 532"/>
                  <a:gd name="T10" fmla="*/ 445 w 445"/>
                  <a:gd name="T11" fmla="*/ 48 h 532"/>
                </a:gdLst>
                <a:ahLst/>
                <a:cxnLst>
                  <a:cxn ang="0">
                    <a:pos x="T0" y="T1"/>
                  </a:cxn>
                  <a:cxn ang="0">
                    <a:pos x="T2" y="T3"/>
                  </a:cxn>
                  <a:cxn ang="0">
                    <a:pos x="T4" y="T5"/>
                  </a:cxn>
                  <a:cxn ang="0">
                    <a:pos x="T6" y="T7"/>
                  </a:cxn>
                  <a:cxn ang="0">
                    <a:pos x="T8" y="T9"/>
                  </a:cxn>
                  <a:cxn ang="0">
                    <a:pos x="T10" y="T11"/>
                  </a:cxn>
                </a:cxnLst>
                <a:rect l="0" t="0" r="r" b="b"/>
                <a:pathLst>
                  <a:path w="445" h="532">
                    <a:moveTo>
                      <a:pt x="445" y="48"/>
                    </a:moveTo>
                    <a:cubicBezTo>
                      <a:pt x="197" y="532"/>
                      <a:pt x="197" y="532"/>
                      <a:pt x="197" y="532"/>
                    </a:cubicBezTo>
                    <a:cubicBezTo>
                      <a:pt x="125" y="495"/>
                      <a:pt x="58" y="447"/>
                      <a:pt x="0" y="391"/>
                    </a:cubicBezTo>
                    <a:cubicBezTo>
                      <a:pt x="378" y="0"/>
                      <a:pt x="378" y="0"/>
                      <a:pt x="378" y="0"/>
                    </a:cubicBezTo>
                    <a:cubicBezTo>
                      <a:pt x="378" y="0"/>
                      <a:pt x="378" y="0"/>
                      <a:pt x="378" y="0"/>
                    </a:cubicBezTo>
                    <a:cubicBezTo>
                      <a:pt x="398" y="19"/>
                      <a:pt x="420" y="35"/>
                      <a:pt x="445" y="48"/>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13" name="Freeform 7"/>
              <p:cNvSpPr>
                <a:spLocks/>
              </p:cNvSpPr>
              <p:nvPr/>
            </p:nvSpPr>
            <p:spPr bwMode="auto">
              <a:xfrm>
                <a:off x="6735967" y="3966677"/>
                <a:ext cx="1558078" cy="1340046"/>
              </a:xfrm>
              <a:custGeom>
                <a:avLst/>
                <a:gdLst>
                  <a:gd name="T0" fmla="*/ 475 w 527"/>
                  <a:gd name="T1" fmla="*/ 0 h 460"/>
                  <a:gd name="T2" fmla="*/ 527 w 527"/>
                  <a:gd name="T3" fmla="*/ 69 h 460"/>
                  <a:gd name="T4" fmla="*/ 527 w 527"/>
                  <a:gd name="T5" fmla="*/ 69 h 460"/>
                  <a:gd name="T6" fmla="*/ 149 w 527"/>
                  <a:gd name="T7" fmla="*/ 460 h 460"/>
                  <a:gd name="T8" fmla="*/ 0 w 527"/>
                  <a:gd name="T9" fmla="*/ 266 h 460"/>
                  <a:gd name="T10" fmla="*/ 475 w 527"/>
                  <a:gd name="T11" fmla="*/ 0 h 460"/>
                </a:gdLst>
                <a:ahLst/>
                <a:cxnLst>
                  <a:cxn ang="0">
                    <a:pos x="T0" y="T1"/>
                  </a:cxn>
                  <a:cxn ang="0">
                    <a:pos x="T2" y="T3"/>
                  </a:cxn>
                  <a:cxn ang="0">
                    <a:pos x="T4" y="T5"/>
                  </a:cxn>
                  <a:cxn ang="0">
                    <a:pos x="T6" y="T7"/>
                  </a:cxn>
                  <a:cxn ang="0">
                    <a:pos x="T8" y="T9"/>
                  </a:cxn>
                  <a:cxn ang="0">
                    <a:pos x="T10" y="T11"/>
                  </a:cxn>
                </a:cxnLst>
                <a:rect l="0" t="0" r="r" b="b"/>
                <a:pathLst>
                  <a:path w="527" h="460">
                    <a:moveTo>
                      <a:pt x="475" y="0"/>
                    </a:moveTo>
                    <a:cubicBezTo>
                      <a:pt x="489" y="26"/>
                      <a:pt x="507" y="49"/>
                      <a:pt x="527" y="69"/>
                    </a:cubicBezTo>
                    <a:cubicBezTo>
                      <a:pt x="527" y="69"/>
                      <a:pt x="527" y="69"/>
                      <a:pt x="527" y="69"/>
                    </a:cubicBezTo>
                    <a:cubicBezTo>
                      <a:pt x="149" y="460"/>
                      <a:pt x="149" y="460"/>
                      <a:pt x="149" y="460"/>
                    </a:cubicBezTo>
                    <a:cubicBezTo>
                      <a:pt x="90" y="403"/>
                      <a:pt x="40" y="338"/>
                      <a:pt x="0" y="266"/>
                    </a:cubicBezTo>
                    <a:cubicBezTo>
                      <a:pt x="475" y="0"/>
                      <a:pt x="475" y="0"/>
                      <a:pt x="475" y="0"/>
                    </a:cubicBezTo>
                    <a:close/>
                  </a:path>
                </a:pathLst>
              </a:custGeom>
              <a:solidFill>
                <a:srgbClr val="0F8A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14" name="Freeform 8"/>
              <p:cNvSpPr>
                <a:spLocks/>
              </p:cNvSpPr>
              <p:nvPr/>
            </p:nvSpPr>
            <p:spPr bwMode="auto">
              <a:xfrm>
                <a:off x="6479157" y="3732015"/>
                <a:ext cx="1659862" cy="1009667"/>
              </a:xfrm>
              <a:custGeom>
                <a:avLst/>
                <a:gdLst>
                  <a:gd name="T0" fmla="*/ 562 w 562"/>
                  <a:gd name="T1" fmla="*/ 81 h 347"/>
                  <a:gd name="T2" fmla="*/ 562 w 562"/>
                  <a:gd name="T3" fmla="*/ 81 h 347"/>
                  <a:gd name="T4" fmla="*/ 87 w 562"/>
                  <a:gd name="T5" fmla="*/ 347 h 347"/>
                  <a:gd name="T6" fmla="*/ 0 w 562"/>
                  <a:gd name="T7" fmla="*/ 116 h 347"/>
                  <a:gd name="T8" fmla="*/ 532 w 562"/>
                  <a:gd name="T9" fmla="*/ 0 h 347"/>
                  <a:gd name="T10" fmla="*/ 532 w 562"/>
                  <a:gd name="T11" fmla="*/ 0 h 347"/>
                  <a:gd name="T12" fmla="*/ 562 w 562"/>
                  <a:gd name="T13" fmla="*/ 81 h 347"/>
                </a:gdLst>
                <a:ahLst/>
                <a:cxnLst>
                  <a:cxn ang="0">
                    <a:pos x="T0" y="T1"/>
                  </a:cxn>
                  <a:cxn ang="0">
                    <a:pos x="T2" y="T3"/>
                  </a:cxn>
                  <a:cxn ang="0">
                    <a:pos x="T4" y="T5"/>
                  </a:cxn>
                  <a:cxn ang="0">
                    <a:pos x="T6" y="T7"/>
                  </a:cxn>
                  <a:cxn ang="0">
                    <a:pos x="T8" y="T9"/>
                  </a:cxn>
                  <a:cxn ang="0">
                    <a:pos x="T10" y="T11"/>
                  </a:cxn>
                  <a:cxn ang="0">
                    <a:pos x="T12" y="T13"/>
                  </a:cxn>
                </a:cxnLst>
                <a:rect l="0" t="0" r="r" b="b"/>
                <a:pathLst>
                  <a:path w="562" h="347">
                    <a:moveTo>
                      <a:pt x="562" y="81"/>
                    </a:moveTo>
                    <a:cubicBezTo>
                      <a:pt x="562" y="81"/>
                      <a:pt x="562" y="81"/>
                      <a:pt x="562" y="81"/>
                    </a:cubicBezTo>
                    <a:cubicBezTo>
                      <a:pt x="87" y="347"/>
                      <a:pt x="87" y="347"/>
                      <a:pt x="87" y="347"/>
                    </a:cubicBezTo>
                    <a:cubicBezTo>
                      <a:pt x="47" y="276"/>
                      <a:pt x="18" y="198"/>
                      <a:pt x="0" y="116"/>
                    </a:cubicBezTo>
                    <a:cubicBezTo>
                      <a:pt x="532" y="0"/>
                      <a:pt x="532" y="0"/>
                      <a:pt x="532" y="0"/>
                    </a:cubicBezTo>
                    <a:cubicBezTo>
                      <a:pt x="532" y="0"/>
                      <a:pt x="532" y="0"/>
                      <a:pt x="532" y="0"/>
                    </a:cubicBezTo>
                    <a:cubicBezTo>
                      <a:pt x="538" y="29"/>
                      <a:pt x="548" y="56"/>
                      <a:pt x="562" y="81"/>
                    </a:cubicBezTo>
                    <a:close/>
                  </a:path>
                </a:pathLst>
              </a:custGeom>
              <a:solidFill>
                <a:srgbClr val="1F91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15" name="Freeform 9"/>
              <p:cNvSpPr>
                <a:spLocks/>
              </p:cNvSpPr>
              <p:nvPr/>
            </p:nvSpPr>
            <p:spPr bwMode="auto">
              <a:xfrm>
                <a:off x="6425917" y="3358407"/>
                <a:ext cx="1625411" cy="710163"/>
              </a:xfrm>
              <a:custGeom>
                <a:avLst/>
                <a:gdLst>
                  <a:gd name="T0" fmla="*/ 550 w 550"/>
                  <a:gd name="T1" fmla="*/ 128 h 244"/>
                  <a:gd name="T2" fmla="*/ 550 w 550"/>
                  <a:gd name="T3" fmla="*/ 128 h 244"/>
                  <a:gd name="T4" fmla="*/ 18 w 550"/>
                  <a:gd name="T5" fmla="*/ 244 h 244"/>
                  <a:gd name="T6" fmla="*/ 0 w 550"/>
                  <a:gd name="T7" fmla="*/ 70 h 244"/>
                  <a:gd name="T8" fmla="*/ 3 w 550"/>
                  <a:gd name="T9" fmla="*/ 0 h 244"/>
                  <a:gd name="T10" fmla="*/ 545 w 550"/>
                  <a:gd name="T11" fmla="*/ 45 h 244"/>
                  <a:gd name="T12" fmla="*/ 544 w 550"/>
                  <a:gd name="T13" fmla="*/ 70 h 244"/>
                  <a:gd name="T14" fmla="*/ 550 w 550"/>
                  <a:gd name="T15" fmla="*/ 128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 h="244">
                    <a:moveTo>
                      <a:pt x="550" y="128"/>
                    </a:moveTo>
                    <a:cubicBezTo>
                      <a:pt x="550" y="128"/>
                      <a:pt x="550" y="128"/>
                      <a:pt x="550" y="128"/>
                    </a:cubicBezTo>
                    <a:cubicBezTo>
                      <a:pt x="18" y="244"/>
                      <a:pt x="18" y="244"/>
                      <a:pt x="18" y="244"/>
                    </a:cubicBezTo>
                    <a:cubicBezTo>
                      <a:pt x="6" y="188"/>
                      <a:pt x="0" y="130"/>
                      <a:pt x="0" y="70"/>
                    </a:cubicBezTo>
                    <a:cubicBezTo>
                      <a:pt x="0" y="47"/>
                      <a:pt x="1" y="23"/>
                      <a:pt x="3" y="0"/>
                    </a:cubicBezTo>
                    <a:cubicBezTo>
                      <a:pt x="545" y="45"/>
                      <a:pt x="545" y="45"/>
                      <a:pt x="545" y="45"/>
                    </a:cubicBezTo>
                    <a:cubicBezTo>
                      <a:pt x="544" y="53"/>
                      <a:pt x="544" y="62"/>
                      <a:pt x="544" y="70"/>
                    </a:cubicBezTo>
                    <a:cubicBezTo>
                      <a:pt x="544" y="90"/>
                      <a:pt x="546" y="110"/>
                      <a:pt x="550" y="128"/>
                    </a:cubicBez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16" name="Freeform 10"/>
              <p:cNvSpPr>
                <a:spLocks/>
              </p:cNvSpPr>
              <p:nvPr/>
            </p:nvSpPr>
            <p:spPr bwMode="auto">
              <a:xfrm>
                <a:off x="6435312" y="2659051"/>
                <a:ext cx="1656730" cy="830582"/>
              </a:xfrm>
              <a:custGeom>
                <a:avLst/>
                <a:gdLst>
                  <a:gd name="T0" fmla="*/ 57 w 561"/>
                  <a:gd name="T1" fmla="*/ 0 h 285"/>
                  <a:gd name="T2" fmla="*/ 561 w 561"/>
                  <a:gd name="T3" fmla="*/ 204 h 285"/>
                  <a:gd name="T4" fmla="*/ 542 w 561"/>
                  <a:gd name="T5" fmla="*/ 285 h 285"/>
                  <a:gd name="T6" fmla="*/ 0 w 561"/>
                  <a:gd name="T7" fmla="*/ 240 h 285"/>
                  <a:gd name="T8" fmla="*/ 57 w 561"/>
                  <a:gd name="T9" fmla="*/ 0 h 285"/>
                </a:gdLst>
                <a:ahLst/>
                <a:cxnLst>
                  <a:cxn ang="0">
                    <a:pos x="T0" y="T1"/>
                  </a:cxn>
                  <a:cxn ang="0">
                    <a:pos x="T2" y="T3"/>
                  </a:cxn>
                  <a:cxn ang="0">
                    <a:pos x="T4" y="T5"/>
                  </a:cxn>
                  <a:cxn ang="0">
                    <a:pos x="T6" y="T7"/>
                  </a:cxn>
                  <a:cxn ang="0">
                    <a:pos x="T8" y="T9"/>
                  </a:cxn>
                </a:cxnLst>
                <a:rect l="0" t="0" r="r" b="b"/>
                <a:pathLst>
                  <a:path w="561" h="285">
                    <a:moveTo>
                      <a:pt x="57" y="0"/>
                    </a:moveTo>
                    <a:cubicBezTo>
                      <a:pt x="561" y="204"/>
                      <a:pt x="561" y="204"/>
                      <a:pt x="561" y="204"/>
                    </a:cubicBezTo>
                    <a:cubicBezTo>
                      <a:pt x="551" y="229"/>
                      <a:pt x="545" y="257"/>
                      <a:pt x="542" y="285"/>
                    </a:cubicBezTo>
                    <a:cubicBezTo>
                      <a:pt x="0" y="240"/>
                      <a:pt x="0" y="240"/>
                      <a:pt x="0" y="240"/>
                    </a:cubicBezTo>
                    <a:cubicBezTo>
                      <a:pt x="7" y="156"/>
                      <a:pt x="27" y="75"/>
                      <a:pt x="57" y="0"/>
                    </a:cubicBezTo>
                    <a:close/>
                  </a:path>
                </a:pathLst>
              </a:custGeom>
              <a:solidFill>
                <a:srgbClr val="0F7A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17" name="Freeform 11"/>
              <p:cNvSpPr>
                <a:spLocks/>
              </p:cNvSpPr>
              <p:nvPr/>
            </p:nvSpPr>
            <p:spPr bwMode="auto">
              <a:xfrm>
                <a:off x="6602864" y="2041518"/>
                <a:ext cx="1612884" cy="1211909"/>
              </a:xfrm>
              <a:custGeom>
                <a:avLst/>
                <a:gdLst>
                  <a:gd name="T0" fmla="*/ 126 w 546"/>
                  <a:gd name="T1" fmla="*/ 2 h 416"/>
                  <a:gd name="T2" fmla="*/ 546 w 546"/>
                  <a:gd name="T3" fmla="*/ 343 h 416"/>
                  <a:gd name="T4" fmla="*/ 504 w 546"/>
                  <a:gd name="T5" fmla="*/ 416 h 416"/>
                  <a:gd name="T6" fmla="*/ 0 w 546"/>
                  <a:gd name="T7" fmla="*/ 212 h 416"/>
                  <a:gd name="T8" fmla="*/ 124 w 546"/>
                  <a:gd name="T9" fmla="*/ 0 h 416"/>
                  <a:gd name="T10" fmla="*/ 126 w 546"/>
                  <a:gd name="T11" fmla="*/ 2 h 416"/>
                </a:gdLst>
                <a:ahLst/>
                <a:cxnLst>
                  <a:cxn ang="0">
                    <a:pos x="T0" y="T1"/>
                  </a:cxn>
                  <a:cxn ang="0">
                    <a:pos x="T2" y="T3"/>
                  </a:cxn>
                  <a:cxn ang="0">
                    <a:pos x="T4" y="T5"/>
                  </a:cxn>
                  <a:cxn ang="0">
                    <a:pos x="T6" y="T7"/>
                  </a:cxn>
                  <a:cxn ang="0">
                    <a:pos x="T8" y="T9"/>
                  </a:cxn>
                  <a:cxn ang="0">
                    <a:pos x="T10" y="T11"/>
                  </a:cxn>
                </a:cxnLst>
                <a:rect l="0" t="0" r="r" b="b"/>
                <a:pathLst>
                  <a:path w="546" h="416">
                    <a:moveTo>
                      <a:pt x="126" y="2"/>
                    </a:moveTo>
                    <a:cubicBezTo>
                      <a:pt x="546" y="343"/>
                      <a:pt x="546" y="343"/>
                      <a:pt x="546" y="343"/>
                    </a:cubicBezTo>
                    <a:cubicBezTo>
                      <a:pt x="529" y="365"/>
                      <a:pt x="515" y="390"/>
                      <a:pt x="504" y="416"/>
                    </a:cubicBezTo>
                    <a:cubicBezTo>
                      <a:pt x="0" y="212"/>
                      <a:pt x="0" y="212"/>
                      <a:pt x="0" y="212"/>
                    </a:cubicBezTo>
                    <a:cubicBezTo>
                      <a:pt x="31" y="135"/>
                      <a:pt x="73" y="64"/>
                      <a:pt x="124" y="0"/>
                    </a:cubicBezTo>
                    <a:lnTo>
                      <a:pt x="126" y="2"/>
                    </a:lnTo>
                    <a:close/>
                  </a:path>
                </a:pathLst>
              </a:custGeom>
              <a:solidFill>
                <a:srgbClr val="1F83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18" name="Freeform 13"/>
              <p:cNvSpPr>
                <a:spLocks/>
              </p:cNvSpPr>
              <p:nvPr/>
            </p:nvSpPr>
            <p:spPr bwMode="auto">
              <a:xfrm>
                <a:off x="7501694" y="1246445"/>
                <a:ext cx="1122756" cy="1625656"/>
              </a:xfrm>
              <a:custGeom>
                <a:avLst/>
                <a:gdLst>
                  <a:gd name="T0" fmla="*/ 222 w 380"/>
                  <a:gd name="T1" fmla="*/ 0 h 558"/>
                  <a:gd name="T2" fmla="*/ 380 w 380"/>
                  <a:gd name="T3" fmla="*/ 521 h 558"/>
                  <a:gd name="T4" fmla="*/ 305 w 380"/>
                  <a:gd name="T5" fmla="*/ 558 h 558"/>
                  <a:gd name="T6" fmla="*/ 0 w 380"/>
                  <a:gd name="T7" fmla="*/ 107 h 558"/>
                  <a:gd name="T8" fmla="*/ 222 w 380"/>
                  <a:gd name="T9" fmla="*/ 0 h 558"/>
                </a:gdLst>
                <a:ahLst/>
                <a:cxnLst>
                  <a:cxn ang="0">
                    <a:pos x="T0" y="T1"/>
                  </a:cxn>
                  <a:cxn ang="0">
                    <a:pos x="T2" y="T3"/>
                  </a:cxn>
                  <a:cxn ang="0">
                    <a:pos x="T4" y="T5"/>
                  </a:cxn>
                  <a:cxn ang="0">
                    <a:pos x="T6" y="T7"/>
                  </a:cxn>
                  <a:cxn ang="0">
                    <a:pos x="T8" y="T9"/>
                  </a:cxn>
                </a:cxnLst>
                <a:rect l="0" t="0" r="r" b="b"/>
                <a:pathLst>
                  <a:path w="380" h="558">
                    <a:moveTo>
                      <a:pt x="222" y="0"/>
                    </a:moveTo>
                    <a:cubicBezTo>
                      <a:pt x="380" y="521"/>
                      <a:pt x="380" y="521"/>
                      <a:pt x="380" y="521"/>
                    </a:cubicBezTo>
                    <a:cubicBezTo>
                      <a:pt x="353" y="530"/>
                      <a:pt x="328" y="542"/>
                      <a:pt x="305" y="558"/>
                    </a:cubicBezTo>
                    <a:cubicBezTo>
                      <a:pt x="0" y="107"/>
                      <a:pt x="0" y="107"/>
                      <a:pt x="0" y="107"/>
                    </a:cubicBezTo>
                    <a:cubicBezTo>
                      <a:pt x="68" y="61"/>
                      <a:pt x="142" y="25"/>
                      <a:pt x="222" y="0"/>
                    </a:cubicBezTo>
                    <a:close/>
                  </a:path>
                </a:pathLst>
              </a:custGeom>
              <a:solidFill>
                <a:srgbClr val="0F91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19" name="Freeform 14"/>
              <p:cNvSpPr>
                <a:spLocks/>
              </p:cNvSpPr>
              <p:nvPr/>
            </p:nvSpPr>
            <p:spPr bwMode="auto">
              <a:xfrm>
                <a:off x="8157811" y="1139920"/>
                <a:ext cx="717185" cy="1624112"/>
              </a:xfrm>
              <a:custGeom>
                <a:avLst/>
                <a:gdLst>
                  <a:gd name="T0" fmla="*/ 243 w 243"/>
                  <a:gd name="T1" fmla="*/ 544 h 558"/>
                  <a:gd name="T2" fmla="*/ 243 w 243"/>
                  <a:gd name="T3" fmla="*/ 544 h 558"/>
                  <a:gd name="T4" fmla="*/ 158 w 243"/>
                  <a:gd name="T5" fmla="*/ 558 h 558"/>
                  <a:gd name="T6" fmla="*/ 0 w 243"/>
                  <a:gd name="T7" fmla="*/ 37 h 558"/>
                  <a:gd name="T8" fmla="*/ 243 w 243"/>
                  <a:gd name="T9" fmla="*/ 0 h 558"/>
                  <a:gd name="T10" fmla="*/ 243 w 243"/>
                  <a:gd name="T11" fmla="*/ 544 h 558"/>
                </a:gdLst>
                <a:ahLst/>
                <a:cxnLst>
                  <a:cxn ang="0">
                    <a:pos x="T0" y="T1"/>
                  </a:cxn>
                  <a:cxn ang="0">
                    <a:pos x="T2" y="T3"/>
                  </a:cxn>
                  <a:cxn ang="0">
                    <a:pos x="T4" y="T5"/>
                  </a:cxn>
                  <a:cxn ang="0">
                    <a:pos x="T6" y="T7"/>
                  </a:cxn>
                  <a:cxn ang="0">
                    <a:pos x="T8" y="T9"/>
                  </a:cxn>
                  <a:cxn ang="0">
                    <a:pos x="T10" y="T11"/>
                  </a:cxn>
                </a:cxnLst>
                <a:rect l="0" t="0" r="r" b="b"/>
                <a:pathLst>
                  <a:path w="243" h="558">
                    <a:moveTo>
                      <a:pt x="243" y="544"/>
                    </a:moveTo>
                    <a:cubicBezTo>
                      <a:pt x="243" y="544"/>
                      <a:pt x="243" y="544"/>
                      <a:pt x="243" y="544"/>
                    </a:cubicBezTo>
                    <a:cubicBezTo>
                      <a:pt x="214" y="545"/>
                      <a:pt x="185" y="549"/>
                      <a:pt x="158" y="558"/>
                    </a:cubicBezTo>
                    <a:cubicBezTo>
                      <a:pt x="0" y="37"/>
                      <a:pt x="0" y="37"/>
                      <a:pt x="0" y="37"/>
                    </a:cubicBezTo>
                    <a:cubicBezTo>
                      <a:pt x="77" y="14"/>
                      <a:pt x="159" y="1"/>
                      <a:pt x="243" y="0"/>
                    </a:cubicBezTo>
                    <a:lnTo>
                      <a:pt x="243" y="544"/>
                    </a:lnTo>
                    <a:close/>
                  </a:path>
                </a:pathLst>
              </a:custGeom>
              <a:solidFill>
                <a:srgbClr val="1F98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20" name="Freeform 15"/>
              <p:cNvSpPr>
                <a:spLocks/>
              </p:cNvSpPr>
              <p:nvPr/>
            </p:nvSpPr>
            <p:spPr bwMode="auto">
              <a:xfrm>
                <a:off x="8874995" y="1139920"/>
                <a:ext cx="721884" cy="1617936"/>
              </a:xfrm>
              <a:custGeom>
                <a:avLst/>
                <a:gdLst>
                  <a:gd name="T0" fmla="*/ 0 w 244"/>
                  <a:gd name="T1" fmla="*/ 544 h 556"/>
                  <a:gd name="T2" fmla="*/ 0 w 244"/>
                  <a:gd name="T3" fmla="*/ 0 h 556"/>
                  <a:gd name="T4" fmla="*/ 3 w 244"/>
                  <a:gd name="T5" fmla="*/ 0 h 556"/>
                  <a:gd name="T6" fmla="*/ 244 w 244"/>
                  <a:gd name="T7" fmla="*/ 36 h 556"/>
                  <a:gd name="T8" fmla="*/ 85 w 244"/>
                  <a:gd name="T9" fmla="*/ 556 h 556"/>
                  <a:gd name="T10" fmla="*/ 3 w 244"/>
                  <a:gd name="T11" fmla="*/ 544 h 556"/>
                  <a:gd name="T12" fmla="*/ 0 w 244"/>
                  <a:gd name="T13" fmla="*/ 544 h 556"/>
                </a:gdLst>
                <a:ahLst/>
                <a:cxnLst>
                  <a:cxn ang="0">
                    <a:pos x="T0" y="T1"/>
                  </a:cxn>
                  <a:cxn ang="0">
                    <a:pos x="T2" y="T3"/>
                  </a:cxn>
                  <a:cxn ang="0">
                    <a:pos x="T4" y="T5"/>
                  </a:cxn>
                  <a:cxn ang="0">
                    <a:pos x="T6" y="T7"/>
                  </a:cxn>
                  <a:cxn ang="0">
                    <a:pos x="T8" y="T9"/>
                  </a:cxn>
                  <a:cxn ang="0">
                    <a:pos x="T10" y="T11"/>
                  </a:cxn>
                  <a:cxn ang="0">
                    <a:pos x="T12" y="T13"/>
                  </a:cxn>
                </a:cxnLst>
                <a:rect l="0" t="0" r="r" b="b"/>
                <a:pathLst>
                  <a:path w="244" h="556">
                    <a:moveTo>
                      <a:pt x="0" y="544"/>
                    </a:moveTo>
                    <a:cubicBezTo>
                      <a:pt x="0" y="0"/>
                      <a:pt x="0" y="0"/>
                      <a:pt x="0" y="0"/>
                    </a:cubicBezTo>
                    <a:cubicBezTo>
                      <a:pt x="1" y="0"/>
                      <a:pt x="2" y="0"/>
                      <a:pt x="3" y="0"/>
                    </a:cubicBezTo>
                    <a:cubicBezTo>
                      <a:pt x="87" y="0"/>
                      <a:pt x="168" y="13"/>
                      <a:pt x="244" y="36"/>
                    </a:cubicBezTo>
                    <a:cubicBezTo>
                      <a:pt x="85" y="556"/>
                      <a:pt x="85" y="556"/>
                      <a:pt x="85" y="556"/>
                    </a:cubicBezTo>
                    <a:cubicBezTo>
                      <a:pt x="59" y="548"/>
                      <a:pt x="31" y="544"/>
                      <a:pt x="3" y="544"/>
                    </a:cubicBezTo>
                    <a:cubicBezTo>
                      <a:pt x="2" y="544"/>
                      <a:pt x="1" y="544"/>
                      <a:pt x="0" y="544"/>
                    </a:cubicBez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21" name="Freeform 16"/>
              <p:cNvSpPr>
                <a:spLocks/>
              </p:cNvSpPr>
              <p:nvPr/>
            </p:nvSpPr>
            <p:spPr bwMode="auto">
              <a:xfrm>
                <a:off x="9127106" y="1243357"/>
                <a:ext cx="1127453" cy="1619481"/>
              </a:xfrm>
              <a:custGeom>
                <a:avLst/>
                <a:gdLst>
                  <a:gd name="T0" fmla="*/ 382 w 382"/>
                  <a:gd name="T1" fmla="*/ 106 h 556"/>
                  <a:gd name="T2" fmla="*/ 77 w 382"/>
                  <a:gd name="T3" fmla="*/ 556 h 556"/>
                  <a:gd name="T4" fmla="*/ 0 w 382"/>
                  <a:gd name="T5" fmla="*/ 520 h 556"/>
                  <a:gd name="T6" fmla="*/ 0 w 382"/>
                  <a:gd name="T7" fmla="*/ 520 h 556"/>
                  <a:gd name="T8" fmla="*/ 159 w 382"/>
                  <a:gd name="T9" fmla="*/ 0 h 556"/>
                  <a:gd name="T10" fmla="*/ 382 w 382"/>
                  <a:gd name="T11" fmla="*/ 106 h 556"/>
                </a:gdLst>
                <a:ahLst/>
                <a:cxnLst>
                  <a:cxn ang="0">
                    <a:pos x="T0" y="T1"/>
                  </a:cxn>
                  <a:cxn ang="0">
                    <a:pos x="T2" y="T3"/>
                  </a:cxn>
                  <a:cxn ang="0">
                    <a:pos x="T4" y="T5"/>
                  </a:cxn>
                  <a:cxn ang="0">
                    <a:pos x="T6" y="T7"/>
                  </a:cxn>
                  <a:cxn ang="0">
                    <a:pos x="T8" y="T9"/>
                  </a:cxn>
                  <a:cxn ang="0">
                    <a:pos x="T10" y="T11"/>
                  </a:cxn>
                </a:cxnLst>
                <a:rect l="0" t="0" r="r" b="b"/>
                <a:pathLst>
                  <a:path w="382" h="556">
                    <a:moveTo>
                      <a:pt x="382" y="106"/>
                    </a:moveTo>
                    <a:cubicBezTo>
                      <a:pt x="77" y="556"/>
                      <a:pt x="77" y="556"/>
                      <a:pt x="77" y="556"/>
                    </a:cubicBezTo>
                    <a:cubicBezTo>
                      <a:pt x="53" y="541"/>
                      <a:pt x="28" y="528"/>
                      <a:pt x="0" y="520"/>
                    </a:cubicBezTo>
                    <a:cubicBezTo>
                      <a:pt x="0" y="520"/>
                      <a:pt x="0" y="520"/>
                      <a:pt x="0" y="520"/>
                    </a:cubicBezTo>
                    <a:cubicBezTo>
                      <a:pt x="159" y="0"/>
                      <a:pt x="159" y="0"/>
                      <a:pt x="159" y="0"/>
                    </a:cubicBezTo>
                    <a:cubicBezTo>
                      <a:pt x="239" y="24"/>
                      <a:pt x="314" y="60"/>
                      <a:pt x="382" y="106"/>
                    </a:cubicBezTo>
                    <a:close/>
                  </a:path>
                </a:pathLst>
              </a:custGeom>
              <a:solidFill>
                <a:srgbClr val="4F3063"/>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87808" tIns="43902" rIns="87808" bIns="43902" numCol="1" anchor="t" anchorCtr="0" compatLnSpc="1">
                <a:prstTxWarp prst="textNoShape">
                  <a:avLst/>
                </a:prstTxWarp>
              </a:bodyPr>
              <a:lstStyle/>
              <a:p>
                <a:pPr algn="ctr" defTabSz="913254"/>
                <a:endParaRPr lang="en-US" dirty="0">
                  <a:solidFill>
                    <a:srgbClr val="505050"/>
                  </a:solidFill>
                </a:endParaRPr>
              </a:p>
            </p:txBody>
          </p:sp>
          <p:sp>
            <p:nvSpPr>
              <p:cNvPr id="22" name="Freeform 17"/>
              <p:cNvSpPr>
                <a:spLocks/>
              </p:cNvSpPr>
              <p:nvPr/>
            </p:nvSpPr>
            <p:spPr bwMode="auto">
              <a:xfrm>
                <a:off x="9354163" y="1552124"/>
                <a:ext cx="1439069" cy="1480536"/>
              </a:xfrm>
              <a:custGeom>
                <a:avLst/>
                <a:gdLst>
                  <a:gd name="T0" fmla="*/ 487 w 487"/>
                  <a:gd name="T1" fmla="*/ 166 h 508"/>
                  <a:gd name="T2" fmla="*/ 64 w 487"/>
                  <a:gd name="T3" fmla="*/ 508 h 508"/>
                  <a:gd name="T4" fmla="*/ 0 w 487"/>
                  <a:gd name="T5" fmla="*/ 450 h 508"/>
                  <a:gd name="T6" fmla="*/ 305 w 487"/>
                  <a:gd name="T7" fmla="*/ 0 h 508"/>
                  <a:gd name="T8" fmla="*/ 487 w 487"/>
                  <a:gd name="T9" fmla="*/ 166 h 508"/>
                </a:gdLst>
                <a:ahLst/>
                <a:cxnLst>
                  <a:cxn ang="0">
                    <a:pos x="T0" y="T1"/>
                  </a:cxn>
                  <a:cxn ang="0">
                    <a:pos x="T2" y="T3"/>
                  </a:cxn>
                  <a:cxn ang="0">
                    <a:pos x="T4" y="T5"/>
                  </a:cxn>
                  <a:cxn ang="0">
                    <a:pos x="T6" y="T7"/>
                  </a:cxn>
                  <a:cxn ang="0">
                    <a:pos x="T8" y="T9"/>
                  </a:cxn>
                </a:cxnLst>
                <a:rect l="0" t="0" r="r" b="b"/>
                <a:pathLst>
                  <a:path w="487" h="508">
                    <a:moveTo>
                      <a:pt x="487" y="166"/>
                    </a:moveTo>
                    <a:cubicBezTo>
                      <a:pt x="64" y="508"/>
                      <a:pt x="64" y="508"/>
                      <a:pt x="64" y="508"/>
                    </a:cubicBezTo>
                    <a:cubicBezTo>
                      <a:pt x="46" y="486"/>
                      <a:pt x="24" y="466"/>
                      <a:pt x="0" y="450"/>
                    </a:cubicBezTo>
                    <a:cubicBezTo>
                      <a:pt x="305" y="0"/>
                      <a:pt x="305" y="0"/>
                      <a:pt x="305" y="0"/>
                    </a:cubicBezTo>
                    <a:cubicBezTo>
                      <a:pt x="374" y="46"/>
                      <a:pt x="435" y="102"/>
                      <a:pt x="487" y="166"/>
                    </a:cubicBezTo>
                    <a:close/>
                  </a:path>
                </a:pathLst>
              </a:custGeom>
              <a:solidFill>
                <a:srgbClr val="5A3D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23" name="Freeform 18"/>
              <p:cNvSpPr>
                <a:spLocks/>
              </p:cNvSpPr>
              <p:nvPr/>
            </p:nvSpPr>
            <p:spPr bwMode="auto">
              <a:xfrm>
                <a:off x="9543637" y="2036887"/>
                <a:ext cx="1617582" cy="1213452"/>
              </a:xfrm>
              <a:custGeom>
                <a:avLst/>
                <a:gdLst>
                  <a:gd name="T0" fmla="*/ 548 w 548"/>
                  <a:gd name="T1" fmla="*/ 210 h 417"/>
                  <a:gd name="T2" fmla="*/ 548 w 548"/>
                  <a:gd name="T3" fmla="*/ 210 h 417"/>
                  <a:gd name="T4" fmla="*/ 44 w 548"/>
                  <a:gd name="T5" fmla="*/ 417 h 417"/>
                  <a:gd name="T6" fmla="*/ 0 w 548"/>
                  <a:gd name="T7" fmla="*/ 342 h 417"/>
                  <a:gd name="T8" fmla="*/ 423 w 548"/>
                  <a:gd name="T9" fmla="*/ 0 h 417"/>
                  <a:gd name="T10" fmla="*/ 548 w 548"/>
                  <a:gd name="T11" fmla="*/ 210 h 417"/>
                </a:gdLst>
                <a:ahLst/>
                <a:cxnLst>
                  <a:cxn ang="0">
                    <a:pos x="T0" y="T1"/>
                  </a:cxn>
                  <a:cxn ang="0">
                    <a:pos x="T2" y="T3"/>
                  </a:cxn>
                  <a:cxn ang="0">
                    <a:pos x="T4" y="T5"/>
                  </a:cxn>
                  <a:cxn ang="0">
                    <a:pos x="T6" y="T7"/>
                  </a:cxn>
                  <a:cxn ang="0">
                    <a:pos x="T8" y="T9"/>
                  </a:cxn>
                  <a:cxn ang="0">
                    <a:pos x="T10" y="T11"/>
                  </a:cxn>
                </a:cxnLst>
                <a:rect l="0" t="0" r="r" b="b"/>
                <a:pathLst>
                  <a:path w="548" h="417">
                    <a:moveTo>
                      <a:pt x="548" y="210"/>
                    </a:moveTo>
                    <a:cubicBezTo>
                      <a:pt x="548" y="210"/>
                      <a:pt x="548" y="210"/>
                      <a:pt x="548" y="210"/>
                    </a:cubicBezTo>
                    <a:cubicBezTo>
                      <a:pt x="44" y="417"/>
                      <a:pt x="44" y="417"/>
                      <a:pt x="44" y="417"/>
                    </a:cubicBezTo>
                    <a:cubicBezTo>
                      <a:pt x="33" y="390"/>
                      <a:pt x="18" y="364"/>
                      <a:pt x="0" y="342"/>
                    </a:cubicBezTo>
                    <a:cubicBezTo>
                      <a:pt x="423" y="0"/>
                      <a:pt x="423" y="0"/>
                      <a:pt x="423" y="0"/>
                    </a:cubicBezTo>
                    <a:cubicBezTo>
                      <a:pt x="474" y="63"/>
                      <a:pt x="517" y="134"/>
                      <a:pt x="548" y="210"/>
                    </a:cubicBezTo>
                    <a:close/>
                  </a:path>
                </a:pathLst>
              </a:custGeom>
              <a:solidFill>
                <a:srgbClr val="664B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24" name="Freeform 19"/>
              <p:cNvSpPr>
                <a:spLocks/>
              </p:cNvSpPr>
              <p:nvPr/>
            </p:nvSpPr>
            <p:spPr bwMode="auto">
              <a:xfrm>
                <a:off x="9673608" y="2648245"/>
                <a:ext cx="1659862" cy="841389"/>
              </a:xfrm>
              <a:custGeom>
                <a:avLst/>
                <a:gdLst>
                  <a:gd name="T0" fmla="*/ 562 w 562"/>
                  <a:gd name="T1" fmla="*/ 242 h 289"/>
                  <a:gd name="T2" fmla="*/ 20 w 562"/>
                  <a:gd name="T3" fmla="*/ 289 h 289"/>
                  <a:gd name="T4" fmla="*/ 0 w 562"/>
                  <a:gd name="T5" fmla="*/ 207 h 289"/>
                  <a:gd name="T6" fmla="*/ 504 w 562"/>
                  <a:gd name="T7" fmla="*/ 0 h 289"/>
                  <a:gd name="T8" fmla="*/ 504 w 562"/>
                  <a:gd name="T9" fmla="*/ 0 h 289"/>
                  <a:gd name="T10" fmla="*/ 562 w 562"/>
                  <a:gd name="T11" fmla="*/ 242 h 289"/>
                </a:gdLst>
                <a:ahLst/>
                <a:cxnLst>
                  <a:cxn ang="0">
                    <a:pos x="T0" y="T1"/>
                  </a:cxn>
                  <a:cxn ang="0">
                    <a:pos x="T2" y="T3"/>
                  </a:cxn>
                  <a:cxn ang="0">
                    <a:pos x="T4" y="T5"/>
                  </a:cxn>
                  <a:cxn ang="0">
                    <a:pos x="T6" y="T7"/>
                  </a:cxn>
                  <a:cxn ang="0">
                    <a:pos x="T8" y="T9"/>
                  </a:cxn>
                  <a:cxn ang="0">
                    <a:pos x="T10" y="T11"/>
                  </a:cxn>
                </a:cxnLst>
                <a:rect l="0" t="0" r="r" b="b"/>
                <a:pathLst>
                  <a:path w="562" h="289">
                    <a:moveTo>
                      <a:pt x="562" y="242"/>
                    </a:moveTo>
                    <a:cubicBezTo>
                      <a:pt x="20" y="289"/>
                      <a:pt x="20" y="289"/>
                      <a:pt x="20" y="289"/>
                    </a:cubicBezTo>
                    <a:cubicBezTo>
                      <a:pt x="17" y="260"/>
                      <a:pt x="11" y="233"/>
                      <a:pt x="0" y="207"/>
                    </a:cubicBezTo>
                    <a:cubicBezTo>
                      <a:pt x="504" y="0"/>
                      <a:pt x="504" y="0"/>
                      <a:pt x="504" y="0"/>
                    </a:cubicBezTo>
                    <a:cubicBezTo>
                      <a:pt x="504" y="0"/>
                      <a:pt x="504" y="0"/>
                      <a:pt x="504" y="0"/>
                    </a:cubicBezTo>
                    <a:cubicBezTo>
                      <a:pt x="535" y="76"/>
                      <a:pt x="555" y="157"/>
                      <a:pt x="562" y="242"/>
                    </a:cubicBezTo>
                    <a:close/>
                  </a:path>
                </a:pathLst>
              </a:custGeom>
              <a:solidFill>
                <a:srgbClr val="7158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25" name="Freeform 20"/>
              <p:cNvSpPr>
                <a:spLocks/>
              </p:cNvSpPr>
              <p:nvPr/>
            </p:nvSpPr>
            <p:spPr bwMode="auto">
              <a:xfrm>
                <a:off x="9717454" y="3352233"/>
                <a:ext cx="1625411" cy="719426"/>
              </a:xfrm>
              <a:custGeom>
                <a:avLst/>
                <a:gdLst>
                  <a:gd name="T0" fmla="*/ 547 w 550"/>
                  <a:gd name="T1" fmla="*/ 0 h 247"/>
                  <a:gd name="T2" fmla="*/ 550 w 550"/>
                  <a:gd name="T3" fmla="*/ 72 h 247"/>
                  <a:gd name="T4" fmla="*/ 532 w 550"/>
                  <a:gd name="T5" fmla="*/ 247 h 247"/>
                  <a:gd name="T6" fmla="*/ 0 w 550"/>
                  <a:gd name="T7" fmla="*/ 131 h 247"/>
                  <a:gd name="T8" fmla="*/ 6 w 550"/>
                  <a:gd name="T9" fmla="*/ 72 h 247"/>
                  <a:gd name="T10" fmla="*/ 5 w 550"/>
                  <a:gd name="T11" fmla="*/ 47 h 247"/>
                  <a:gd name="T12" fmla="*/ 547 w 550"/>
                  <a:gd name="T13" fmla="*/ 0 h 247"/>
                </a:gdLst>
                <a:ahLst/>
                <a:cxnLst>
                  <a:cxn ang="0">
                    <a:pos x="T0" y="T1"/>
                  </a:cxn>
                  <a:cxn ang="0">
                    <a:pos x="T2" y="T3"/>
                  </a:cxn>
                  <a:cxn ang="0">
                    <a:pos x="T4" y="T5"/>
                  </a:cxn>
                  <a:cxn ang="0">
                    <a:pos x="T6" y="T7"/>
                  </a:cxn>
                  <a:cxn ang="0">
                    <a:pos x="T8" y="T9"/>
                  </a:cxn>
                  <a:cxn ang="0">
                    <a:pos x="T10" y="T11"/>
                  </a:cxn>
                  <a:cxn ang="0">
                    <a:pos x="T12" y="T13"/>
                  </a:cxn>
                </a:cxnLst>
                <a:rect l="0" t="0" r="r" b="b"/>
                <a:pathLst>
                  <a:path w="550" h="247">
                    <a:moveTo>
                      <a:pt x="547" y="0"/>
                    </a:moveTo>
                    <a:cubicBezTo>
                      <a:pt x="549" y="24"/>
                      <a:pt x="550" y="48"/>
                      <a:pt x="550" y="72"/>
                    </a:cubicBezTo>
                    <a:cubicBezTo>
                      <a:pt x="550" y="132"/>
                      <a:pt x="544" y="190"/>
                      <a:pt x="532" y="247"/>
                    </a:cubicBezTo>
                    <a:cubicBezTo>
                      <a:pt x="0" y="131"/>
                      <a:pt x="0" y="131"/>
                      <a:pt x="0" y="131"/>
                    </a:cubicBezTo>
                    <a:cubicBezTo>
                      <a:pt x="4" y="112"/>
                      <a:pt x="6" y="92"/>
                      <a:pt x="6" y="72"/>
                    </a:cubicBezTo>
                    <a:cubicBezTo>
                      <a:pt x="6" y="64"/>
                      <a:pt x="6" y="55"/>
                      <a:pt x="5" y="47"/>
                    </a:cubicBezTo>
                    <a:lnTo>
                      <a:pt x="547" y="0"/>
                    </a:lnTo>
                    <a:close/>
                  </a:path>
                </a:pathLst>
              </a:custGeom>
              <a:solidFill>
                <a:srgbClr val="7C65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26" name="Freeform 21"/>
              <p:cNvSpPr>
                <a:spLocks/>
              </p:cNvSpPr>
              <p:nvPr/>
            </p:nvSpPr>
            <p:spPr bwMode="auto">
              <a:xfrm>
                <a:off x="9604708" y="3733559"/>
                <a:ext cx="1684916" cy="1116191"/>
              </a:xfrm>
              <a:custGeom>
                <a:avLst/>
                <a:gdLst>
                  <a:gd name="T0" fmla="*/ 38 w 570"/>
                  <a:gd name="T1" fmla="*/ 0 h 383"/>
                  <a:gd name="T2" fmla="*/ 570 w 570"/>
                  <a:gd name="T3" fmla="*/ 116 h 383"/>
                  <a:gd name="T4" fmla="*/ 461 w 570"/>
                  <a:gd name="T5" fmla="*/ 383 h 383"/>
                  <a:gd name="T6" fmla="*/ 0 w 570"/>
                  <a:gd name="T7" fmla="*/ 94 h 383"/>
                  <a:gd name="T8" fmla="*/ 38 w 570"/>
                  <a:gd name="T9" fmla="*/ 0 h 383"/>
                </a:gdLst>
                <a:ahLst/>
                <a:cxnLst>
                  <a:cxn ang="0">
                    <a:pos x="T0" y="T1"/>
                  </a:cxn>
                  <a:cxn ang="0">
                    <a:pos x="T2" y="T3"/>
                  </a:cxn>
                  <a:cxn ang="0">
                    <a:pos x="T4" y="T5"/>
                  </a:cxn>
                  <a:cxn ang="0">
                    <a:pos x="T6" y="T7"/>
                  </a:cxn>
                  <a:cxn ang="0">
                    <a:pos x="T8" y="T9"/>
                  </a:cxn>
                </a:cxnLst>
                <a:rect l="0" t="0" r="r" b="b"/>
                <a:pathLst>
                  <a:path w="570" h="383">
                    <a:moveTo>
                      <a:pt x="38" y="0"/>
                    </a:moveTo>
                    <a:cubicBezTo>
                      <a:pt x="570" y="116"/>
                      <a:pt x="570" y="116"/>
                      <a:pt x="570" y="116"/>
                    </a:cubicBezTo>
                    <a:cubicBezTo>
                      <a:pt x="549" y="212"/>
                      <a:pt x="512" y="302"/>
                      <a:pt x="461" y="383"/>
                    </a:cubicBezTo>
                    <a:cubicBezTo>
                      <a:pt x="0" y="94"/>
                      <a:pt x="0" y="94"/>
                      <a:pt x="0" y="94"/>
                    </a:cubicBezTo>
                    <a:cubicBezTo>
                      <a:pt x="18" y="66"/>
                      <a:pt x="31" y="34"/>
                      <a:pt x="38" y="0"/>
                    </a:cubicBezTo>
                    <a:close/>
                  </a:path>
                </a:pathLst>
              </a:custGeom>
              <a:solidFill>
                <a:srgbClr val="8772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27" name="Freeform 22"/>
              <p:cNvSpPr>
                <a:spLocks/>
              </p:cNvSpPr>
              <p:nvPr/>
            </p:nvSpPr>
            <p:spPr bwMode="auto">
              <a:xfrm>
                <a:off x="9440287" y="4008360"/>
                <a:ext cx="1526760" cy="1389450"/>
              </a:xfrm>
              <a:custGeom>
                <a:avLst/>
                <a:gdLst>
                  <a:gd name="T0" fmla="*/ 56 w 517"/>
                  <a:gd name="T1" fmla="*/ 0 h 477"/>
                  <a:gd name="T2" fmla="*/ 517 w 517"/>
                  <a:gd name="T3" fmla="*/ 289 h 477"/>
                  <a:gd name="T4" fmla="*/ 356 w 517"/>
                  <a:gd name="T5" fmla="*/ 477 h 477"/>
                  <a:gd name="T6" fmla="*/ 0 w 517"/>
                  <a:gd name="T7" fmla="*/ 65 h 477"/>
                  <a:gd name="T8" fmla="*/ 56 w 517"/>
                  <a:gd name="T9" fmla="*/ 0 h 477"/>
                </a:gdLst>
                <a:ahLst/>
                <a:cxnLst>
                  <a:cxn ang="0">
                    <a:pos x="T0" y="T1"/>
                  </a:cxn>
                  <a:cxn ang="0">
                    <a:pos x="T2" y="T3"/>
                  </a:cxn>
                  <a:cxn ang="0">
                    <a:pos x="T4" y="T5"/>
                  </a:cxn>
                  <a:cxn ang="0">
                    <a:pos x="T6" y="T7"/>
                  </a:cxn>
                  <a:cxn ang="0">
                    <a:pos x="T8" y="T9"/>
                  </a:cxn>
                </a:cxnLst>
                <a:rect l="0" t="0" r="r" b="b"/>
                <a:pathLst>
                  <a:path w="517" h="477">
                    <a:moveTo>
                      <a:pt x="56" y="0"/>
                    </a:moveTo>
                    <a:cubicBezTo>
                      <a:pt x="517" y="289"/>
                      <a:pt x="517" y="289"/>
                      <a:pt x="517" y="289"/>
                    </a:cubicBezTo>
                    <a:cubicBezTo>
                      <a:pt x="473" y="360"/>
                      <a:pt x="418" y="423"/>
                      <a:pt x="356" y="477"/>
                    </a:cubicBezTo>
                    <a:cubicBezTo>
                      <a:pt x="0" y="65"/>
                      <a:pt x="0" y="65"/>
                      <a:pt x="0" y="65"/>
                    </a:cubicBezTo>
                    <a:cubicBezTo>
                      <a:pt x="22" y="47"/>
                      <a:pt x="41" y="25"/>
                      <a:pt x="56" y="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28" name="Freeform 23"/>
              <p:cNvSpPr>
                <a:spLocks/>
              </p:cNvSpPr>
              <p:nvPr/>
            </p:nvSpPr>
            <p:spPr bwMode="auto">
              <a:xfrm>
                <a:off x="9227324" y="4196708"/>
                <a:ext cx="1263688" cy="1582429"/>
              </a:xfrm>
              <a:custGeom>
                <a:avLst/>
                <a:gdLst>
                  <a:gd name="T0" fmla="*/ 72 w 428"/>
                  <a:gd name="T1" fmla="*/ 0 h 543"/>
                  <a:gd name="T2" fmla="*/ 428 w 428"/>
                  <a:gd name="T3" fmla="*/ 412 h 543"/>
                  <a:gd name="T4" fmla="*/ 221 w 428"/>
                  <a:gd name="T5" fmla="*/ 543 h 543"/>
                  <a:gd name="T6" fmla="*/ 0 w 428"/>
                  <a:gd name="T7" fmla="*/ 46 h 543"/>
                  <a:gd name="T8" fmla="*/ 72 w 428"/>
                  <a:gd name="T9" fmla="*/ 0 h 543"/>
                </a:gdLst>
                <a:ahLst/>
                <a:cxnLst>
                  <a:cxn ang="0">
                    <a:pos x="T0" y="T1"/>
                  </a:cxn>
                  <a:cxn ang="0">
                    <a:pos x="T2" y="T3"/>
                  </a:cxn>
                  <a:cxn ang="0">
                    <a:pos x="T4" y="T5"/>
                  </a:cxn>
                  <a:cxn ang="0">
                    <a:pos x="T6" y="T7"/>
                  </a:cxn>
                  <a:cxn ang="0">
                    <a:pos x="T8" y="T9"/>
                  </a:cxn>
                </a:cxnLst>
                <a:rect l="0" t="0" r="r" b="b"/>
                <a:pathLst>
                  <a:path w="428" h="543">
                    <a:moveTo>
                      <a:pt x="72" y="0"/>
                    </a:moveTo>
                    <a:cubicBezTo>
                      <a:pt x="428" y="412"/>
                      <a:pt x="428" y="412"/>
                      <a:pt x="428" y="412"/>
                    </a:cubicBezTo>
                    <a:cubicBezTo>
                      <a:pt x="366" y="465"/>
                      <a:pt x="296" y="510"/>
                      <a:pt x="221" y="543"/>
                    </a:cubicBezTo>
                    <a:cubicBezTo>
                      <a:pt x="0" y="46"/>
                      <a:pt x="0" y="46"/>
                      <a:pt x="0" y="46"/>
                    </a:cubicBezTo>
                    <a:cubicBezTo>
                      <a:pt x="26" y="35"/>
                      <a:pt x="51" y="19"/>
                      <a:pt x="72" y="0"/>
                    </a:cubicBezTo>
                    <a:close/>
                  </a:path>
                </a:pathLst>
              </a:custGeom>
              <a:solidFill>
                <a:srgbClr val="0F2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29" name="Freeform 24"/>
              <p:cNvSpPr>
                <a:spLocks/>
              </p:cNvSpPr>
              <p:nvPr/>
            </p:nvSpPr>
            <p:spPr bwMode="auto">
              <a:xfrm>
                <a:off x="8975214" y="4331022"/>
                <a:ext cx="905094" cy="1636463"/>
              </a:xfrm>
              <a:custGeom>
                <a:avLst/>
                <a:gdLst>
                  <a:gd name="T0" fmla="*/ 85 w 306"/>
                  <a:gd name="T1" fmla="*/ 0 h 562"/>
                  <a:gd name="T2" fmla="*/ 306 w 306"/>
                  <a:gd name="T3" fmla="*/ 497 h 562"/>
                  <a:gd name="T4" fmla="*/ 69 w 306"/>
                  <a:gd name="T5" fmla="*/ 562 h 562"/>
                  <a:gd name="T6" fmla="*/ 0 w 306"/>
                  <a:gd name="T7" fmla="*/ 23 h 562"/>
                  <a:gd name="T8" fmla="*/ 85 w 306"/>
                  <a:gd name="T9" fmla="*/ 0 h 562"/>
                </a:gdLst>
                <a:ahLst/>
                <a:cxnLst>
                  <a:cxn ang="0">
                    <a:pos x="T0" y="T1"/>
                  </a:cxn>
                  <a:cxn ang="0">
                    <a:pos x="T2" y="T3"/>
                  </a:cxn>
                  <a:cxn ang="0">
                    <a:pos x="T4" y="T5"/>
                  </a:cxn>
                  <a:cxn ang="0">
                    <a:pos x="T6" y="T7"/>
                  </a:cxn>
                  <a:cxn ang="0">
                    <a:pos x="T8" y="T9"/>
                  </a:cxn>
                </a:cxnLst>
                <a:rect l="0" t="0" r="r" b="b"/>
                <a:pathLst>
                  <a:path w="306" h="562">
                    <a:moveTo>
                      <a:pt x="85" y="0"/>
                    </a:moveTo>
                    <a:cubicBezTo>
                      <a:pt x="306" y="497"/>
                      <a:pt x="306" y="497"/>
                      <a:pt x="306" y="497"/>
                    </a:cubicBezTo>
                    <a:cubicBezTo>
                      <a:pt x="232" y="530"/>
                      <a:pt x="152" y="552"/>
                      <a:pt x="69" y="562"/>
                    </a:cubicBezTo>
                    <a:cubicBezTo>
                      <a:pt x="0" y="23"/>
                      <a:pt x="0" y="23"/>
                      <a:pt x="0" y="23"/>
                    </a:cubicBezTo>
                    <a:cubicBezTo>
                      <a:pt x="30" y="19"/>
                      <a:pt x="58" y="12"/>
                      <a:pt x="85" y="0"/>
                    </a:cubicBezTo>
                    <a:close/>
                  </a:path>
                </a:pathLst>
              </a:custGeom>
              <a:solidFill>
                <a:srgbClr val="1F3B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30" name="Freeform 25"/>
              <p:cNvSpPr>
                <a:spLocks/>
              </p:cNvSpPr>
              <p:nvPr/>
            </p:nvSpPr>
            <p:spPr bwMode="auto">
              <a:xfrm>
                <a:off x="8452200" y="4389688"/>
                <a:ext cx="728148" cy="1596323"/>
              </a:xfrm>
              <a:custGeom>
                <a:avLst/>
                <a:gdLst>
                  <a:gd name="T0" fmla="*/ 177 w 246"/>
                  <a:gd name="T1" fmla="*/ 3 h 548"/>
                  <a:gd name="T2" fmla="*/ 246 w 246"/>
                  <a:gd name="T3" fmla="*/ 542 h 548"/>
                  <a:gd name="T4" fmla="*/ 146 w 246"/>
                  <a:gd name="T5" fmla="*/ 548 h 548"/>
                  <a:gd name="T6" fmla="*/ 0 w 246"/>
                  <a:gd name="T7" fmla="*/ 535 h 548"/>
                  <a:gd name="T8" fmla="*/ 0 w 246"/>
                  <a:gd name="T9" fmla="*/ 535 h 548"/>
                  <a:gd name="T10" fmla="*/ 95 w 246"/>
                  <a:gd name="T11" fmla="*/ 0 h 548"/>
                  <a:gd name="T12" fmla="*/ 146 w 246"/>
                  <a:gd name="T13" fmla="*/ 4 h 548"/>
                  <a:gd name="T14" fmla="*/ 177 w 246"/>
                  <a:gd name="T15" fmla="*/ 3 h 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48">
                    <a:moveTo>
                      <a:pt x="177" y="3"/>
                    </a:moveTo>
                    <a:cubicBezTo>
                      <a:pt x="246" y="542"/>
                      <a:pt x="246" y="542"/>
                      <a:pt x="246" y="542"/>
                    </a:cubicBezTo>
                    <a:cubicBezTo>
                      <a:pt x="213" y="546"/>
                      <a:pt x="180" y="548"/>
                      <a:pt x="146" y="548"/>
                    </a:cubicBezTo>
                    <a:cubicBezTo>
                      <a:pt x="96" y="548"/>
                      <a:pt x="47" y="544"/>
                      <a:pt x="0" y="535"/>
                    </a:cubicBezTo>
                    <a:cubicBezTo>
                      <a:pt x="0" y="535"/>
                      <a:pt x="0" y="535"/>
                      <a:pt x="0" y="535"/>
                    </a:cubicBezTo>
                    <a:cubicBezTo>
                      <a:pt x="95" y="0"/>
                      <a:pt x="95" y="0"/>
                      <a:pt x="95" y="0"/>
                    </a:cubicBezTo>
                    <a:cubicBezTo>
                      <a:pt x="111" y="3"/>
                      <a:pt x="129" y="4"/>
                      <a:pt x="146" y="4"/>
                    </a:cubicBezTo>
                    <a:cubicBezTo>
                      <a:pt x="157" y="4"/>
                      <a:pt x="167" y="4"/>
                      <a:pt x="177" y="3"/>
                    </a:cubicBezTo>
                    <a:close/>
                  </a:path>
                </a:pathLst>
              </a:custGeom>
              <a:solidFill>
                <a:srgbClr val="2E48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31" name="Freeform 26"/>
              <p:cNvSpPr>
                <a:spLocks/>
              </p:cNvSpPr>
              <p:nvPr/>
            </p:nvSpPr>
            <p:spPr bwMode="auto">
              <a:xfrm>
                <a:off x="7758503" y="4307865"/>
                <a:ext cx="975561" cy="1639550"/>
              </a:xfrm>
              <a:custGeom>
                <a:avLst/>
                <a:gdLst>
                  <a:gd name="T0" fmla="*/ 330 w 330"/>
                  <a:gd name="T1" fmla="*/ 28 h 563"/>
                  <a:gd name="T2" fmla="*/ 235 w 330"/>
                  <a:gd name="T3" fmla="*/ 563 h 563"/>
                  <a:gd name="T4" fmla="*/ 0 w 330"/>
                  <a:gd name="T5" fmla="*/ 484 h 563"/>
                  <a:gd name="T6" fmla="*/ 248 w 330"/>
                  <a:gd name="T7" fmla="*/ 0 h 563"/>
                  <a:gd name="T8" fmla="*/ 330 w 330"/>
                  <a:gd name="T9" fmla="*/ 28 h 563"/>
                </a:gdLst>
                <a:ahLst/>
                <a:cxnLst>
                  <a:cxn ang="0">
                    <a:pos x="T0" y="T1"/>
                  </a:cxn>
                  <a:cxn ang="0">
                    <a:pos x="T2" y="T3"/>
                  </a:cxn>
                  <a:cxn ang="0">
                    <a:pos x="T4" y="T5"/>
                  </a:cxn>
                  <a:cxn ang="0">
                    <a:pos x="T6" y="T7"/>
                  </a:cxn>
                  <a:cxn ang="0">
                    <a:pos x="T8" y="T9"/>
                  </a:cxn>
                </a:cxnLst>
                <a:rect l="0" t="0" r="r" b="b"/>
                <a:pathLst>
                  <a:path w="330" h="563">
                    <a:moveTo>
                      <a:pt x="330" y="28"/>
                    </a:moveTo>
                    <a:cubicBezTo>
                      <a:pt x="235" y="563"/>
                      <a:pt x="235" y="563"/>
                      <a:pt x="235" y="563"/>
                    </a:cubicBezTo>
                    <a:cubicBezTo>
                      <a:pt x="152" y="549"/>
                      <a:pt x="73" y="522"/>
                      <a:pt x="0" y="484"/>
                    </a:cubicBezTo>
                    <a:cubicBezTo>
                      <a:pt x="248" y="0"/>
                      <a:pt x="248" y="0"/>
                      <a:pt x="248" y="0"/>
                    </a:cubicBezTo>
                    <a:cubicBezTo>
                      <a:pt x="273" y="13"/>
                      <a:pt x="301" y="23"/>
                      <a:pt x="330" y="28"/>
                    </a:cubicBezTo>
                    <a:close/>
                  </a:path>
                </a:pathLst>
              </a:custGeom>
              <a:solidFill>
                <a:srgbClr val="3D56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35" name="Freeform 33"/>
              <p:cNvSpPr>
                <a:spLocks/>
              </p:cNvSpPr>
              <p:nvPr/>
            </p:nvSpPr>
            <p:spPr bwMode="auto">
              <a:xfrm>
                <a:off x="7569029" y="6262357"/>
                <a:ext cx="1406184" cy="293328"/>
              </a:xfrm>
              <a:custGeom>
                <a:avLst/>
                <a:gdLst>
                  <a:gd name="T0" fmla="*/ 476 w 476"/>
                  <a:gd name="T1" fmla="*/ 101 h 101"/>
                  <a:gd name="T2" fmla="*/ 447 w 476"/>
                  <a:gd name="T3" fmla="*/ 101 h 101"/>
                  <a:gd name="T4" fmla="*/ 0 w 476"/>
                  <a:gd name="T5" fmla="*/ 0 h 101"/>
                </a:gdLst>
                <a:ahLst/>
                <a:cxnLst>
                  <a:cxn ang="0">
                    <a:pos x="T0" y="T1"/>
                  </a:cxn>
                  <a:cxn ang="0">
                    <a:pos x="T2" y="T3"/>
                  </a:cxn>
                  <a:cxn ang="0">
                    <a:pos x="T4" y="T5"/>
                  </a:cxn>
                </a:cxnLst>
                <a:rect l="0" t="0" r="r" b="b"/>
                <a:pathLst>
                  <a:path w="476" h="101">
                    <a:moveTo>
                      <a:pt x="476" y="101"/>
                    </a:moveTo>
                    <a:cubicBezTo>
                      <a:pt x="466" y="101"/>
                      <a:pt x="456" y="101"/>
                      <a:pt x="447" y="101"/>
                    </a:cubicBezTo>
                    <a:cubicBezTo>
                      <a:pt x="287" y="101"/>
                      <a:pt x="135" y="65"/>
                      <a:pt x="0" y="0"/>
                    </a:cubicBez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36" name="Freeform 34"/>
              <p:cNvSpPr>
                <a:spLocks/>
              </p:cNvSpPr>
              <p:nvPr/>
            </p:nvSpPr>
            <p:spPr bwMode="auto">
              <a:xfrm>
                <a:off x="10361041" y="5217182"/>
                <a:ext cx="1060120" cy="966439"/>
              </a:xfrm>
              <a:custGeom>
                <a:avLst/>
                <a:gdLst>
                  <a:gd name="T0" fmla="*/ 359 w 359"/>
                  <a:gd name="T1" fmla="*/ 0 h 332"/>
                  <a:gd name="T2" fmla="*/ 0 w 359"/>
                  <a:gd name="T3" fmla="*/ 332 h 332"/>
                </a:gdLst>
                <a:ahLst/>
                <a:cxnLst>
                  <a:cxn ang="0">
                    <a:pos x="T0" y="T1"/>
                  </a:cxn>
                  <a:cxn ang="0">
                    <a:pos x="T2" y="T3"/>
                  </a:cxn>
                </a:cxnLst>
                <a:rect l="0" t="0" r="r" b="b"/>
                <a:pathLst>
                  <a:path w="359" h="332">
                    <a:moveTo>
                      <a:pt x="359" y="0"/>
                    </a:moveTo>
                    <a:cubicBezTo>
                      <a:pt x="268" y="137"/>
                      <a:pt x="145" y="251"/>
                      <a:pt x="0" y="332"/>
                    </a:cubicBezTo>
                  </a:path>
                </a:pathLst>
              </a:custGeom>
              <a:noFill/>
              <a:ln w="19050" cap="flat">
                <a:solidFill>
                  <a:srgbClr val="002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37" name="Line 38"/>
              <p:cNvSpPr>
                <a:spLocks noChangeShapeType="1"/>
              </p:cNvSpPr>
              <p:nvPr/>
            </p:nvSpPr>
            <p:spPr bwMode="auto">
              <a:xfrm flipH="1">
                <a:off x="7443850" y="6100440"/>
                <a:ext cx="106482" cy="200698"/>
              </a:xfrm>
              <a:prstGeom prst="line">
                <a:avLst/>
              </a:prstGeom>
              <a:noFill/>
              <a:ln w="19050" cap="flat">
                <a:solidFill>
                  <a:srgbClr val="002050"/>
                </a:solidFill>
                <a:prstDash val="solid"/>
                <a:miter lim="800000"/>
                <a:headEnd/>
                <a:tailEnd/>
              </a:ln>
              <a:extLst>
                <a:ext uri="{909E8E84-426E-40DD-AFC4-6F175D3DCCD1}">
                  <a14:hiddenFill xmlns:a14="http://schemas.microsoft.com/office/drawing/2010/main">
                    <a:noFill/>
                  </a14:hiddenFill>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38" name="Line 39"/>
              <p:cNvSpPr>
                <a:spLocks noChangeShapeType="1"/>
              </p:cNvSpPr>
              <p:nvPr/>
            </p:nvSpPr>
            <p:spPr bwMode="auto">
              <a:xfrm>
                <a:off x="11353826" y="5089044"/>
                <a:ext cx="192608" cy="118876"/>
              </a:xfrm>
              <a:prstGeom prst="line">
                <a:avLst/>
              </a:prstGeom>
              <a:noFill/>
              <a:ln w="19050" cap="flat">
                <a:solidFill>
                  <a:srgbClr val="442359"/>
                </a:solidFill>
                <a:prstDash val="solid"/>
                <a:miter lim="800000"/>
                <a:headEnd/>
                <a:tailEnd/>
              </a:ln>
              <a:extLst>
                <a:ext uri="{909E8E84-426E-40DD-AFC4-6F175D3DCCD1}">
                  <a14:hiddenFill xmlns:a14="http://schemas.microsoft.com/office/drawing/2010/main">
                    <a:noFill/>
                  </a14:hiddenFill>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39" name="Freeform 40"/>
              <p:cNvSpPr>
                <a:spLocks/>
              </p:cNvSpPr>
              <p:nvPr/>
            </p:nvSpPr>
            <p:spPr bwMode="auto">
              <a:xfrm>
                <a:off x="8874995" y="789470"/>
                <a:ext cx="0" cy="1934423"/>
              </a:xfrm>
              <a:custGeom>
                <a:avLst/>
                <a:gdLst>
                  <a:gd name="T0" fmla="*/ 0 h 1253"/>
                  <a:gd name="T1" fmla="*/ 11 h 1253"/>
                  <a:gd name="T2" fmla="*/ 227 h 1253"/>
                  <a:gd name="T3" fmla="*/ 1253 h 1253"/>
                </a:gdLst>
                <a:ahLst/>
                <a:cxnLst>
                  <a:cxn ang="0">
                    <a:pos x="0" y="T0"/>
                  </a:cxn>
                  <a:cxn ang="0">
                    <a:pos x="0" y="T1"/>
                  </a:cxn>
                  <a:cxn ang="0">
                    <a:pos x="0" y="T2"/>
                  </a:cxn>
                  <a:cxn ang="0">
                    <a:pos x="0" y="T3"/>
                  </a:cxn>
                </a:cxnLst>
                <a:rect l="0" t="0" r="r" b="b"/>
                <a:pathLst>
                  <a:path h="1253">
                    <a:moveTo>
                      <a:pt x="0" y="0"/>
                    </a:moveTo>
                    <a:lnTo>
                      <a:pt x="0" y="11"/>
                    </a:lnTo>
                    <a:lnTo>
                      <a:pt x="0" y="227"/>
                    </a:lnTo>
                    <a:lnTo>
                      <a:pt x="0" y="1253"/>
                    </a:ln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40" name="Freeform 41"/>
              <p:cNvSpPr>
                <a:spLocks/>
              </p:cNvSpPr>
              <p:nvPr/>
            </p:nvSpPr>
            <p:spPr bwMode="auto">
              <a:xfrm>
                <a:off x="9604708" y="4008360"/>
                <a:ext cx="1659862" cy="1025105"/>
              </a:xfrm>
              <a:custGeom>
                <a:avLst/>
                <a:gdLst>
                  <a:gd name="T0" fmla="*/ 0 w 1060"/>
                  <a:gd name="T1" fmla="*/ 0 h 664"/>
                  <a:gd name="T2" fmla="*/ 870 w 1060"/>
                  <a:gd name="T3" fmla="*/ 545 h 664"/>
                  <a:gd name="T4" fmla="*/ 1053 w 1060"/>
                  <a:gd name="T5" fmla="*/ 660 h 664"/>
                  <a:gd name="T6" fmla="*/ 1060 w 1060"/>
                  <a:gd name="T7" fmla="*/ 664 h 664"/>
                </a:gdLst>
                <a:ahLst/>
                <a:cxnLst>
                  <a:cxn ang="0">
                    <a:pos x="T0" y="T1"/>
                  </a:cxn>
                  <a:cxn ang="0">
                    <a:pos x="T2" y="T3"/>
                  </a:cxn>
                  <a:cxn ang="0">
                    <a:pos x="T4" y="T5"/>
                  </a:cxn>
                  <a:cxn ang="0">
                    <a:pos x="T6" y="T7"/>
                  </a:cxn>
                </a:cxnLst>
                <a:rect l="0" t="0" r="r" b="b"/>
                <a:pathLst>
                  <a:path w="1060" h="664">
                    <a:moveTo>
                      <a:pt x="0" y="0"/>
                    </a:moveTo>
                    <a:lnTo>
                      <a:pt x="870" y="545"/>
                    </a:lnTo>
                    <a:lnTo>
                      <a:pt x="1053" y="660"/>
                    </a:lnTo>
                    <a:lnTo>
                      <a:pt x="1060" y="664"/>
                    </a:ln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41" name="Freeform 42"/>
              <p:cNvSpPr>
                <a:spLocks/>
              </p:cNvSpPr>
              <p:nvPr/>
            </p:nvSpPr>
            <p:spPr bwMode="auto">
              <a:xfrm>
                <a:off x="7589385" y="4304775"/>
                <a:ext cx="901963" cy="1741443"/>
              </a:xfrm>
              <a:custGeom>
                <a:avLst/>
                <a:gdLst>
                  <a:gd name="T0" fmla="*/ 576 w 576"/>
                  <a:gd name="T1" fmla="*/ 0 h 1128"/>
                  <a:gd name="T2" fmla="*/ 576 w 576"/>
                  <a:gd name="T3" fmla="*/ 2 h 1128"/>
                  <a:gd name="T4" fmla="*/ 108 w 576"/>
                  <a:gd name="T5" fmla="*/ 915 h 1128"/>
                  <a:gd name="T6" fmla="*/ 12 w 576"/>
                  <a:gd name="T7" fmla="*/ 1108 h 1128"/>
                  <a:gd name="T8" fmla="*/ 0 w 576"/>
                  <a:gd name="T9" fmla="*/ 1128 h 1128"/>
                </a:gdLst>
                <a:ahLst/>
                <a:cxnLst>
                  <a:cxn ang="0">
                    <a:pos x="T0" y="T1"/>
                  </a:cxn>
                  <a:cxn ang="0">
                    <a:pos x="T2" y="T3"/>
                  </a:cxn>
                  <a:cxn ang="0">
                    <a:pos x="T4" y="T5"/>
                  </a:cxn>
                  <a:cxn ang="0">
                    <a:pos x="T6" y="T7"/>
                  </a:cxn>
                  <a:cxn ang="0">
                    <a:pos x="T8" y="T9"/>
                  </a:cxn>
                </a:cxnLst>
                <a:rect l="0" t="0" r="r" b="b"/>
                <a:pathLst>
                  <a:path w="576" h="1128">
                    <a:moveTo>
                      <a:pt x="576" y="0"/>
                    </a:moveTo>
                    <a:lnTo>
                      <a:pt x="576" y="2"/>
                    </a:lnTo>
                    <a:lnTo>
                      <a:pt x="108" y="915"/>
                    </a:lnTo>
                    <a:lnTo>
                      <a:pt x="12" y="1108"/>
                    </a:lnTo>
                    <a:lnTo>
                      <a:pt x="0" y="1128"/>
                    </a:ln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cxnSp>
            <p:nvCxnSpPr>
              <p:cNvPr id="42" name="Straight Connector 41"/>
              <p:cNvCxnSpPr>
                <a:stCxn id="26" idx="0"/>
                <a:endCxn id="33" idx="13"/>
              </p:cNvCxnSpPr>
              <p:nvPr/>
            </p:nvCxnSpPr>
            <p:spPr>
              <a:xfrm>
                <a:off x="9717036" y="3733559"/>
                <a:ext cx="1572406" cy="338291"/>
              </a:xfrm>
              <a:prstGeom prst="line">
                <a:avLst/>
              </a:prstGeom>
              <a:ln w="19050">
                <a:solidFill>
                  <a:srgbClr val="89538A"/>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5" idx="5"/>
                <a:endCxn id="61" idx="17"/>
              </p:cNvCxnSpPr>
              <p:nvPr/>
            </p:nvCxnSpPr>
            <p:spPr>
              <a:xfrm flipV="1">
                <a:off x="9732230" y="3353279"/>
                <a:ext cx="1601770" cy="135849"/>
              </a:xfrm>
              <a:prstGeom prst="line">
                <a:avLst/>
              </a:prstGeom>
              <a:ln w="19050">
                <a:solidFill>
                  <a:srgbClr val="89538A"/>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4" idx="2"/>
                <a:endCxn id="33" idx="2"/>
              </p:cNvCxnSpPr>
              <p:nvPr/>
            </p:nvCxnSpPr>
            <p:spPr>
              <a:xfrm flipV="1">
                <a:off x="9673608" y="2647425"/>
                <a:ext cx="1488757" cy="603475"/>
              </a:xfrm>
              <a:prstGeom prst="line">
                <a:avLst/>
              </a:prstGeom>
              <a:ln w="19050">
                <a:solidFill>
                  <a:srgbClr val="89538A"/>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23" idx="3"/>
                <a:endCxn id="33" idx="3"/>
              </p:cNvCxnSpPr>
              <p:nvPr/>
            </p:nvCxnSpPr>
            <p:spPr>
              <a:xfrm flipV="1">
                <a:off x="9543637" y="2035709"/>
                <a:ext cx="1249320" cy="996383"/>
              </a:xfrm>
              <a:prstGeom prst="line">
                <a:avLst/>
              </a:prstGeom>
              <a:ln w="19050">
                <a:solidFill>
                  <a:srgbClr val="89538A"/>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62" idx="20"/>
                <a:endCxn id="61" idx="14"/>
              </p:cNvCxnSpPr>
              <p:nvPr/>
            </p:nvCxnSpPr>
            <p:spPr>
              <a:xfrm flipV="1">
                <a:off x="9353470" y="1553469"/>
                <a:ext cx="901992" cy="1303964"/>
              </a:xfrm>
              <a:prstGeom prst="line">
                <a:avLst/>
              </a:prstGeom>
              <a:ln w="19050">
                <a:solidFill>
                  <a:srgbClr val="89538A"/>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62" idx="18"/>
                <a:endCxn id="61" idx="13"/>
              </p:cNvCxnSpPr>
              <p:nvPr/>
            </p:nvCxnSpPr>
            <p:spPr>
              <a:xfrm flipV="1">
                <a:off x="9125927" y="1244762"/>
                <a:ext cx="470594" cy="1507882"/>
              </a:xfrm>
              <a:prstGeom prst="line">
                <a:avLst/>
              </a:prstGeom>
              <a:ln w="19050">
                <a:solidFill>
                  <a:srgbClr val="89538A"/>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Freeform 12"/>
              <p:cNvSpPr>
                <a:spLocks/>
              </p:cNvSpPr>
              <p:nvPr/>
            </p:nvSpPr>
            <p:spPr bwMode="auto">
              <a:xfrm>
                <a:off x="6969285" y="1558299"/>
                <a:ext cx="1432806" cy="1482079"/>
              </a:xfrm>
              <a:custGeom>
                <a:avLst/>
                <a:gdLst>
                  <a:gd name="T0" fmla="*/ 180 w 485"/>
                  <a:gd name="T1" fmla="*/ 0 h 509"/>
                  <a:gd name="T2" fmla="*/ 485 w 485"/>
                  <a:gd name="T3" fmla="*/ 451 h 509"/>
                  <a:gd name="T4" fmla="*/ 422 w 485"/>
                  <a:gd name="T5" fmla="*/ 509 h 509"/>
                  <a:gd name="T6" fmla="*/ 2 w 485"/>
                  <a:gd name="T7" fmla="*/ 168 h 509"/>
                  <a:gd name="T8" fmla="*/ 0 w 485"/>
                  <a:gd name="T9" fmla="*/ 166 h 509"/>
                  <a:gd name="T10" fmla="*/ 180 w 485"/>
                  <a:gd name="T11" fmla="*/ 0 h 509"/>
                </a:gdLst>
                <a:ahLst/>
                <a:cxnLst>
                  <a:cxn ang="0">
                    <a:pos x="T0" y="T1"/>
                  </a:cxn>
                  <a:cxn ang="0">
                    <a:pos x="T2" y="T3"/>
                  </a:cxn>
                  <a:cxn ang="0">
                    <a:pos x="T4" y="T5"/>
                  </a:cxn>
                  <a:cxn ang="0">
                    <a:pos x="T6" y="T7"/>
                  </a:cxn>
                  <a:cxn ang="0">
                    <a:pos x="T8" y="T9"/>
                  </a:cxn>
                  <a:cxn ang="0">
                    <a:pos x="T10" y="T11"/>
                  </a:cxn>
                </a:cxnLst>
                <a:rect l="0" t="0" r="r" b="b"/>
                <a:pathLst>
                  <a:path w="485" h="509">
                    <a:moveTo>
                      <a:pt x="180" y="0"/>
                    </a:moveTo>
                    <a:cubicBezTo>
                      <a:pt x="485" y="451"/>
                      <a:pt x="485" y="451"/>
                      <a:pt x="485" y="451"/>
                    </a:cubicBezTo>
                    <a:cubicBezTo>
                      <a:pt x="461" y="467"/>
                      <a:pt x="440" y="487"/>
                      <a:pt x="422" y="509"/>
                    </a:cubicBezTo>
                    <a:cubicBezTo>
                      <a:pt x="2" y="168"/>
                      <a:pt x="2" y="168"/>
                      <a:pt x="2" y="168"/>
                    </a:cubicBezTo>
                    <a:cubicBezTo>
                      <a:pt x="0" y="166"/>
                      <a:pt x="0" y="166"/>
                      <a:pt x="0" y="166"/>
                    </a:cubicBezTo>
                    <a:cubicBezTo>
                      <a:pt x="52" y="102"/>
                      <a:pt x="112" y="46"/>
                      <a:pt x="180" y="0"/>
                    </a:cubicBezTo>
                    <a:close/>
                  </a:path>
                </a:pathLst>
              </a:custGeom>
              <a:solidFill>
                <a:srgbClr val="008A00"/>
              </a:solidFill>
              <a:ln w="9525">
                <a:noFill/>
                <a:round/>
                <a:headEnd/>
                <a:tailEnd/>
              </a:ln>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cxnSp>
            <p:nvCxnSpPr>
              <p:cNvPr id="49" name="Straight Connector 48"/>
              <p:cNvCxnSpPr>
                <a:stCxn id="62" idx="15"/>
                <a:endCxn id="61" idx="10"/>
              </p:cNvCxnSpPr>
              <p:nvPr/>
            </p:nvCxnSpPr>
            <p:spPr>
              <a:xfrm flipH="1" flipV="1">
                <a:off x="8157487" y="1247676"/>
                <a:ext cx="466073" cy="1510790"/>
              </a:xfrm>
              <a:prstGeom prst="line">
                <a:avLst/>
              </a:prstGeom>
              <a:ln w="19050">
                <a:solidFill>
                  <a:srgbClr val="AED40A"/>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61" idx="9"/>
                <a:endCxn id="62" idx="14"/>
              </p:cNvCxnSpPr>
              <p:nvPr/>
            </p:nvCxnSpPr>
            <p:spPr>
              <a:xfrm>
                <a:off x="7501499" y="1559293"/>
                <a:ext cx="900426" cy="1306872"/>
              </a:xfrm>
              <a:prstGeom prst="line">
                <a:avLst/>
              </a:prstGeom>
              <a:ln w="19050">
                <a:solidFill>
                  <a:srgbClr val="AED40A"/>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61" idx="8"/>
                <a:endCxn id="62" idx="13"/>
              </p:cNvCxnSpPr>
              <p:nvPr/>
            </p:nvCxnSpPr>
            <p:spPr>
              <a:xfrm>
                <a:off x="6969616" y="2042737"/>
                <a:ext cx="1246137" cy="992252"/>
              </a:xfrm>
              <a:prstGeom prst="line">
                <a:avLst/>
              </a:prstGeom>
              <a:ln w="19050">
                <a:solidFill>
                  <a:srgbClr val="58AC7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61" idx="7"/>
                <a:endCxn id="62" idx="12"/>
              </p:cNvCxnSpPr>
              <p:nvPr/>
            </p:nvCxnSpPr>
            <p:spPr>
              <a:xfrm>
                <a:off x="6603211" y="2660148"/>
                <a:ext cx="1488428" cy="587328"/>
              </a:xfrm>
              <a:prstGeom prst="line">
                <a:avLst/>
              </a:prstGeom>
              <a:ln w="19050">
                <a:solidFill>
                  <a:srgbClr val="58AC7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61" idx="6"/>
                <a:endCxn id="62" idx="11"/>
              </p:cNvCxnSpPr>
              <p:nvPr/>
            </p:nvCxnSpPr>
            <p:spPr>
              <a:xfrm>
                <a:off x="6434782" y="3359102"/>
                <a:ext cx="1600711" cy="124145"/>
              </a:xfrm>
              <a:prstGeom prst="line">
                <a:avLst/>
              </a:prstGeom>
              <a:ln w="19050">
                <a:solidFill>
                  <a:srgbClr val="58AC7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61" idx="4"/>
                <a:endCxn id="62" idx="9"/>
              </p:cNvCxnSpPr>
              <p:nvPr/>
            </p:nvCxnSpPr>
            <p:spPr>
              <a:xfrm flipV="1">
                <a:off x="6479105" y="3724841"/>
                <a:ext cx="1571162" cy="344867"/>
              </a:xfrm>
              <a:prstGeom prst="line">
                <a:avLst/>
              </a:prstGeom>
              <a:ln w="19050">
                <a:solidFill>
                  <a:srgbClr val="16CEC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61" idx="3"/>
                <a:endCxn id="62" idx="8"/>
              </p:cNvCxnSpPr>
              <p:nvPr/>
            </p:nvCxnSpPr>
            <p:spPr>
              <a:xfrm flipV="1">
                <a:off x="6736181" y="3960612"/>
                <a:ext cx="1402740" cy="781840"/>
              </a:xfrm>
              <a:prstGeom prst="line">
                <a:avLst/>
              </a:prstGeom>
              <a:ln w="19050">
                <a:solidFill>
                  <a:srgbClr val="16CEC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61" idx="2"/>
                <a:endCxn id="62" idx="7"/>
              </p:cNvCxnSpPr>
              <p:nvPr/>
            </p:nvCxnSpPr>
            <p:spPr>
              <a:xfrm flipV="1">
                <a:off x="7176460" y="4161456"/>
                <a:ext cx="1116127" cy="1145985"/>
              </a:xfrm>
              <a:prstGeom prst="line">
                <a:avLst/>
              </a:prstGeom>
              <a:ln w="19050">
                <a:solidFill>
                  <a:srgbClr val="16CEC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8" idx="0"/>
                <a:endCxn id="32" idx="1"/>
              </p:cNvCxnSpPr>
              <p:nvPr/>
            </p:nvCxnSpPr>
            <p:spPr>
              <a:xfrm>
                <a:off x="9439906" y="4196708"/>
                <a:ext cx="1051528" cy="1200698"/>
              </a:xfrm>
              <a:prstGeom prst="line">
                <a:avLst/>
              </a:prstGeom>
              <a:ln w="19050">
                <a:solidFill>
                  <a:srgbClr val="4F6AA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28" idx="3"/>
                <a:endCxn id="28" idx="2"/>
              </p:cNvCxnSpPr>
              <p:nvPr/>
            </p:nvCxnSpPr>
            <p:spPr>
              <a:xfrm>
                <a:off x="9227324" y="4330762"/>
                <a:ext cx="652511" cy="1448375"/>
              </a:xfrm>
              <a:prstGeom prst="line">
                <a:avLst/>
              </a:prstGeom>
              <a:ln w="19050">
                <a:solidFill>
                  <a:srgbClr val="4F6AA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29" idx="3"/>
                <a:endCxn id="32" idx="10"/>
              </p:cNvCxnSpPr>
              <p:nvPr/>
            </p:nvCxnSpPr>
            <p:spPr>
              <a:xfrm>
                <a:off x="8975213" y="4397995"/>
                <a:ext cx="204575" cy="1570373"/>
              </a:xfrm>
              <a:prstGeom prst="line">
                <a:avLst/>
              </a:prstGeom>
              <a:ln w="19050">
                <a:solidFill>
                  <a:srgbClr val="4F6AAE"/>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30" idx="5"/>
                <a:endCxn id="61" idx="0"/>
              </p:cNvCxnSpPr>
              <p:nvPr/>
            </p:nvCxnSpPr>
            <p:spPr>
              <a:xfrm flipH="1">
                <a:off x="8452976" y="4389687"/>
                <a:ext cx="280421" cy="1558462"/>
              </a:xfrm>
              <a:prstGeom prst="line">
                <a:avLst/>
              </a:prstGeom>
              <a:ln w="19050">
                <a:solidFill>
                  <a:srgbClr val="4F6AAE"/>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Freeform 30"/>
              <p:cNvSpPr>
                <a:spLocks/>
              </p:cNvSpPr>
              <p:nvPr/>
            </p:nvSpPr>
            <p:spPr bwMode="auto">
              <a:xfrm>
                <a:off x="6425916" y="1139921"/>
                <a:ext cx="4916948" cy="4846090"/>
              </a:xfrm>
              <a:custGeom>
                <a:avLst/>
                <a:gdLst>
                  <a:gd name="T0" fmla="*/ 686 w 1664"/>
                  <a:gd name="T1" fmla="*/ 1651 h 1664"/>
                  <a:gd name="T2" fmla="*/ 451 w 1664"/>
                  <a:gd name="T3" fmla="*/ 1572 h 1664"/>
                  <a:gd name="T4" fmla="*/ 254 w 1664"/>
                  <a:gd name="T5" fmla="*/ 1431 h 1664"/>
                  <a:gd name="T6" fmla="*/ 105 w 1664"/>
                  <a:gd name="T7" fmla="*/ 1237 h 1664"/>
                  <a:gd name="T8" fmla="*/ 18 w 1664"/>
                  <a:gd name="T9" fmla="*/ 1006 h 1664"/>
                  <a:gd name="T10" fmla="*/ 0 w 1664"/>
                  <a:gd name="T11" fmla="*/ 832 h 1664"/>
                  <a:gd name="T12" fmla="*/ 3 w 1664"/>
                  <a:gd name="T13" fmla="*/ 762 h 1664"/>
                  <a:gd name="T14" fmla="*/ 60 w 1664"/>
                  <a:gd name="T15" fmla="*/ 522 h 1664"/>
                  <a:gd name="T16" fmla="*/ 184 w 1664"/>
                  <a:gd name="T17" fmla="*/ 310 h 1664"/>
                  <a:gd name="T18" fmla="*/ 364 w 1664"/>
                  <a:gd name="T19" fmla="*/ 144 h 1664"/>
                  <a:gd name="T20" fmla="*/ 586 w 1664"/>
                  <a:gd name="T21" fmla="*/ 37 h 1664"/>
                  <a:gd name="T22" fmla="*/ 829 w 1664"/>
                  <a:gd name="T23" fmla="*/ 0 h 1664"/>
                  <a:gd name="T24" fmla="*/ 832 w 1664"/>
                  <a:gd name="T25" fmla="*/ 0 h 1664"/>
                  <a:gd name="T26" fmla="*/ 1073 w 1664"/>
                  <a:gd name="T27" fmla="*/ 36 h 1664"/>
                  <a:gd name="T28" fmla="*/ 1296 w 1664"/>
                  <a:gd name="T29" fmla="*/ 142 h 1664"/>
                  <a:gd name="T30" fmla="*/ 1478 w 1664"/>
                  <a:gd name="T31" fmla="*/ 308 h 1664"/>
                  <a:gd name="T32" fmla="*/ 1603 w 1664"/>
                  <a:gd name="T33" fmla="*/ 518 h 1664"/>
                  <a:gd name="T34" fmla="*/ 1661 w 1664"/>
                  <a:gd name="T35" fmla="*/ 760 h 1664"/>
                  <a:gd name="T36" fmla="*/ 1664 w 1664"/>
                  <a:gd name="T37" fmla="*/ 832 h 1664"/>
                  <a:gd name="T38" fmla="*/ 1646 w 1664"/>
                  <a:gd name="T39" fmla="*/ 1007 h 1664"/>
                  <a:gd name="T40" fmla="*/ 1537 w 1664"/>
                  <a:gd name="T41" fmla="*/ 1274 h 1664"/>
                  <a:gd name="T42" fmla="*/ 1376 w 1664"/>
                  <a:gd name="T43" fmla="*/ 1462 h 1664"/>
                  <a:gd name="T44" fmla="*/ 1169 w 1664"/>
                  <a:gd name="T45" fmla="*/ 1593 h 1664"/>
                  <a:gd name="T46" fmla="*/ 932 w 1664"/>
                  <a:gd name="T47" fmla="*/ 1658 h 1664"/>
                  <a:gd name="T48" fmla="*/ 832 w 1664"/>
                  <a:gd name="T49" fmla="*/ 1664 h 1664"/>
                  <a:gd name="T50" fmla="*/ 686 w 1664"/>
                  <a:gd name="T51" fmla="*/ 1651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4" h="1664">
                    <a:moveTo>
                      <a:pt x="686" y="1651"/>
                    </a:moveTo>
                    <a:cubicBezTo>
                      <a:pt x="603" y="1637"/>
                      <a:pt x="524" y="1610"/>
                      <a:pt x="451" y="1572"/>
                    </a:cubicBezTo>
                    <a:cubicBezTo>
                      <a:pt x="379" y="1535"/>
                      <a:pt x="312" y="1487"/>
                      <a:pt x="254" y="1431"/>
                    </a:cubicBezTo>
                    <a:cubicBezTo>
                      <a:pt x="195" y="1374"/>
                      <a:pt x="145" y="1309"/>
                      <a:pt x="105" y="1237"/>
                    </a:cubicBezTo>
                    <a:cubicBezTo>
                      <a:pt x="65" y="1166"/>
                      <a:pt x="36" y="1088"/>
                      <a:pt x="18" y="1006"/>
                    </a:cubicBezTo>
                    <a:cubicBezTo>
                      <a:pt x="6" y="950"/>
                      <a:pt x="0" y="892"/>
                      <a:pt x="0" y="832"/>
                    </a:cubicBezTo>
                    <a:cubicBezTo>
                      <a:pt x="0" y="809"/>
                      <a:pt x="1" y="785"/>
                      <a:pt x="3" y="762"/>
                    </a:cubicBezTo>
                    <a:cubicBezTo>
                      <a:pt x="10" y="678"/>
                      <a:pt x="30" y="597"/>
                      <a:pt x="60" y="522"/>
                    </a:cubicBezTo>
                    <a:cubicBezTo>
                      <a:pt x="91" y="445"/>
                      <a:pt x="133" y="374"/>
                      <a:pt x="184" y="310"/>
                    </a:cubicBezTo>
                    <a:cubicBezTo>
                      <a:pt x="236" y="246"/>
                      <a:pt x="296" y="190"/>
                      <a:pt x="364" y="144"/>
                    </a:cubicBezTo>
                    <a:cubicBezTo>
                      <a:pt x="432" y="98"/>
                      <a:pt x="506" y="62"/>
                      <a:pt x="586" y="37"/>
                    </a:cubicBezTo>
                    <a:cubicBezTo>
                      <a:pt x="663" y="14"/>
                      <a:pt x="745" y="1"/>
                      <a:pt x="829" y="0"/>
                    </a:cubicBezTo>
                    <a:cubicBezTo>
                      <a:pt x="830" y="0"/>
                      <a:pt x="831" y="0"/>
                      <a:pt x="832" y="0"/>
                    </a:cubicBezTo>
                    <a:cubicBezTo>
                      <a:pt x="916" y="0"/>
                      <a:pt x="997" y="13"/>
                      <a:pt x="1073" y="36"/>
                    </a:cubicBezTo>
                    <a:cubicBezTo>
                      <a:pt x="1153" y="60"/>
                      <a:pt x="1228" y="96"/>
                      <a:pt x="1296" y="142"/>
                    </a:cubicBezTo>
                    <a:cubicBezTo>
                      <a:pt x="1365" y="188"/>
                      <a:pt x="1426" y="244"/>
                      <a:pt x="1478" y="308"/>
                    </a:cubicBezTo>
                    <a:cubicBezTo>
                      <a:pt x="1529" y="371"/>
                      <a:pt x="1572" y="442"/>
                      <a:pt x="1603" y="518"/>
                    </a:cubicBezTo>
                    <a:cubicBezTo>
                      <a:pt x="1634" y="594"/>
                      <a:pt x="1654" y="675"/>
                      <a:pt x="1661" y="760"/>
                    </a:cubicBezTo>
                    <a:cubicBezTo>
                      <a:pt x="1663" y="784"/>
                      <a:pt x="1664" y="808"/>
                      <a:pt x="1664" y="832"/>
                    </a:cubicBezTo>
                    <a:cubicBezTo>
                      <a:pt x="1664" y="892"/>
                      <a:pt x="1658" y="950"/>
                      <a:pt x="1646" y="1007"/>
                    </a:cubicBezTo>
                    <a:cubicBezTo>
                      <a:pt x="1625" y="1103"/>
                      <a:pt x="1588" y="1193"/>
                      <a:pt x="1537" y="1274"/>
                    </a:cubicBezTo>
                    <a:cubicBezTo>
                      <a:pt x="1493" y="1345"/>
                      <a:pt x="1438" y="1408"/>
                      <a:pt x="1376" y="1462"/>
                    </a:cubicBezTo>
                    <a:cubicBezTo>
                      <a:pt x="1314" y="1515"/>
                      <a:pt x="1244" y="1560"/>
                      <a:pt x="1169" y="1593"/>
                    </a:cubicBezTo>
                    <a:cubicBezTo>
                      <a:pt x="1095" y="1626"/>
                      <a:pt x="1015" y="1648"/>
                      <a:pt x="932" y="1658"/>
                    </a:cubicBezTo>
                    <a:cubicBezTo>
                      <a:pt x="899" y="1662"/>
                      <a:pt x="866" y="1664"/>
                      <a:pt x="832" y="1664"/>
                    </a:cubicBezTo>
                    <a:cubicBezTo>
                      <a:pt x="782" y="1664"/>
                      <a:pt x="733" y="1660"/>
                      <a:pt x="686" y="1651"/>
                    </a:cubicBez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66" name="TextBox 65"/>
              <p:cNvSpPr txBox="1"/>
              <p:nvPr/>
            </p:nvSpPr>
            <p:spPr>
              <a:xfrm rot="20665333">
                <a:off x="8705099" y="6022109"/>
                <a:ext cx="1948230" cy="502842"/>
              </a:xfrm>
              <a:prstGeom prst="rect">
                <a:avLst/>
              </a:prstGeom>
              <a:noFill/>
            </p:spPr>
            <p:txBody>
              <a:bodyPr spcFirstLastPara="1" wrap="none" lIns="175615" tIns="140492" rIns="175615" bIns="140492" numCol="1" rtlCol="0">
                <a:prstTxWarp prst="textArchDown">
                  <a:avLst>
                    <a:gd name="adj" fmla="val 21476342"/>
                  </a:avLst>
                </a:prstTxWarp>
                <a:spAutoFit/>
              </a:bodyPr>
              <a:lstStyle/>
              <a:p>
                <a:pPr algn="ctr" defTabSz="913254">
                  <a:lnSpc>
                    <a:spcPct val="90000"/>
                  </a:lnSpc>
                  <a:spcAft>
                    <a:spcPts val="588"/>
                  </a:spcAft>
                </a:pPr>
                <a:r>
                  <a:rPr lang="en-US" sz="1600" dirty="0">
                    <a:solidFill>
                      <a:srgbClr val="FFFFFF"/>
                    </a:solidFill>
                  </a:rPr>
                  <a:t>Go to Market </a:t>
                </a:r>
              </a:p>
            </p:txBody>
          </p:sp>
          <p:sp>
            <p:nvSpPr>
              <p:cNvPr id="67" name="TextBox 66"/>
              <p:cNvSpPr txBox="1"/>
              <p:nvPr/>
            </p:nvSpPr>
            <p:spPr>
              <a:xfrm rot="16696584">
                <a:off x="8522781" y="1728961"/>
                <a:ext cx="1184379"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Engineering Systems</a:t>
                </a:r>
              </a:p>
            </p:txBody>
          </p:sp>
          <p:sp>
            <p:nvSpPr>
              <p:cNvPr id="68" name="TextBox 67"/>
              <p:cNvSpPr txBox="1"/>
              <p:nvPr/>
            </p:nvSpPr>
            <p:spPr>
              <a:xfrm rot="17700000">
                <a:off x="9070368" y="1898137"/>
                <a:ext cx="1085571"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Code Quality (SDL)</a:t>
                </a:r>
              </a:p>
            </p:txBody>
          </p:sp>
          <p:sp>
            <p:nvSpPr>
              <p:cNvPr id="69" name="TextBox 68"/>
              <p:cNvSpPr txBox="1"/>
              <p:nvPr/>
            </p:nvSpPr>
            <p:spPr>
              <a:xfrm rot="18600000">
                <a:off x="9403051" y="2193296"/>
                <a:ext cx="1210727"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Service Quality (OSA)</a:t>
                </a:r>
              </a:p>
            </p:txBody>
          </p:sp>
          <p:sp>
            <p:nvSpPr>
              <p:cNvPr id="70" name="TextBox 69"/>
              <p:cNvSpPr txBox="1"/>
              <p:nvPr/>
            </p:nvSpPr>
            <p:spPr>
              <a:xfrm rot="19500000">
                <a:off x="9814440" y="2628385"/>
                <a:ext cx="828669"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Certifications</a:t>
                </a:r>
              </a:p>
            </p:txBody>
          </p:sp>
          <p:sp>
            <p:nvSpPr>
              <p:cNvPr id="71" name="TextBox 70"/>
              <p:cNvSpPr txBox="1"/>
              <p:nvPr/>
            </p:nvSpPr>
            <p:spPr>
              <a:xfrm rot="20603712">
                <a:off x="9983611" y="3105417"/>
                <a:ext cx="533893"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Privacy</a:t>
                </a:r>
              </a:p>
            </p:txBody>
          </p:sp>
          <p:sp>
            <p:nvSpPr>
              <p:cNvPr id="72" name="TextBox 71"/>
              <p:cNvSpPr txBox="1"/>
              <p:nvPr/>
            </p:nvSpPr>
            <p:spPr>
              <a:xfrm rot="202964">
                <a:off x="10025044" y="3519336"/>
                <a:ext cx="472960"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Policy</a:t>
                </a:r>
              </a:p>
            </p:txBody>
          </p:sp>
          <p:sp>
            <p:nvSpPr>
              <p:cNvPr id="73" name="TextBox 72"/>
              <p:cNvSpPr txBox="1"/>
              <p:nvPr/>
            </p:nvSpPr>
            <p:spPr>
              <a:xfrm rot="1284217">
                <a:off x="9886354" y="4039005"/>
                <a:ext cx="1335883" cy="379423"/>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Supplier Management/ </a:t>
                </a:r>
                <a:br>
                  <a:rPr lang="en-US" sz="900" dirty="0">
                    <a:gradFill>
                      <a:gsLst>
                        <a:gs pos="1000">
                          <a:srgbClr val="FFFFFF"/>
                        </a:gs>
                        <a:gs pos="49000">
                          <a:srgbClr val="FFFFFF"/>
                        </a:gs>
                      </a:gsLst>
                      <a:lin ang="14400000" scaled="0"/>
                    </a:gradFill>
                    <a:cs typeface="Segoe UI" panose="020B0502040204020203" pitchFamily="34" charset="0"/>
                  </a:rPr>
                </a:br>
                <a:r>
                  <a:rPr lang="en-US" sz="900" dirty="0">
                    <a:gradFill>
                      <a:gsLst>
                        <a:gs pos="1000">
                          <a:srgbClr val="FFFFFF"/>
                        </a:gs>
                        <a:gs pos="49000">
                          <a:srgbClr val="FFFFFF"/>
                        </a:gs>
                      </a:gsLst>
                      <a:lin ang="14400000" scaled="0"/>
                    </a:gradFill>
                    <a:cs typeface="Segoe UI" panose="020B0502040204020203" pitchFamily="34" charset="0"/>
                  </a:rPr>
                  <a:t>Supply Chain</a:t>
                </a:r>
              </a:p>
            </p:txBody>
          </p:sp>
          <p:sp>
            <p:nvSpPr>
              <p:cNvPr id="74" name="TextBox 73"/>
              <p:cNvSpPr txBox="1"/>
              <p:nvPr/>
            </p:nvSpPr>
            <p:spPr>
              <a:xfrm rot="2319743">
                <a:off x="9659977" y="4431234"/>
                <a:ext cx="795733"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Partnerships</a:t>
                </a:r>
              </a:p>
            </p:txBody>
          </p:sp>
          <p:sp>
            <p:nvSpPr>
              <p:cNvPr id="75" name="TextBox 74"/>
              <p:cNvSpPr txBox="1"/>
              <p:nvPr/>
            </p:nvSpPr>
            <p:spPr>
              <a:xfrm rot="3509914">
                <a:off x="9164372" y="4892565"/>
                <a:ext cx="1311182"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Cloud Service Offerings</a:t>
                </a:r>
              </a:p>
            </p:txBody>
          </p:sp>
          <p:sp>
            <p:nvSpPr>
              <p:cNvPr id="76" name="TextBox 75"/>
              <p:cNvSpPr txBox="1"/>
              <p:nvPr/>
            </p:nvSpPr>
            <p:spPr>
              <a:xfrm rot="4401791">
                <a:off x="8767662" y="5085756"/>
                <a:ext cx="1153090"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On Premise Product</a:t>
                </a:r>
              </a:p>
            </p:txBody>
          </p:sp>
          <p:sp>
            <p:nvSpPr>
              <p:cNvPr id="77" name="TextBox 76"/>
              <p:cNvSpPr txBox="1"/>
              <p:nvPr/>
            </p:nvSpPr>
            <p:spPr>
              <a:xfrm rot="16200000">
                <a:off x="8279733" y="5124858"/>
                <a:ext cx="1118507"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Consulting Services</a:t>
                </a:r>
              </a:p>
            </p:txBody>
          </p:sp>
          <p:sp>
            <p:nvSpPr>
              <p:cNvPr id="78" name="TextBox 77"/>
              <p:cNvSpPr txBox="1"/>
              <p:nvPr/>
            </p:nvSpPr>
            <p:spPr>
              <a:xfrm rot="18165794">
                <a:off x="7431863" y="4747982"/>
                <a:ext cx="990056"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Physical Security</a:t>
                </a:r>
              </a:p>
            </p:txBody>
          </p:sp>
          <p:sp>
            <p:nvSpPr>
              <p:cNvPr id="79" name="TextBox 78"/>
              <p:cNvSpPr txBox="1"/>
              <p:nvPr/>
            </p:nvSpPr>
            <p:spPr>
              <a:xfrm rot="19170143">
                <a:off x="7066022" y="4431704"/>
                <a:ext cx="1021345"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Network Security</a:t>
                </a:r>
              </a:p>
            </p:txBody>
          </p:sp>
          <p:sp>
            <p:nvSpPr>
              <p:cNvPr id="80" name="TextBox 79"/>
              <p:cNvSpPr txBox="1"/>
              <p:nvPr/>
            </p:nvSpPr>
            <p:spPr>
              <a:xfrm rot="20313625">
                <a:off x="6601614" y="4028440"/>
                <a:ext cx="1240369"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Identity Management</a:t>
                </a:r>
              </a:p>
            </p:txBody>
          </p:sp>
          <p:sp>
            <p:nvSpPr>
              <p:cNvPr id="81" name="TextBox 80"/>
              <p:cNvSpPr txBox="1"/>
              <p:nvPr/>
            </p:nvSpPr>
            <p:spPr>
              <a:xfrm rot="21344990">
                <a:off x="6523018" y="3535272"/>
                <a:ext cx="1223901"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Vulnerability Analysis</a:t>
                </a:r>
              </a:p>
            </p:txBody>
          </p:sp>
          <p:sp>
            <p:nvSpPr>
              <p:cNvPr id="82" name="TextBox 81"/>
              <p:cNvSpPr txBox="1"/>
              <p:nvPr/>
            </p:nvSpPr>
            <p:spPr>
              <a:xfrm rot="639821">
                <a:off x="6623533" y="3059953"/>
                <a:ext cx="1151442"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Logging/Monitoring</a:t>
                </a:r>
              </a:p>
            </p:txBody>
          </p:sp>
          <p:sp>
            <p:nvSpPr>
              <p:cNvPr id="83" name="TextBox 82"/>
              <p:cNvSpPr txBox="1"/>
              <p:nvPr/>
            </p:nvSpPr>
            <p:spPr>
              <a:xfrm rot="1801178">
                <a:off x="6839985" y="2525863"/>
                <a:ext cx="1212374" cy="379423"/>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Anti-Virus, Host, and </a:t>
                </a:r>
                <a:br>
                  <a:rPr lang="en-US" sz="900" dirty="0">
                    <a:gradFill>
                      <a:gsLst>
                        <a:gs pos="1000">
                          <a:srgbClr val="FFFFFF"/>
                        </a:gs>
                        <a:gs pos="49000">
                          <a:srgbClr val="FFFFFF"/>
                        </a:gs>
                      </a:gsLst>
                      <a:lin ang="14400000" scaled="0"/>
                    </a:gradFill>
                    <a:cs typeface="Segoe UI" panose="020B0502040204020203" pitchFamily="34" charset="0"/>
                  </a:rPr>
                </a:br>
                <a:r>
                  <a:rPr lang="en-US" sz="900" dirty="0">
                    <a:gradFill>
                      <a:gsLst>
                        <a:gs pos="1000">
                          <a:srgbClr val="FFFFFF"/>
                        </a:gs>
                        <a:gs pos="49000">
                          <a:srgbClr val="FFFFFF"/>
                        </a:gs>
                      </a:gsLst>
                      <a:lin ang="14400000" scaled="0"/>
                    </a:gradFill>
                    <a:cs typeface="Segoe UI" panose="020B0502040204020203" pitchFamily="34" charset="0"/>
                  </a:rPr>
                  <a:t>Application Security</a:t>
                </a:r>
              </a:p>
            </p:txBody>
          </p:sp>
          <p:sp>
            <p:nvSpPr>
              <p:cNvPr id="84" name="TextBox 83"/>
              <p:cNvSpPr txBox="1"/>
              <p:nvPr/>
            </p:nvSpPr>
            <p:spPr>
              <a:xfrm rot="2693926">
                <a:off x="7196909" y="2226755"/>
                <a:ext cx="1072396"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Incident Response</a:t>
                </a:r>
              </a:p>
            </p:txBody>
          </p:sp>
          <p:sp>
            <p:nvSpPr>
              <p:cNvPr id="85" name="TextBox 84"/>
              <p:cNvSpPr txBox="1"/>
              <p:nvPr/>
            </p:nvSpPr>
            <p:spPr>
              <a:xfrm rot="3734099">
                <a:off x="7591649" y="1951295"/>
                <a:ext cx="1093805"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Threat Intelligence</a:t>
                </a:r>
              </a:p>
            </p:txBody>
          </p:sp>
          <p:sp>
            <p:nvSpPr>
              <p:cNvPr id="86" name="TextBox 85"/>
              <p:cNvSpPr txBox="1"/>
              <p:nvPr/>
            </p:nvSpPr>
            <p:spPr>
              <a:xfrm rot="4894000">
                <a:off x="8128663" y="1784978"/>
                <a:ext cx="1019698" cy="379423"/>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Governance, Risk</a:t>
                </a:r>
              </a:p>
              <a:p>
                <a:pPr defTabSz="913254"/>
                <a:r>
                  <a:rPr lang="en-US" sz="900" dirty="0">
                    <a:gradFill>
                      <a:gsLst>
                        <a:gs pos="1000">
                          <a:srgbClr val="FFFFFF"/>
                        </a:gs>
                        <a:gs pos="49000">
                          <a:srgbClr val="FFFFFF"/>
                        </a:gs>
                      </a:gsLst>
                      <a:lin ang="14400000" scaled="0"/>
                    </a:gradFill>
                    <a:cs typeface="Segoe UI" panose="020B0502040204020203" pitchFamily="34" charset="0"/>
                  </a:rPr>
                  <a:t>and Compliance</a:t>
                </a:r>
              </a:p>
            </p:txBody>
          </p:sp>
          <p:grpSp>
            <p:nvGrpSpPr>
              <p:cNvPr id="87" name="Group 86"/>
              <p:cNvGrpSpPr/>
              <p:nvPr/>
            </p:nvGrpSpPr>
            <p:grpSpPr>
              <a:xfrm rot="60000">
                <a:off x="5358525" y="953572"/>
                <a:ext cx="2500728" cy="4813808"/>
                <a:chOff x="2608920" y="867246"/>
                <a:chExt cx="2535213" cy="4949967"/>
              </a:xfrm>
            </p:grpSpPr>
            <p:sp>
              <p:nvSpPr>
                <p:cNvPr id="89" name="Freeform 32"/>
                <p:cNvSpPr>
                  <a:spLocks/>
                </p:cNvSpPr>
                <p:nvPr/>
              </p:nvSpPr>
              <p:spPr bwMode="auto">
                <a:xfrm rot="4802799">
                  <a:off x="3345837" y="607530"/>
                  <a:ext cx="1538580" cy="2058012"/>
                </a:xfrm>
                <a:custGeom>
                  <a:avLst/>
                  <a:gdLst>
                    <a:gd name="T0" fmla="*/ 510 w 510"/>
                    <a:gd name="T1" fmla="*/ 723 h 723"/>
                    <a:gd name="T2" fmla="*/ 0 w 510"/>
                    <a:gd name="T3" fmla="*/ 0 h 723"/>
                  </a:gdLst>
                  <a:ahLst/>
                  <a:cxnLst>
                    <a:cxn ang="0">
                      <a:pos x="T0" y="T1"/>
                    </a:cxn>
                    <a:cxn ang="0">
                      <a:pos x="T2" y="T3"/>
                    </a:cxn>
                  </a:cxnLst>
                  <a:rect l="0" t="0" r="r" b="b"/>
                  <a:pathLst>
                    <a:path w="510" h="723">
                      <a:moveTo>
                        <a:pt x="510" y="723"/>
                      </a:moveTo>
                      <a:cubicBezTo>
                        <a:pt x="245" y="574"/>
                        <a:pt x="53" y="311"/>
                        <a:pt x="0" y="0"/>
                      </a:cubicBezTo>
                    </a:path>
                  </a:pathLst>
                </a:custGeom>
                <a:noFill/>
                <a:ln w="19050" cap="flat">
                  <a:solidFill>
                    <a:srgbClr val="00827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90" name="Freeform 32"/>
                <p:cNvSpPr>
                  <a:spLocks/>
                </p:cNvSpPr>
                <p:nvPr/>
              </p:nvSpPr>
              <p:spPr bwMode="auto">
                <a:xfrm rot="1830776">
                  <a:off x="2608920" y="2800555"/>
                  <a:ext cx="1540156" cy="2063750"/>
                </a:xfrm>
                <a:custGeom>
                  <a:avLst/>
                  <a:gdLst>
                    <a:gd name="T0" fmla="*/ 510 w 510"/>
                    <a:gd name="T1" fmla="*/ 723 h 723"/>
                    <a:gd name="T2" fmla="*/ 0 w 510"/>
                    <a:gd name="T3" fmla="*/ 0 h 723"/>
                  </a:gdLst>
                  <a:ahLst/>
                  <a:cxnLst>
                    <a:cxn ang="0">
                      <a:pos x="T0" y="T1"/>
                    </a:cxn>
                    <a:cxn ang="0">
                      <a:pos x="T2" y="T3"/>
                    </a:cxn>
                  </a:cxnLst>
                  <a:rect l="0" t="0" r="r" b="b"/>
                  <a:pathLst>
                    <a:path w="510" h="723">
                      <a:moveTo>
                        <a:pt x="510" y="723"/>
                      </a:moveTo>
                      <a:cubicBezTo>
                        <a:pt x="245" y="574"/>
                        <a:pt x="53" y="311"/>
                        <a:pt x="0" y="0"/>
                      </a:cubicBezTo>
                    </a:path>
                  </a:pathLst>
                </a:custGeom>
                <a:noFill/>
                <a:ln w="19050" cap="flat">
                  <a:solidFill>
                    <a:srgbClr val="00827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sp>
              <p:nvSpPr>
                <p:cNvPr id="91" name="Freeform 33"/>
                <p:cNvSpPr>
                  <a:spLocks/>
                </p:cNvSpPr>
                <p:nvPr/>
              </p:nvSpPr>
              <p:spPr bwMode="auto">
                <a:xfrm rot="1914098">
                  <a:off x="3315103" y="5515588"/>
                  <a:ext cx="1612096" cy="301625"/>
                </a:xfrm>
                <a:custGeom>
                  <a:avLst/>
                  <a:gdLst>
                    <a:gd name="T0" fmla="*/ 476 w 476"/>
                    <a:gd name="T1" fmla="*/ 101 h 101"/>
                    <a:gd name="T2" fmla="*/ 447 w 476"/>
                    <a:gd name="T3" fmla="*/ 101 h 101"/>
                    <a:gd name="T4" fmla="*/ 0 w 476"/>
                    <a:gd name="T5" fmla="*/ 0 h 101"/>
                  </a:gdLst>
                  <a:ahLst/>
                  <a:cxnLst>
                    <a:cxn ang="0">
                      <a:pos x="T0" y="T1"/>
                    </a:cxn>
                    <a:cxn ang="0">
                      <a:pos x="T2" y="T3"/>
                    </a:cxn>
                    <a:cxn ang="0">
                      <a:pos x="T4" y="T5"/>
                    </a:cxn>
                  </a:cxnLst>
                  <a:rect l="0" t="0" r="r" b="b"/>
                  <a:pathLst>
                    <a:path w="476" h="101">
                      <a:moveTo>
                        <a:pt x="476" y="101"/>
                      </a:moveTo>
                      <a:cubicBezTo>
                        <a:pt x="466" y="101"/>
                        <a:pt x="456" y="101"/>
                        <a:pt x="447" y="101"/>
                      </a:cubicBezTo>
                      <a:cubicBezTo>
                        <a:pt x="287" y="101"/>
                        <a:pt x="135" y="65"/>
                        <a:pt x="0" y="0"/>
                      </a:cubicBezTo>
                    </a:path>
                  </a:pathLst>
                </a:custGeom>
                <a:noFill/>
                <a:ln w="19050" cap="flat">
                  <a:solidFill>
                    <a:srgbClr val="008272"/>
                  </a:solidFill>
                  <a:prstDash val="solid"/>
                  <a:miter lim="800000"/>
                  <a:headEnd/>
                  <a:tailEnd/>
                </a:ln>
                <a:extLst/>
              </p:spPr>
              <p:txBody>
                <a:bodyPr vert="horz" wrap="square" lIns="87808" tIns="43902" rIns="87808" bIns="43902" numCol="1" anchor="t" anchorCtr="0" compatLnSpc="1">
                  <a:prstTxWarp prst="textNoShape">
                    <a:avLst/>
                  </a:prstTxWarp>
                </a:bodyPr>
                <a:lstStyle/>
                <a:p>
                  <a:pPr defTabSz="913254"/>
                  <a:endParaRPr lang="en-US">
                    <a:solidFill>
                      <a:srgbClr val="505050"/>
                    </a:solidFill>
                  </a:endParaRPr>
                </a:p>
              </p:txBody>
            </p:sp>
          </p:grpSp>
          <p:sp>
            <p:nvSpPr>
              <p:cNvPr id="93" name="TextBox 92"/>
              <p:cNvSpPr txBox="1"/>
              <p:nvPr/>
            </p:nvSpPr>
            <p:spPr>
              <a:xfrm rot="17506540">
                <a:off x="8022088" y="5042355"/>
                <a:ext cx="644228" cy="237139"/>
              </a:xfrm>
              <a:prstGeom prst="rect">
                <a:avLst/>
              </a:prstGeom>
              <a:noFill/>
            </p:spPr>
            <p:txBody>
              <a:bodyPr wrap="none" rtlCol="0">
                <a:spAutoFit/>
              </a:bodyPr>
              <a:lstStyle/>
              <a:p>
                <a:pPr defTabSz="913254"/>
                <a:r>
                  <a:rPr lang="en-US" sz="900" dirty="0">
                    <a:gradFill>
                      <a:gsLst>
                        <a:gs pos="1000">
                          <a:srgbClr val="FFFFFF"/>
                        </a:gs>
                        <a:gs pos="49000">
                          <a:srgbClr val="FFFFFF"/>
                        </a:gs>
                      </a:gsLst>
                      <a:lin ang="14400000" scaled="0"/>
                    </a:gradFill>
                    <a:cs typeface="Segoe UI" panose="020B0502040204020203" pitchFamily="34" charset="0"/>
                  </a:rPr>
                  <a:t>Guidance</a:t>
                </a:r>
              </a:p>
            </p:txBody>
          </p:sp>
        </p:grpSp>
        <p:sp>
          <p:nvSpPr>
            <p:cNvPr id="64" name="TextBox 63"/>
            <p:cNvSpPr txBox="1"/>
            <p:nvPr/>
          </p:nvSpPr>
          <p:spPr>
            <a:xfrm rot="3722322">
              <a:off x="5524275" y="717112"/>
              <a:ext cx="5633008" cy="6367813"/>
            </a:xfrm>
            <a:prstGeom prst="rect">
              <a:avLst/>
            </a:prstGeom>
            <a:noFill/>
          </p:spPr>
          <p:txBody>
            <a:bodyPr spcFirstLastPara="1" wrap="none" lIns="175615" tIns="140492" rIns="175615" bIns="140492" numCol="1" rtlCol="0">
              <a:prstTxWarp prst="textArchUp">
                <a:avLst>
                  <a:gd name="adj" fmla="val 11547851"/>
                </a:avLst>
              </a:prstTxWarp>
              <a:spAutoFit/>
            </a:bodyPr>
            <a:lstStyle/>
            <a:p>
              <a:pPr algn="ctr" defTabSz="913254">
                <a:lnSpc>
                  <a:spcPct val="90000"/>
                </a:lnSpc>
                <a:spcAft>
                  <a:spcPts val="588"/>
                </a:spcAft>
              </a:pPr>
              <a:r>
                <a:rPr lang="en-US" sz="1400" dirty="0">
                  <a:gradFill>
                    <a:gsLst>
                      <a:gs pos="2917">
                        <a:srgbClr val="FFFFFF"/>
                      </a:gs>
                      <a:gs pos="100000">
                        <a:srgbClr val="FFFFFF"/>
                      </a:gs>
                    </a:gsLst>
                    <a:lin ang="5400000" scaled="0"/>
                  </a:gradFill>
                </a:rPr>
                <a:t>Ensuring trusted platforms</a:t>
              </a:r>
            </a:p>
          </p:txBody>
        </p:sp>
        <p:sp>
          <p:nvSpPr>
            <p:cNvPr id="62" name="Freeform 5"/>
            <p:cNvSpPr>
              <a:spLocks/>
            </p:cNvSpPr>
            <p:nvPr/>
          </p:nvSpPr>
          <p:spPr bwMode="auto">
            <a:xfrm>
              <a:off x="8032024" y="2717938"/>
              <a:ext cx="1701657" cy="1676127"/>
            </a:xfrm>
            <a:custGeom>
              <a:avLst/>
              <a:gdLst>
                <a:gd name="T0" fmla="*/ 532 w 576"/>
                <a:gd name="T1" fmla="*/ 441 h 576"/>
                <a:gd name="T2" fmla="*/ 476 w 576"/>
                <a:gd name="T3" fmla="*/ 506 h 576"/>
                <a:gd name="T4" fmla="*/ 404 w 576"/>
                <a:gd name="T5" fmla="*/ 552 h 576"/>
                <a:gd name="T6" fmla="*/ 319 w 576"/>
                <a:gd name="T7" fmla="*/ 575 h 576"/>
                <a:gd name="T8" fmla="*/ 288 w 576"/>
                <a:gd name="T9" fmla="*/ 576 h 576"/>
                <a:gd name="T10" fmla="*/ 237 w 576"/>
                <a:gd name="T11" fmla="*/ 572 h 576"/>
                <a:gd name="T12" fmla="*/ 155 w 576"/>
                <a:gd name="T13" fmla="*/ 544 h 576"/>
                <a:gd name="T14" fmla="*/ 88 w 576"/>
                <a:gd name="T15" fmla="*/ 496 h 576"/>
                <a:gd name="T16" fmla="*/ 36 w 576"/>
                <a:gd name="T17" fmla="*/ 427 h 576"/>
                <a:gd name="T18" fmla="*/ 6 w 576"/>
                <a:gd name="T19" fmla="*/ 346 h 576"/>
                <a:gd name="T20" fmla="*/ 0 w 576"/>
                <a:gd name="T21" fmla="*/ 288 h 576"/>
                <a:gd name="T22" fmla="*/ 1 w 576"/>
                <a:gd name="T23" fmla="*/ 263 h 576"/>
                <a:gd name="T24" fmla="*/ 20 w 576"/>
                <a:gd name="T25" fmla="*/ 182 h 576"/>
                <a:gd name="T26" fmla="*/ 62 w 576"/>
                <a:gd name="T27" fmla="*/ 109 h 576"/>
                <a:gd name="T28" fmla="*/ 125 w 576"/>
                <a:gd name="T29" fmla="*/ 51 h 576"/>
                <a:gd name="T30" fmla="*/ 200 w 576"/>
                <a:gd name="T31" fmla="*/ 14 h 576"/>
                <a:gd name="T32" fmla="*/ 285 w 576"/>
                <a:gd name="T33" fmla="*/ 0 h 576"/>
                <a:gd name="T34" fmla="*/ 288 w 576"/>
                <a:gd name="T35" fmla="*/ 0 h 576"/>
                <a:gd name="T36" fmla="*/ 370 w 576"/>
                <a:gd name="T37" fmla="*/ 12 h 576"/>
                <a:gd name="T38" fmla="*/ 370 w 576"/>
                <a:gd name="T39" fmla="*/ 12 h 576"/>
                <a:gd name="T40" fmla="*/ 447 w 576"/>
                <a:gd name="T41" fmla="*/ 48 h 576"/>
                <a:gd name="T42" fmla="*/ 511 w 576"/>
                <a:gd name="T43" fmla="*/ 106 h 576"/>
                <a:gd name="T44" fmla="*/ 555 w 576"/>
                <a:gd name="T45" fmla="*/ 181 h 576"/>
                <a:gd name="T46" fmla="*/ 575 w 576"/>
                <a:gd name="T47" fmla="*/ 263 h 576"/>
                <a:gd name="T48" fmla="*/ 576 w 576"/>
                <a:gd name="T49" fmla="*/ 288 h 576"/>
                <a:gd name="T50" fmla="*/ 570 w 576"/>
                <a:gd name="T51" fmla="*/ 347 h 576"/>
                <a:gd name="T52" fmla="*/ 532 w 576"/>
                <a:gd name="T53" fmla="*/ 44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576">
                  <a:moveTo>
                    <a:pt x="532" y="441"/>
                  </a:moveTo>
                  <a:cubicBezTo>
                    <a:pt x="517" y="466"/>
                    <a:pt x="498" y="488"/>
                    <a:pt x="476" y="506"/>
                  </a:cubicBezTo>
                  <a:cubicBezTo>
                    <a:pt x="455" y="525"/>
                    <a:pt x="430" y="541"/>
                    <a:pt x="404" y="552"/>
                  </a:cubicBezTo>
                  <a:cubicBezTo>
                    <a:pt x="377" y="564"/>
                    <a:pt x="349" y="571"/>
                    <a:pt x="319" y="575"/>
                  </a:cubicBezTo>
                  <a:cubicBezTo>
                    <a:pt x="309" y="576"/>
                    <a:pt x="299" y="576"/>
                    <a:pt x="288" y="576"/>
                  </a:cubicBezTo>
                  <a:cubicBezTo>
                    <a:pt x="271" y="576"/>
                    <a:pt x="253" y="575"/>
                    <a:pt x="237" y="572"/>
                  </a:cubicBezTo>
                  <a:cubicBezTo>
                    <a:pt x="208" y="567"/>
                    <a:pt x="180" y="557"/>
                    <a:pt x="155" y="544"/>
                  </a:cubicBezTo>
                  <a:cubicBezTo>
                    <a:pt x="130" y="531"/>
                    <a:pt x="108" y="515"/>
                    <a:pt x="88" y="496"/>
                  </a:cubicBezTo>
                  <a:cubicBezTo>
                    <a:pt x="68" y="476"/>
                    <a:pt x="50" y="453"/>
                    <a:pt x="36" y="427"/>
                  </a:cubicBezTo>
                  <a:cubicBezTo>
                    <a:pt x="22" y="402"/>
                    <a:pt x="12" y="375"/>
                    <a:pt x="6" y="346"/>
                  </a:cubicBezTo>
                  <a:cubicBezTo>
                    <a:pt x="2" y="328"/>
                    <a:pt x="0" y="308"/>
                    <a:pt x="0" y="288"/>
                  </a:cubicBezTo>
                  <a:cubicBezTo>
                    <a:pt x="0" y="280"/>
                    <a:pt x="0" y="271"/>
                    <a:pt x="1" y="263"/>
                  </a:cubicBezTo>
                  <a:cubicBezTo>
                    <a:pt x="4" y="235"/>
                    <a:pt x="10" y="207"/>
                    <a:pt x="20" y="182"/>
                  </a:cubicBezTo>
                  <a:cubicBezTo>
                    <a:pt x="31" y="156"/>
                    <a:pt x="45" y="131"/>
                    <a:pt x="62" y="109"/>
                  </a:cubicBezTo>
                  <a:cubicBezTo>
                    <a:pt x="80" y="87"/>
                    <a:pt x="101" y="67"/>
                    <a:pt x="125" y="51"/>
                  </a:cubicBezTo>
                  <a:cubicBezTo>
                    <a:pt x="148" y="35"/>
                    <a:pt x="173" y="23"/>
                    <a:pt x="200" y="14"/>
                  </a:cubicBezTo>
                  <a:cubicBezTo>
                    <a:pt x="227" y="5"/>
                    <a:pt x="256" y="1"/>
                    <a:pt x="285" y="0"/>
                  </a:cubicBezTo>
                  <a:cubicBezTo>
                    <a:pt x="286" y="0"/>
                    <a:pt x="287" y="0"/>
                    <a:pt x="288" y="0"/>
                  </a:cubicBezTo>
                  <a:cubicBezTo>
                    <a:pt x="316" y="0"/>
                    <a:pt x="344" y="4"/>
                    <a:pt x="370" y="12"/>
                  </a:cubicBezTo>
                  <a:cubicBezTo>
                    <a:pt x="370" y="12"/>
                    <a:pt x="370" y="12"/>
                    <a:pt x="370" y="12"/>
                  </a:cubicBezTo>
                  <a:cubicBezTo>
                    <a:pt x="398" y="20"/>
                    <a:pt x="423" y="33"/>
                    <a:pt x="447" y="48"/>
                  </a:cubicBezTo>
                  <a:cubicBezTo>
                    <a:pt x="471" y="64"/>
                    <a:pt x="493" y="84"/>
                    <a:pt x="511" y="106"/>
                  </a:cubicBezTo>
                  <a:cubicBezTo>
                    <a:pt x="529" y="128"/>
                    <a:pt x="544" y="154"/>
                    <a:pt x="555" y="181"/>
                  </a:cubicBezTo>
                  <a:cubicBezTo>
                    <a:pt x="566" y="207"/>
                    <a:pt x="572" y="234"/>
                    <a:pt x="575" y="263"/>
                  </a:cubicBezTo>
                  <a:cubicBezTo>
                    <a:pt x="576" y="271"/>
                    <a:pt x="576" y="280"/>
                    <a:pt x="576" y="288"/>
                  </a:cubicBezTo>
                  <a:cubicBezTo>
                    <a:pt x="576" y="308"/>
                    <a:pt x="574" y="328"/>
                    <a:pt x="570" y="347"/>
                  </a:cubicBezTo>
                  <a:cubicBezTo>
                    <a:pt x="563" y="381"/>
                    <a:pt x="550" y="413"/>
                    <a:pt x="532" y="441"/>
                  </a:cubicBezTo>
                  <a:close/>
                </a:path>
              </a:pathLst>
            </a:custGeom>
            <a:solidFill>
              <a:srgbClr val="FFFFFF"/>
            </a:solidFill>
            <a:ln w="9525">
              <a:solidFill>
                <a:schemeClr val="bg1"/>
              </a:solidFill>
              <a:round/>
              <a:headEnd/>
              <a:tailEnd/>
            </a:ln>
          </p:spPr>
          <p:txBody>
            <a:bodyPr vert="horz" wrap="square" lIns="87808" tIns="43902" rIns="87808" bIns="43902" numCol="1" anchor="ctr" anchorCtr="0" compatLnSpc="1">
              <a:prstTxWarp prst="textNoShape">
                <a:avLst/>
              </a:prstTxWarp>
            </a:bodyPr>
            <a:lstStyle/>
            <a:p>
              <a:pPr algn="ctr" defTabSz="913254">
                <a:lnSpc>
                  <a:spcPct val="90000"/>
                </a:lnSpc>
                <a:spcAft>
                  <a:spcPts val="588"/>
                </a:spcAft>
              </a:pPr>
              <a:r>
                <a:rPr lang="en-US" sz="2400" dirty="0">
                  <a:solidFill>
                    <a:srgbClr val="002050">
                      <a:lumMod val="90000"/>
                      <a:lumOff val="10000"/>
                    </a:srgbClr>
                  </a:solidFill>
                  <a:latin typeface="Segoe UI Light"/>
                </a:rPr>
                <a:t>Security </a:t>
              </a:r>
              <a:r>
                <a:rPr lang="en-US" sz="2000" dirty="0">
                  <a:solidFill>
                    <a:srgbClr val="002050">
                      <a:lumMod val="90000"/>
                      <a:lumOff val="10000"/>
                    </a:srgbClr>
                  </a:solidFill>
                  <a:latin typeface="Segoe UI Light"/>
                </a:rPr>
                <a:t>@</a:t>
              </a:r>
              <a:r>
                <a:rPr lang="en-US" sz="2400" dirty="0">
                  <a:solidFill>
                    <a:srgbClr val="002050">
                      <a:lumMod val="90000"/>
                      <a:lumOff val="10000"/>
                    </a:srgbClr>
                  </a:solidFill>
                  <a:latin typeface="Segoe UI Light"/>
                </a:rPr>
                <a:t> Microsoft </a:t>
              </a:r>
            </a:p>
          </p:txBody>
        </p:sp>
      </p:grpSp>
      <p:grpSp>
        <p:nvGrpSpPr>
          <p:cNvPr id="196" name="Group 195"/>
          <p:cNvGrpSpPr/>
          <p:nvPr/>
        </p:nvGrpSpPr>
        <p:grpSpPr>
          <a:xfrm>
            <a:off x="449899" y="2973771"/>
            <a:ext cx="4526005" cy="1631887"/>
            <a:chOff x="457418" y="3032782"/>
            <a:chExt cx="4617963" cy="1665043"/>
          </a:xfrm>
        </p:grpSpPr>
        <p:sp>
          <p:nvSpPr>
            <p:cNvPr id="100" name="Rectangle 99"/>
            <p:cNvSpPr/>
            <p:nvPr/>
          </p:nvSpPr>
          <p:spPr bwMode="auto">
            <a:xfrm>
              <a:off x="457418" y="3032782"/>
              <a:ext cx="4617963" cy="1665043"/>
            </a:xfrm>
            <a:prstGeom prst="rect">
              <a:avLst/>
            </a:prstGeom>
            <a:solidFill>
              <a:srgbClr val="004A8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38" tIns="268781" rIns="93218" bIns="46609" numCol="1" rtlCol="0" anchor="t" anchorCtr="0" compatLnSpc="1">
              <a:prstTxWarp prst="textNoShape">
                <a:avLst/>
              </a:prstTxWarp>
            </a:bodyPr>
            <a:lstStyle/>
            <a:p>
              <a:pPr defTabSz="931836" fontAlgn="base">
                <a:spcBef>
                  <a:spcPct val="0"/>
                </a:spcBef>
                <a:spcAft>
                  <a:spcPct val="0"/>
                </a:spcAft>
              </a:pPr>
              <a:r>
                <a:rPr lang="en-US" sz="3918" dirty="0">
                  <a:gradFill>
                    <a:gsLst>
                      <a:gs pos="0">
                        <a:srgbClr val="FFFFFF"/>
                      </a:gs>
                      <a:gs pos="100000">
                        <a:srgbClr val="FFFFFF"/>
                      </a:gs>
                    </a:gsLst>
                    <a:lin ang="5400000" scaled="0"/>
                  </a:gradFill>
                  <a:latin typeface="Segoe UI Light"/>
                </a:rPr>
                <a:t>Detect</a:t>
              </a:r>
            </a:p>
            <a:p>
              <a:pPr defTabSz="931836" fontAlgn="base">
                <a:lnSpc>
                  <a:spcPct val="90000"/>
                </a:lnSpc>
                <a:spcBef>
                  <a:spcPct val="0"/>
                </a:spcBef>
                <a:spcAft>
                  <a:spcPct val="0"/>
                </a:spcAft>
              </a:pPr>
              <a:r>
                <a:rPr lang="en-US" sz="1370" dirty="0">
                  <a:gradFill>
                    <a:gsLst>
                      <a:gs pos="0">
                        <a:srgbClr val="FFFFFF"/>
                      </a:gs>
                      <a:gs pos="100000">
                        <a:srgbClr val="FFFFFF"/>
                      </a:gs>
                    </a:gsLst>
                    <a:lin ang="5400000" scaled="0"/>
                  </a:gradFill>
                </a:rPr>
                <a:t>Collect, analyze and </a:t>
              </a:r>
              <a:br>
                <a:rPr lang="en-US" sz="1370" dirty="0">
                  <a:gradFill>
                    <a:gsLst>
                      <a:gs pos="0">
                        <a:srgbClr val="FFFFFF"/>
                      </a:gs>
                      <a:gs pos="100000">
                        <a:srgbClr val="FFFFFF"/>
                      </a:gs>
                    </a:gsLst>
                    <a:lin ang="5400000" scaled="0"/>
                  </a:gradFill>
                </a:rPr>
              </a:br>
              <a:r>
                <a:rPr lang="en-US" sz="1370" dirty="0">
                  <a:gradFill>
                    <a:gsLst>
                      <a:gs pos="0">
                        <a:srgbClr val="FFFFFF"/>
                      </a:gs>
                      <a:gs pos="100000">
                        <a:srgbClr val="FFFFFF"/>
                      </a:gs>
                    </a:gsLst>
                    <a:lin ang="5400000" scaled="0"/>
                  </a:gradFill>
                </a:rPr>
                <a:t>disseminate information</a:t>
              </a:r>
            </a:p>
          </p:txBody>
        </p:sp>
        <p:sp>
          <p:nvSpPr>
            <p:cNvPr id="110" name="Rectangle 109"/>
            <p:cNvSpPr/>
            <p:nvPr/>
          </p:nvSpPr>
          <p:spPr bwMode="auto">
            <a:xfrm>
              <a:off x="3508382" y="3127393"/>
              <a:ext cx="1472184" cy="1475820"/>
            </a:xfrm>
            <a:prstGeom prst="rect">
              <a:avLst/>
            </a:prstGeom>
            <a:solidFill>
              <a:schemeClr val="bg1">
                <a:alpha val="2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algn="ctr" defTabSz="913843" fontAlgn="base">
                <a:spcBef>
                  <a:spcPct val="0"/>
                </a:spcBef>
                <a:spcAft>
                  <a:spcPct val="0"/>
                </a:spcAft>
              </a:pPr>
              <a:endParaRPr lang="en-US" sz="1960" dirty="0">
                <a:gradFill>
                  <a:gsLst>
                    <a:gs pos="16814">
                      <a:srgbClr val="FFFFFF"/>
                    </a:gs>
                    <a:gs pos="46000">
                      <a:srgbClr val="FFFFFF"/>
                    </a:gs>
                  </a:gsLst>
                  <a:lin ang="5400000" scaled="0"/>
                </a:gradFill>
              </a:endParaRPr>
            </a:p>
          </p:txBody>
        </p:sp>
        <p:grpSp>
          <p:nvGrpSpPr>
            <p:cNvPr id="7" name="Group 6"/>
            <p:cNvGrpSpPr/>
            <p:nvPr/>
          </p:nvGrpSpPr>
          <p:grpSpPr>
            <a:xfrm>
              <a:off x="3805776" y="3394283"/>
              <a:ext cx="905779" cy="905775"/>
              <a:chOff x="2368173" y="3051676"/>
              <a:chExt cx="1095993" cy="1095988"/>
            </a:xfrm>
          </p:grpSpPr>
          <p:sp>
            <p:nvSpPr>
              <p:cNvPr id="106" name="Freeform 92"/>
              <p:cNvSpPr>
                <a:spLocks noChangeAspect="1" noEditPoints="1"/>
              </p:cNvSpPr>
              <p:nvPr/>
            </p:nvSpPr>
            <p:spPr bwMode="black">
              <a:xfrm>
                <a:off x="2789661" y="3396990"/>
                <a:ext cx="253016" cy="344734"/>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chemeClr val="bg1"/>
              </a:solidFill>
              <a:ln>
                <a:noFill/>
              </a:ln>
              <a:extLst/>
            </p:spPr>
            <p:txBody>
              <a:bodyPr vert="horz" wrap="square" lIns="91421" tIns="45710" rIns="91421" bIns="45710" numCol="1" anchor="t" anchorCtr="0" compatLnSpc="1">
                <a:prstTxWarp prst="textNoShape">
                  <a:avLst/>
                </a:prstTxWarp>
              </a:bodyPr>
              <a:lstStyle/>
              <a:p>
                <a:pPr defTabSz="914180"/>
                <a:endParaRPr lang="en-US" sz="1764" dirty="0">
                  <a:solidFill>
                    <a:srgbClr val="000000"/>
                  </a:solidFill>
                </a:endParaRPr>
              </a:p>
            </p:txBody>
          </p:sp>
          <p:sp>
            <p:nvSpPr>
              <p:cNvPr id="107" name="Freeform 73"/>
              <p:cNvSpPr>
                <a:spLocks noChangeAspect="1" noEditPoints="1"/>
              </p:cNvSpPr>
              <p:nvPr/>
            </p:nvSpPr>
            <p:spPr bwMode="black">
              <a:xfrm>
                <a:off x="2368173" y="3051676"/>
                <a:ext cx="1095993" cy="1095988"/>
              </a:xfrm>
              <a:custGeom>
                <a:avLst/>
                <a:gdLst>
                  <a:gd name="T0" fmla="*/ 313 w 330"/>
                  <a:gd name="T1" fmla="*/ 161 h 330"/>
                  <a:gd name="T2" fmla="*/ 313 w 330"/>
                  <a:gd name="T3" fmla="*/ 128 h 330"/>
                  <a:gd name="T4" fmla="*/ 284 w 330"/>
                  <a:gd name="T5" fmla="*/ 137 h 330"/>
                  <a:gd name="T6" fmla="*/ 298 w 330"/>
                  <a:gd name="T7" fmla="*/ 111 h 330"/>
                  <a:gd name="T8" fmla="*/ 330 w 330"/>
                  <a:gd name="T9" fmla="*/ 103 h 330"/>
                  <a:gd name="T10" fmla="*/ 298 w 330"/>
                  <a:gd name="T11" fmla="*/ 95 h 330"/>
                  <a:gd name="T12" fmla="*/ 284 w 330"/>
                  <a:gd name="T13" fmla="*/ 87 h 330"/>
                  <a:gd name="T14" fmla="*/ 235 w 330"/>
                  <a:gd name="T15" fmla="*/ 46 h 330"/>
                  <a:gd name="T16" fmla="*/ 244 w 330"/>
                  <a:gd name="T17" fmla="*/ 17 h 330"/>
                  <a:gd name="T18" fmla="*/ 211 w 330"/>
                  <a:gd name="T19" fmla="*/ 17 h 330"/>
                  <a:gd name="T20" fmla="*/ 219 w 330"/>
                  <a:gd name="T21" fmla="*/ 46 h 330"/>
                  <a:gd name="T22" fmla="*/ 194 w 330"/>
                  <a:gd name="T23" fmla="*/ 32 h 330"/>
                  <a:gd name="T24" fmla="*/ 186 w 330"/>
                  <a:gd name="T25" fmla="*/ 0 h 330"/>
                  <a:gd name="T26" fmla="*/ 178 w 330"/>
                  <a:gd name="T27" fmla="*/ 32 h 330"/>
                  <a:gd name="T28" fmla="*/ 152 w 330"/>
                  <a:gd name="T29" fmla="*/ 46 h 330"/>
                  <a:gd name="T30" fmla="*/ 161 w 330"/>
                  <a:gd name="T31" fmla="*/ 17 h 330"/>
                  <a:gd name="T32" fmla="*/ 128 w 330"/>
                  <a:gd name="T33" fmla="*/ 17 h 330"/>
                  <a:gd name="T34" fmla="*/ 137 w 330"/>
                  <a:gd name="T35" fmla="*/ 46 h 330"/>
                  <a:gd name="T36" fmla="*/ 111 w 330"/>
                  <a:gd name="T37" fmla="*/ 32 h 330"/>
                  <a:gd name="T38" fmla="*/ 103 w 330"/>
                  <a:gd name="T39" fmla="*/ 0 h 330"/>
                  <a:gd name="T40" fmla="*/ 95 w 330"/>
                  <a:gd name="T41" fmla="*/ 32 h 330"/>
                  <a:gd name="T42" fmla="*/ 87 w 330"/>
                  <a:gd name="T43" fmla="*/ 46 h 330"/>
                  <a:gd name="T44" fmla="*/ 46 w 330"/>
                  <a:gd name="T45" fmla="*/ 95 h 330"/>
                  <a:gd name="T46" fmla="*/ 17 w 330"/>
                  <a:gd name="T47" fmla="*/ 86 h 330"/>
                  <a:gd name="T48" fmla="*/ 17 w 330"/>
                  <a:gd name="T49" fmla="*/ 120 h 330"/>
                  <a:gd name="T50" fmla="*/ 46 w 330"/>
                  <a:gd name="T51" fmla="*/ 111 h 330"/>
                  <a:gd name="T52" fmla="*/ 32 w 330"/>
                  <a:gd name="T53" fmla="*/ 137 h 330"/>
                  <a:gd name="T54" fmla="*/ 0 w 330"/>
                  <a:gd name="T55" fmla="*/ 144 h 330"/>
                  <a:gd name="T56" fmla="*/ 32 w 330"/>
                  <a:gd name="T57" fmla="*/ 152 h 330"/>
                  <a:gd name="T58" fmla="*/ 46 w 330"/>
                  <a:gd name="T59" fmla="*/ 178 h 330"/>
                  <a:gd name="T60" fmla="*/ 17 w 330"/>
                  <a:gd name="T61" fmla="*/ 169 h 330"/>
                  <a:gd name="T62" fmla="*/ 17 w 330"/>
                  <a:gd name="T63" fmla="*/ 203 h 330"/>
                  <a:gd name="T64" fmla="*/ 46 w 330"/>
                  <a:gd name="T65" fmla="*/ 194 h 330"/>
                  <a:gd name="T66" fmla="*/ 32 w 330"/>
                  <a:gd name="T67" fmla="*/ 219 h 330"/>
                  <a:gd name="T68" fmla="*/ 0 w 330"/>
                  <a:gd name="T69" fmla="*/ 227 h 330"/>
                  <a:gd name="T70" fmla="*/ 32 w 330"/>
                  <a:gd name="T71" fmla="*/ 235 h 330"/>
                  <a:gd name="T72" fmla="*/ 46 w 330"/>
                  <a:gd name="T73" fmla="*/ 243 h 330"/>
                  <a:gd name="T74" fmla="*/ 95 w 330"/>
                  <a:gd name="T75" fmla="*/ 284 h 330"/>
                  <a:gd name="T76" fmla="*/ 86 w 330"/>
                  <a:gd name="T77" fmla="*/ 313 h 330"/>
                  <a:gd name="T78" fmla="*/ 120 w 330"/>
                  <a:gd name="T79" fmla="*/ 313 h 330"/>
                  <a:gd name="T80" fmla="*/ 111 w 330"/>
                  <a:gd name="T81" fmla="*/ 284 h 330"/>
                  <a:gd name="T82" fmla="*/ 137 w 330"/>
                  <a:gd name="T83" fmla="*/ 298 h 330"/>
                  <a:gd name="T84" fmla="*/ 144 w 330"/>
                  <a:gd name="T85" fmla="*/ 330 h 330"/>
                  <a:gd name="T86" fmla="*/ 152 w 330"/>
                  <a:gd name="T87" fmla="*/ 298 h 330"/>
                  <a:gd name="T88" fmla="*/ 178 w 330"/>
                  <a:gd name="T89" fmla="*/ 284 h 330"/>
                  <a:gd name="T90" fmla="*/ 169 w 330"/>
                  <a:gd name="T91" fmla="*/ 313 h 330"/>
                  <a:gd name="T92" fmla="*/ 203 w 330"/>
                  <a:gd name="T93" fmla="*/ 313 h 330"/>
                  <a:gd name="T94" fmla="*/ 194 w 330"/>
                  <a:gd name="T95" fmla="*/ 284 h 330"/>
                  <a:gd name="T96" fmla="*/ 219 w 330"/>
                  <a:gd name="T97" fmla="*/ 298 h 330"/>
                  <a:gd name="T98" fmla="*/ 227 w 330"/>
                  <a:gd name="T99" fmla="*/ 330 h 330"/>
                  <a:gd name="T100" fmla="*/ 235 w 330"/>
                  <a:gd name="T101" fmla="*/ 298 h 330"/>
                  <a:gd name="T102" fmla="*/ 243 w 330"/>
                  <a:gd name="T103" fmla="*/ 284 h 330"/>
                  <a:gd name="T104" fmla="*/ 284 w 330"/>
                  <a:gd name="T105" fmla="*/ 235 h 330"/>
                  <a:gd name="T106" fmla="*/ 313 w 330"/>
                  <a:gd name="T107" fmla="*/ 244 h 330"/>
                  <a:gd name="T108" fmla="*/ 313 w 330"/>
                  <a:gd name="T109" fmla="*/ 211 h 330"/>
                  <a:gd name="T110" fmla="*/ 284 w 330"/>
                  <a:gd name="T111" fmla="*/ 219 h 330"/>
                  <a:gd name="T112" fmla="*/ 298 w 330"/>
                  <a:gd name="T113" fmla="*/ 194 h 330"/>
                  <a:gd name="T114" fmla="*/ 330 w 330"/>
                  <a:gd name="T115" fmla="*/ 186 h 330"/>
                  <a:gd name="T116" fmla="*/ 298 w 330"/>
                  <a:gd name="T117" fmla="*/ 178 h 330"/>
                  <a:gd name="T118" fmla="*/ 284 w 330"/>
                  <a:gd name="T119" fmla="*/ 152 h 330"/>
                  <a:gd name="T120" fmla="*/ 165 w 330"/>
                  <a:gd name="T121" fmla="*/ 267 h 330"/>
                  <a:gd name="T122" fmla="*/ 165 w 330"/>
                  <a:gd name="T123" fmla="*/ 63 h 330"/>
                  <a:gd name="T124" fmla="*/ 165 w 330"/>
                  <a:gd name="T125" fmla="*/ 26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0" h="330">
                    <a:moveTo>
                      <a:pt x="298" y="152"/>
                    </a:moveTo>
                    <a:cubicBezTo>
                      <a:pt x="301" y="158"/>
                      <a:pt x="307" y="161"/>
                      <a:pt x="313" y="161"/>
                    </a:cubicBezTo>
                    <a:cubicBezTo>
                      <a:pt x="322" y="161"/>
                      <a:pt x="330" y="154"/>
                      <a:pt x="330" y="144"/>
                    </a:cubicBezTo>
                    <a:cubicBezTo>
                      <a:pt x="330" y="135"/>
                      <a:pt x="322" y="128"/>
                      <a:pt x="313" y="128"/>
                    </a:cubicBezTo>
                    <a:cubicBezTo>
                      <a:pt x="307" y="128"/>
                      <a:pt x="301" y="131"/>
                      <a:pt x="298" y="137"/>
                    </a:cubicBezTo>
                    <a:cubicBezTo>
                      <a:pt x="284" y="137"/>
                      <a:pt x="284" y="137"/>
                      <a:pt x="284" y="137"/>
                    </a:cubicBezTo>
                    <a:cubicBezTo>
                      <a:pt x="284" y="111"/>
                      <a:pt x="284" y="111"/>
                      <a:pt x="284" y="111"/>
                    </a:cubicBezTo>
                    <a:cubicBezTo>
                      <a:pt x="298" y="111"/>
                      <a:pt x="298" y="111"/>
                      <a:pt x="298" y="111"/>
                    </a:cubicBezTo>
                    <a:cubicBezTo>
                      <a:pt x="301" y="116"/>
                      <a:pt x="307" y="120"/>
                      <a:pt x="313" y="120"/>
                    </a:cubicBezTo>
                    <a:cubicBezTo>
                      <a:pt x="322" y="120"/>
                      <a:pt x="330" y="112"/>
                      <a:pt x="330" y="103"/>
                    </a:cubicBezTo>
                    <a:cubicBezTo>
                      <a:pt x="330" y="94"/>
                      <a:pt x="322" y="86"/>
                      <a:pt x="313" y="86"/>
                    </a:cubicBezTo>
                    <a:cubicBezTo>
                      <a:pt x="307" y="86"/>
                      <a:pt x="301" y="90"/>
                      <a:pt x="298" y="95"/>
                    </a:cubicBezTo>
                    <a:cubicBezTo>
                      <a:pt x="284" y="95"/>
                      <a:pt x="284" y="95"/>
                      <a:pt x="284" y="95"/>
                    </a:cubicBezTo>
                    <a:cubicBezTo>
                      <a:pt x="284" y="87"/>
                      <a:pt x="284" y="87"/>
                      <a:pt x="284" y="87"/>
                    </a:cubicBezTo>
                    <a:cubicBezTo>
                      <a:pt x="284" y="65"/>
                      <a:pt x="266" y="46"/>
                      <a:pt x="243" y="46"/>
                    </a:cubicBezTo>
                    <a:cubicBezTo>
                      <a:pt x="235" y="46"/>
                      <a:pt x="235" y="46"/>
                      <a:pt x="235" y="46"/>
                    </a:cubicBezTo>
                    <a:cubicBezTo>
                      <a:pt x="235" y="32"/>
                      <a:pt x="235" y="32"/>
                      <a:pt x="235" y="32"/>
                    </a:cubicBezTo>
                    <a:cubicBezTo>
                      <a:pt x="240" y="29"/>
                      <a:pt x="244" y="23"/>
                      <a:pt x="244" y="17"/>
                    </a:cubicBezTo>
                    <a:cubicBezTo>
                      <a:pt x="244" y="8"/>
                      <a:pt x="237" y="0"/>
                      <a:pt x="227" y="0"/>
                    </a:cubicBezTo>
                    <a:cubicBezTo>
                      <a:pt x="218" y="0"/>
                      <a:pt x="211" y="8"/>
                      <a:pt x="211" y="17"/>
                    </a:cubicBezTo>
                    <a:cubicBezTo>
                      <a:pt x="211" y="23"/>
                      <a:pt x="214" y="29"/>
                      <a:pt x="219" y="32"/>
                    </a:cubicBezTo>
                    <a:cubicBezTo>
                      <a:pt x="219" y="46"/>
                      <a:pt x="219" y="46"/>
                      <a:pt x="219" y="46"/>
                    </a:cubicBezTo>
                    <a:cubicBezTo>
                      <a:pt x="194" y="46"/>
                      <a:pt x="194" y="46"/>
                      <a:pt x="194" y="46"/>
                    </a:cubicBezTo>
                    <a:cubicBezTo>
                      <a:pt x="194" y="32"/>
                      <a:pt x="194" y="32"/>
                      <a:pt x="194" y="32"/>
                    </a:cubicBezTo>
                    <a:cubicBezTo>
                      <a:pt x="199" y="29"/>
                      <a:pt x="203" y="23"/>
                      <a:pt x="203" y="17"/>
                    </a:cubicBezTo>
                    <a:cubicBezTo>
                      <a:pt x="203" y="8"/>
                      <a:pt x="195" y="0"/>
                      <a:pt x="186" y="0"/>
                    </a:cubicBezTo>
                    <a:cubicBezTo>
                      <a:pt x="177" y="0"/>
                      <a:pt x="169" y="8"/>
                      <a:pt x="169" y="17"/>
                    </a:cubicBezTo>
                    <a:cubicBezTo>
                      <a:pt x="169" y="23"/>
                      <a:pt x="173" y="29"/>
                      <a:pt x="178" y="32"/>
                    </a:cubicBezTo>
                    <a:cubicBezTo>
                      <a:pt x="178" y="46"/>
                      <a:pt x="178" y="46"/>
                      <a:pt x="178" y="46"/>
                    </a:cubicBezTo>
                    <a:cubicBezTo>
                      <a:pt x="152" y="46"/>
                      <a:pt x="152" y="46"/>
                      <a:pt x="152" y="46"/>
                    </a:cubicBezTo>
                    <a:cubicBezTo>
                      <a:pt x="152" y="32"/>
                      <a:pt x="152" y="32"/>
                      <a:pt x="152" y="32"/>
                    </a:cubicBezTo>
                    <a:cubicBezTo>
                      <a:pt x="158" y="29"/>
                      <a:pt x="161" y="23"/>
                      <a:pt x="161" y="17"/>
                    </a:cubicBezTo>
                    <a:cubicBezTo>
                      <a:pt x="161" y="8"/>
                      <a:pt x="154" y="0"/>
                      <a:pt x="144" y="0"/>
                    </a:cubicBezTo>
                    <a:cubicBezTo>
                      <a:pt x="135" y="0"/>
                      <a:pt x="128" y="8"/>
                      <a:pt x="128" y="17"/>
                    </a:cubicBezTo>
                    <a:cubicBezTo>
                      <a:pt x="128" y="23"/>
                      <a:pt x="131" y="29"/>
                      <a:pt x="137" y="32"/>
                    </a:cubicBezTo>
                    <a:cubicBezTo>
                      <a:pt x="137" y="46"/>
                      <a:pt x="137" y="46"/>
                      <a:pt x="137" y="46"/>
                    </a:cubicBezTo>
                    <a:cubicBezTo>
                      <a:pt x="111" y="46"/>
                      <a:pt x="111" y="46"/>
                      <a:pt x="111" y="46"/>
                    </a:cubicBezTo>
                    <a:cubicBezTo>
                      <a:pt x="111" y="32"/>
                      <a:pt x="111" y="32"/>
                      <a:pt x="111" y="32"/>
                    </a:cubicBezTo>
                    <a:cubicBezTo>
                      <a:pt x="116" y="29"/>
                      <a:pt x="120" y="23"/>
                      <a:pt x="120" y="17"/>
                    </a:cubicBezTo>
                    <a:cubicBezTo>
                      <a:pt x="120" y="8"/>
                      <a:pt x="112" y="0"/>
                      <a:pt x="103" y="0"/>
                    </a:cubicBezTo>
                    <a:cubicBezTo>
                      <a:pt x="94" y="0"/>
                      <a:pt x="86" y="8"/>
                      <a:pt x="86" y="17"/>
                    </a:cubicBezTo>
                    <a:cubicBezTo>
                      <a:pt x="86" y="23"/>
                      <a:pt x="90" y="29"/>
                      <a:pt x="95" y="32"/>
                    </a:cubicBezTo>
                    <a:cubicBezTo>
                      <a:pt x="95" y="46"/>
                      <a:pt x="95" y="46"/>
                      <a:pt x="95" y="46"/>
                    </a:cubicBezTo>
                    <a:cubicBezTo>
                      <a:pt x="87" y="46"/>
                      <a:pt x="87" y="46"/>
                      <a:pt x="87" y="46"/>
                    </a:cubicBezTo>
                    <a:cubicBezTo>
                      <a:pt x="65" y="46"/>
                      <a:pt x="46" y="65"/>
                      <a:pt x="46" y="87"/>
                    </a:cubicBezTo>
                    <a:cubicBezTo>
                      <a:pt x="46" y="95"/>
                      <a:pt x="46" y="95"/>
                      <a:pt x="46" y="95"/>
                    </a:cubicBezTo>
                    <a:cubicBezTo>
                      <a:pt x="32" y="95"/>
                      <a:pt x="32" y="95"/>
                      <a:pt x="32" y="95"/>
                    </a:cubicBezTo>
                    <a:cubicBezTo>
                      <a:pt x="29" y="90"/>
                      <a:pt x="23" y="86"/>
                      <a:pt x="17" y="86"/>
                    </a:cubicBezTo>
                    <a:cubicBezTo>
                      <a:pt x="8" y="86"/>
                      <a:pt x="0" y="94"/>
                      <a:pt x="0" y="103"/>
                    </a:cubicBezTo>
                    <a:cubicBezTo>
                      <a:pt x="0" y="112"/>
                      <a:pt x="8" y="120"/>
                      <a:pt x="17" y="120"/>
                    </a:cubicBezTo>
                    <a:cubicBezTo>
                      <a:pt x="23" y="120"/>
                      <a:pt x="29" y="116"/>
                      <a:pt x="32" y="111"/>
                    </a:cubicBezTo>
                    <a:cubicBezTo>
                      <a:pt x="46" y="111"/>
                      <a:pt x="46" y="111"/>
                      <a:pt x="46" y="111"/>
                    </a:cubicBezTo>
                    <a:cubicBezTo>
                      <a:pt x="46" y="137"/>
                      <a:pt x="46" y="137"/>
                      <a:pt x="46" y="137"/>
                    </a:cubicBezTo>
                    <a:cubicBezTo>
                      <a:pt x="32" y="137"/>
                      <a:pt x="32" y="137"/>
                      <a:pt x="32" y="137"/>
                    </a:cubicBezTo>
                    <a:cubicBezTo>
                      <a:pt x="29" y="131"/>
                      <a:pt x="23" y="128"/>
                      <a:pt x="17" y="128"/>
                    </a:cubicBezTo>
                    <a:cubicBezTo>
                      <a:pt x="8" y="128"/>
                      <a:pt x="0" y="135"/>
                      <a:pt x="0" y="144"/>
                    </a:cubicBezTo>
                    <a:cubicBezTo>
                      <a:pt x="0" y="154"/>
                      <a:pt x="8" y="161"/>
                      <a:pt x="17" y="161"/>
                    </a:cubicBezTo>
                    <a:cubicBezTo>
                      <a:pt x="23" y="161"/>
                      <a:pt x="29" y="158"/>
                      <a:pt x="32" y="152"/>
                    </a:cubicBezTo>
                    <a:cubicBezTo>
                      <a:pt x="46" y="152"/>
                      <a:pt x="46" y="152"/>
                      <a:pt x="46" y="152"/>
                    </a:cubicBezTo>
                    <a:cubicBezTo>
                      <a:pt x="46" y="178"/>
                      <a:pt x="46" y="178"/>
                      <a:pt x="46" y="178"/>
                    </a:cubicBezTo>
                    <a:cubicBezTo>
                      <a:pt x="32" y="178"/>
                      <a:pt x="32" y="178"/>
                      <a:pt x="32" y="178"/>
                    </a:cubicBezTo>
                    <a:cubicBezTo>
                      <a:pt x="29" y="173"/>
                      <a:pt x="23" y="169"/>
                      <a:pt x="17" y="169"/>
                    </a:cubicBezTo>
                    <a:cubicBezTo>
                      <a:pt x="8" y="169"/>
                      <a:pt x="0" y="177"/>
                      <a:pt x="0" y="186"/>
                    </a:cubicBezTo>
                    <a:cubicBezTo>
                      <a:pt x="0" y="195"/>
                      <a:pt x="8" y="203"/>
                      <a:pt x="17" y="203"/>
                    </a:cubicBezTo>
                    <a:cubicBezTo>
                      <a:pt x="23" y="203"/>
                      <a:pt x="29" y="199"/>
                      <a:pt x="32" y="194"/>
                    </a:cubicBezTo>
                    <a:cubicBezTo>
                      <a:pt x="46" y="194"/>
                      <a:pt x="46" y="194"/>
                      <a:pt x="46" y="194"/>
                    </a:cubicBezTo>
                    <a:cubicBezTo>
                      <a:pt x="46" y="219"/>
                      <a:pt x="46" y="219"/>
                      <a:pt x="46" y="219"/>
                    </a:cubicBezTo>
                    <a:cubicBezTo>
                      <a:pt x="32" y="219"/>
                      <a:pt x="32" y="219"/>
                      <a:pt x="32" y="219"/>
                    </a:cubicBezTo>
                    <a:cubicBezTo>
                      <a:pt x="29" y="214"/>
                      <a:pt x="23" y="211"/>
                      <a:pt x="17" y="211"/>
                    </a:cubicBezTo>
                    <a:cubicBezTo>
                      <a:pt x="8" y="211"/>
                      <a:pt x="0" y="218"/>
                      <a:pt x="0" y="227"/>
                    </a:cubicBezTo>
                    <a:cubicBezTo>
                      <a:pt x="0" y="237"/>
                      <a:pt x="8" y="244"/>
                      <a:pt x="17" y="244"/>
                    </a:cubicBezTo>
                    <a:cubicBezTo>
                      <a:pt x="23" y="244"/>
                      <a:pt x="29" y="240"/>
                      <a:pt x="32" y="235"/>
                    </a:cubicBezTo>
                    <a:cubicBezTo>
                      <a:pt x="46" y="235"/>
                      <a:pt x="46" y="235"/>
                      <a:pt x="46" y="235"/>
                    </a:cubicBezTo>
                    <a:cubicBezTo>
                      <a:pt x="46" y="243"/>
                      <a:pt x="46" y="243"/>
                      <a:pt x="46" y="243"/>
                    </a:cubicBezTo>
                    <a:cubicBezTo>
                      <a:pt x="46" y="266"/>
                      <a:pt x="65" y="284"/>
                      <a:pt x="87" y="284"/>
                    </a:cubicBezTo>
                    <a:cubicBezTo>
                      <a:pt x="95" y="284"/>
                      <a:pt x="95" y="284"/>
                      <a:pt x="95" y="284"/>
                    </a:cubicBezTo>
                    <a:cubicBezTo>
                      <a:pt x="95" y="298"/>
                      <a:pt x="95" y="298"/>
                      <a:pt x="95" y="298"/>
                    </a:cubicBezTo>
                    <a:cubicBezTo>
                      <a:pt x="90" y="301"/>
                      <a:pt x="86" y="307"/>
                      <a:pt x="86" y="313"/>
                    </a:cubicBezTo>
                    <a:cubicBezTo>
                      <a:pt x="86" y="322"/>
                      <a:pt x="94" y="330"/>
                      <a:pt x="103" y="330"/>
                    </a:cubicBezTo>
                    <a:cubicBezTo>
                      <a:pt x="112" y="330"/>
                      <a:pt x="120" y="322"/>
                      <a:pt x="120" y="313"/>
                    </a:cubicBezTo>
                    <a:cubicBezTo>
                      <a:pt x="120" y="307"/>
                      <a:pt x="116" y="301"/>
                      <a:pt x="111" y="298"/>
                    </a:cubicBezTo>
                    <a:cubicBezTo>
                      <a:pt x="111" y="284"/>
                      <a:pt x="111" y="284"/>
                      <a:pt x="111" y="284"/>
                    </a:cubicBezTo>
                    <a:cubicBezTo>
                      <a:pt x="137" y="284"/>
                      <a:pt x="137" y="284"/>
                      <a:pt x="137" y="284"/>
                    </a:cubicBezTo>
                    <a:cubicBezTo>
                      <a:pt x="137" y="298"/>
                      <a:pt x="137" y="298"/>
                      <a:pt x="137" y="298"/>
                    </a:cubicBezTo>
                    <a:cubicBezTo>
                      <a:pt x="131" y="301"/>
                      <a:pt x="128" y="307"/>
                      <a:pt x="128" y="313"/>
                    </a:cubicBezTo>
                    <a:cubicBezTo>
                      <a:pt x="128" y="322"/>
                      <a:pt x="135" y="330"/>
                      <a:pt x="144" y="330"/>
                    </a:cubicBezTo>
                    <a:cubicBezTo>
                      <a:pt x="154" y="330"/>
                      <a:pt x="161" y="322"/>
                      <a:pt x="161" y="313"/>
                    </a:cubicBezTo>
                    <a:cubicBezTo>
                      <a:pt x="161" y="307"/>
                      <a:pt x="158" y="301"/>
                      <a:pt x="152" y="298"/>
                    </a:cubicBezTo>
                    <a:cubicBezTo>
                      <a:pt x="152" y="284"/>
                      <a:pt x="152" y="284"/>
                      <a:pt x="152" y="284"/>
                    </a:cubicBezTo>
                    <a:cubicBezTo>
                      <a:pt x="178" y="284"/>
                      <a:pt x="178" y="284"/>
                      <a:pt x="178" y="284"/>
                    </a:cubicBezTo>
                    <a:cubicBezTo>
                      <a:pt x="178" y="298"/>
                      <a:pt x="178" y="298"/>
                      <a:pt x="178" y="298"/>
                    </a:cubicBezTo>
                    <a:cubicBezTo>
                      <a:pt x="173" y="301"/>
                      <a:pt x="169" y="307"/>
                      <a:pt x="169" y="313"/>
                    </a:cubicBezTo>
                    <a:cubicBezTo>
                      <a:pt x="169" y="322"/>
                      <a:pt x="177" y="330"/>
                      <a:pt x="186" y="330"/>
                    </a:cubicBezTo>
                    <a:cubicBezTo>
                      <a:pt x="195" y="330"/>
                      <a:pt x="203" y="322"/>
                      <a:pt x="203" y="313"/>
                    </a:cubicBezTo>
                    <a:cubicBezTo>
                      <a:pt x="203" y="307"/>
                      <a:pt x="199" y="301"/>
                      <a:pt x="194" y="298"/>
                    </a:cubicBezTo>
                    <a:cubicBezTo>
                      <a:pt x="194" y="284"/>
                      <a:pt x="194" y="284"/>
                      <a:pt x="194" y="284"/>
                    </a:cubicBezTo>
                    <a:cubicBezTo>
                      <a:pt x="219" y="284"/>
                      <a:pt x="219" y="284"/>
                      <a:pt x="219" y="284"/>
                    </a:cubicBezTo>
                    <a:cubicBezTo>
                      <a:pt x="219" y="298"/>
                      <a:pt x="219" y="298"/>
                      <a:pt x="219" y="298"/>
                    </a:cubicBezTo>
                    <a:cubicBezTo>
                      <a:pt x="214" y="301"/>
                      <a:pt x="211" y="307"/>
                      <a:pt x="211" y="313"/>
                    </a:cubicBezTo>
                    <a:cubicBezTo>
                      <a:pt x="211" y="322"/>
                      <a:pt x="218" y="330"/>
                      <a:pt x="227" y="330"/>
                    </a:cubicBezTo>
                    <a:cubicBezTo>
                      <a:pt x="237" y="330"/>
                      <a:pt x="244" y="322"/>
                      <a:pt x="244" y="313"/>
                    </a:cubicBezTo>
                    <a:cubicBezTo>
                      <a:pt x="244" y="307"/>
                      <a:pt x="240" y="301"/>
                      <a:pt x="235" y="298"/>
                    </a:cubicBezTo>
                    <a:cubicBezTo>
                      <a:pt x="235" y="284"/>
                      <a:pt x="235" y="284"/>
                      <a:pt x="235" y="284"/>
                    </a:cubicBezTo>
                    <a:cubicBezTo>
                      <a:pt x="243" y="284"/>
                      <a:pt x="243" y="284"/>
                      <a:pt x="243" y="284"/>
                    </a:cubicBezTo>
                    <a:cubicBezTo>
                      <a:pt x="266" y="284"/>
                      <a:pt x="284" y="266"/>
                      <a:pt x="284" y="243"/>
                    </a:cubicBezTo>
                    <a:cubicBezTo>
                      <a:pt x="284" y="235"/>
                      <a:pt x="284" y="235"/>
                      <a:pt x="284" y="235"/>
                    </a:cubicBezTo>
                    <a:cubicBezTo>
                      <a:pt x="298" y="235"/>
                      <a:pt x="298" y="235"/>
                      <a:pt x="298" y="235"/>
                    </a:cubicBezTo>
                    <a:cubicBezTo>
                      <a:pt x="301" y="240"/>
                      <a:pt x="307" y="244"/>
                      <a:pt x="313" y="244"/>
                    </a:cubicBezTo>
                    <a:cubicBezTo>
                      <a:pt x="322" y="244"/>
                      <a:pt x="330" y="237"/>
                      <a:pt x="330" y="227"/>
                    </a:cubicBezTo>
                    <a:cubicBezTo>
                      <a:pt x="330" y="218"/>
                      <a:pt x="322" y="211"/>
                      <a:pt x="313" y="211"/>
                    </a:cubicBezTo>
                    <a:cubicBezTo>
                      <a:pt x="307" y="211"/>
                      <a:pt x="301" y="214"/>
                      <a:pt x="298" y="219"/>
                    </a:cubicBezTo>
                    <a:cubicBezTo>
                      <a:pt x="284" y="219"/>
                      <a:pt x="284" y="219"/>
                      <a:pt x="284" y="219"/>
                    </a:cubicBezTo>
                    <a:cubicBezTo>
                      <a:pt x="284" y="194"/>
                      <a:pt x="284" y="194"/>
                      <a:pt x="284" y="194"/>
                    </a:cubicBezTo>
                    <a:cubicBezTo>
                      <a:pt x="298" y="194"/>
                      <a:pt x="298" y="194"/>
                      <a:pt x="298" y="194"/>
                    </a:cubicBezTo>
                    <a:cubicBezTo>
                      <a:pt x="301" y="199"/>
                      <a:pt x="307" y="203"/>
                      <a:pt x="313" y="203"/>
                    </a:cubicBezTo>
                    <a:cubicBezTo>
                      <a:pt x="322" y="203"/>
                      <a:pt x="330" y="195"/>
                      <a:pt x="330" y="186"/>
                    </a:cubicBezTo>
                    <a:cubicBezTo>
                      <a:pt x="330" y="177"/>
                      <a:pt x="322" y="169"/>
                      <a:pt x="313" y="169"/>
                    </a:cubicBezTo>
                    <a:cubicBezTo>
                      <a:pt x="307" y="169"/>
                      <a:pt x="301" y="173"/>
                      <a:pt x="298" y="178"/>
                    </a:cubicBezTo>
                    <a:cubicBezTo>
                      <a:pt x="284" y="178"/>
                      <a:pt x="284" y="178"/>
                      <a:pt x="284" y="178"/>
                    </a:cubicBezTo>
                    <a:cubicBezTo>
                      <a:pt x="284" y="152"/>
                      <a:pt x="284" y="152"/>
                      <a:pt x="284" y="152"/>
                    </a:cubicBezTo>
                    <a:lnTo>
                      <a:pt x="298" y="152"/>
                    </a:lnTo>
                    <a:close/>
                    <a:moveTo>
                      <a:pt x="165" y="267"/>
                    </a:moveTo>
                    <a:cubicBezTo>
                      <a:pt x="109" y="267"/>
                      <a:pt x="63" y="221"/>
                      <a:pt x="63" y="165"/>
                    </a:cubicBezTo>
                    <a:cubicBezTo>
                      <a:pt x="63" y="109"/>
                      <a:pt x="109" y="63"/>
                      <a:pt x="165" y="63"/>
                    </a:cubicBezTo>
                    <a:cubicBezTo>
                      <a:pt x="221" y="63"/>
                      <a:pt x="267" y="109"/>
                      <a:pt x="267" y="165"/>
                    </a:cubicBezTo>
                    <a:cubicBezTo>
                      <a:pt x="267" y="221"/>
                      <a:pt x="221" y="267"/>
                      <a:pt x="165" y="267"/>
                    </a:cubicBezTo>
                    <a:close/>
                  </a:path>
                </a:pathLst>
              </a:custGeom>
              <a:solidFill>
                <a:schemeClr val="bg1"/>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92" name="Group 91"/>
          <p:cNvGrpSpPr/>
          <p:nvPr/>
        </p:nvGrpSpPr>
        <p:grpSpPr>
          <a:xfrm>
            <a:off x="449899" y="1190080"/>
            <a:ext cx="4526005" cy="1631887"/>
            <a:chOff x="457418" y="1212851"/>
            <a:chExt cx="4617963" cy="1665043"/>
          </a:xfrm>
        </p:grpSpPr>
        <p:sp>
          <p:nvSpPr>
            <p:cNvPr id="94" name="Rectangle 93"/>
            <p:cNvSpPr/>
            <p:nvPr/>
          </p:nvSpPr>
          <p:spPr bwMode="auto">
            <a:xfrm>
              <a:off x="457418" y="1212851"/>
              <a:ext cx="4617963" cy="1665043"/>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38" tIns="268781" rIns="93218" bIns="46609" numCol="1" rtlCol="0" anchor="t" anchorCtr="0" compatLnSpc="1">
              <a:prstTxWarp prst="textNoShape">
                <a:avLst/>
              </a:prstTxWarp>
            </a:bodyPr>
            <a:lstStyle/>
            <a:p>
              <a:pPr defTabSz="931836" fontAlgn="base">
                <a:lnSpc>
                  <a:spcPct val="90000"/>
                </a:lnSpc>
                <a:spcBef>
                  <a:spcPct val="0"/>
                </a:spcBef>
                <a:spcAft>
                  <a:spcPct val="0"/>
                </a:spcAft>
              </a:pPr>
              <a:r>
                <a:rPr lang="en-US" sz="3918" dirty="0">
                  <a:gradFill>
                    <a:gsLst>
                      <a:gs pos="0">
                        <a:srgbClr val="FFFFFF"/>
                      </a:gs>
                      <a:gs pos="100000">
                        <a:srgbClr val="FFFFFF"/>
                      </a:gs>
                    </a:gsLst>
                    <a:lin ang="5400000" scaled="0"/>
                  </a:gradFill>
                  <a:latin typeface="Segoe UI Light"/>
                </a:rPr>
                <a:t>Protect</a:t>
              </a:r>
              <a:br>
                <a:rPr lang="en-US" sz="3134" dirty="0">
                  <a:gradFill>
                    <a:gsLst>
                      <a:gs pos="0">
                        <a:srgbClr val="FFFFFF"/>
                      </a:gs>
                      <a:gs pos="100000">
                        <a:srgbClr val="FFFFFF"/>
                      </a:gs>
                    </a:gsLst>
                    <a:lin ang="5400000" scaled="0"/>
                  </a:gradFill>
                  <a:latin typeface="Segoe UI Light"/>
                </a:rPr>
              </a:br>
              <a:r>
                <a:rPr lang="en-US" sz="1370" dirty="0">
                  <a:gradFill>
                    <a:gsLst>
                      <a:gs pos="0">
                        <a:srgbClr val="FFFFFF"/>
                      </a:gs>
                      <a:gs pos="100000">
                        <a:srgbClr val="FFFFFF"/>
                      </a:gs>
                    </a:gsLst>
                    <a:lin ang="5400000" scaled="0"/>
                  </a:gradFill>
                </a:rPr>
                <a:t>Make enterprise, products, </a:t>
              </a:r>
              <a:br>
                <a:rPr lang="en-US" sz="1370" dirty="0">
                  <a:gradFill>
                    <a:gsLst>
                      <a:gs pos="0">
                        <a:srgbClr val="FFFFFF"/>
                      </a:gs>
                      <a:gs pos="100000">
                        <a:srgbClr val="FFFFFF"/>
                      </a:gs>
                    </a:gsLst>
                    <a:lin ang="5400000" scaled="0"/>
                  </a:gradFill>
                </a:rPr>
              </a:br>
              <a:r>
                <a:rPr lang="en-US" sz="1370" dirty="0">
                  <a:gradFill>
                    <a:gsLst>
                      <a:gs pos="0">
                        <a:srgbClr val="FFFFFF"/>
                      </a:gs>
                      <a:gs pos="100000">
                        <a:srgbClr val="FFFFFF"/>
                      </a:gs>
                    </a:gsLst>
                    <a:lin ang="5400000" scaled="0"/>
                  </a:gradFill>
                </a:rPr>
                <a:t>services hard to attack </a:t>
              </a:r>
              <a:br>
                <a:rPr lang="en-US" sz="1370" dirty="0">
                  <a:gradFill>
                    <a:gsLst>
                      <a:gs pos="0">
                        <a:srgbClr val="FFFFFF"/>
                      </a:gs>
                      <a:gs pos="100000">
                        <a:srgbClr val="FFFFFF"/>
                      </a:gs>
                    </a:gsLst>
                    <a:lin ang="5400000" scaled="0"/>
                  </a:gradFill>
                </a:rPr>
              </a:br>
              <a:r>
                <a:rPr lang="en-US" sz="1370" dirty="0">
                  <a:gradFill>
                    <a:gsLst>
                      <a:gs pos="0">
                        <a:srgbClr val="FFFFFF"/>
                      </a:gs>
                      <a:gs pos="100000">
                        <a:srgbClr val="FFFFFF"/>
                      </a:gs>
                    </a:gsLst>
                    <a:lin ang="5400000" scaled="0"/>
                  </a:gradFill>
                </a:rPr>
                <a:t>successfully</a:t>
              </a:r>
            </a:p>
          </p:txBody>
        </p:sp>
        <p:sp>
          <p:nvSpPr>
            <p:cNvPr id="9" name="Rectangle 8"/>
            <p:cNvSpPr/>
            <p:nvPr/>
          </p:nvSpPr>
          <p:spPr bwMode="auto">
            <a:xfrm>
              <a:off x="3508382" y="1301394"/>
              <a:ext cx="1472184" cy="1475820"/>
            </a:xfrm>
            <a:prstGeom prst="rect">
              <a:avLst/>
            </a:prstGeom>
            <a:solidFill>
              <a:schemeClr val="bg1">
                <a:alpha val="2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algn="ctr" defTabSz="913843" fontAlgn="base">
                <a:spcBef>
                  <a:spcPct val="0"/>
                </a:spcBef>
                <a:spcAft>
                  <a:spcPct val="0"/>
                </a:spcAft>
              </a:pPr>
              <a:endParaRPr lang="en-US" sz="1960" dirty="0">
                <a:gradFill>
                  <a:gsLst>
                    <a:gs pos="16814">
                      <a:srgbClr val="FFFFFF"/>
                    </a:gs>
                    <a:gs pos="46000">
                      <a:srgbClr val="FFFFFF"/>
                    </a:gs>
                  </a:gsLst>
                  <a:lin ang="5400000" scaled="0"/>
                </a:gradFill>
              </a:endParaRPr>
            </a:p>
          </p:txBody>
        </p:sp>
        <p:grpSp>
          <p:nvGrpSpPr>
            <p:cNvPr id="8" name="Group 7"/>
            <p:cNvGrpSpPr/>
            <p:nvPr/>
          </p:nvGrpSpPr>
          <p:grpSpPr>
            <a:xfrm>
              <a:off x="3972471" y="1587724"/>
              <a:ext cx="658577" cy="894516"/>
              <a:chOff x="3561142" y="1476110"/>
              <a:chExt cx="658577" cy="894516"/>
            </a:xfrm>
          </p:grpSpPr>
          <p:sp>
            <p:nvSpPr>
              <p:cNvPr id="108" name="Freeform 9"/>
              <p:cNvSpPr>
                <a:spLocks noChangeAspect="1" noEditPoints="1"/>
              </p:cNvSpPr>
              <p:nvPr/>
            </p:nvSpPr>
            <p:spPr bwMode="black">
              <a:xfrm flipH="1">
                <a:off x="3561142" y="1476110"/>
                <a:ext cx="658577" cy="894516"/>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sp>
            <p:nvSpPr>
              <p:cNvPr id="109" name="Freeform 114"/>
              <p:cNvSpPr>
                <a:spLocks noChangeAspect="1" noEditPoints="1"/>
              </p:cNvSpPr>
              <p:nvPr/>
            </p:nvSpPr>
            <p:spPr bwMode="black">
              <a:xfrm>
                <a:off x="3661873" y="1581249"/>
                <a:ext cx="457200" cy="457200"/>
              </a:xfrm>
              <a:custGeom>
                <a:avLst/>
                <a:gdLst>
                  <a:gd name="T0" fmla="*/ 995 w 1047"/>
                  <a:gd name="T1" fmla="*/ 0 h 1047"/>
                  <a:gd name="T2" fmla="*/ 519 w 1047"/>
                  <a:gd name="T3" fmla="*/ 104 h 1047"/>
                  <a:gd name="T4" fmla="*/ 437 w 1047"/>
                  <a:gd name="T5" fmla="*/ 283 h 1047"/>
                  <a:gd name="T6" fmla="*/ 133 w 1047"/>
                  <a:gd name="T7" fmla="*/ 283 h 1047"/>
                  <a:gd name="T8" fmla="*/ 351 w 1047"/>
                  <a:gd name="T9" fmla="*/ 146 h 1047"/>
                  <a:gd name="T10" fmla="*/ 497 w 1047"/>
                  <a:gd name="T11" fmla="*/ 0 h 1047"/>
                  <a:gd name="T12" fmla="*/ 15 w 1047"/>
                  <a:gd name="T13" fmla="*/ 15 h 1047"/>
                  <a:gd name="T14" fmla="*/ 0 w 1047"/>
                  <a:gd name="T15" fmla="*/ 995 h 1047"/>
                  <a:gd name="T16" fmla="*/ 52 w 1047"/>
                  <a:gd name="T17" fmla="*/ 1047 h 1047"/>
                  <a:gd name="T18" fmla="*/ 879 w 1047"/>
                  <a:gd name="T19" fmla="*/ 943 h 1047"/>
                  <a:gd name="T20" fmla="*/ 762 w 1047"/>
                  <a:gd name="T21" fmla="*/ 916 h 1047"/>
                  <a:gd name="T22" fmla="*/ 762 w 1047"/>
                  <a:gd name="T23" fmla="*/ 611 h 1047"/>
                  <a:gd name="T24" fmla="*/ 896 w 1047"/>
                  <a:gd name="T25" fmla="*/ 834 h 1047"/>
                  <a:gd name="T26" fmla="*/ 995 w 1047"/>
                  <a:gd name="T27" fmla="*/ 932 h 1047"/>
                  <a:gd name="T28" fmla="*/ 1047 w 1047"/>
                  <a:gd name="T29" fmla="*/ 52 h 1047"/>
                  <a:gd name="T30" fmla="*/ 762 w 1047"/>
                  <a:gd name="T31" fmla="*/ 436 h 1047"/>
                  <a:gd name="T32" fmla="*/ 416 w 1047"/>
                  <a:gd name="T33" fmla="*/ 687 h 1047"/>
                  <a:gd name="T34" fmla="*/ 285 w 1047"/>
                  <a:gd name="T35" fmla="*/ 916 h 1047"/>
                  <a:gd name="T36" fmla="*/ 285 w 1047"/>
                  <a:gd name="T37" fmla="*/ 611 h 1047"/>
                  <a:gd name="T38" fmla="*/ 625 w 1047"/>
                  <a:gd name="T39" fmla="*/ 351 h 1047"/>
                  <a:gd name="T40" fmla="*/ 762 w 1047"/>
                  <a:gd name="T41" fmla="*/ 131 h 1047"/>
                  <a:gd name="T42" fmla="*/ 762 w 1047"/>
                  <a:gd name="T43" fmla="*/ 436 h 1047"/>
                  <a:gd name="T44" fmla="*/ 709 w 1047"/>
                  <a:gd name="T45" fmla="*/ 764 h 1047"/>
                  <a:gd name="T46" fmla="*/ 762 w 1047"/>
                  <a:gd name="T47" fmla="*/ 817 h 1047"/>
                  <a:gd name="T48" fmla="*/ 813 w 1047"/>
                  <a:gd name="T49" fmla="*/ 750 h 1047"/>
                  <a:gd name="T50" fmla="*/ 285 w 1047"/>
                  <a:gd name="T51" fmla="*/ 710 h 1047"/>
                  <a:gd name="T52" fmla="*/ 232 w 1047"/>
                  <a:gd name="T53" fmla="*/ 764 h 1047"/>
                  <a:gd name="T54" fmla="*/ 338 w 1047"/>
                  <a:gd name="T55" fmla="*/ 765 h 1047"/>
                  <a:gd name="T56" fmla="*/ 285 w 1047"/>
                  <a:gd name="T57" fmla="*/ 710 h 1047"/>
                  <a:gd name="T58" fmla="*/ 742 w 1047"/>
                  <a:gd name="T59" fmla="*/ 234 h 1047"/>
                  <a:gd name="T60" fmla="*/ 709 w 1047"/>
                  <a:gd name="T61" fmla="*/ 283 h 1047"/>
                  <a:gd name="T62" fmla="*/ 767 w 1047"/>
                  <a:gd name="T63" fmla="*/ 336 h 1047"/>
                  <a:gd name="T64" fmla="*/ 815 w 1047"/>
                  <a:gd name="T65" fmla="*/ 283 h 1047"/>
                  <a:gd name="T66" fmla="*/ 261 w 1047"/>
                  <a:gd name="T67" fmla="*/ 236 h 1047"/>
                  <a:gd name="T68" fmla="*/ 285 w 1047"/>
                  <a:gd name="T69" fmla="*/ 337 h 1047"/>
                  <a:gd name="T70" fmla="*/ 338 w 1047"/>
                  <a:gd name="T71" fmla="*/ 283 h 1047"/>
                  <a:gd name="T72" fmla="*/ 261 w 1047"/>
                  <a:gd name="T73" fmla="*/ 236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7" h="1047">
                    <a:moveTo>
                      <a:pt x="1031" y="15"/>
                    </a:moveTo>
                    <a:cubicBezTo>
                      <a:pt x="1022" y="6"/>
                      <a:pt x="1008" y="0"/>
                      <a:pt x="995" y="0"/>
                    </a:cubicBezTo>
                    <a:cubicBezTo>
                      <a:pt x="623" y="0"/>
                      <a:pt x="623" y="0"/>
                      <a:pt x="623" y="0"/>
                    </a:cubicBezTo>
                    <a:cubicBezTo>
                      <a:pt x="519" y="104"/>
                      <a:pt x="519" y="104"/>
                      <a:pt x="519" y="104"/>
                    </a:cubicBezTo>
                    <a:cubicBezTo>
                      <a:pt x="416" y="207"/>
                      <a:pt x="416" y="207"/>
                      <a:pt x="416" y="207"/>
                    </a:cubicBezTo>
                    <a:cubicBezTo>
                      <a:pt x="429" y="230"/>
                      <a:pt x="437" y="256"/>
                      <a:pt x="437" y="283"/>
                    </a:cubicBezTo>
                    <a:cubicBezTo>
                      <a:pt x="437" y="368"/>
                      <a:pt x="369" y="436"/>
                      <a:pt x="285" y="436"/>
                    </a:cubicBezTo>
                    <a:cubicBezTo>
                      <a:pt x="201" y="436"/>
                      <a:pt x="133" y="368"/>
                      <a:pt x="133" y="283"/>
                    </a:cubicBezTo>
                    <a:cubicBezTo>
                      <a:pt x="133" y="199"/>
                      <a:pt x="201" y="131"/>
                      <a:pt x="285" y="131"/>
                    </a:cubicBezTo>
                    <a:cubicBezTo>
                      <a:pt x="308" y="131"/>
                      <a:pt x="331" y="137"/>
                      <a:pt x="351" y="146"/>
                    </a:cubicBezTo>
                    <a:cubicBezTo>
                      <a:pt x="393" y="104"/>
                      <a:pt x="393" y="104"/>
                      <a:pt x="393" y="104"/>
                    </a:cubicBezTo>
                    <a:cubicBezTo>
                      <a:pt x="497" y="0"/>
                      <a:pt x="497" y="0"/>
                      <a:pt x="497" y="0"/>
                    </a:cubicBezTo>
                    <a:cubicBezTo>
                      <a:pt x="52" y="0"/>
                      <a:pt x="52" y="0"/>
                      <a:pt x="52" y="0"/>
                    </a:cubicBezTo>
                    <a:cubicBezTo>
                      <a:pt x="38" y="0"/>
                      <a:pt x="25" y="6"/>
                      <a:pt x="15" y="15"/>
                    </a:cubicBezTo>
                    <a:cubicBezTo>
                      <a:pt x="5" y="25"/>
                      <a:pt x="0" y="39"/>
                      <a:pt x="0" y="52"/>
                    </a:cubicBezTo>
                    <a:cubicBezTo>
                      <a:pt x="0" y="995"/>
                      <a:pt x="0" y="995"/>
                      <a:pt x="0" y="995"/>
                    </a:cubicBezTo>
                    <a:cubicBezTo>
                      <a:pt x="0" y="1008"/>
                      <a:pt x="5" y="1022"/>
                      <a:pt x="15" y="1032"/>
                    </a:cubicBezTo>
                    <a:cubicBezTo>
                      <a:pt x="25" y="1041"/>
                      <a:pt x="38" y="1047"/>
                      <a:pt x="52" y="1047"/>
                    </a:cubicBezTo>
                    <a:cubicBezTo>
                      <a:pt x="983" y="1047"/>
                      <a:pt x="983" y="1047"/>
                      <a:pt x="983" y="1047"/>
                    </a:cubicBezTo>
                    <a:cubicBezTo>
                      <a:pt x="879" y="943"/>
                      <a:pt x="879" y="943"/>
                      <a:pt x="879" y="943"/>
                    </a:cubicBezTo>
                    <a:cubicBezTo>
                      <a:pt x="833" y="898"/>
                      <a:pt x="833" y="898"/>
                      <a:pt x="833" y="898"/>
                    </a:cubicBezTo>
                    <a:cubicBezTo>
                      <a:pt x="812" y="909"/>
                      <a:pt x="788" y="916"/>
                      <a:pt x="762" y="916"/>
                    </a:cubicBezTo>
                    <a:cubicBezTo>
                      <a:pt x="678" y="916"/>
                      <a:pt x="610" y="848"/>
                      <a:pt x="610" y="764"/>
                    </a:cubicBezTo>
                    <a:cubicBezTo>
                      <a:pt x="610" y="680"/>
                      <a:pt x="678" y="611"/>
                      <a:pt x="762" y="611"/>
                    </a:cubicBezTo>
                    <a:cubicBezTo>
                      <a:pt x="846" y="611"/>
                      <a:pt x="914" y="680"/>
                      <a:pt x="914" y="764"/>
                    </a:cubicBezTo>
                    <a:cubicBezTo>
                      <a:pt x="914" y="789"/>
                      <a:pt x="907" y="813"/>
                      <a:pt x="896" y="834"/>
                    </a:cubicBezTo>
                    <a:cubicBezTo>
                      <a:pt x="943" y="880"/>
                      <a:pt x="943" y="880"/>
                      <a:pt x="943" y="880"/>
                    </a:cubicBezTo>
                    <a:cubicBezTo>
                      <a:pt x="995" y="932"/>
                      <a:pt x="995" y="932"/>
                      <a:pt x="995" y="932"/>
                    </a:cubicBezTo>
                    <a:cubicBezTo>
                      <a:pt x="1047" y="984"/>
                      <a:pt x="1047" y="984"/>
                      <a:pt x="1047" y="984"/>
                    </a:cubicBezTo>
                    <a:cubicBezTo>
                      <a:pt x="1047" y="52"/>
                      <a:pt x="1047" y="52"/>
                      <a:pt x="1047" y="52"/>
                    </a:cubicBezTo>
                    <a:cubicBezTo>
                      <a:pt x="1047" y="39"/>
                      <a:pt x="1041" y="25"/>
                      <a:pt x="1031" y="15"/>
                    </a:cubicBezTo>
                    <a:close/>
                    <a:moveTo>
                      <a:pt x="762" y="436"/>
                    </a:moveTo>
                    <a:cubicBezTo>
                      <a:pt x="735" y="436"/>
                      <a:pt x="709" y="428"/>
                      <a:pt x="687" y="416"/>
                    </a:cubicBezTo>
                    <a:cubicBezTo>
                      <a:pt x="416" y="687"/>
                      <a:pt x="416" y="687"/>
                      <a:pt x="416" y="687"/>
                    </a:cubicBezTo>
                    <a:cubicBezTo>
                      <a:pt x="429" y="709"/>
                      <a:pt x="437" y="736"/>
                      <a:pt x="437" y="764"/>
                    </a:cubicBezTo>
                    <a:cubicBezTo>
                      <a:pt x="437" y="848"/>
                      <a:pt x="369" y="916"/>
                      <a:pt x="285" y="916"/>
                    </a:cubicBezTo>
                    <a:cubicBezTo>
                      <a:pt x="201" y="916"/>
                      <a:pt x="133" y="848"/>
                      <a:pt x="133" y="764"/>
                    </a:cubicBezTo>
                    <a:cubicBezTo>
                      <a:pt x="133" y="680"/>
                      <a:pt x="201" y="611"/>
                      <a:pt x="285" y="611"/>
                    </a:cubicBezTo>
                    <a:cubicBezTo>
                      <a:pt x="308" y="611"/>
                      <a:pt x="330" y="617"/>
                      <a:pt x="350" y="626"/>
                    </a:cubicBezTo>
                    <a:cubicBezTo>
                      <a:pt x="625" y="351"/>
                      <a:pt x="625" y="351"/>
                      <a:pt x="625" y="351"/>
                    </a:cubicBezTo>
                    <a:cubicBezTo>
                      <a:pt x="615" y="331"/>
                      <a:pt x="610" y="308"/>
                      <a:pt x="610" y="283"/>
                    </a:cubicBezTo>
                    <a:cubicBezTo>
                      <a:pt x="610" y="199"/>
                      <a:pt x="678" y="131"/>
                      <a:pt x="762" y="131"/>
                    </a:cubicBezTo>
                    <a:cubicBezTo>
                      <a:pt x="846" y="131"/>
                      <a:pt x="914" y="199"/>
                      <a:pt x="914" y="283"/>
                    </a:cubicBezTo>
                    <a:cubicBezTo>
                      <a:pt x="914" y="368"/>
                      <a:pt x="846" y="436"/>
                      <a:pt x="762" y="436"/>
                    </a:cubicBezTo>
                    <a:close/>
                    <a:moveTo>
                      <a:pt x="762" y="710"/>
                    </a:moveTo>
                    <a:cubicBezTo>
                      <a:pt x="732" y="711"/>
                      <a:pt x="709" y="734"/>
                      <a:pt x="709" y="764"/>
                    </a:cubicBezTo>
                    <a:cubicBezTo>
                      <a:pt x="709" y="789"/>
                      <a:pt x="727" y="811"/>
                      <a:pt x="751" y="816"/>
                    </a:cubicBezTo>
                    <a:cubicBezTo>
                      <a:pt x="755" y="816"/>
                      <a:pt x="758" y="817"/>
                      <a:pt x="762" y="817"/>
                    </a:cubicBezTo>
                    <a:cubicBezTo>
                      <a:pt x="791" y="817"/>
                      <a:pt x="815" y="793"/>
                      <a:pt x="815" y="764"/>
                    </a:cubicBezTo>
                    <a:cubicBezTo>
                      <a:pt x="815" y="759"/>
                      <a:pt x="814" y="755"/>
                      <a:pt x="813" y="750"/>
                    </a:cubicBezTo>
                    <a:cubicBezTo>
                      <a:pt x="807" y="727"/>
                      <a:pt x="786" y="711"/>
                      <a:pt x="762" y="710"/>
                    </a:cubicBezTo>
                    <a:close/>
                    <a:moveTo>
                      <a:pt x="285" y="710"/>
                    </a:moveTo>
                    <a:cubicBezTo>
                      <a:pt x="276" y="710"/>
                      <a:pt x="267" y="713"/>
                      <a:pt x="260" y="717"/>
                    </a:cubicBezTo>
                    <a:cubicBezTo>
                      <a:pt x="243" y="726"/>
                      <a:pt x="232" y="743"/>
                      <a:pt x="232" y="764"/>
                    </a:cubicBezTo>
                    <a:cubicBezTo>
                      <a:pt x="232" y="793"/>
                      <a:pt x="256" y="817"/>
                      <a:pt x="285" y="817"/>
                    </a:cubicBezTo>
                    <a:cubicBezTo>
                      <a:pt x="313" y="817"/>
                      <a:pt x="337" y="794"/>
                      <a:pt x="338" y="765"/>
                    </a:cubicBezTo>
                    <a:cubicBezTo>
                      <a:pt x="338" y="765"/>
                      <a:pt x="338" y="764"/>
                      <a:pt x="338" y="764"/>
                    </a:cubicBezTo>
                    <a:cubicBezTo>
                      <a:pt x="338" y="734"/>
                      <a:pt x="314" y="711"/>
                      <a:pt x="285" y="710"/>
                    </a:cubicBezTo>
                    <a:close/>
                    <a:moveTo>
                      <a:pt x="762" y="230"/>
                    </a:moveTo>
                    <a:cubicBezTo>
                      <a:pt x="755" y="230"/>
                      <a:pt x="748" y="232"/>
                      <a:pt x="742" y="234"/>
                    </a:cubicBezTo>
                    <a:cubicBezTo>
                      <a:pt x="729" y="240"/>
                      <a:pt x="718" y="250"/>
                      <a:pt x="712" y="264"/>
                    </a:cubicBezTo>
                    <a:cubicBezTo>
                      <a:pt x="710" y="270"/>
                      <a:pt x="709" y="277"/>
                      <a:pt x="709" y="283"/>
                    </a:cubicBezTo>
                    <a:cubicBezTo>
                      <a:pt x="709" y="313"/>
                      <a:pt x="732" y="336"/>
                      <a:pt x="762" y="337"/>
                    </a:cubicBezTo>
                    <a:cubicBezTo>
                      <a:pt x="763" y="337"/>
                      <a:pt x="765" y="336"/>
                      <a:pt x="767" y="336"/>
                    </a:cubicBezTo>
                    <a:cubicBezTo>
                      <a:pt x="792" y="334"/>
                      <a:pt x="812" y="314"/>
                      <a:pt x="814" y="289"/>
                    </a:cubicBezTo>
                    <a:cubicBezTo>
                      <a:pt x="815" y="287"/>
                      <a:pt x="815" y="285"/>
                      <a:pt x="815" y="283"/>
                    </a:cubicBezTo>
                    <a:cubicBezTo>
                      <a:pt x="815" y="254"/>
                      <a:pt x="791" y="230"/>
                      <a:pt x="762" y="230"/>
                    </a:cubicBezTo>
                    <a:close/>
                    <a:moveTo>
                      <a:pt x="261" y="236"/>
                    </a:moveTo>
                    <a:cubicBezTo>
                      <a:pt x="243" y="245"/>
                      <a:pt x="232" y="263"/>
                      <a:pt x="232" y="283"/>
                    </a:cubicBezTo>
                    <a:cubicBezTo>
                      <a:pt x="232" y="313"/>
                      <a:pt x="256" y="336"/>
                      <a:pt x="285" y="337"/>
                    </a:cubicBezTo>
                    <a:cubicBezTo>
                      <a:pt x="313" y="336"/>
                      <a:pt x="336" y="314"/>
                      <a:pt x="338" y="286"/>
                    </a:cubicBezTo>
                    <a:cubicBezTo>
                      <a:pt x="338" y="285"/>
                      <a:pt x="338" y="284"/>
                      <a:pt x="338" y="283"/>
                    </a:cubicBezTo>
                    <a:cubicBezTo>
                      <a:pt x="338" y="254"/>
                      <a:pt x="314" y="230"/>
                      <a:pt x="285" y="230"/>
                    </a:cubicBezTo>
                    <a:cubicBezTo>
                      <a:pt x="276" y="230"/>
                      <a:pt x="268" y="233"/>
                      <a:pt x="261" y="236"/>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97" name="Group 196"/>
          <p:cNvGrpSpPr/>
          <p:nvPr/>
        </p:nvGrpSpPr>
        <p:grpSpPr>
          <a:xfrm>
            <a:off x="449899" y="4757462"/>
            <a:ext cx="4526005" cy="1631887"/>
            <a:chOff x="457418" y="4852714"/>
            <a:chExt cx="4617963" cy="1665043"/>
          </a:xfrm>
        </p:grpSpPr>
        <p:sp>
          <p:nvSpPr>
            <p:cNvPr id="97" name="Rectangle 96"/>
            <p:cNvSpPr/>
            <p:nvPr/>
          </p:nvSpPr>
          <p:spPr bwMode="auto">
            <a:xfrm>
              <a:off x="457418" y="4852714"/>
              <a:ext cx="4617963" cy="1665043"/>
            </a:xfrm>
            <a:prstGeom prst="rect">
              <a:avLst/>
            </a:prstGeom>
            <a:solidFill>
              <a:srgbClr val="0029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38" tIns="268781" rIns="93218" bIns="46609" numCol="1" rtlCol="0" anchor="t" anchorCtr="0" compatLnSpc="1">
              <a:prstTxWarp prst="textNoShape">
                <a:avLst/>
              </a:prstTxWarp>
            </a:bodyPr>
            <a:lstStyle/>
            <a:p>
              <a:pPr defTabSz="931836" fontAlgn="base">
                <a:lnSpc>
                  <a:spcPct val="90000"/>
                </a:lnSpc>
                <a:spcBef>
                  <a:spcPct val="0"/>
                </a:spcBef>
                <a:spcAft>
                  <a:spcPct val="0"/>
                </a:spcAft>
              </a:pPr>
              <a:r>
                <a:rPr lang="en-US" sz="3918" dirty="0">
                  <a:gradFill>
                    <a:gsLst>
                      <a:gs pos="0">
                        <a:srgbClr val="FFFFFF"/>
                      </a:gs>
                      <a:gs pos="100000">
                        <a:srgbClr val="FFFFFF"/>
                      </a:gs>
                    </a:gsLst>
                    <a:lin ang="5400000" scaled="0"/>
                  </a:gradFill>
                  <a:latin typeface="Segoe UI Light"/>
                </a:rPr>
                <a:t>Respond</a:t>
              </a:r>
              <a:br>
                <a:rPr lang="en-US" sz="3134" dirty="0">
                  <a:gradFill>
                    <a:gsLst>
                      <a:gs pos="0">
                        <a:srgbClr val="FFFFFF"/>
                      </a:gs>
                      <a:gs pos="100000">
                        <a:srgbClr val="FFFFFF"/>
                      </a:gs>
                    </a:gsLst>
                    <a:lin ang="5400000" scaled="0"/>
                  </a:gradFill>
                  <a:latin typeface="Segoe UI Light"/>
                </a:rPr>
              </a:br>
              <a:r>
                <a:rPr lang="en-US" sz="1370" dirty="0">
                  <a:gradFill>
                    <a:gsLst>
                      <a:gs pos="0">
                        <a:srgbClr val="FFFFFF"/>
                      </a:gs>
                      <a:gs pos="100000">
                        <a:srgbClr val="FFFFFF"/>
                      </a:gs>
                    </a:gsLst>
                    <a:lin ang="5400000" scaled="0"/>
                  </a:gradFill>
                </a:rPr>
                <a:t>When attacks succeed, remove </a:t>
              </a:r>
              <a:br>
                <a:rPr lang="en-US" sz="1370" dirty="0">
                  <a:gradFill>
                    <a:gsLst>
                      <a:gs pos="0">
                        <a:srgbClr val="FFFFFF"/>
                      </a:gs>
                      <a:gs pos="100000">
                        <a:srgbClr val="FFFFFF"/>
                      </a:gs>
                    </a:gsLst>
                    <a:lin ang="5400000" scaled="0"/>
                  </a:gradFill>
                </a:rPr>
              </a:br>
              <a:r>
                <a:rPr lang="en-US" sz="1370" dirty="0">
                  <a:gradFill>
                    <a:gsLst>
                      <a:gs pos="0">
                        <a:srgbClr val="FFFFFF"/>
                      </a:gs>
                      <a:gs pos="100000">
                        <a:srgbClr val="FFFFFF"/>
                      </a:gs>
                    </a:gsLst>
                    <a:lin ang="5400000" scaled="0"/>
                  </a:gradFill>
                </a:rPr>
                <a:t>the attacker and restore normal </a:t>
              </a:r>
              <a:br>
                <a:rPr lang="en-US" sz="1370" dirty="0">
                  <a:gradFill>
                    <a:gsLst>
                      <a:gs pos="0">
                        <a:srgbClr val="FFFFFF"/>
                      </a:gs>
                      <a:gs pos="100000">
                        <a:srgbClr val="FFFFFF"/>
                      </a:gs>
                    </a:gsLst>
                    <a:lin ang="5400000" scaled="0"/>
                  </a:gradFill>
                </a:rPr>
              </a:br>
              <a:r>
                <a:rPr lang="en-US" sz="1370" dirty="0">
                  <a:gradFill>
                    <a:gsLst>
                      <a:gs pos="0">
                        <a:srgbClr val="FFFFFF"/>
                      </a:gs>
                      <a:gs pos="100000">
                        <a:srgbClr val="FFFFFF"/>
                      </a:gs>
                    </a:gsLst>
                    <a:lin ang="5400000" scaled="0"/>
                  </a:gradFill>
                </a:rPr>
                <a:t>business operations</a:t>
              </a:r>
            </a:p>
            <a:p>
              <a:pPr defTabSz="931836" fontAlgn="base">
                <a:lnSpc>
                  <a:spcPct val="90000"/>
                </a:lnSpc>
                <a:spcBef>
                  <a:spcPct val="0"/>
                </a:spcBef>
                <a:spcAft>
                  <a:spcPct val="0"/>
                </a:spcAft>
              </a:pPr>
              <a:endParaRPr lang="en-US" sz="1566" dirty="0">
                <a:gradFill>
                  <a:gsLst>
                    <a:gs pos="0">
                      <a:srgbClr val="FFFFFF"/>
                    </a:gs>
                    <a:gs pos="100000">
                      <a:srgbClr val="FFFFFF"/>
                    </a:gs>
                  </a:gsLst>
                  <a:lin ang="5400000" scaled="0"/>
                </a:gradFill>
              </a:endParaRPr>
            </a:p>
          </p:txBody>
        </p:sp>
        <p:sp>
          <p:nvSpPr>
            <p:cNvPr id="195" name="Rectangle 194"/>
            <p:cNvSpPr/>
            <p:nvPr/>
          </p:nvSpPr>
          <p:spPr bwMode="auto">
            <a:xfrm>
              <a:off x="3508382" y="4955654"/>
              <a:ext cx="1472184" cy="1475820"/>
            </a:xfrm>
            <a:prstGeom prst="rect">
              <a:avLst/>
            </a:prstGeom>
            <a:solidFill>
              <a:schemeClr val="bg1">
                <a:alpha val="2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algn="ctr" defTabSz="913843" fontAlgn="base">
                <a:spcBef>
                  <a:spcPct val="0"/>
                </a:spcBef>
                <a:spcAft>
                  <a:spcPct val="0"/>
                </a:spcAft>
              </a:pPr>
              <a:endParaRPr lang="en-US" sz="1960" dirty="0">
                <a:gradFill>
                  <a:gsLst>
                    <a:gs pos="16814">
                      <a:srgbClr val="FFFFFF"/>
                    </a:gs>
                    <a:gs pos="46000">
                      <a:srgbClr val="FFFFFF"/>
                    </a:gs>
                  </a:gsLst>
                  <a:lin ang="5400000" scaled="0"/>
                </a:gradFill>
              </a:endParaRPr>
            </a:p>
          </p:txBody>
        </p:sp>
        <p:sp>
          <p:nvSpPr>
            <p:cNvPr id="99" name="Freeform 98"/>
            <p:cNvSpPr>
              <a:spLocks noChangeAspect="1" noEditPoints="1"/>
            </p:cNvSpPr>
            <p:nvPr/>
          </p:nvSpPr>
          <p:spPr bwMode="black">
            <a:xfrm>
              <a:off x="3921071" y="5329173"/>
              <a:ext cx="736325" cy="737175"/>
            </a:xfrm>
            <a:custGeom>
              <a:avLst/>
              <a:gdLst>
                <a:gd name="T0" fmla="*/ 112 w 300"/>
                <a:gd name="T1" fmla="*/ 75 h 300"/>
                <a:gd name="T2" fmla="*/ 187 w 300"/>
                <a:gd name="T3" fmla="*/ 0 h 300"/>
                <a:gd name="T4" fmla="*/ 150 w 300"/>
                <a:gd name="T5" fmla="*/ 225 h 300"/>
                <a:gd name="T6" fmla="*/ 150 w 300"/>
                <a:gd name="T7" fmla="*/ 300 h 300"/>
                <a:gd name="T8" fmla="*/ 150 w 300"/>
                <a:gd name="T9" fmla="*/ 225 h 300"/>
                <a:gd name="T10" fmla="*/ 217 w 300"/>
                <a:gd name="T11" fmla="*/ 152 h 300"/>
                <a:gd name="T12" fmla="*/ 197 w 300"/>
                <a:gd name="T13" fmla="*/ 168 h 300"/>
                <a:gd name="T14" fmla="*/ 196 w 300"/>
                <a:gd name="T15" fmla="*/ 160 h 300"/>
                <a:gd name="T16" fmla="*/ 159 w 300"/>
                <a:gd name="T17" fmla="*/ 196 h 300"/>
                <a:gd name="T18" fmla="*/ 168 w 300"/>
                <a:gd name="T19" fmla="*/ 198 h 300"/>
                <a:gd name="T20" fmla="*/ 151 w 300"/>
                <a:gd name="T21" fmla="*/ 217 h 300"/>
                <a:gd name="T22" fmla="*/ 131 w 300"/>
                <a:gd name="T23" fmla="*/ 200 h 300"/>
                <a:gd name="T24" fmla="*/ 139 w 300"/>
                <a:gd name="T25" fmla="*/ 198 h 300"/>
                <a:gd name="T26" fmla="*/ 140 w 300"/>
                <a:gd name="T27" fmla="*/ 160 h 300"/>
                <a:gd name="T28" fmla="*/ 103 w 300"/>
                <a:gd name="T29" fmla="*/ 161 h 300"/>
                <a:gd name="T30" fmla="*/ 100 w 300"/>
                <a:gd name="T31" fmla="*/ 169 h 300"/>
                <a:gd name="T32" fmla="*/ 83 w 300"/>
                <a:gd name="T33" fmla="*/ 149 h 300"/>
                <a:gd name="T34" fmla="*/ 103 w 300"/>
                <a:gd name="T35" fmla="*/ 133 h 300"/>
                <a:gd name="T36" fmla="*/ 104 w 300"/>
                <a:gd name="T37" fmla="*/ 141 h 300"/>
                <a:gd name="T38" fmla="*/ 140 w 300"/>
                <a:gd name="T39" fmla="*/ 104 h 300"/>
                <a:gd name="T40" fmla="*/ 132 w 300"/>
                <a:gd name="T41" fmla="*/ 103 h 300"/>
                <a:gd name="T42" fmla="*/ 148 w 300"/>
                <a:gd name="T43" fmla="*/ 84 h 300"/>
                <a:gd name="T44" fmla="*/ 169 w 300"/>
                <a:gd name="T45" fmla="*/ 101 h 300"/>
                <a:gd name="T46" fmla="*/ 160 w 300"/>
                <a:gd name="T47" fmla="*/ 103 h 300"/>
                <a:gd name="T48" fmla="*/ 159 w 300"/>
                <a:gd name="T49" fmla="*/ 141 h 300"/>
                <a:gd name="T50" fmla="*/ 197 w 300"/>
                <a:gd name="T51" fmla="*/ 140 h 300"/>
                <a:gd name="T52" fmla="*/ 200 w 300"/>
                <a:gd name="T53" fmla="*/ 132 h 300"/>
                <a:gd name="T54" fmla="*/ 150 w 300"/>
                <a:gd name="T55" fmla="*/ 150 h 300"/>
                <a:gd name="T56" fmla="*/ 150 w 300"/>
                <a:gd name="T57" fmla="*/ 150 h 300"/>
                <a:gd name="T58" fmla="*/ 0 w 300"/>
                <a:gd name="T59" fmla="*/ 183 h 300"/>
                <a:gd name="T60" fmla="*/ 37 w 300"/>
                <a:gd name="T61" fmla="*/ 118 h 300"/>
                <a:gd name="T62" fmla="*/ 281 w 300"/>
                <a:gd name="T63" fmla="*/ 183 h 300"/>
                <a:gd name="T64" fmla="*/ 281 w 300"/>
                <a:gd name="T65" fmla="*/ 118 h 300"/>
                <a:gd name="T66" fmla="*/ 225 w 300"/>
                <a:gd name="T67" fmla="*/ 150 h 300"/>
                <a:gd name="T68" fmla="*/ 281 w 300"/>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 h="300">
                  <a:moveTo>
                    <a:pt x="187" y="75"/>
                  </a:moveTo>
                  <a:cubicBezTo>
                    <a:pt x="112" y="75"/>
                    <a:pt x="112" y="75"/>
                    <a:pt x="112" y="75"/>
                  </a:cubicBezTo>
                  <a:cubicBezTo>
                    <a:pt x="112" y="0"/>
                    <a:pt x="112" y="0"/>
                    <a:pt x="112" y="0"/>
                  </a:cubicBezTo>
                  <a:cubicBezTo>
                    <a:pt x="187" y="0"/>
                    <a:pt x="187" y="0"/>
                    <a:pt x="187" y="0"/>
                  </a:cubicBezTo>
                  <a:lnTo>
                    <a:pt x="187" y="75"/>
                  </a:lnTo>
                  <a:close/>
                  <a:moveTo>
                    <a:pt x="150" y="225"/>
                  </a:moveTo>
                  <a:cubicBezTo>
                    <a:pt x="129" y="225"/>
                    <a:pt x="112" y="242"/>
                    <a:pt x="112" y="263"/>
                  </a:cubicBezTo>
                  <a:cubicBezTo>
                    <a:pt x="112" y="284"/>
                    <a:pt x="129" y="300"/>
                    <a:pt x="150" y="300"/>
                  </a:cubicBezTo>
                  <a:cubicBezTo>
                    <a:pt x="171" y="300"/>
                    <a:pt x="187" y="284"/>
                    <a:pt x="187" y="263"/>
                  </a:cubicBezTo>
                  <a:cubicBezTo>
                    <a:pt x="187" y="242"/>
                    <a:pt x="171" y="225"/>
                    <a:pt x="150" y="225"/>
                  </a:cubicBezTo>
                  <a:close/>
                  <a:moveTo>
                    <a:pt x="217" y="149"/>
                  </a:moveTo>
                  <a:cubicBezTo>
                    <a:pt x="218" y="150"/>
                    <a:pt x="218" y="151"/>
                    <a:pt x="217" y="152"/>
                  </a:cubicBezTo>
                  <a:cubicBezTo>
                    <a:pt x="200" y="169"/>
                    <a:pt x="200" y="169"/>
                    <a:pt x="200" y="169"/>
                  </a:cubicBezTo>
                  <a:cubicBezTo>
                    <a:pt x="198" y="171"/>
                    <a:pt x="197" y="170"/>
                    <a:pt x="197" y="168"/>
                  </a:cubicBezTo>
                  <a:cubicBezTo>
                    <a:pt x="197" y="161"/>
                    <a:pt x="197" y="161"/>
                    <a:pt x="197" y="161"/>
                  </a:cubicBezTo>
                  <a:cubicBezTo>
                    <a:pt x="197" y="160"/>
                    <a:pt x="197" y="160"/>
                    <a:pt x="196" y="160"/>
                  </a:cubicBezTo>
                  <a:cubicBezTo>
                    <a:pt x="159" y="160"/>
                    <a:pt x="159" y="160"/>
                    <a:pt x="159" y="160"/>
                  </a:cubicBezTo>
                  <a:cubicBezTo>
                    <a:pt x="159" y="196"/>
                    <a:pt x="159" y="196"/>
                    <a:pt x="159" y="196"/>
                  </a:cubicBezTo>
                  <a:cubicBezTo>
                    <a:pt x="159" y="197"/>
                    <a:pt x="160" y="198"/>
                    <a:pt x="160" y="198"/>
                  </a:cubicBezTo>
                  <a:cubicBezTo>
                    <a:pt x="168" y="198"/>
                    <a:pt x="168" y="198"/>
                    <a:pt x="168" y="198"/>
                  </a:cubicBezTo>
                  <a:cubicBezTo>
                    <a:pt x="169" y="198"/>
                    <a:pt x="170" y="199"/>
                    <a:pt x="169" y="200"/>
                  </a:cubicBezTo>
                  <a:cubicBezTo>
                    <a:pt x="151" y="217"/>
                    <a:pt x="151" y="217"/>
                    <a:pt x="151" y="217"/>
                  </a:cubicBezTo>
                  <a:cubicBezTo>
                    <a:pt x="151" y="218"/>
                    <a:pt x="149" y="218"/>
                    <a:pt x="148" y="217"/>
                  </a:cubicBezTo>
                  <a:cubicBezTo>
                    <a:pt x="131" y="200"/>
                    <a:pt x="131" y="200"/>
                    <a:pt x="131" y="200"/>
                  </a:cubicBezTo>
                  <a:cubicBezTo>
                    <a:pt x="130" y="199"/>
                    <a:pt x="130" y="198"/>
                    <a:pt x="132" y="198"/>
                  </a:cubicBezTo>
                  <a:cubicBezTo>
                    <a:pt x="139" y="198"/>
                    <a:pt x="139" y="198"/>
                    <a:pt x="139" y="198"/>
                  </a:cubicBezTo>
                  <a:cubicBezTo>
                    <a:pt x="140" y="198"/>
                    <a:pt x="140" y="197"/>
                    <a:pt x="140" y="196"/>
                  </a:cubicBezTo>
                  <a:cubicBezTo>
                    <a:pt x="140" y="160"/>
                    <a:pt x="140" y="160"/>
                    <a:pt x="140" y="160"/>
                  </a:cubicBezTo>
                  <a:cubicBezTo>
                    <a:pt x="104" y="160"/>
                    <a:pt x="104" y="160"/>
                    <a:pt x="104" y="160"/>
                  </a:cubicBezTo>
                  <a:cubicBezTo>
                    <a:pt x="103" y="160"/>
                    <a:pt x="103" y="160"/>
                    <a:pt x="103" y="161"/>
                  </a:cubicBezTo>
                  <a:cubicBezTo>
                    <a:pt x="103" y="168"/>
                    <a:pt x="103" y="168"/>
                    <a:pt x="103" y="168"/>
                  </a:cubicBezTo>
                  <a:cubicBezTo>
                    <a:pt x="103" y="170"/>
                    <a:pt x="101" y="171"/>
                    <a:pt x="100" y="169"/>
                  </a:cubicBezTo>
                  <a:cubicBezTo>
                    <a:pt x="83" y="152"/>
                    <a:pt x="83" y="152"/>
                    <a:pt x="83" y="152"/>
                  </a:cubicBezTo>
                  <a:cubicBezTo>
                    <a:pt x="82" y="151"/>
                    <a:pt x="82" y="150"/>
                    <a:pt x="83" y="149"/>
                  </a:cubicBezTo>
                  <a:cubicBezTo>
                    <a:pt x="100" y="132"/>
                    <a:pt x="100" y="132"/>
                    <a:pt x="100" y="132"/>
                  </a:cubicBezTo>
                  <a:cubicBezTo>
                    <a:pt x="101" y="130"/>
                    <a:pt x="103" y="131"/>
                    <a:pt x="103" y="133"/>
                  </a:cubicBezTo>
                  <a:cubicBezTo>
                    <a:pt x="103" y="140"/>
                    <a:pt x="103" y="140"/>
                    <a:pt x="103" y="140"/>
                  </a:cubicBezTo>
                  <a:cubicBezTo>
                    <a:pt x="103" y="140"/>
                    <a:pt x="103" y="141"/>
                    <a:pt x="104" y="141"/>
                  </a:cubicBezTo>
                  <a:cubicBezTo>
                    <a:pt x="140" y="141"/>
                    <a:pt x="140" y="141"/>
                    <a:pt x="140" y="141"/>
                  </a:cubicBezTo>
                  <a:cubicBezTo>
                    <a:pt x="140" y="104"/>
                    <a:pt x="140" y="104"/>
                    <a:pt x="140" y="104"/>
                  </a:cubicBezTo>
                  <a:cubicBezTo>
                    <a:pt x="140" y="104"/>
                    <a:pt x="140" y="103"/>
                    <a:pt x="139" y="103"/>
                  </a:cubicBezTo>
                  <a:cubicBezTo>
                    <a:pt x="132" y="103"/>
                    <a:pt x="132" y="103"/>
                    <a:pt x="132" y="103"/>
                  </a:cubicBezTo>
                  <a:cubicBezTo>
                    <a:pt x="130" y="103"/>
                    <a:pt x="130" y="102"/>
                    <a:pt x="131" y="101"/>
                  </a:cubicBezTo>
                  <a:cubicBezTo>
                    <a:pt x="148" y="84"/>
                    <a:pt x="148" y="84"/>
                    <a:pt x="148" y="84"/>
                  </a:cubicBezTo>
                  <a:cubicBezTo>
                    <a:pt x="149" y="83"/>
                    <a:pt x="151" y="83"/>
                    <a:pt x="151" y="84"/>
                  </a:cubicBezTo>
                  <a:cubicBezTo>
                    <a:pt x="169" y="101"/>
                    <a:pt x="169" y="101"/>
                    <a:pt x="169" y="101"/>
                  </a:cubicBezTo>
                  <a:cubicBezTo>
                    <a:pt x="170" y="102"/>
                    <a:pt x="169" y="103"/>
                    <a:pt x="168" y="103"/>
                  </a:cubicBezTo>
                  <a:cubicBezTo>
                    <a:pt x="160" y="103"/>
                    <a:pt x="160" y="103"/>
                    <a:pt x="160" y="103"/>
                  </a:cubicBezTo>
                  <a:cubicBezTo>
                    <a:pt x="160" y="103"/>
                    <a:pt x="159" y="104"/>
                    <a:pt x="159" y="104"/>
                  </a:cubicBezTo>
                  <a:cubicBezTo>
                    <a:pt x="159" y="141"/>
                    <a:pt x="159" y="141"/>
                    <a:pt x="159" y="141"/>
                  </a:cubicBezTo>
                  <a:cubicBezTo>
                    <a:pt x="196" y="141"/>
                    <a:pt x="196" y="141"/>
                    <a:pt x="196" y="141"/>
                  </a:cubicBezTo>
                  <a:cubicBezTo>
                    <a:pt x="197" y="141"/>
                    <a:pt x="197" y="140"/>
                    <a:pt x="197" y="140"/>
                  </a:cubicBezTo>
                  <a:cubicBezTo>
                    <a:pt x="197" y="133"/>
                    <a:pt x="197" y="133"/>
                    <a:pt x="197" y="133"/>
                  </a:cubicBezTo>
                  <a:cubicBezTo>
                    <a:pt x="197" y="131"/>
                    <a:pt x="198" y="130"/>
                    <a:pt x="200" y="132"/>
                  </a:cubicBezTo>
                  <a:lnTo>
                    <a:pt x="217" y="149"/>
                  </a:lnTo>
                  <a:close/>
                  <a:moveTo>
                    <a:pt x="150" y="150"/>
                  </a:moveTo>
                  <a:cubicBezTo>
                    <a:pt x="150" y="150"/>
                    <a:pt x="150" y="150"/>
                    <a:pt x="150" y="150"/>
                  </a:cubicBezTo>
                  <a:cubicBezTo>
                    <a:pt x="150" y="150"/>
                    <a:pt x="150" y="150"/>
                    <a:pt x="150" y="150"/>
                  </a:cubicBezTo>
                  <a:cubicBezTo>
                    <a:pt x="150" y="150"/>
                    <a:pt x="150" y="150"/>
                    <a:pt x="150" y="150"/>
                  </a:cubicBezTo>
                  <a:close/>
                  <a:moveTo>
                    <a:pt x="0" y="183"/>
                  </a:moveTo>
                  <a:cubicBezTo>
                    <a:pt x="75" y="183"/>
                    <a:pt x="75" y="183"/>
                    <a:pt x="75" y="183"/>
                  </a:cubicBezTo>
                  <a:cubicBezTo>
                    <a:pt x="37" y="118"/>
                    <a:pt x="37" y="118"/>
                    <a:pt x="37" y="118"/>
                  </a:cubicBezTo>
                  <a:lnTo>
                    <a:pt x="0" y="183"/>
                  </a:lnTo>
                  <a:close/>
                  <a:moveTo>
                    <a:pt x="281" y="183"/>
                  </a:moveTo>
                  <a:cubicBezTo>
                    <a:pt x="300" y="150"/>
                    <a:pt x="300" y="150"/>
                    <a:pt x="300" y="150"/>
                  </a:cubicBezTo>
                  <a:cubicBezTo>
                    <a:pt x="281" y="118"/>
                    <a:pt x="281" y="118"/>
                    <a:pt x="281" y="118"/>
                  </a:cubicBezTo>
                  <a:cubicBezTo>
                    <a:pt x="244" y="118"/>
                    <a:pt x="244" y="118"/>
                    <a:pt x="244" y="118"/>
                  </a:cubicBezTo>
                  <a:cubicBezTo>
                    <a:pt x="225" y="150"/>
                    <a:pt x="225" y="150"/>
                    <a:pt x="225" y="150"/>
                  </a:cubicBezTo>
                  <a:cubicBezTo>
                    <a:pt x="244" y="183"/>
                    <a:pt x="244" y="183"/>
                    <a:pt x="244" y="183"/>
                  </a:cubicBezTo>
                  <a:lnTo>
                    <a:pt x="281" y="183"/>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38" tIns="143391" rIns="179238" bIns="143391"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3916" fontAlgn="base">
                <a:lnSpc>
                  <a:spcPct val="90000"/>
                </a:lnSpc>
                <a:spcBef>
                  <a:spcPct val="0"/>
                </a:spcBef>
                <a:spcAft>
                  <a:spcPct val="0"/>
                </a:spcAft>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2462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6"/>
                                        </p:tgtEl>
                                        <p:attrNameLst>
                                          <p:attrName>style.visibility</p:attrName>
                                        </p:attrNameLst>
                                      </p:cBhvr>
                                      <p:to>
                                        <p:strVal val="visible"/>
                                      </p:to>
                                    </p:set>
                                    <p:animEffect transition="in" filter="fade">
                                      <p:cBhvr>
                                        <p:cTn id="11" dur="500"/>
                                        <p:tgtEl>
                                          <p:spTgt spid="19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fade">
                                      <p:cBhvr>
                                        <p:cTn id="15"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43093" y="2210171"/>
            <a:ext cx="6263034" cy="2303817"/>
          </a:xfrm>
          <a:prstGeom prst="rect">
            <a:avLst/>
          </a:prstGeom>
        </p:spPr>
      </p:pic>
    </p:spTree>
    <p:extLst>
      <p:ext uri="{BB962C8B-B14F-4D97-AF65-F5344CB8AC3E}">
        <p14:creationId xmlns:p14="http://schemas.microsoft.com/office/powerpoint/2010/main" val="306732349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288738" y="382611"/>
            <a:ext cx="11614525" cy="600079"/>
          </a:xfrm>
        </p:spPr>
        <p:txBody>
          <a:bodyPr/>
          <a:lstStyle/>
          <a:p>
            <a:pPr marL="0" indent="0" algn="ctr">
              <a:buNone/>
            </a:pPr>
            <a:r>
              <a:rPr lang="en-US" sz="2941" cap="all" spc="294" dirty="0">
                <a:solidFill>
                  <a:schemeClr val="tx2"/>
                </a:solidFill>
                <a:cs typeface="Arial" panose="020B0604020202020204" pitchFamily="34" charset="0"/>
              </a:rPr>
              <a:t>How do </a:t>
            </a:r>
            <a:r>
              <a:rPr lang="en-US" sz="2941" cap="all" spc="294" dirty="0">
                <a:solidFill>
                  <a:schemeClr val="tx2"/>
                </a:solidFill>
                <a:latin typeface="Segoe UI Black" panose="020B0A02040204020203" pitchFamily="34" charset="0"/>
                <a:ea typeface="Segoe UI Black" panose="020B0A02040204020203" pitchFamily="34" charset="0"/>
                <a:cs typeface="Segoe UI Black" panose="020B0A02040204020203" pitchFamily="34" charset="0"/>
              </a:rPr>
              <a:t>breaches</a:t>
            </a:r>
            <a:r>
              <a:rPr lang="en-US" sz="2941" cap="all" spc="294" dirty="0">
                <a:solidFill>
                  <a:schemeClr val="tx2"/>
                </a:solidFill>
                <a:cs typeface="Arial" panose="020B0604020202020204" pitchFamily="34" charset="0"/>
              </a:rPr>
              <a:t> occur?</a:t>
            </a:r>
          </a:p>
        </p:txBody>
      </p:sp>
      <p:grpSp>
        <p:nvGrpSpPr>
          <p:cNvPr id="16" name="Group 15"/>
          <p:cNvGrpSpPr/>
          <p:nvPr/>
        </p:nvGrpSpPr>
        <p:grpSpPr>
          <a:xfrm>
            <a:off x="1731" y="1259894"/>
            <a:ext cx="12189406" cy="2428966"/>
            <a:chOff x="882" y="1436747"/>
            <a:chExt cx="12435593" cy="2478024"/>
          </a:xfrm>
        </p:grpSpPr>
        <p:sp>
          <p:nvSpPr>
            <p:cNvPr id="44" name="Rectangle 43"/>
            <p:cNvSpPr/>
            <p:nvPr/>
          </p:nvSpPr>
          <p:spPr>
            <a:xfrm>
              <a:off x="2747825" y="1436748"/>
              <a:ext cx="9688650" cy="2474852"/>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a:solidFill>
                  <a:prstClr val="white"/>
                </a:solidFill>
              </a:endParaRPr>
            </a:p>
          </p:txBody>
        </p:sp>
        <p:sp>
          <p:nvSpPr>
            <p:cNvPr id="26" name="Rectangle 25"/>
            <p:cNvSpPr/>
            <p:nvPr/>
          </p:nvSpPr>
          <p:spPr>
            <a:xfrm>
              <a:off x="882" y="1436748"/>
              <a:ext cx="2782047" cy="2474852"/>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a:solidFill>
                  <a:prstClr val="white"/>
                </a:solidFill>
              </a:endParaRPr>
            </a:p>
          </p:txBody>
        </p:sp>
        <p:sp>
          <p:nvSpPr>
            <p:cNvPr id="28" name="Rectangle 27"/>
            <p:cNvSpPr/>
            <p:nvPr/>
          </p:nvSpPr>
          <p:spPr>
            <a:xfrm>
              <a:off x="2782929" y="1436747"/>
              <a:ext cx="45720" cy="2478024"/>
            </a:xfrm>
            <a:prstGeom prst="rect">
              <a:avLst/>
            </a:prstGeom>
            <a:solidFill>
              <a:srgbClr val="FF0000"/>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sp>
        <p:nvSpPr>
          <p:cNvPr id="29" name="Title 1"/>
          <p:cNvSpPr txBox="1">
            <a:spLocks/>
          </p:cNvSpPr>
          <p:nvPr/>
        </p:nvSpPr>
        <p:spPr>
          <a:xfrm>
            <a:off x="-14323" y="2008891"/>
            <a:ext cx="2771746" cy="882797"/>
          </a:xfrm>
          <a:prstGeom prst="rect">
            <a:avLst/>
          </a:prstGeom>
        </p:spPr>
        <p:txBody>
          <a:bodyPr vert="horz" wrap="square" lIns="143387" tIns="89617" rIns="143387" bIns="89617" rtlCol="0" anchor="ctr">
            <a:noAutofit/>
          </a:bodyP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algn="ctr"/>
            <a:r>
              <a:rPr sz="2353" dirty="0">
                <a:solidFill>
                  <a:prstClr val="white"/>
                </a:solidFill>
                <a:latin typeface="Segoe UI Semibold" panose="020B0702040204020203" pitchFamily="34" charset="0"/>
                <a:ea typeface="Segoe UI" pitchFamily="34" charset="0"/>
              </a:rPr>
              <a:t>Malware and vulnerabilities are not the only thing to worry about</a:t>
            </a:r>
          </a:p>
        </p:txBody>
      </p:sp>
      <p:sp>
        <p:nvSpPr>
          <p:cNvPr id="30" name="Title 1"/>
          <p:cNvSpPr txBox="1">
            <a:spLocks/>
          </p:cNvSpPr>
          <p:nvPr/>
        </p:nvSpPr>
        <p:spPr>
          <a:xfrm>
            <a:off x="7165896" y="1747250"/>
            <a:ext cx="4212600" cy="1580997"/>
          </a:xfrm>
          <a:prstGeom prst="rect">
            <a:avLst/>
          </a:prstGeom>
        </p:spPr>
        <p:txBody>
          <a:bodyPr anchor="ct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r>
              <a:rPr sz="5881" spc="-300" dirty="0">
                <a:solidFill>
                  <a:srgbClr val="525252"/>
                </a:solidFill>
                <a:latin typeface="Segoe UI Semibold" panose="020B0702040204020203" pitchFamily="34" charset="0"/>
                <a:ea typeface="Segoe UI" pitchFamily="34" charset="0"/>
              </a:rPr>
              <a:t>99.9</a:t>
            </a:r>
            <a:r>
              <a:rPr sz="4312" spc="-300" dirty="0">
                <a:solidFill>
                  <a:srgbClr val="525252"/>
                </a:solidFill>
                <a:latin typeface="Segoe UI Semibold" panose="020B0702040204020203" pitchFamily="34" charset="0"/>
                <a:ea typeface="Segoe UI" pitchFamily="34" charset="0"/>
              </a:rPr>
              <a:t>%</a:t>
            </a:r>
            <a:r>
              <a:rPr sz="5881" spc="-300" dirty="0">
                <a:solidFill>
                  <a:prstClr val="white"/>
                </a:solidFill>
                <a:ea typeface="Segoe UI" pitchFamily="34" charset="0"/>
                <a:cs typeface="Segoe UI Light" panose="020B0502040204020203" pitchFamily="34" charset="0"/>
              </a:rPr>
              <a:t> </a:t>
            </a:r>
          </a:p>
          <a:p>
            <a:r>
              <a:rPr lang="en-US" sz="1961" spc="0" dirty="0">
                <a:solidFill>
                  <a:srgbClr val="737373"/>
                </a:solidFill>
                <a:latin typeface="+mn-lt"/>
                <a:ea typeface="Segoe UI" pitchFamily="34" charset="0"/>
                <a:cs typeface="Segoe UI Light" panose="020B0502040204020203" pitchFamily="34" charset="0"/>
              </a:rPr>
              <a:t>of exploited Vulnerabilities were used </a:t>
            </a:r>
            <a:r>
              <a:rPr lang="en-US" sz="1961" b="1" spc="0" dirty="0">
                <a:solidFill>
                  <a:srgbClr val="737373"/>
                </a:solidFill>
                <a:latin typeface="+mn-lt"/>
                <a:ea typeface="Segoe UI" pitchFamily="34" charset="0"/>
                <a:cs typeface="Segoe UI Light" panose="020B0502040204020203" pitchFamily="34" charset="0"/>
              </a:rPr>
              <a:t>more than a year after </a:t>
            </a:r>
            <a:r>
              <a:rPr lang="en-US" sz="1961" spc="0" dirty="0">
                <a:solidFill>
                  <a:srgbClr val="737373"/>
                </a:solidFill>
                <a:latin typeface="+mn-lt"/>
                <a:ea typeface="Segoe UI" pitchFamily="34" charset="0"/>
                <a:cs typeface="Segoe UI Light" panose="020B0502040204020203" pitchFamily="34" charset="0"/>
              </a:rPr>
              <a:t>the CVE was published</a:t>
            </a:r>
          </a:p>
        </p:txBody>
      </p:sp>
      <p:sp>
        <p:nvSpPr>
          <p:cNvPr id="35" name="Title 1"/>
          <p:cNvSpPr txBox="1">
            <a:spLocks/>
          </p:cNvSpPr>
          <p:nvPr/>
        </p:nvSpPr>
        <p:spPr>
          <a:xfrm>
            <a:off x="3111664" y="1747250"/>
            <a:ext cx="4212600" cy="1580997"/>
          </a:xfrm>
          <a:prstGeom prst="rect">
            <a:avLst/>
          </a:prstGeom>
        </p:spPr>
        <p:txBody>
          <a:bodyPr anchor="ct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r>
              <a:rPr sz="5881" spc="-300" dirty="0">
                <a:solidFill>
                  <a:srgbClr val="525252"/>
                </a:solidFill>
                <a:latin typeface="Segoe UI Semibold" panose="020B0702040204020203" pitchFamily="34" charset="0"/>
                <a:ea typeface="Segoe UI" pitchFamily="34" charset="0"/>
              </a:rPr>
              <a:t>46</a:t>
            </a:r>
            <a:r>
              <a:rPr sz="4312" spc="-300" dirty="0">
                <a:solidFill>
                  <a:srgbClr val="525252"/>
                </a:solidFill>
                <a:latin typeface="Segoe UI Semibold" panose="020B0702040204020203" pitchFamily="34" charset="0"/>
                <a:ea typeface="Segoe UI" pitchFamily="34" charset="0"/>
              </a:rPr>
              <a:t>%</a:t>
            </a:r>
            <a:r>
              <a:rPr sz="5881" spc="-300" dirty="0">
                <a:solidFill>
                  <a:srgbClr val="525252"/>
                </a:solidFill>
                <a:latin typeface="Segoe UI Semibold" panose="020B0702040204020203" pitchFamily="34" charset="0"/>
                <a:ea typeface="Segoe UI" pitchFamily="34" charset="0"/>
              </a:rPr>
              <a:t> </a:t>
            </a:r>
          </a:p>
          <a:p>
            <a:r>
              <a:rPr lang="en-US" sz="1961" spc="0" dirty="0">
                <a:solidFill>
                  <a:srgbClr val="737373"/>
                </a:solidFill>
                <a:latin typeface="+mn-lt"/>
                <a:ea typeface="Segoe UI" pitchFamily="34" charset="0"/>
                <a:cs typeface="Segoe UI Light" panose="020B0502040204020203" pitchFamily="34" charset="0"/>
              </a:rPr>
              <a:t>of compromised </a:t>
            </a:r>
            <a:r>
              <a:rPr lang="en-US" sz="1961" spc="0">
                <a:solidFill>
                  <a:srgbClr val="737373"/>
                </a:solidFill>
                <a:latin typeface="+mn-lt"/>
                <a:ea typeface="Segoe UI" pitchFamily="34" charset="0"/>
                <a:cs typeface="Segoe UI Light" panose="020B0502040204020203" pitchFamily="34" charset="0"/>
              </a:rPr>
              <a:t>systems had        </a:t>
            </a:r>
            <a:r>
              <a:rPr lang="en-US" sz="1961" b="1" spc="0">
                <a:solidFill>
                  <a:srgbClr val="737373"/>
                </a:solidFill>
                <a:latin typeface="+mn-lt"/>
                <a:ea typeface="Segoe UI" pitchFamily="34" charset="0"/>
                <a:cs typeface="Segoe UI Light" panose="020B0502040204020203" pitchFamily="34" charset="0"/>
              </a:rPr>
              <a:t>no </a:t>
            </a:r>
            <a:r>
              <a:rPr lang="en-US" sz="1961" b="1" spc="0" dirty="0">
                <a:solidFill>
                  <a:srgbClr val="737373"/>
                </a:solidFill>
                <a:latin typeface="+mn-lt"/>
                <a:ea typeface="Segoe UI" pitchFamily="34" charset="0"/>
                <a:cs typeface="Segoe UI Light" panose="020B0502040204020203" pitchFamily="34" charset="0"/>
              </a:rPr>
              <a:t>malware </a:t>
            </a:r>
            <a:r>
              <a:rPr lang="en-US" sz="1961" spc="0" dirty="0">
                <a:solidFill>
                  <a:srgbClr val="737373"/>
                </a:solidFill>
                <a:latin typeface="+mn-lt"/>
                <a:ea typeface="Segoe UI" pitchFamily="34" charset="0"/>
                <a:cs typeface="Segoe UI Light" panose="020B0502040204020203" pitchFamily="34" charset="0"/>
              </a:rPr>
              <a:t>on them</a:t>
            </a:r>
          </a:p>
          <a:p>
            <a:endParaRPr lang="en-US" sz="1961" spc="0" dirty="0">
              <a:solidFill>
                <a:srgbClr val="737373"/>
              </a:solidFill>
              <a:latin typeface="+mn-lt"/>
              <a:ea typeface="Segoe UI" pitchFamily="34" charset="0"/>
              <a:cs typeface="Segoe UI Light" panose="020B0502040204020203" pitchFamily="34" charset="0"/>
            </a:endParaRPr>
          </a:p>
        </p:txBody>
      </p:sp>
      <p:grpSp>
        <p:nvGrpSpPr>
          <p:cNvPr id="18" name="Group 17"/>
          <p:cNvGrpSpPr/>
          <p:nvPr/>
        </p:nvGrpSpPr>
        <p:grpSpPr>
          <a:xfrm>
            <a:off x="4566627" y="2023062"/>
            <a:ext cx="365658" cy="365658"/>
            <a:chOff x="4657975" y="2215328"/>
            <a:chExt cx="373043" cy="373043"/>
          </a:xfrm>
        </p:grpSpPr>
        <p:grpSp>
          <p:nvGrpSpPr>
            <p:cNvPr id="39" name="Group 38"/>
            <p:cNvGrpSpPr/>
            <p:nvPr/>
          </p:nvGrpSpPr>
          <p:grpSpPr>
            <a:xfrm>
              <a:off x="4657975" y="2215328"/>
              <a:ext cx="373043" cy="373043"/>
              <a:chOff x="6067031" y="1935885"/>
              <a:chExt cx="602729" cy="602728"/>
            </a:xfrm>
          </p:grpSpPr>
          <p:sp>
            <p:nvSpPr>
              <p:cNvPr id="41" name="Oval 40"/>
              <p:cNvSpPr/>
              <p:nvPr/>
            </p:nvSpPr>
            <p:spPr>
              <a:xfrm>
                <a:off x="6067031" y="1935885"/>
                <a:ext cx="602726" cy="602726"/>
              </a:xfrm>
              <a:prstGeom prst="ellipse">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a:solidFill>
                    <a:srgbClr val="969696"/>
                  </a:solidFill>
                </a:endParaRPr>
              </a:p>
            </p:txBody>
          </p:sp>
          <p:sp>
            <p:nvSpPr>
              <p:cNvPr id="42" name="Pie 41"/>
              <p:cNvSpPr/>
              <p:nvPr/>
            </p:nvSpPr>
            <p:spPr>
              <a:xfrm>
                <a:off x="6067034" y="1935887"/>
                <a:ext cx="602726" cy="602726"/>
              </a:xfrm>
              <a:prstGeom prst="pie">
                <a:avLst>
                  <a:gd name="adj1" fmla="val 6652893"/>
                  <a:gd name="adj2" fmla="val 16200000"/>
                </a:avLst>
              </a:prstGeom>
              <a:solidFill>
                <a:srgbClr val="00B050"/>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a:solidFill>
                    <a:srgbClr val="969696"/>
                  </a:solidFill>
                </a:endParaRPr>
              </a:p>
            </p:txBody>
          </p:sp>
        </p:grpSp>
        <p:sp>
          <p:nvSpPr>
            <p:cNvPr id="40" name="Oval 39"/>
            <p:cNvSpPr/>
            <p:nvPr/>
          </p:nvSpPr>
          <p:spPr>
            <a:xfrm>
              <a:off x="4774550" y="2331902"/>
              <a:ext cx="139891" cy="139891"/>
            </a:xfrm>
            <a:prstGeom prst="ellipse">
              <a:avLst/>
            </a:prstGeom>
            <a:solidFill>
              <a:srgbClr val="D7D7D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err="1">
                <a:solidFill>
                  <a:srgbClr val="969696"/>
                </a:solidFill>
              </a:endParaRPr>
            </a:p>
          </p:txBody>
        </p:sp>
      </p:grpSp>
      <p:grpSp>
        <p:nvGrpSpPr>
          <p:cNvPr id="17" name="Group 16"/>
          <p:cNvGrpSpPr/>
          <p:nvPr/>
        </p:nvGrpSpPr>
        <p:grpSpPr>
          <a:xfrm>
            <a:off x="9089368" y="2023064"/>
            <a:ext cx="365656" cy="365656"/>
            <a:chOff x="9433899" y="2156489"/>
            <a:chExt cx="373041" cy="373041"/>
          </a:xfrm>
        </p:grpSpPr>
        <p:sp>
          <p:nvSpPr>
            <p:cNvPr id="32" name="Oval 31"/>
            <p:cNvSpPr/>
            <p:nvPr/>
          </p:nvSpPr>
          <p:spPr>
            <a:xfrm>
              <a:off x="9433899" y="2156489"/>
              <a:ext cx="373041" cy="373041"/>
            </a:xfrm>
            <a:prstGeom prst="ellipse">
              <a:avLst/>
            </a:prstGeom>
            <a:solidFill>
              <a:srgbClr val="525252"/>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a:solidFill>
                  <a:prstClr val="white"/>
                </a:solidFill>
              </a:endParaRPr>
            </a:p>
          </p:txBody>
        </p:sp>
        <p:sp>
          <p:nvSpPr>
            <p:cNvPr id="33" name="Oval 32"/>
            <p:cNvSpPr/>
            <p:nvPr/>
          </p:nvSpPr>
          <p:spPr>
            <a:xfrm>
              <a:off x="9433899" y="2156489"/>
              <a:ext cx="373041" cy="373041"/>
            </a:xfrm>
            <a:prstGeom prst="ellipse">
              <a:avLst/>
            </a:prstGeom>
            <a:solidFill>
              <a:srgbClr val="00B050"/>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a:solidFill>
                  <a:srgbClr val="00B050"/>
                </a:solidFill>
              </a:endParaRPr>
            </a:p>
          </p:txBody>
        </p:sp>
        <p:sp>
          <p:nvSpPr>
            <p:cNvPr id="43" name="Oval 42"/>
            <p:cNvSpPr/>
            <p:nvPr/>
          </p:nvSpPr>
          <p:spPr>
            <a:xfrm>
              <a:off x="9550474" y="2273064"/>
              <a:ext cx="139891" cy="139891"/>
            </a:xfrm>
            <a:prstGeom prst="ellipse">
              <a:avLst/>
            </a:prstGeom>
            <a:solidFill>
              <a:srgbClr val="D7D7D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err="1">
                <a:solidFill>
                  <a:prstClr val="white"/>
                </a:solidFill>
              </a:endParaRPr>
            </a:p>
          </p:txBody>
        </p:sp>
      </p:grpSp>
      <p:grpSp>
        <p:nvGrpSpPr>
          <p:cNvPr id="14" name="Group 13"/>
          <p:cNvGrpSpPr/>
          <p:nvPr/>
        </p:nvGrpSpPr>
        <p:grpSpPr>
          <a:xfrm>
            <a:off x="1731" y="3785820"/>
            <a:ext cx="12189406" cy="2428966"/>
            <a:chOff x="882" y="3958166"/>
            <a:chExt cx="12435593" cy="2478024"/>
          </a:xfrm>
        </p:grpSpPr>
        <p:sp>
          <p:nvSpPr>
            <p:cNvPr id="51" name="Rectangle 50"/>
            <p:cNvSpPr/>
            <p:nvPr/>
          </p:nvSpPr>
          <p:spPr>
            <a:xfrm>
              <a:off x="2747825" y="3961338"/>
              <a:ext cx="9688650" cy="2474852"/>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a:solidFill>
                  <a:prstClr val="white"/>
                </a:solidFill>
              </a:endParaRPr>
            </a:p>
          </p:txBody>
        </p:sp>
        <p:sp>
          <p:nvSpPr>
            <p:cNvPr id="52" name="Rectangle 51"/>
            <p:cNvSpPr/>
            <p:nvPr/>
          </p:nvSpPr>
          <p:spPr>
            <a:xfrm>
              <a:off x="882" y="3961338"/>
              <a:ext cx="2782047" cy="2474852"/>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a:solidFill>
                  <a:prstClr val="white"/>
                </a:solidFill>
              </a:endParaRPr>
            </a:p>
          </p:txBody>
        </p:sp>
        <p:sp>
          <p:nvSpPr>
            <p:cNvPr id="53" name="Rectangle 52"/>
            <p:cNvSpPr/>
            <p:nvPr/>
          </p:nvSpPr>
          <p:spPr>
            <a:xfrm>
              <a:off x="2782929" y="3958166"/>
              <a:ext cx="45720" cy="2478024"/>
            </a:xfrm>
            <a:prstGeom prst="rect">
              <a:avLst/>
            </a:prstGeom>
            <a:solidFill>
              <a:srgbClr val="FF0000"/>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sp>
        <p:nvSpPr>
          <p:cNvPr id="71" name="Title 1"/>
          <p:cNvSpPr txBox="1">
            <a:spLocks/>
          </p:cNvSpPr>
          <p:nvPr/>
        </p:nvSpPr>
        <p:spPr>
          <a:xfrm>
            <a:off x="7165896" y="4209806"/>
            <a:ext cx="4212600" cy="1580997"/>
          </a:xfrm>
          <a:prstGeom prst="rect">
            <a:avLst/>
          </a:prstGeom>
        </p:spPr>
        <p:txBody>
          <a:bodyPr anchor="ct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r>
              <a:rPr sz="5881" spc="-300" dirty="0">
                <a:solidFill>
                  <a:srgbClr val="525252"/>
                </a:solidFill>
                <a:latin typeface="Segoe UI Semibold" panose="020B0702040204020203" pitchFamily="34" charset="0"/>
                <a:ea typeface="Segoe UI" pitchFamily="34" charset="0"/>
              </a:rPr>
              <a:t>50</a:t>
            </a:r>
            <a:r>
              <a:rPr sz="4312" spc="-300" dirty="0">
                <a:solidFill>
                  <a:srgbClr val="525252"/>
                </a:solidFill>
                <a:latin typeface="Segoe UI Semibold" panose="020B0702040204020203" pitchFamily="34" charset="0"/>
                <a:ea typeface="Segoe UI" pitchFamily="34" charset="0"/>
              </a:rPr>
              <a:t>%</a:t>
            </a:r>
            <a:r>
              <a:rPr sz="5881" spc="-300" dirty="0">
                <a:solidFill>
                  <a:prstClr val="white"/>
                </a:solidFill>
                <a:ea typeface="Segoe UI" pitchFamily="34" charset="0"/>
                <a:cs typeface="Segoe UI Light" panose="020B0502040204020203" pitchFamily="34" charset="0"/>
              </a:rPr>
              <a:t> </a:t>
            </a:r>
          </a:p>
          <a:p>
            <a:r>
              <a:rPr lang="en-US" sz="1961" spc="0" dirty="0">
                <a:solidFill>
                  <a:srgbClr val="737373"/>
                </a:solidFill>
                <a:latin typeface="+mn-lt"/>
                <a:ea typeface="Segoe UI" pitchFamily="34" charset="0"/>
                <a:cs typeface="Segoe UI Light" panose="020B0502040204020203" pitchFamily="34" charset="0"/>
              </a:rPr>
              <a:t>of those who open and click attachments do so </a:t>
            </a:r>
            <a:r>
              <a:rPr lang="en-US" sz="1961" b="1" spc="0">
                <a:solidFill>
                  <a:srgbClr val="737373"/>
                </a:solidFill>
                <a:latin typeface="+mn-lt"/>
                <a:ea typeface="Segoe UI" pitchFamily="34" charset="0"/>
                <a:cs typeface="Segoe UI Light" panose="020B0502040204020203" pitchFamily="34" charset="0"/>
              </a:rPr>
              <a:t>within the     </a:t>
            </a:r>
            <a:r>
              <a:rPr lang="en-US" sz="1961" b="1" spc="0" dirty="0">
                <a:solidFill>
                  <a:srgbClr val="737373"/>
                </a:solidFill>
                <a:latin typeface="+mn-lt"/>
                <a:ea typeface="Segoe UI" pitchFamily="34" charset="0"/>
                <a:cs typeface="Segoe UI Light" panose="020B0502040204020203" pitchFamily="34" charset="0"/>
              </a:rPr>
              <a:t>first hour</a:t>
            </a:r>
          </a:p>
        </p:txBody>
      </p:sp>
      <p:sp>
        <p:nvSpPr>
          <p:cNvPr id="72" name="Title 1"/>
          <p:cNvSpPr txBox="1">
            <a:spLocks/>
          </p:cNvSpPr>
          <p:nvPr/>
        </p:nvSpPr>
        <p:spPr>
          <a:xfrm>
            <a:off x="3111663" y="4209806"/>
            <a:ext cx="3987375" cy="1580997"/>
          </a:xfrm>
          <a:prstGeom prst="rect">
            <a:avLst/>
          </a:prstGeom>
        </p:spPr>
        <p:txBody>
          <a:bodyPr anchor="ct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r>
              <a:rPr sz="5881" spc="-300" dirty="0">
                <a:solidFill>
                  <a:srgbClr val="525252"/>
                </a:solidFill>
                <a:latin typeface="Segoe UI Semibold" panose="020B0702040204020203" pitchFamily="34" charset="0"/>
                <a:ea typeface="Segoe UI" pitchFamily="34" charset="0"/>
              </a:rPr>
              <a:t>23</a:t>
            </a:r>
            <a:r>
              <a:rPr sz="4312" spc="-300" dirty="0">
                <a:solidFill>
                  <a:srgbClr val="525252"/>
                </a:solidFill>
                <a:latin typeface="Segoe UI Semibold" panose="020B0702040204020203" pitchFamily="34" charset="0"/>
                <a:ea typeface="Segoe UI" pitchFamily="34" charset="0"/>
              </a:rPr>
              <a:t>%</a:t>
            </a:r>
            <a:r>
              <a:rPr sz="5881" spc="-300" dirty="0">
                <a:solidFill>
                  <a:srgbClr val="525252"/>
                </a:solidFill>
                <a:latin typeface="Segoe UI Semibold" panose="020B0702040204020203" pitchFamily="34" charset="0"/>
                <a:ea typeface="Segoe UI" pitchFamily="34" charset="0"/>
              </a:rPr>
              <a:t> </a:t>
            </a:r>
          </a:p>
          <a:p>
            <a:r>
              <a:rPr lang="en-US" sz="1961" spc="0" dirty="0">
                <a:solidFill>
                  <a:srgbClr val="737373"/>
                </a:solidFill>
                <a:latin typeface="+mn-lt"/>
                <a:ea typeface="Segoe UI" pitchFamily="34" charset="0"/>
                <a:cs typeface="Segoe UI Light" panose="020B0502040204020203" pitchFamily="34" charset="0"/>
              </a:rPr>
              <a:t>of recipients </a:t>
            </a:r>
            <a:r>
              <a:rPr lang="en-US" sz="1961" b="1" spc="0" dirty="0">
                <a:solidFill>
                  <a:srgbClr val="737373"/>
                </a:solidFill>
                <a:latin typeface="+mn-lt"/>
                <a:ea typeface="Segoe UI" pitchFamily="34" charset="0"/>
                <a:cs typeface="Segoe UI Light" panose="020B0502040204020203" pitchFamily="34" charset="0"/>
              </a:rPr>
              <a:t>opened phishing messages</a:t>
            </a:r>
            <a:r>
              <a:rPr lang="en-US" sz="1961" spc="0" dirty="0">
                <a:solidFill>
                  <a:srgbClr val="737373"/>
                </a:solidFill>
                <a:latin typeface="+mn-lt"/>
                <a:ea typeface="Segoe UI" pitchFamily="34" charset="0"/>
                <a:cs typeface="Segoe UI Light" panose="020B0502040204020203" pitchFamily="34" charset="0"/>
              </a:rPr>
              <a:t> (11% clicked on attachments)</a:t>
            </a:r>
          </a:p>
        </p:txBody>
      </p:sp>
      <p:grpSp>
        <p:nvGrpSpPr>
          <p:cNvPr id="73" name="Group 72"/>
          <p:cNvGrpSpPr/>
          <p:nvPr/>
        </p:nvGrpSpPr>
        <p:grpSpPr>
          <a:xfrm>
            <a:off x="4566627" y="4498066"/>
            <a:ext cx="365658" cy="365658"/>
            <a:chOff x="5264984" y="2147065"/>
            <a:chExt cx="373043" cy="373043"/>
          </a:xfrm>
        </p:grpSpPr>
        <p:grpSp>
          <p:nvGrpSpPr>
            <p:cNvPr id="78" name="Group 77"/>
            <p:cNvGrpSpPr/>
            <p:nvPr/>
          </p:nvGrpSpPr>
          <p:grpSpPr>
            <a:xfrm>
              <a:off x="5264984" y="2147065"/>
              <a:ext cx="373043" cy="373043"/>
              <a:chOff x="6067031" y="1935885"/>
              <a:chExt cx="602729" cy="602728"/>
            </a:xfrm>
          </p:grpSpPr>
          <p:sp>
            <p:nvSpPr>
              <p:cNvPr id="80" name="Oval 79"/>
              <p:cNvSpPr/>
              <p:nvPr/>
            </p:nvSpPr>
            <p:spPr>
              <a:xfrm>
                <a:off x="6067031" y="1935885"/>
                <a:ext cx="602726" cy="602726"/>
              </a:xfrm>
              <a:prstGeom prst="ellipse">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a:solidFill>
                    <a:srgbClr val="969696"/>
                  </a:solidFill>
                </a:endParaRPr>
              </a:p>
            </p:txBody>
          </p:sp>
          <p:sp>
            <p:nvSpPr>
              <p:cNvPr id="81" name="Pie 80"/>
              <p:cNvSpPr/>
              <p:nvPr/>
            </p:nvSpPr>
            <p:spPr>
              <a:xfrm>
                <a:off x="6067034" y="1935887"/>
                <a:ext cx="602726" cy="602726"/>
              </a:xfrm>
              <a:prstGeom prst="pie">
                <a:avLst>
                  <a:gd name="adj1" fmla="val 16205070"/>
                  <a:gd name="adj2" fmla="val 21418200"/>
                </a:avLst>
              </a:prstGeom>
              <a:solidFill>
                <a:srgbClr val="FF0000"/>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a:solidFill>
                    <a:srgbClr val="969696"/>
                  </a:solidFill>
                </a:endParaRPr>
              </a:p>
            </p:txBody>
          </p:sp>
        </p:grpSp>
        <p:sp>
          <p:nvSpPr>
            <p:cNvPr id="79" name="Oval 78"/>
            <p:cNvSpPr/>
            <p:nvPr/>
          </p:nvSpPr>
          <p:spPr>
            <a:xfrm>
              <a:off x="5381559" y="2263639"/>
              <a:ext cx="139891" cy="139891"/>
            </a:xfrm>
            <a:prstGeom prst="ellipse">
              <a:avLst/>
            </a:prstGeom>
            <a:solidFill>
              <a:srgbClr val="D7D7D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err="1">
                <a:solidFill>
                  <a:srgbClr val="969696"/>
                </a:solidFill>
              </a:endParaRPr>
            </a:p>
          </p:txBody>
        </p:sp>
      </p:grpSp>
      <p:grpSp>
        <p:nvGrpSpPr>
          <p:cNvPr id="82" name="Group 81"/>
          <p:cNvGrpSpPr/>
          <p:nvPr/>
        </p:nvGrpSpPr>
        <p:grpSpPr>
          <a:xfrm>
            <a:off x="8681044" y="4498066"/>
            <a:ext cx="365658" cy="365658"/>
            <a:chOff x="5264984" y="2147065"/>
            <a:chExt cx="373043" cy="373043"/>
          </a:xfrm>
        </p:grpSpPr>
        <p:grpSp>
          <p:nvGrpSpPr>
            <p:cNvPr id="83" name="Group 82"/>
            <p:cNvGrpSpPr/>
            <p:nvPr/>
          </p:nvGrpSpPr>
          <p:grpSpPr>
            <a:xfrm>
              <a:off x="5264984" y="2147065"/>
              <a:ext cx="373043" cy="373043"/>
              <a:chOff x="6067031" y="1935885"/>
              <a:chExt cx="602729" cy="602728"/>
            </a:xfrm>
          </p:grpSpPr>
          <p:sp>
            <p:nvSpPr>
              <p:cNvPr id="85" name="Oval 84"/>
              <p:cNvSpPr/>
              <p:nvPr/>
            </p:nvSpPr>
            <p:spPr>
              <a:xfrm>
                <a:off x="6067031" y="1935885"/>
                <a:ext cx="602726" cy="602726"/>
              </a:xfrm>
              <a:prstGeom prst="ellipse">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a:solidFill>
                    <a:srgbClr val="969696"/>
                  </a:solidFill>
                </a:endParaRPr>
              </a:p>
            </p:txBody>
          </p:sp>
          <p:sp>
            <p:nvSpPr>
              <p:cNvPr id="86" name="Pie 85"/>
              <p:cNvSpPr/>
              <p:nvPr/>
            </p:nvSpPr>
            <p:spPr>
              <a:xfrm>
                <a:off x="6067034" y="1935887"/>
                <a:ext cx="602726" cy="602726"/>
              </a:xfrm>
              <a:prstGeom prst="pie">
                <a:avLst>
                  <a:gd name="adj1" fmla="val 16205070"/>
                  <a:gd name="adj2" fmla="val 5425359"/>
                </a:avLst>
              </a:prstGeom>
              <a:solidFill>
                <a:srgbClr val="FF0000"/>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a:solidFill>
                    <a:srgbClr val="969696"/>
                  </a:solidFill>
                </a:endParaRPr>
              </a:p>
            </p:txBody>
          </p:sp>
        </p:grpSp>
        <p:sp>
          <p:nvSpPr>
            <p:cNvPr id="84" name="Oval 83"/>
            <p:cNvSpPr/>
            <p:nvPr/>
          </p:nvSpPr>
          <p:spPr>
            <a:xfrm>
              <a:off x="5381559" y="2263639"/>
              <a:ext cx="139891" cy="139891"/>
            </a:xfrm>
            <a:prstGeom prst="ellipse">
              <a:avLst/>
            </a:prstGeom>
            <a:solidFill>
              <a:srgbClr val="D7D7D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4" tIns="91414" rIns="91414" bIns="91414" numCol="1" spcCol="0" rtlCol="0" fromWordArt="0" anchor="b" anchorCtr="0" forceAA="0" compatLnSpc="1">
              <a:prstTxWarp prst="textNoShape">
                <a:avLst/>
              </a:prstTxWarp>
              <a:noAutofit/>
            </a:bodyPr>
            <a:lstStyle/>
            <a:p>
              <a:pPr algn="r" defTabSz="914049"/>
              <a:endParaRPr lang="en-US" sz="1200" dirty="0" err="1">
                <a:solidFill>
                  <a:srgbClr val="969696"/>
                </a:solidFill>
              </a:endParaRPr>
            </a:p>
          </p:txBody>
        </p:sp>
      </p:grpSp>
      <p:sp>
        <p:nvSpPr>
          <p:cNvPr id="87" name="Title 1"/>
          <p:cNvSpPr txBox="1">
            <a:spLocks/>
          </p:cNvSpPr>
          <p:nvPr/>
        </p:nvSpPr>
        <p:spPr>
          <a:xfrm>
            <a:off x="148098" y="4558904"/>
            <a:ext cx="2446903" cy="882797"/>
          </a:xfrm>
          <a:prstGeom prst="rect">
            <a:avLst/>
          </a:prstGeom>
        </p:spPr>
        <p:txBody>
          <a:bodyPr vert="horz" wrap="square" lIns="143387" tIns="89617" rIns="143387" bIns="89617" rtlCol="0" anchor="ctr">
            <a:noAutofit/>
          </a:bodyP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algn="ctr"/>
            <a:r>
              <a:rPr sz="2353" dirty="0">
                <a:solidFill>
                  <a:prstClr val="white"/>
                </a:solidFill>
                <a:latin typeface="Segoe UI Semibold" panose="020B0702040204020203" pitchFamily="34" charset="0"/>
                <a:ea typeface="Segoe UI" pitchFamily="34" charset="0"/>
              </a:rPr>
              <a:t>Fast and effective phishing attacks give you little time to react</a:t>
            </a:r>
          </a:p>
        </p:txBody>
      </p:sp>
      <p:cxnSp>
        <p:nvCxnSpPr>
          <p:cNvPr id="3" name="Straight Connector 2"/>
          <p:cNvCxnSpPr>
            <a:stCxn id="33" idx="0"/>
            <a:endCxn id="43" idx="0"/>
          </p:cNvCxnSpPr>
          <p:nvPr/>
        </p:nvCxnSpPr>
        <p:spPr>
          <a:xfrm>
            <a:off x="9272196" y="2023065"/>
            <a:ext cx="0" cy="114267"/>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7" name="NDA tag"/>
          <p:cNvGrpSpPr/>
          <p:nvPr/>
        </p:nvGrpSpPr>
        <p:grpSpPr>
          <a:xfrm>
            <a:off x="10636876" y="5552773"/>
            <a:ext cx="1644734" cy="1311758"/>
            <a:chOff x="10637520" y="5553074"/>
            <a:chExt cx="1644967" cy="1311944"/>
          </a:xfrm>
        </p:grpSpPr>
        <p:sp>
          <p:nvSpPr>
            <p:cNvPr id="38" name="Isosceles Triangle 37"/>
            <p:cNvSpPr/>
            <p:nvPr/>
          </p:nvSpPr>
          <p:spPr bwMode="auto">
            <a:xfrm>
              <a:off x="10637520" y="5553074"/>
              <a:ext cx="1554480" cy="1304925"/>
            </a:xfrm>
            <a:prstGeom prst="triangle">
              <a:avLst>
                <a:gd name="adj" fmla="val 10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5" name="TextBox 44"/>
            <p:cNvSpPr txBox="1"/>
            <p:nvPr/>
          </p:nvSpPr>
          <p:spPr>
            <a:xfrm>
              <a:off x="10720387" y="6188101"/>
              <a:ext cx="1562100" cy="676917"/>
            </a:xfrm>
            <a:prstGeom prst="rect">
              <a:avLst/>
            </a:prstGeom>
            <a:noFill/>
          </p:spPr>
          <p:txBody>
            <a:bodyPr wrap="square" lIns="182854" tIns="146284" rIns="182854" bIns="146284" rtlCol="0">
              <a:spAutoFit/>
            </a:bodyPr>
            <a:lstStyle/>
            <a:p>
              <a:pPr algn="r">
                <a:lnSpc>
                  <a:spcPct val="90000"/>
                </a:lnSpc>
                <a:spcAft>
                  <a:spcPts val="600"/>
                </a:spcAft>
              </a:pPr>
              <a:r>
                <a:rPr lang="en-US" sz="1000">
                  <a:solidFill>
                    <a:schemeClr val="bg1"/>
                  </a:solidFill>
                </a:rPr>
                <a:t>MICROSOFT CONFIDENTIAL          </a:t>
              </a:r>
              <a:r>
                <a:rPr lang="en-US" sz="700">
                  <a:solidFill>
                    <a:schemeClr val="bg1"/>
                  </a:solidFill>
                </a:rPr>
                <a:t>FOR </a:t>
              </a:r>
              <a:r>
                <a:rPr lang="en-US" sz="700" dirty="0">
                  <a:solidFill>
                    <a:schemeClr val="bg1"/>
                  </a:solidFill>
                </a:rPr>
                <a:t>NDA DISCUSSION ONLY</a:t>
              </a:r>
              <a:endParaRPr lang="en-US" sz="1000" dirty="0">
                <a:solidFill>
                  <a:schemeClr val="bg1"/>
                </a:solidFill>
              </a:endParaRPr>
            </a:p>
          </p:txBody>
        </p:sp>
        <p:sp>
          <p:nvSpPr>
            <p:cNvPr id="46" name="5-Point Star 45"/>
            <p:cNvSpPr/>
            <p:nvPr/>
          </p:nvSpPr>
          <p:spPr bwMode="auto">
            <a:xfrm>
              <a:off x="11739563" y="6019800"/>
              <a:ext cx="263547" cy="223837"/>
            </a:xfrm>
            <a:prstGeom prst="star5">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extBox 1"/>
          <p:cNvSpPr txBox="1"/>
          <p:nvPr/>
        </p:nvSpPr>
        <p:spPr>
          <a:xfrm>
            <a:off x="148098" y="6320749"/>
            <a:ext cx="4297071" cy="461600"/>
          </a:xfrm>
          <a:prstGeom prst="rect">
            <a:avLst/>
          </a:prstGeom>
          <a:noFill/>
        </p:spPr>
        <p:txBody>
          <a:bodyPr wrap="square" lIns="182854" tIns="146284" rIns="182854" bIns="146284" rtlCol="0">
            <a:spAutoFit/>
          </a:bodyPr>
          <a:lstStyle/>
          <a:p>
            <a:pPr>
              <a:lnSpc>
                <a:spcPct val="90000"/>
              </a:lnSpc>
              <a:spcAft>
                <a:spcPts val="600"/>
              </a:spcAft>
            </a:pPr>
            <a:r>
              <a:rPr lang="en-US" sz="1200" dirty="0">
                <a:solidFill>
                  <a:schemeClr val="tx2"/>
                </a:solidFill>
              </a:rPr>
              <a:t>Source: Verizon 2015 Data Breach Investigation Report</a:t>
            </a:r>
          </a:p>
        </p:txBody>
      </p:sp>
    </p:spTree>
    <p:extLst>
      <p:ext uri="{BB962C8B-B14F-4D97-AF65-F5344CB8AC3E}">
        <p14:creationId xmlns:p14="http://schemas.microsoft.com/office/powerpoint/2010/main" val="42924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750" fill="hold"/>
                                        <p:tgtEl>
                                          <p:spTgt spid="35"/>
                                        </p:tgtEl>
                                        <p:attrNameLst>
                                          <p:attrName>ppt_x</p:attrName>
                                        </p:attrNameLst>
                                      </p:cBhvr>
                                      <p:tavLst>
                                        <p:tav tm="0">
                                          <p:val>
                                            <p:strVal val="1+#ppt_w/2"/>
                                          </p:val>
                                        </p:tav>
                                        <p:tav tm="100000">
                                          <p:val>
                                            <p:strVal val="#ppt_x"/>
                                          </p:val>
                                        </p:tav>
                                      </p:tavLst>
                                    </p:anim>
                                    <p:anim calcmode="lin" valueType="num">
                                      <p:cBhvr additive="base">
                                        <p:cTn id="8" dur="75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1+#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750" fill="hold"/>
                                        <p:tgtEl>
                                          <p:spTgt spid="30"/>
                                        </p:tgtEl>
                                        <p:attrNameLst>
                                          <p:attrName>ppt_x</p:attrName>
                                        </p:attrNameLst>
                                      </p:cBhvr>
                                      <p:tavLst>
                                        <p:tav tm="0">
                                          <p:val>
                                            <p:strVal val="1+#ppt_w/2"/>
                                          </p:val>
                                        </p:tav>
                                        <p:tav tm="100000">
                                          <p:val>
                                            <p:strVal val="#ppt_x"/>
                                          </p:val>
                                        </p:tav>
                                      </p:tavLst>
                                    </p:anim>
                                    <p:anim calcmode="lin" valueType="num">
                                      <p:cBhvr additive="base">
                                        <p:cTn id="16" dur="750" fill="hold"/>
                                        <p:tgtEl>
                                          <p:spTgt spid="30"/>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1+#ppt_w/2"/>
                                          </p:val>
                                        </p:tav>
                                        <p:tav tm="100000">
                                          <p:val>
                                            <p:strVal val="#ppt_x"/>
                                          </p:val>
                                        </p:tav>
                                      </p:tavLst>
                                    </p:anim>
                                    <p:anim calcmode="lin" valueType="num">
                                      <p:cBhvr additive="base">
                                        <p:cTn id="20"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75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fade">
                                      <p:cBhvr>
                                        <p:cTn id="28" dur="500"/>
                                        <p:tgtEl>
                                          <p:spTgt spid="87"/>
                                        </p:tgtEl>
                                      </p:cBhvr>
                                    </p:animEffect>
                                  </p:childTnLst>
                                </p:cTn>
                              </p:par>
                            </p:childTnLst>
                          </p:cTn>
                        </p:par>
                        <p:par>
                          <p:cTn id="29" fill="hold">
                            <p:stCondLst>
                              <p:cond delay="750"/>
                            </p:stCondLst>
                            <p:childTnLst>
                              <p:par>
                                <p:cTn id="30" presetID="2" presetClass="entr" presetSubtype="2" decel="100000" fill="hold" grpId="0" nodeType="afterEffect">
                                  <p:stCondLst>
                                    <p:cond delay="0"/>
                                  </p:stCondLst>
                                  <p:childTnLst>
                                    <p:set>
                                      <p:cBhvr>
                                        <p:cTn id="31" dur="1" fill="hold">
                                          <p:stCondLst>
                                            <p:cond delay="0"/>
                                          </p:stCondLst>
                                        </p:cTn>
                                        <p:tgtEl>
                                          <p:spTgt spid="72"/>
                                        </p:tgtEl>
                                        <p:attrNameLst>
                                          <p:attrName>style.visibility</p:attrName>
                                        </p:attrNameLst>
                                      </p:cBhvr>
                                      <p:to>
                                        <p:strVal val="visible"/>
                                      </p:to>
                                    </p:set>
                                    <p:anim calcmode="lin" valueType="num">
                                      <p:cBhvr additive="base">
                                        <p:cTn id="32" dur="750" fill="hold"/>
                                        <p:tgtEl>
                                          <p:spTgt spid="72"/>
                                        </p:tgtEl>
                                        <p:attrNameLst>
                                          <p:attrName>ppt_x</p:attrName>
                                        </p:attrNameLst>
                                      </p:cBhvr>
                                      <p:tavLst>
                                        <p:tav tm="0">
                                          <p:val>
                                            <p:strVal val="1+#ppt_w/2"/>
                                          </p:val>
                                        </p:tav>
                                        <p:tav tm="100000">
                                          <p:val>
                                            <p:strVal val="#ppt_x"/>
                                          </p:val>
                                        </p:tav>
                                      </p:tavLst>
                                    </p:anim>
                                    <p:anim calcmode="lin" valueType="num">
                                      <p:cBhvr additive="base">
                                        <p:cTn id="33" dur="750" fill="hold"/>
                                        <p:tgtEl>
                                          <p:spTgt spid="72"/>
                                        </p:tgtEl>
                                        <p:attrNameLst>
                                          <p:attrName>ppt_y</p:attrName>
                                        </p:attrNameLst>
                                      </p:cBhvr>
                                      <p:tavLst>
                                        <p:tav tm="0">
                                          <p:val>
                                            <p:strVal val="#ppt_y"/>
                                          </p:val>
                                        </p:tav>
                                        <p:tav tm="100000">
                                          <p:val>
                                            <p:strVal val="#ppt_y"/>
                                          </p:val>
                                        </p:tav>
                                      </p:tavLst>
                                    </p:anim>
                                  </p:childTnLst>
                                </p:cTn>
                              </p:par>
                              <p:par>
                                <p:cTn id="34" presetID="2" presetClass="entr" presetSubtype="2" decel="100000" fill="hold" nodeType="withEffect">
                                  <p:stCondLst>
                                    <p:cond delay="100"/>
                                  </p:stCondLst>
                                  <p:childTnLst>
                                    <p:set>
                                      <p:cBhvr>
                                        <p:cTn id="35" dur="1" fill="hold">
                                          <p:stCondLst>
                                            <p:cond delay="0"/>
                                          </p:stCondLst>
                                        </p:cTn>
                                        <p:tgtEl>
                                          <p:spTgt spid="73"/>
                                        </p:tgtEl>
                                        <p:attrNameLst>
                                          <p:attrName>style.visibility</p:attrName>
                                        </p:attrNameLst>
                                      </p:cBhvr>
                                      <p:to>
                                        <p:strVal val="visible"/>
                                      </p:to>
                                    </p:set>
                                    <p:anim calcmode="lin" valueType="num">
                                      <p:cBhvr additive="base">
                                        <p:cTn id="36" dur="750" fill="hold"/>
                                        <p:tgtEl>
                                          <p:spTgt spid="73"/>
                                        </p:tgtEl>
                                        <p:attrNameLst>
                                          <p:attrName>ppt_x</p:attrName>
                                        </p:attrNameLst>
                                      </p:cBhvr>
                                      <p:tavLst>
                                        <p:tav tm="0">
                                          <p:val>
                                            <p:strVal val="1+#ppt_w/2"/>
                                          </p:val>
                                        </p:tav>
                                        <p:tav tm="100000">
                                          <p:val>
                                            <p:strVal val="#ppt_x"/>
                                          </p:val>
                                        </p:tav>
                                      </p:tavLst>
                                    </p:anim>
                                    <p:anim calcmode="lin" valueType="num">
                                      <p:cBhvr additive="base">
                                        <p:cTn id="37" dur="750" fill="hold"/>
                                        <p:tgtEl>
                                          <p:spTgt spid="73"/>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200"/>
                                  </p:stCondLst>
                                  <p:childTnLst>
                                    <p:set>
                                      <p:cBhvr>
                                        <p:cTn id="39" dur="1" fill="hold">
                                          <p:stCondLst>
                                            <p:cond delay="0"/>
                                          </p:stCondLst>
                                        </p:cTn>
                                        <p:tgtEl>
                                          <p:spTgt spid="71"/>
                                        </p:tgtEl>
                                        <p:attrNameLst>
                                          <p:attrName>style.visibility</p:attrName>
                                        </p:attrNameLst>
                                      </p:cBhvr>
                                      <p:to>
                                        <p:strVal val="visible"/>
                                      </p:to>
                                    </p:set>
                                    <p:anim calcmode="lin" valueType="num">
                                      <p:cBhvr additive="base">
                                        <p:cTn id="40" dur="750" fill="hold"/>
                                        <p:tgtEl>
                                          <p:spTgt spid="71"/>
                                        </p:tgtEl>
                                        <p:attrNameLst>
                                          <p:attrName>ppt_x</p:attrName>
                                        </p:attrNameLst>
                                      </p:cBhvr>
                                      <p:tavLst>
                                        <p:tav tm="0">
                                          <p:val>
                                            <p:strVal val="1+#ppt_w/2"/>
                                          </p:val>
                                        </p:tav>
                                        <p:tav tm="100000">
                                          <p:val>
                                            <p:strVal val="#ppt_x"/>
                                          </p:val>
                                        </p:tav>
                                      </p:tavLst>
                                    </p:anim>
                                    <p:anim calcmode="lin" valueType="num">
                                      <p:cBhvr additive="base">
                                        <p:cTn id="41" dur="750" fill="hold"/>
                                        <p:tgtEl>
                                          <p:spTgt spid="71"/>
                                        </p:tgtEl>
                                        <p:attrNameLst>
                                          <p:attrName>ppt_y</p:attrName>
                                        </p:attrNameLst>
                                      </p:cBhvr>
                                      <p:tavLst>
                                        <p:tav tm="0">
                                          <p:val>
                                            <p:strVal val="#ppt_y"/>
                                          </p:val>
                                        </p:tav>
                                        <p:tav tm="100000">
                                          <p:val>
                                            <p:strVal val="#ppt_y"/>
                                          </p:val>
                                        </p:tav>
                                      </p:tavLst>
                                    </p:anim>
                                  </p:childTnLst>
                                </p:cTn>
                              </p:par>
                              <p:par>
                                <p:cTn id="42" presetID="2" presetClass="entr" presetSubtype="2" decel="100000" fill="hold" nodeType="withEffect">
                                  <p:stCondLst>
                                    <p:cond delay="300"/>
                                  </p:stCondLst>
                                  <p:childTnLst>
                                    <p:set>
                                      <p:cBhvr>
                                        <p:cTn id="43" dur="1" fill="hold">
                                          <p:stCondLst>
                                            <p:cond delay="0"/>
                                          </p:stCondLst>
                                        </p:cTn>
                                        <p:tgtEl>
                                          <p:spTgt spid="82"/>
                                        </p:tgtEl>
                                        <p:attrNameLst>
                                          <p:attrName>style.visibility</p:attrName>
                                        </p:attrNameLst>
                                      </p:cBhvr>
                                      <p:to>
                                        <p:strVal val="visible"/>
                                      </p:to>
                                    </p:set>
                                    <p:anim calcmode="lin" valueType="num">
                                      <p:cBhvr additive="base">
                                        <p:cTn id="44" dur="750" fill="hold"/>
                                        <p:tgtEl>
                                          <p:spTgt spid="82"/>
                                        </p:tgtEl>
                                        <p:attrNameLst>
                                          <p:attrName>ppt_x</p:attrName>
                                        </p:attrNameLst>
                                      </p:cBhvr>
                                      <p:tavLst>
                                        <p:tav tm="0">
                                          <p:val>
                                            <p:strVal val="1+#ppt_w/2"/>
                                          </p:val>
                                        </p:tav>
                                        <p:tav tm="100000">
                                          <p:val>
                                            <p:strVal val="#ppt_x"/>
                                          </p:val>
                                        </p:tav>
                                      </p:tavLst>
                                    </p:anim>
                                    <p:anim calcmode="lin" valueType="num">
                                      <p:cBhvr additive="base">
                                        <p:cTn id="45" dur="75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71" grpId="0"/>
      <p:bldP spid="72" grpId="0"/>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p:cNvSpPr/>
          <p:nvPr/>
        </p:nvSpPr>
        <p:spPr bwMode="auto">
          <a:xfrm>
            <a:off x="6153554" y="2343829"/>
            <a:ext cx="2834974" cy="2453599"/>
          </a:xfrm>
          <a:prstGeom prst="rect">
            <a:avLst/>
          </a:prstGeom>
          <a:solidFill>
            <a:srgbClr val="E9E9E9"/>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8" name="Rectangle 127"/>
          <p:cNvSpPr/>
          <p:nvPr/>
        </p:nvSpPr>
        <p:spPr bwMode="auto">
          <a:xfrm>
            <a:off x="9103639" y="2343829"/>
            <a:ext cx="2834974" cy="2453599"/>
          </a:xfrm>
          <a:prstGeom prst="rect">
            <a:avLst/>
          </a:prstGeom>
          <a:solidFill>
            <a:srgbClr val="E9E9E9"/>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9" name="Title 974"/>
          <p:cNvSpPr txBox="1">
            <a:spLocks/>
          </p:cNvSpPr>
          <p:nvPr/>
        </p:nvSpPr>
        <p:spPr>
          <a:xfrm>
            <a:off x="621537" y="614831"/>
            <a:ext cx="10948927" cy="1075558"/>
          </a:xfrm>
          <a:prstGeom prst="rect">
            <a:avLst/>
          </a:prstGeom>
        </p:spPr>
        <p:txBody>
          <a:bodyPr vert="horz" wrap="square" lIns="143407" tIns="89630" rIns="143407" bIns="89630"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588"/>
              </a:spcAft>
              <a:defRPr/>
            </a:pPr>
            <a:r>
              <a:rPr sz="2941" cap="all" spc="294">
                <a:solidFill>
                  <a:srgbClr val="0078D7"/>
                </a:solidFill>
                <a:latin typeface="Segoe UI Light" panose="020B0502040204020203" pitchFamily="34" charset="0"/>
                <a:cs typeface="Arial" panose="020B0604020202020204" pitchFamily="34" charset="0"/>
              </a:rPr>
              <a:t>Attacks happen fast and are </a:t>
            </a:r>
            <a:r>
              <a:rPr sz="2941" cap="all" spc="294">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Hard to stop</a:t>
            </a:r>
            <a:endParaRPr sz="2941" cap="all" spc="294">
              <a:solidFill>
                <a:srgbClr val="0078D7"/>
              </a:solidFill>
              <a:latin typeface="Segoe UI Light" panose="020B0502040204020203" pitchFamily="34" charset="0"/>
              <a:cs typeface="Arial" panose="020B0604020202020204" pitchFamily="34" charset="0"/>
            </a:endParaRPr>
          </a:p>
        </p:txBody>
      </p:sp>
      <p:sp>
        <p:nvSpPr>
          <p:cNvPr id="130" name="Rectangle 129"/>
          <p:cNvSpPr/>
          <p:nvPr/>
        </p:nvSpPr>
        <p:spPr bwMode="auto">
          <a:xfrm>
            <a:off x="1" y="1710588"/>
            <a:ext cx="12191377" cy="44821"/>
          </a:xfrm>
          <a:prstGeom prst="rect">
            <a:avLst/>
          </a:prstGeom>
          <a:solidFill>
            <a:srgbClr val="0078D7"/>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1" name="Group 130"/>
          <p:cNvGrpSpPr/>
          <p:nvPr/>
        </p:nvGrpSpPr>
        <p:grpSpPr>
          <a:xfrm>
            <a:off x="253388" y="2343829"/>
            <a:ext cx="2834975" cy="2453599"/>
            <a:chOff x="258469" y="2114558"/>
            <a:chExt cx="2891822" cy="2502799"/>
          </a:xfrm>
        </p:grpSpPr>
        <p:sp>
          <p:nvSpPr>
            <p:cNvPr id="132" name="Rectangle 131"/>
            <p:cNvSpPr/>
            <p:nvPr/>
          </p:nvSpPr>
          <p:spPr bwMode="auto">
            <a:xfrm>
              <a:off x="258470" y="2114558"/>
              <a:ext cx="2891821" cy="2502799"/>
            </a:xfrm>
            <a:prstGeom prst="rect">
              <a:avLst/>
            </a:prstGeom>
            <a:solidFill>
              <a:srgbClr val="E9E9E9"/>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3" name="Group 132"/>
            <p:cNvGrpSpPr/>
            <p:nvPr/>
          </p:nvGrpSpPr>
          <p:grpSpPr>
            <a:xfrm>
              <a:off x="1194729" y="3365957"/>
              <a:ext cx="1019303" cy="1061888"/>
              <a:chOff x="1161922" y="2091547"/>
              <a:chExt cx="464230" cy="483625"/>
            </a:xfrm>
          </p:grpSpPr>
          <p:sp>
            <p:nvSpPr>
              <p:cNvPr id="135" name="Freeform 131"/>
              <p:cNvSpPr>
                <a:spLocks/>
              </p:cNvSpPr>
              <p:nvPr/>
            </p:nvSpPr>
            <p:spPr bwMode="auto">
              <a:xfrm>
                <a:off x="1161922" y="2091547"/>
                <a:ext cx="418235" cy="409994"/>
              </a:xfrm>
              <a:custGeom>
                <a:avLst/>
                <a:gdLst>
                  <a:gd name="T0" fmla="*/ 49 w 76"/>
                  <a:gd name="T1" fmla="*/ 49 h 76"/>
                  <a:gd name="T2" fmla="*/ 47 w 76"/>
                  <a:gd name="T3" fmla="*/ 39 h 76"/>
                  <a:gd name="T4" fmla="*/ 55 w 76"/>
                  <a:gd name="T5" fmla="*/ 19 h 76"/>
                  <a:gd name="T6" fmla="*/ 38 w 76"/>
                  <a:gd name="T7" fmla="*/ 0 h 76"/>
                  <a:gd name="T8" fmla="*/ 21 w 76"/>
                  <a:gd name="T9" fmla="*/ 19 h 76"/>
                  <a:gd name="T10" fmla="*/ 29 w 76"/>
                  <a:gd name="T11" fmla="*/ 39 h 76"/>
                  <a:gd name="T12" fmla="*/ 29 w 76"/>
                  <a:gd name="T13" fmla="*/ 39 h 76"/>
                  <a:gd name="T14" fmla="*/ 27 w 76"/>
                  <a:gd name="T15" fmla="*/ 49 h 76"/>
                  <a:gd name="T16" fmla="*/ 0 w 76"/>
                  <a:gd name="T17" fmla="*/ 67 h 76"/>
                  <a:gd name="T18" fmla="*/ 38 w 76"/>
                  <a:gd name="T19" fmla="*/ 76 h 76"/>
                  <a:gd name="T20" fmla="*/ 76 w 76"/>
                  <a:gd name="T21" fmla="*/ 67 h 76"/>
                  <a:gd name="T22" fmla="*/ 49 w 76"/>
                  <a:gd name="T23"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76">
                    <a:moveTo>
                      <a:pt x="49" y="49"/>
                    </a:moveTo>
                    <a:cubicBezTo>
                      <a:pt x="45" y="48"/>
                      <a:pt x="43" y="42"/>
                      <a:pt x="47" y="39"/>
                    </a:cubicBezTo>
                    <a:cubicBezTo>
                      <a:pt x="52" y="34"/>
                      <a:pt x="55" y="27"/>
                      <a:pt x="55" y="19"/>
                    </a:cubicBezTo>
                    <a:cubicBezTo>
                      <a:pt x="55" y="7"/>
                      <a:pt x="47" y="0"/>
                      <a:pt x="38" y="0"/>
                    </a:cubicBezTo>
                    <a:cubicBezTo>
                      <a:pt x="29" y="0"/>
                      <a:pt x="21" y="7"/>
                      <a:pt x="21" y="19"/>
                    </a:cubicBezTo>
                    <a:cubicBezTo>
                      <a:pt x="21" y="27"/>
                      <a:pt x="24" y="34"/>
                      <a:pt x="29" y="39"/>
                    </a:cubicBezTo>
                    <a:cubicBezTo>
                      <a:pt x="29" y="39"/>
                      <a:pt x="29" y="39"/>
                      <a:pt x="29" y="39"/>
                    </a:cubicBezTo>
                    <a:cubicBezTo>
                      <a:pt x="33" y="42"/>
                      <a:pt x="31" y="48"/>
                      <a:pt x="27" y="49"/>
                    </a:cubicBezTo>
                    <a:cubicBezTo>
                      <a:pt x="11" y="52"/>
                      <a:pt x="0" y="60"/>
                      <a:pt x="0" y="67"/>
                    </a:cubicBezTo>
                    <a:cubicBezTo>
                      <a:pt x="0" y="74"/>
                      <a:pt x="17" y="76"/>
                      <a:pt x="38" y="76"/>
                    </a:cubicBezTo>
                    <a:cubicBezTo>
                      <a:pt x="59" y="76"/>
                      <a:pt x="76" y="74"/>
                      <a:pt x="76" y="67"/>
                    </a:cubicBezTo>
                    <a:cubicBezTo>
                      <a:pt x="76" y="60"/>
                      <a:pt x="65" y="52"/>
                      <a:pt x="49" y="49"/>
                    </a:cubicBezTo>
                    <a:close/>
                  </a:path>
                </a:pathLst>
              </a:custGeom>
              <a:solidFill>
                <a:srgbClr val="FFFFFF"/>
              </a:solidFill>
              <a:ln w="11113" cap="rnd">
                <a:solidFill>
                  <a:srgbClr val="0078D7"/>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grpSp>
            <p:nvGrpSpPr>
              <p:cNvPr id="136" name="Group 135"/>
              <p:cNvGrpSpPr/>
              <p:nvPr/>
            </p:nvGrpSpPr>
            <p:grpSpPr>
              <a:xfrm>
                <a:off x="1340402" y="2394197"/>
                <a:ext cx="285750" cy="180975"/>
                <a:chOff x="4962526" y="1903414"/>
                <a:chExt cx="285750" cy="180975"/>
              </a:xfrm>
              <a:solidFill>
                <a:srgbClr val="FFB900"/>
              </a:solidFill>
            </p:grpSpPr>
            <p:sp>
              <p:nvSpPr>
                <p:cNvPr id="137" name="Rectangle 214"/>
                <p:cNvSpPr>
                  <a:spLocks noChangeArrowheads="1"/>
                </p:cNvSpPr>
                <p:nvPr/>
              </p:nvSpPr>
              <p:spPr bwMode="auto">
                <a:xfrm>
                  <a:off x="4962526" y="1903414"/>
                  <a:ext cx="285750" cy="180975"/>
                </a:xfrm>
                <a:prstGeom prst="rect">
                  <a:avLst/>
                </a:prstGeom>
                <a:grpFill/>
                <a:ln w="11113" cap="rnd">
                  <a:solidFill>
                    <a:srgbClr val="FFFFFF"/>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sp>
              <p:nvSpPr>
                <p:cNvPr id="138" name="Freeform 215"/>
                <p:cNvSpPr>
                  <a:spLocks/>
                </p:cNvSpPr>
                <p:nvPr/>
              </p:nvSpPr>
              <p:spPr bwMode="auto">
                <a:xfrm>
                  <a:off x="4962526" y="1903414"/>
                  <a:ext cx="285750" cy="90488"/>
                </a:xfrm>
                <a:custGeom>
                  <a:avLst/>
                  <a:gdLst>
                    <a:gd name="T0" fmla="*/ 0 w 180"/>
                    <a:gd name="T1" fmla="*/ 0 h 57"/>
                    <a:gd name="T2" fmla="*/ 90 w 180"/>
                    <a:gd name="T3" fmla="*/ 57 h 57"/>
                    <a:gd name="T4" fmla="*/ 180 w 180"/>
                    <a:gd name="T5" fmla="*/ 0 h 57"/>
                  </a:gdLst>
                  <a:ahLst/>
                  <a:cxnLst>
                    <a:cxn ang="0">
                      <a:pos x="T0" y="T1"/>
                    </a:cxn>
                    <a:cxn ang="0">
                      <a:pos x="T2" y="T3"/>
                    </a:cxn>
                    <a:cxn ang="0">
                      <a:pos x="T4" y="T5"/>
                    </a:cxn>
                  </a:cxnLst>
                  <a:rect l="0" t="0" r="r" b="b"/>
                  <a:pathLst>
                    <a:path w="180" h="57">
                      <a:moveTo>
                        <a:pt x="0" y="0"/>
                      </a:moveTo>
                      <a:lnTo>
                        <a:pt x="90" y="57"/>
                      </a:lnTo>
                      <a:lnTo>
                        <a:pt x="180" y="0"/>
                      </a:lnTo>
                    </a:path>
                  </a:pathLst>
                </a:custGeom>
                <a:grpFill/>
                <a:ln w="11113" cap="rnd">
                  <a:solidFill>
                    <a:srgbClr val="FFFFFF"/>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grpSp>
        </p:grpSp>
        <p:sp>
          <p:nvSpPr>
            <p:cNvPr id="134" name="TextBox 133"/>
            <p:cNvSpPr txBox="1"/>
            <p:nvPr/>
          </p:nvSpPr>
          <p:spPr>
            <a:xfrm>
              <a:off x="258469" y="2174361"/>
              <a:ext cx="2891822" cy="840108"/>
            </a:xfrm>
            <a:prstGeom prst="rect">
              <a:avLst/>
            </a:prstGeom>
          </p:spPr>
          <p:txBody>
            <a:bodyPr vert="horz" wrap="square" lIns="91427" tIns="91427" rIns="91427" bIns="91427" rtlCol="0" anchor="t">
              <a:noAutofit/>
            </a:bodyPr>
            <a:lstStyle/>
            <a:p>
              <a:pPr algn="ctr" defTabSz="896386">
                <a:defRPr/>
              </a:pPr>
              <a:r>
                <a:rPr lang="en-US" sz="1568" kern="0" dirty="0">
                  <a:solidFill>
                    <a:srgbClr val="525252"/>
                  </a:solidFill>
                  <a:ea typeface="Segoe UI" pitchFamily="34" charset="0"/>
                  <a:cs typeface="Segoe UI Semibold" panose="020B0702040204020203" pitchFamily="34" charset="0"/>
                </a:rPr>
                <a:t>If an attacker sends an email to </a:t>
              </a:r>
              <a:r>
                <a:rPr lang="en-US" sz="1568" b="1" kern="0" dirty="0">
                  <a:solidFill>
                    <a:srgbClr val="0078D7"/>
                  </a:solidFill>
                  <a:ea typeface="Segoe UI" pitchFamily="34" charset="0"/>
                  <a:cs typeface="Segoe UI Semibold" panose="020B0702040204020203" pitchFamily="34" charset="0"/>
                </a:rPr>
                <a:t>100 people </a:t>
              </a:r>
              <a:r>
                <a:rPr lang="en-US" sz="1568" kern="0" dirty="0">
                  <a:solidFill>
                    <a:srgbClr val="525252"/>
                  </a:solidFill>
                  <a:ea typeface="Segoe UI" pitchFamily="34" charset="0"/>
                  <a:cs typeface="Segoe UI Semibold" panose="020B0702040204020203" pitchFamily="34" charset="0"/>
                </a:rPr>
                <a:t>in your company…</a:t>
              </a:r>
              <a:endParaRPr lang="en-US" sz="1568" b="1" kern="0" dirty="0">
                <a:solidFill>
                  <a:srgbClr val="0078D7"/>
                </a:solidFill>
                <a:ea typeface="Segoe UI" pitchFamily="34" charset="0"/>
                <a:cs typeface="Segoe UI Semibold" panose="020B0702040204020203" pitchFamily="34" charset="0"/>
              </a:endParaRPr>
            </a:p>
          </p:txBody>
        </p:sp>
      </p:grpSp>
      <p:sp>
        <p:nvSpPr>
          <p:cNvPr id="139" name="TextBox 138"/>
          <p:cNvSpPr txBox="1"/>
          <p:nvPr/>
        </p:nvSpPr>
        <p:spPr>
          <a:xfrm>
            <a:off x="109675" y="6365972"/>
            <a:ext cx="4217084" cy="452590"/>
          </a:xfrm>
          <a:prstGeom prst="rect">
            <a:avLst/>
          </a:prstGeom>
          <a:noFill/>
        </p:spPr>
        <p:txBody>
          <a:bodyPr wrap="square" lIns="179285" tIns="143428" rIns="179285" bIns="143428" rtlCol="0">
            <a:spAutoFit/>
          </a:bodyPr>
          <a:lstStyle/>
          <a:p>
            <a:pPr defTabSz="896386">
              <a:lnSpc>
                <a:spcPct val="90000"/>
              </a:lnSpc>
              <a:spcAft>
                <a:spcPts val="588"/>
              </a:spcAft>
              <a:defRPr/>
            </a:pPr>
            <a:r>
              <a:rPr lang="en-US" sz="1078" kern="0" dirty="0">
                <a:gradFill>
                  <a:gsLst>
                    <a:gs pos="2917">
                      <a:srgbClr val="505050"/>
                    </a:gs>
                    <a:gs pos="30000">
                      <a:srgbClr val="505050"/>
                    </a:gs>
                  </a:gsLst>
                  <a:lin ang="5400000" scaled="0"/>
                </a:gradFill>
                <a:latin typeface="Segoe UI Light"/>
              </a:rPr>
              <a:t>Source: Verizon 2015 Data Breach Investigations Report</a:t>
            </a:r>
          </a:p>
        </p:txBody>
      </p:sp>
      <p:grpSp>
        <p:nvGrpSpPr>
          <p:cNvPr id="140" name="Group 139"/>
          <p:cNvGrpSpPr/>
          <p:nvPr/>
        </p:nvGrpSpPr>
        <p:grpSpPr>
          <a:xfrm>
            <a:off x="3203470" y="2343829"/>
            <a:ext cx="2834975" cy="2453599"/>
            <a:chOff x="3267706" y="2114558"/>
            <a:chExt cx="2891822" cy="2502799"/>
          </a:xfrm>
        </p:grpSpPr>
        <p:sp>
          <p:nvSpPr>
            <p:cNvPr id="141" name="Rectangle 140"/>
            <p:cNvSpPr/>
            <p:nvPr/>
          </p:nvSpPr>
          <p:spPr bwMode="auto">
            <a:xfrm>
              <a:off x="3267707" y="2114558"/>
              <a:ext cx="2891821" cy="2502799"/>
            </a:xfrm>
            <a:prstGeom prst="rect">
              <a:avLst/>
            </a:prstGeom>
            <a:solidFill>
              <a:srgbClr val="E9E9E9"/>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42" name="Group 141"/>
            <p:cNvGrpSpPr/>
            <p:nvPr/>
          </p:nvGrpSpPr>
          <p:grpSpPr>
            <a:xfrm>
              <a:off x="4203966" y="3365957"/>
              <a:ext cx="1019303" cy="1061888"/>
              <a:chOff x="4124196" y="3365957"/>
              <a:chExt cx="1019303" cy="1061888"/>
            </a:xfrm>
          </p:grpSpPr>
          <p:grpSp>
            <p:nvGrpSpPr>
              <p:cNvPr id="144" name="Group 143"/>
              <p:cNvGrpSpPr/>
              <p:nvPr/>
            </p:nvGrpSpPr>
            <p:grpSpPr>
              <a:xfrm>
                <a:off x="4124196" y="3365957"/>
                <a:ext cx="1019303" cy="1061888"/>
                <a:chOff x="1161922" y="2091547"/>
                <a:chExt cx="464230" cy="483625"/>
              </a:xfrm>
            </p:grpSpPr>
            <p:sp>
              <p:nvSpPr>
                <p:cNvPr id="149" name="Freeform 131"/>
                <p:cNvSpPr>
                  <a:spLocks/>
                </p:cNvSpPr>
                <p:nvPr/>
              </p:nvSpPr>
              <p:spPr bwMode="auto">
                <a:xfrm>
                  <a:off x="1161922" y="2091547"/>
                  <a:ext cx="418235" cy="409994"/>
                </a:xfrm>
                <a:custGeom>
                  <a:avLst/>
                  <a:gdLst>
                    <a:gd name="T0" fmla="*/ 49 w 76"/>
                    <a:gd name="T1" fmla="*/ 49 h 76"/>
                    <a:gd name="T2" fmla="*/ 47 w 76"/>
                    <a:gd name="T3" fmla="*/ 39 h 76"/>
                    <a:gd name="T4" fmla="*/ 55 w 76"/>
                    <a:gd name="T5" fmla="*/ 19 h 76"/>
                    <a:gd name="T6" fmla="*/ 38 w 76"/>
                    <a:gd name="T7" fmla="*/ 0 h 76"/>
                    <a:gd name="T8" fmla="*/ 21 w 76"/>
                    <a:gd name="T9" fmla="*/ 19 h 76"/>
                    <a:gd name="T10" fmla="*/ 29 w 76"/>
                    <a:gd name="T11" fmla="*/ 39 h 76"/>
                    <a:gd name="T12" fmla="*/ 29 w 76"/>
                    <a:gd name="T13" fmla="*/ 39 h 76"/>
                    <a:gd name="T14" fmla="*/ 27 w 76"/>
                    <a:gd name="T15" fmla="*/ 49 h 76"/>
                    <a:gd name="T16" fmla="*/ 0 w 76"/>
                    <a:gd name="T17" fmla="*/ 67 h 76"/>
                    <a:gd name="T18" fmla="*/ 38 w 76"/>
                    <a:gd name="T19" fmla="*/ 76 h 76"/>
                    <a:gd name="T20" fmla="*/ 76 w 76"/>
                    <a:gd name="T21" fmla="*/ 67 h 76"/>
                    <a:gd name="T22" fmla="*/ 49 w 76"/>
                    <a:gd name="T23"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76">
                      <a:moveTo>
                        <a:pt x="49" y="49"/>
                      </a:moveTo>
                      <a:cubicBezTo>
                        <a:pt x="45" y="48"/>
                        <a:pt x="43" y="42"/>
                        <a:pt x="47" y="39"/>
                      </a:cubicBezTo>
                      <a:cubicBezTo>
                        <a:pt x="52" y="34"/>
                        <a:pt x="55" y="27"/>
                        <a:pt x="55" y="19"/>
                      </a:cubicBezTo>
                      <a:cubicBezTo>
                        <a:pt x="55" y="7"/>
                        <a:pt x="47" y="0"/>
                        <a:pt x="38" y="0"/>
                      </a:cubicBezTo>
                      <a:cubicBezTo>
                        <a:pt x="29" y="0"/>
                        <a:pt x="21" y="7"/>
                        <a:pt x="21" y="19"/>
                      </a:cubicBezTo>
                      <a:cubicBezTo>
                        <a:pt x="21" y="27"/>
                        <a:pt x="24" y="34"/>
                        <a:pt x="29" y="39"/>
                      </a:cubicBezTo>
                      <a:cubicBezTo>
                        <a:pt x="29" y="39"/>
                        <a:pt x="29" y="39"/>
                        <a:pt x="29" y="39"/>
                      </a:cubicBezTo>
                      <a:cubicBezTo>
                        <a:pt x="33" y="42"/>
                        <a:pt x="31" y="48"/>
                        <a:pt x="27" y="49"/>
                      </a:cubicBezTo>
                      <a:cubicBezTo>
                        <a:pt x="11" y="52"/>
                        <a:pt x="0" y="60"/>
                        <a:pt x="0" y="67"/>
                      </a:cubicBezTo>
                      <a:cubicBezTo>
                        <a:pt x="0" y="74"/>
                        <a:pt x="17" y="76"/>
                        <a:pt x="38" y="76"/>
                      </a:cubicBezTo>
                      <a:cubicBezTo>
                        <a:pt x="59" y="76"/>
                        <a:pt x="76" y="74"/>
                        <a:pt x="76" y="67"/>
                      </a:cubicBezTo>
                      <a:cubicBezTo>
                        <a:pt x="76" y="60"/>
                        <a:pt x="65" y="52"/>
                        <a:pt x="49" y="49"/>
                      </a:cubicBezTo>
                      <a:close/>
                    </a:path>
                  </a:pathLst>
                </a:custGeom>
                <a:solidFill>
                  <a:srgbClr val="FFFFFF"/>
                </a:solidFill>
                <a:ln w="11113" cap="rnd">
                  <a:solidFill>
                    <a:srgbClr val="0078D7"/>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grpSp>
              <p:nvGrpSpPr>
                <p:cNvPr id="150" name="Group 149"/>
                <p:cNvGrpSpPr/>
                <p:nvPr/>
              </p:nvGrpSpPr>
              <p:grpSpPr>
                <a:xfrm>
                  <a:off x="1340402" y="2394197"/>
                  <a:ext cx="285750" cy="180975"/>
                  <a:chOff x="4962526" y="1903414"/>
                  <a:chExt cx="285750" cy="180975"/>
                </a:xfrm>
                <a:solidFill>
                  <a:srgbClr val="FFB900"/>
                </a:solidFill>
              </p:grpSpPr>
              <p:sp>
                <p:nvSpPr>
                  <p:cNvPr id="151" name="Rectangle 214"/>
                  <p:cNvSpPr>
                    <a:spLocks noChangeArrowheads="1"/>
                  </p:cNvSpPr>
                  <p:nvPr/>
                </p:nvSpPr>
                <p:spPr bwMode="auto">
                  <a:xfrm>
                    <a:off x="4962526" y="1903414"/>
                    <a:ext cx="285750" cy="180975"/>
                  </a:xfrm>
                  <a:prstGeom prst="rect">
                    <a:avLst/>
                  </a:prstGeom>
                  <a:grpFill/>
                  <a:ln w="11113" cap="rnd">
                    <a:solidFill>
                      <a:srgbClr val="FFFFFF"/>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sp>
                <p:nvSpPr>
                  <p:cNvPr id="152" name="Freeform 215"/>
                  <p:cNvSpPr>
                    <a:spLocks/>
                  </p:cNvSpPr>
                  <p:nvPr/>
                </p:nvSpPr>
                <p:spPr bwMode="auto">
                  <a:xfrm>
                    <a:off x="4962526" y="1903414"/>
                    <a:ext cx="285750" cy="90488"/>
                  </a:xfrm>
                  <a:custGeom>
                    <a:avLst/>
                    <a:gdLst>
                      <a:gd name="T0" fmla="*/ 0 w 180"/>
                      <a:gd name="T1" fmla="*/ 0 h 57"/>
                      <a:gd name="T2" fmla="*/ 90 w 180"/>
                      <a:gd name="T3" fmla="*/ 57 h 57"/>
                      <a:gd name="T4" fmla="*/ 180 w 180"/>
                      <a:gd name="T5" fmla="*/ 0 h 57"/>
                    </a:gdLst>
                    <a:ahLst/>
                    <a:cxnLst>
                      <a:cxn ang="0">
                        <a:pos x="T0" y="T1"/>
                      </a:cxn>
                      <a:cxn ang="0">
                        <a:pos x="T2" y="T3"/>
                      </a:cxn>
                      <a:cxn ang="0">
                        <a:pos x="T4" y="T5"/>
                      </a:cxn>
                    </a:cxnLst>
                    <a:rect l="0" t="0" r="r" b="b"/>
                    <a:pathLst>
                      <a:path w="180" h="57">
                        <a:moveTo>
                          <a:pt x="0" y="0"/>
                        </a:moveTo>
                        <a:lnTo>
                          <a:pt x="90" y="57"/>
                        </a:lnTo>
                        <a:lnTo>
                          <a:pt x="180" y="0"/>
                        </a:lnTo>
                      </a:path>
                    </a:pathLst>
                  </a:custGeom>
                  <a:grpFill/>
                  <a:ln w="11113" cap="rnd">
                    <a:solidFill>
                      <a:srgbClr val="FFFFFF"/>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grpSp>
          </p:grpSp>
          <p:grpSp>
            <p:nvGrpSpPr>
              <p:cNvPr id="145" name="Group 144"/>
              <p:cNvGrpSpPr/>
              <p:nvPr/>
            </p:nvGrpSpPr>
            <p:grpSpPr>
              <a:xfrm>
                <a:off x="4523898" y="3831102"/>
                <a:ext cx="611938" cy="584668"/>
                <a:chOff x="4421369" y="1853275"/>
                <a:chExt cx="300129" cy="275565"/>
              </a:xfrm>
              <a:solidFill>
                <a:srgbClr val="D83B01"/>
              </a:solidFill>
            </p:grpSpPr>
            <p:sp>
              <p:nvSpPr>
                <p:cNvPr id="146" name="Freeform 216"/>
                <p:cNvSpPr>
                  <a:spLocks/>
                </p:cNvSpPr>
                <p:nvPr/>
              </p:nvSpPr>
              <p:spPr bwMode="auto">
                <a:xfrm>
                  <a:off x="4421369" y="1943761"/>
                  <a:ext cx="300127" cy="185079"/>
                </a:xfrm>
                <a:custGeom>
                  <a:avLst/>
                  <a:gdLst>
                    <a:gd name="T0" fmla="*/ 180 w 180"/>
                    <a:gd name="T1" fmla="*/ 0 h 111"/>
                    <a:gd name="T2" fmla="*/ 180 w 180"/>
                    <a:gd name="T3" fmla="*/ 111 h 111"/>
                    <a:gd name="T4" fmla="*/ 0 w 180"/>
                    <a:gd name="T5" fmla="*/ 111 h 111"/>
                    <a:gd name="T6" fmla="*/ 0 w 180"/>
                    <a:gd name="T7" fmla="*/ 0 h 111"/>
                  </a:gdLst>
                  <a:ahLst/>
                  <a:cxnLst>
                    <a:cxn ang="0">
                      <a:pos x="T0" y="T1"/>
                    </a:cxn>
                    <a:cxn ang="0">
                      <a:pos x="T2" y="T3"/>
                    </a:cxn>
                    <a:cxn ang="0">
                      <a:pos x="T4" y="T5"/>
                    </a:cxn>
                    <a:cxn ang="0">
                      <a:pos x="T6" y="T7"/>
                    </a:cxn>
                  </a:cxnLst>
                  <a:rect l="0" t="0" r="r" b="b"/>
                  <a:pathLst>
                    <a:path w="180" h="111">
                      <a:moveTo>
                        <a:pt x="180" y="0"/>
                      </a:moveTo>
                      <a:lnTo>
                        <a:pt x="180" y="111"/>
                      </a:lnTo>
                      <a:lnTo>
                        <a:pt x="0" y="111"/>
                      </a:lnTo>
                      <a:lnTo>
                        <a:pt x="0" y="0"/>
                      </a:lnTo>
                    </a:path>
                  </a:pathLst>
                </a:custGeom>
                <a:grpFill/>
                <a:ln w="11113" cap="rnd">
                  <a:solidFill>
                    <a:srgbClr val="FFFFFF"/>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sp>
              <p:nvSpPr>
                <p:cNvPr id="147" name="Freeform 217"/>
                <p:cNvSpPr>
                  <a:spLocks/>
                </p:cNvSpPr>
                <p:nvPr/>
              </p:nvSpPr>
              <p:spPr bwMode="auto">
                <a:xfrm>
                  <a:off x="4421370" y="1943763"/>
                  <a:ext cx="300128" cy="90039"/>
                </a:xfrm>
                <a:custGeom>
                  <a:avLst/>
                  <a:gdLst>
                    <a:gd name="T0" fmla="*/ 0 w 180"/>
                    <a:gd name="T1" fmla="*/ 0 h 54"/>
                    <a:gd name="T2" fmla="*/ 90 w 180"/>
                    <a:gd name="T3" fmla="*/ 54 h 54"/>
                    <a:gd name="T4" fmla="*/ 180 w 180"/>
                    <a:gd name="T5" fmla="*/ 0 h 54"/>
                  </a:gdLst>
                  <a:ahLst/>
                  <a:cxnLst>
                    <a:cxn ang="0">
                      <a:pos x="T0" y="T1"/>
                    </a:cxn>
                    <a:cxn ang="0">
                      <a:pos x="T2" y="T3"/>
                    </a:cxn>
                    <a:cxn ang="0">
                      <a:pos x="T4" y="T5"/>
                    </a:cxn>
                  </a:cxnLst>
                  <a:rect l="0" t="0" r="r" b="b"/>
                  <a:pathLst>
                    <a:path w="180" h="54">
                      <a:moveTo>
                        <a:pt x="0" y="0"/>
                      </a:moveTo>
                      <a:lnTo>
                        <a:pt x="90" y="54"/>
                      </a:lnTo>
                      <a:lnTo>
                        <a:pt x="180" y="0"/>
                      </a:lnTo>
                    </a:path>
                  </a:pathLst>
                </a:custGeom>
                <a:grpFill/>
                <a:ln w="11113" cap="rnd">
                  <a:solidFill>
                    <a:srgbClr val="FFFFFF"/>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sp>
              <p:nvSpPr>
                <p:cNvPr id="148" name="Freeform 218"/>
                <p:cNvSpPr>
                  <a:spLocks/>
                </p:cNvSpPr>
                <p:nvPr/>
              </p:nvSpPr>
              <p:spPr bwMode="auto">
                <a:xfrm>
                  <a:off x="4421370" y="1853275"/>
                  <a:ext cx="300127" cy="95041"/>
                </a:xfrm>
                <a:custGeom>
                  <a:avLst/>
                  <a:gdLst>
                    <a:gd name="T0" fmla="*/ 180 w 180"/>
                    <a:gd name="T1" fmla="*/ 57 h 57"/>
                    <a:gd name="T2" fmla="*/ 90 w 180"/>
                    <a:gd name="T3" fmla="*/ 0 h 57"/>
                    <a:gd name="T4" fmla="*/ 0 w 180"/>
                    <a:gd name="T5" fmla="*/ 57 h 57"/>
                  </a:gdLst>
                  <a:ahLst/>
                  <a:cxnLst>
                    <a:cxn ang="0">
                      <a:pos x="T0" y="T1"/>
                    </a:cxn>
                    <a:cxn ang="0">
                      <a:pos x="T2" y="T3"/>
                    </a:cxn>
                    <a:cxn ang="0">
                      <a:pos x="T4" y="T5"/>
                    </a:cxn>
                  </a:cxnLst>
                  <a:rect l="0" t="0" r="r" b="b"/>
                  <a:pathLst>
                    <a:path w="180" h="57">
                      <a:moveTo>
                        <a:pt x="180" y="57"/>
                      </a:moveTo>
                      <a:lnTo>
                        <a:pt x="90" y="0"/>
                      </a:lnTo>
                      <a:lnTo>
                        <a:pt x="0" y="57"/>
                      </a:lnTo>
                    </a:path>
                  </a:pathLst>
                </a:custGeom>
                <a:grpFill/>
                <a:ln w="11113" cap="rnd">
                  <a:solidFill>
                    <a:srgbClr val="FFFFFF"/>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grpSp>
        </p:grpSp>
        <p:sp>
          <p:nvSpPr>
            <p:cNvPr id="143" name="TextBox 142"/>
            <p:cNvSpPr txBox="1"/>
            <p:nvPr/>
          </p:nvSpPr>
          <p:spPr>
            <a:xfrm>
              <a:off x="3267706" y="2174361"/>
              <a:ext cx="2891822" cy="840108"/>
            </a:xfrm>
            <a:prstGeom prst="rect">
              <a:avLst/>
            </a:prstGeom>
          </p:spPr>
          <p:txBody>
            <a:bodyPr vert="horz" wrap="square" lIns="91427" tIns="91427" rIns="91427" bIns="91427" rtlCol="0" anchor="t">
              <a:noAutofit/>
            </a:bodyPr>
            <a:lstStyle/>
            <a:p>
              <a:pPr algn="ctr" defTabSz="896386">
                <a:defRPr/>
              </a:pPr>
              <a:r>
                <a:rPr lang="en-US" sz="1568" kern="0" dirty="0">
                  <a:solidFill>
                    <a:srgbClr val="525252"/>
                  </a:solidFill>
                  <a:ea typeface="Segoe UI" pitchFamily="34" charset="0"/>
                  <a:cs typeface="Segoe UI Semibold" panose="020B0702040204020203" pitchFamily="34" charset="0"/>
                </a:rPr>
                <a:t>…</a:t>
              </a:r>
              <a:r>
                <a:rPr lang="en-US" sz="1568" b="1" kern="0" dirty="0">
                  <a:solidFill>
                    <a:srgbClr val="0078D7"/>
                  </a:solidFill>
                  <a:ea typeface="Segoe UI" pitchFamily="34" charset="0"/>
                  <a:cs typeface="Segoe UI Semibold" panose="020B0702040204020203" pitchFamily="34" charset="0"/>
                </a:rPr>
                <a:t>23 people </a:t>
              </a:r>
              <a:r>
                <a:rPr lang="en-US" sz="1568" kern="0" dirty="0">
                  <a:solidFill>
                    <a:srgbClr val="525252"/>
                  </a:solidFill>
                  <a:ea typeface="Segoe UI" pitchFamily="34" charset="0"/>
                  <a:cs typeface="Segoe UI Semibold" panose="020B0702040204020203" pitchFamily="34" charset="0"/>
                </a:rPr>
                <a:t>will open it…</a:t>
              </a:r>
            </a:p>
          </p:txBody>
        </p:sp>
      </p:grpSp>
      <p:grpSp>
        <p:nvGrpSpPr>
          <p:cNvPr id="153" name="Group 152"/>
          <p:cNvGrpSpPr/>
          <p:nvPr/>
        </p:nvGrpSpPr>
        <p:grpSpPr bwMode="black">
          <a:xfrm rot="1484087">
            <a:off x="7510297" y="4120453"/>
            <a:ext cx="425265" cy="434951"/>
            <a:chOff x="307975" y="1987550"/>
            <a:chExt cx="1377950" cy="1409701"/>
          </a:xfrm>
          <a:solidFill>
            <a:srgbClr val="D83B01"/>
          </a:solidFill>
        </p:grpSpPr>
        <p:sp>
          <p:nvSpPr>
            <p:cNvPr id="154" name="Freeform 118"/>
            <p:cNvSpPr>
              <a:spLocks/>
            </p:cNvSpPr>
            <p:nvPr/>
          </p:nvSpPr>
          <p:spPr bwMode="black">
            <a:xfrm>
              <a:off x="538163" y="2516188"/>
              <a:ext cx="917575" cy="881063"/>
            </a:xfrm>
            <a:custGeom>
              <a:avLst/>
              <a:gdLst>
                <a:gd name="T0" fmla="*/ 237 w 245"/>
                <a:gd name="T1" fmla="*/ 0 h 235"/>
                <a:gd name="T2" fmla="*/ 218 w 245"/>
                <a:gd name="T3" fmla="*/ 10 h 235"/>
                <a:gd name="T4" fmla="*/ 131 w 245"/>
                <a:gd name="T5" fmla="*/ 30 h 235"/>
                <a:gd name="T6" fmla="*/ 131 w 245"/>
                <a:gd name="T7" fmla="*/ 201 h 235"/>
                <a:gd name="T8" fmla="*/ 115 w 245"/>
                <a:gd name="T9" fmla="*/ 201 h 235"/>
                <a:gd name="T10" fmla="*/ 115 w 245"/>
                <a:gd name="T11" fmla="*/ 30 h 235"/>
                <a:gd name="T12" fmla="*/ 27 w 245"/>
                <a:gd name="T13" fmla="*/ 10 h 235"/>
                <a:gd name="T14" fmla="*/ 9 w 245"/>
                <a:gd name="T15" fmla="*/ 0 h 235"/>
                <a:gd name="T16" fmla="*/ 0 w 245"/>
                <a:gd name="T17" fmla="*/ 67 h 235"/>
                <a:gd name="T18" fmla="*/ 123 w 245"/>
                <a:gd name="T19" fmla="*/ 235 h 235"/>
                <a:gd name="T20" fmla="*/ 245 w 245"/>
                <a:gd name="T21" fmla="*/ 67 h 235"/>
                <a:gd name="T22" fmla="*/ 237 w 245"/>
                <a:gd name="T23"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235">
                  <a:moveTo>
                    <a:pt x="237" y="0"/>
                  </a:moveTo>
                  <a:cubicBezTo>
                    <a:pt x="232" y="3"/>
                    <a:pt x="226" y="7"/>
                    <a:pt x="218" y="10"/>
                  </a:cubicBezTo>
                  <a:cubicBezTo>
                    <a:pt x="198" y="20"/>
                    <a:pt x="169" y="29"/>
                    <a:pt x="131" y="30"/>
                  </a:cubicBezTo>
                  <a:cubicBezTo>
                    <a:pt x="131" y="201"/>
                    <a:pt x="131" y="201"/>
                    <a:pt x="131" y="201"/>
                  </a:cubicBezTo>
                  <a:cubicBezTo>
                    <a:pt x="115" y="201"/>
                    <a:pt x="115" y="201"/>
                    <a:pt x="115" y="201"/>
                  </a:cubicBezTo>
                  <a:cubicBezTo>
                    <a:pt x="115" y="30"/>
                    <a:pt x="115" y="30"/>
                    <a:pt x="115" y="30"/>
                  </a:cubicBezTo>
                  <a:cubicBezTo>
                    <a:pt x="76" y="29"/>
                    <a:pt x="47" y="20"/>
                    <a:pt x="27" y="10"/>
                  </a:cubicBezTo>
                  <a:cubicBezTo>
                    <a:pt x="19" y="7"/>
                    <a:pt x="13" y="3"/>
                    <a:pt x="9" y="0"/>
                  </a:cubicBezTo>
                  <a:cubicBezTo>
                    <a:pt x="3" y="20"/>
                    <a:pt x="0" y="43"/>
                    <a:pt x="0" y="67"/>
                  </a:cubicBezTo>
                  <a:cubicBezTo>
                    <a:pt x="0" y="149"/>
                    <a:pt x="61" y="235"/>
                    <a:pt x="123" y="235"/>
                  </a:cubicBezTo>
                  <a:cubicBezTo>
                    <a:pt x="184" y="235"/>
                    <a:pt x="245" y="149"/>
                    <a:pt x="245" y="67"/>
                  </a:cubicBezTo>
                  <a:cubicBezTo>
                    <a:pt x="245" y="43"/>
                    <a:pt x="242" y="20"/>
                    <a:pt x="2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55" name="Freeform 119"/>
            <p:cNvSpPr>
              <a:spLocks/>
            </p:cNvSpPr>
            <p:nvPr/>
          </p:nvSpPr>
          <p:spPr bwMode="black">
            <a:xfrm>
              <a:off x="579438" y="2478088"/>
              <a:ext cx="3175" cy="793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56" name="Freeform 120"/>
            <p:cNvSpPr>
              <a:spLocks/>
            </p:cNvSpPr>
            <p:nvPr/>
          </p:nvSpPr>
          <p:spPr bwMode="black">
            <a:xfrm>
              <a:off x="571500" y="2486025"/>
              <a:ext cx="7938" cy="30163"/>
            </a:xfrm>
            <a:custGeom>
              <a:avLst/>
              <a:gdLst>
                <a:gd name="T0" fmla="*/ 2 w 2"/>
                <a:gd name="T1" fmla="*/ 0 h 8"/>
                <a:gd name="T2" fmla="*/ 0 w 2"/>
                <a:gd name="T3" fmla="*/ 8 h 8"/>
                <a:gd name="T4" fmla="*/ 2 w 2"/>
                <a:gd name="T5" fmla="*/ 0 h 8"/>
              </a:gdLst>
              <a:ahLst/>
              <a:cxnLst>
                <a:cxn ang="0">
                  <a:pos x="T0" y="T1"/>
                </a:cxn>
                <a:cxn ang="0">
                  <a:pos x="T2" y="T3"/>
                </a:cxn>
                <a:cxn ang="0">
                  <a:pos x="T4" y="T5"/>
                </a:cxn>
              </a:cxnLst>
              <a:rect l="0" t="0" r="r" b="b"/>
              <a:pathLst>
                <a:path w="2" h="8">
                  <a:moveTo>
                    <a:pt x="2" y="0"/>
                  </a:moveTo>
                  <a:cubicBezTo>
                    <a:pt x="1" y="3"/>
                    <a:pt x="0" y="5"/>
                    <a:pt x="0" y="8"/>
                  </a:cubicBezTo>
                  <a:cubicBezTo>
                    <a:pt x="0" y="5"/>
                    <a:pt x="1" y="3"/>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57" name="Freeform 121"/>
            <p:cNvSpPr>
              <a:spLocks/>
            </p:cNvSpPr>
            <p:nvPr/>
          </p:nvSpPr>
          <p:spPr bwMode="black">
            <a:xfrm>
              <a:off x="1414463" y="2486025"/>
              <a:ext cx="12700" cy="30163"/>
            </a:xfrm>
            <a:custGeom>
              <a:avLst/>
              <a:gdLst>
                <a:gd name="T0" fmla="*/ 0 w 3"/>
                <a:gd name="T1" fmla="*/ 0 h 8"/>
                <a:gd name="T2" fmla="*/ 3 w 3"/>
                <a:gd name="T3" fmla="*/ 8 h 8"/>
                <a:gd name="T4" fmla="*/ 0 w 3"/>
                <a:gd name="T5" fmla="*/ 0 h 8"/>
              </a:gdLst>
              <a:ahLst/>
              <a:cxnLst>
                <a:cxn ang="0">
                  <a:pos x="T0" y="T1"/>
                </a:cxn>
                <a:cxn ang="0">
                  <a:pos x="T2" y="T3"/>
                </a:cxn>
                <a:cxn ang="0">
                  <a:pos x="T4" y="T5"/>
                </a:cxn>
              </a:cxnLst>
              <a:rect l="0" t="0" r="r" b="b"/>
              <a:pathLst>
                <a:path w="3" h="8">
                  <a:moveTo>
                    <a:pt x="0" y="0"/>
                  </a:moveTo>
                  <a:cubicBezTo>
                    <a:pt x="1" y="3"/>
                    <a:pt x="2" y="5"/>
                    <a:pt x="3" y="8"/>
                  </a:cubicBezTo>
                  <a:cubicBezTo>
                    <a:pt x="2" y="5"/>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58" name="Freeform 122"/>
            <p:cNvSpPr>
              <a:spLocks/>
            </p:cNvSpPr>
            <p:nvPr/>
          </p:nvSpPr>
          <p:spPr bwMode="black">
            <a:xfrm>
              <a:off x="582613" y="2459038"/>
              <a:ext cx="7938" cy="19050"/>
            </a:xfrm>
            <a:custGeom>
              <a:avLst/>
              <a:gdLst>
                <a:gd name="T0" fmla="*/ 0 w 2"/>
                <a:gd name="T1" fmla="*/ 5 h 5"/>
                <a:gd name="T2" fmla="*/ 2 w 2"/>
                <a:gd name="T3" fmla="*/ 0 h 5"/>
                <a:gd name="T4" fmla="*/ 2 w 2"/>
                <a:gd name="T5" fmla="*/ 0 h 5"/>
                <a:gd name="T6" fmla="*/ 0 w 2"/>
                <a:gd name="T7" fmla="*/ 5 h 5"/>
              </a:gdLst>
              <a:ahLst/>
              <a:cxnLst>
                <a:cxn ang="0">
                  <a:pos x="T0" y="T1"/>
                </a:cxn>
                <a:cxn ang="0">
                  <a:pos x="T2" y="T3"/>
                </a:cxn>
                <a:cxn ang="0">
                  <a:pos x="T4" y="T5"/>
                </a:cxn>
                <a:cxn ang="0">
                  <a:pos x="T6" y="T7"/>
                </a:cxn>
              </a:cxnLst>
              <a:rect l="0" t="0" r="r" b="b"/>
              <a:pathLst>
                <a:path w="2" h="5">
                  <a:moveTo>
                    <a:pt x="0" y="5"/>
                  </a:moveTo>
                  <a:cubicBezTo>
                    <a:pt x="1" y="4"/>
                    <a:pt x="1" y="2"/>
                    <a:pt x="2" y="0"/>
                  </a:cubicBezTo>
                  <a:cubicBezTo>
                    <a:pt x="2" y="0"/>
                    <a:pt x="2" y="0"/>
                    <a:pt x="2" y="0"/>
                  </a:cubicBezTo>
                  <a:cubicBezTo>
                    <a:pt x="1" y="2"/>
                    <a:pt x="1" y="4"/>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59" name="Freeform 123"/>
            <p:cNvSpPr>
              <a:spLocks/>
            </p:cNvSpPr>
            <p:nvPr/>
          </p:nvSpPr>
          <p:spPr bwMode="black">
            <a:xfrm>
              <a:off x="1411288" y="2478088"/>
              <a:ext cx="3175" cy="7938"/>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60" name="Freeform 124"/>
            <p:cNvSpPr>
              <a:spLocks noEditPoints="1"/>
            </p:cNvSpPr>
            <p:nvPr/>
          </p:nvSpPr>
          <p:spPr bwMode="black">
            <a:xfrm>
              <a:off x="590550" y="2224088"/>
              <a:ext cx="812800" cy="344488"/>
            </a:xfrm>
            <a:custGeom>
              <a:avLst/>
              <a:gdLst>
                <a:gd name="T0" fmla="*/ 109 w 217"/>
                <a:gd name="T1" fmla="*/ 0 h 92"/>
                <a:gd name="T2" fmla="*/ 0 w 217"/>
                <a:gd name="T3" fmla="*/ 63 h 92"/>
                <a:gd name="T4" fmla="*/ 19 w 217"/>
                <a:gd name="T5" fmla="*/ 74 h 92"/>
                <a:gd name="T6" fmla="*/ 109 w 217"/>
                <a:gd name="T7" fmla="*/ 92 h 92"/>
                <a:gd name="T8" fmla="*/ 196 w 217"/>
                <a:gd name="T9" fmla="*/ 74 h 92"/>
                <a:gd name="T10" fmla="*/ 217 w 217"/>
                <a:gd name="T11" fmla="*/ 63 h 92"/>
                <a:gd name="T12" fmla="*/ 109 w 217"/>
                <a:gd name="T13" fmla="*/ 0 h 92"/>
                <a:gd name="T14" fmla="*/ 45 w 217"/>
                <a:gd name="T15" fmla="*/ 47 h 92"/>
                <a:gd name="T16" fmla="*/ 31 w 217"/>
                <a:gd name="T17" fmla="*/ 33 h 92"/>
                <a:gd name="T18" fmla="*/ 45 w 217"/>
                <a:gd name="T19" fmla="*/ 20 h 92"/>
                <a:gd name="T20" fmla="*/ 59 w 217"/>
                <a:gd name="T21" fmla="*/ 33 h 92"/>
                <a:gd name="T22" fmla="*/ 45 w 217"/>
                <a:gd name="T23" fmla="*/ 47 h 92"/>
                <a:gd name="T24" fmla="*/ 172 w 217"/>
                <a:gd name="T25" fmla="*/ 47 h 92"/>
                <a:gd name="T26" fmla="*/ 158 w 217"/>
                <a:gd name="T27" fmla="*/ 33 h 92"/>
                <a:gd name="T28" fmla="*/ 172 w 217"/>
                <a:gd name="T29" fmla="*/ 20 h 92"/>
                <a:gd name="T30" fmla="*/ 186 w 217"/>
                <a:gd name="T31" fmla="*/ 33 h 92"/>
                <a:gd name="T32" fmla="*/ 172 w 217"/>
                <a:gd name="T33" fmla="*/ 4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7" h="92">
                  <a:moveTo>
                    <a:pt x="109" y="0"/>
                  </a:moveTo>
                  <a:cubicBezTo>
                    <a:pt x="49" y="0"/>
                    <a:pt x="16" y="25"/>
                    <a:pt x="0" y="63"/>
                  </a:cubicBezTo>
                  <a:cubicBezTo>
                    <a:pt x="5" y="66"/>
                    <a:pt x="11" y="70"/>
                    <a:pt x="19" y="74"/>
                  </a:cubicBezTo>
                  <a:cubicBezTo>
                    <a:pt x="39" y="83"/>
                    <a:pt x="68" y="92"/>
                    <a:pt x="109" y="92"/>
                  </a:cubicBezTo>
                  <a:cubicBezTo>
                    <a:pt x="148" y="92"/>
                    <a:pt x="177" y="83"/>
                    <a:pt x="196" y="74"/>
                  </a:cubicBezTo>
                  <a:cubicBezTo>
                    <a:pt x="205" y="70"/>
                    <a:pt x="212" y="66"/>
                    <a:pt x="217" y="63"/>
                  </a:cubicBezTo>
                  <a:cubicBezTo>
                    <a:pt x="201" y="25"/>
                    <a:pt x="168" y="0"/>
                    <a:pt x="109" y="0"/>
                  </a:cubicBezTo>
                  <a:close/>
                  <a:moveTo>
                    <a:pt x="45" y="47"/>
                  </a:moveTo>
                  <a:cubicBezTo>
                    <a:pt x="37" y="47"/>
                    <a:pt x="31" y="41"/>
                    <a:pt x="31" y="33"/>
                  </a:cubicBezTo>
                  <a:cubicBezTo>
                    <a:pt x="31" y="26"/>
                    <a:pt x="37" y="20"/>
                    <a:pt x="45" y="20"/>
                  </a:cubicBezTo>
                  <a:cubicBezTo>
                    <a:pt x="53" y="20"/>
                    <a:pt x="59" y="26"/>
                    <a:pt x="59" y="33"/>
                  </a:cubicBezTo>
                  <a:cubicBezTo>
                    <a:pt x="59" y="41"/>
                    <a:pt x="53" y="47"/>
                    <a:pt x="45" y="47"/>
                  </a:cubicBezTo>
                  <a:close/>
                  <a:moveTo>
                    <a:pt x="172" y="47"/>
                  </a:moveTo>
                  <a:cubicBezTo>
                    <a:pt x="164" y="47"/>
                    <a:pt x="158" y="41"/>
                    <a:pt x="158" y="33"/>
                  </a:cubicBezTo>
                  <a:cubicBezTo>
                    <a:pt x="158" y="26"/>
                    <a:pt x="164" y="20"/>
                    <a:pt x="172" y="20"/>
                  </a:cubicBezTo>
                  <a:cubicBezTo>
                    <a:pt x="180" y="20"/>
                    <a:pt x="186" y="26"/>
                    <a:pt x="186" y="33"/>
                  </a:cubicBezTo>
                  <a:cubicBezTo>
                    <a:pt x="186" y="41"/>
                    <a:pt x="180" y="47"/>
                    <a:pt x="17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61" name="Freeform 125"/>
            <p:cNvSpPr>
              <a:spLocks/>
            </p:cNvSpPr>
            <p:nvPr/>
          </p:nvSpPr>
          <p:spPr bwMode="black">
            <a:xfrm>
              <a:off x="1403350" y="2459038"/>
              <a:ext cx="7938" cy="19050"/>
            </a:xfrm>
            <a:custGeom>
              <a:avLst/>
              <a:gdLst>
                <a:gd name="T0" fmla="*/ 0 w 2"/>
                <a:gd name="T1" fmla="*/ 0 h 5"/>
                <a:gd name="T2" fmla="*/ 0 w 2"/>
                <a:gd name="T3" fmla="*/ 0 h 5"/>
                <a:gd name="T4" fmla="*/ 2 w 2"/>
                <a:gd name="T5" fmla="*/ 5 h 5"/>
                <a:gd name="T6" fmla="*/ 0 w 2"/>
                <a:gd name="T7" fmla="*/ 0 h 5"/>
              </a:gdLst>
              <a:ahLst/>
              <a:cxnLst>
                <a:cxn ang="0">
                  <a:pos x="T0" y="T1"/>
                </a:cxn>
                <a:cxn ang="0">
                  <a:pos x="T2" y="T3"/>
                </a:cxn>
                <a:cxn ang="0">
                  <a:pos x="T4" y="T5"/>
                </a:cxn>
                <a:cxn ang="0">
                  <a:pos x="T6" y="T7"/>
                </a:cxn>
              </a:cxnLst>
              <a:rect l="0" t="0" r="r" b="b"/>
              <a:pathLst>
                <a:path w="2" h="5">
                  <a:moveTo>
                    <a:pt x="0" y="0"/>
                  </a:moveTo>
                  <a:cubicBezTo>
                    <a:pt x="0" y="0"/>
                    <a:pt x="0" y="0"/>
                    <a:pt x="0" y="0"/>
                  </a:cubicBezTo>
                  <a:cubicBezTo>
                    <a:pt x="1" y="2"/>
                    <a:pt x="1" y="3"/>
                    <a:pt x="2" y="5"/>
                  </a:cubicBezTo>
                  <a:cubicBezTo>
                    <a:pt x="2" y="3"/>
                    <a:pt x="1"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62" name="Freeform 126"/>
            <p:cNvSpPr>
              <a:spLocks/>
            </p:cNvSpPr>
            <p:nvPr/>
          </p:nvSpPr>
          <p:spPr bwMode="black">
            <a:xfrm>
              <a:off x="750888" y="2006600"/>
              <a:ext cx="492125" cy="269875"/>
            </a:xfrm>
            <a:custGeom>
              <a:avLst/>
              <a:gdLst>
                <a:gd name="T0" fmla="*/ 2 w 131"/>
                <a:gd name="T1" fmla="*/ 11 h 72"/>
                <a:gd name="T2" fmla="*/ 61 w 131"/>
                <a:gd name="T3" fmla="*/ 70 h 72"/>
                <a:gd name="T4" fmla="*/ 66 w 131"/>
                <a:gd name="T5" fmla="*/ 72 h 72"/>
                <a:gd name="T6" fmla="*/ 70 w 131"/>
                <a:gd name="T7" fmla="*/ 70 h 72"/>
                <a:gd name="T8" fmla="*/ 129 w 131"/>
                <a:gd name="T9" fmla="*/ 11 h 72"/>
                <a:gd name="T10" fmla="*/ 129 w 131"/>
                <a:gd name="T11" fmla="*/ 2 h 72"/>
                <a:gd name="T12" fmla="*/ 121 w 131"/>
                <a:gd name="T13" fmla="*/ 2 h 72"/>
                <a:gd name="T14" fmla="*/ 66 w 131"/>
                <a:gd name="T15" fmla="*/ 57 h 72"/>
                <a:gd name="T16" fmla="*/ 10 w 131"/>
                <a:gd name="T17" fmla="*/ 2 h 72"/>
                <a:gd name="T18" fmla="*/ 2 w 131"/>
                <a:gd name="T19" fmla="*/ 2 h 72"/>
                <a:gd name="T20" fmla="*/ 2 w 131"/>
                <a:gd name="T21"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72">
                  <a:moveTo>
                    <a:pt x="2" y="11"/>
                  </a:moveTo>
                  <a:cubicBezTo>
                    <a:pt x="61" y="70"/>
                    <a:pt x="61" y="70"/>
                    <a:pt x="61" y="70"/>
                  </a:cubicBezTo>
                  <a:cubicBezTo>
                    <a:pt x="62" y="71"/>
                    <a:pt x="64" y="72"/>
                    <a:pt x="66" y="72"/>
                  </a:cubicBezTo>
                  <a:cubicBezTo>
                    <a:pt x="67" y="72"/>
                    <a:pt x="69" y="71"/>
                    <a:pt x="70" y="70"/>
                  </a:cubicBezTo>
                  <a:cubicBezTo>
                    <a:pt x="129" y="11"/>
                    <a:pt x="129" y="11"/>
                    <a:pt x="129" y="11"/>
                  </a:cubicBezTo>
                  <a:cubicBezTo>
                    <a:pt x="131" y="8"/>
                    <a:pt x="131" y="5"/>
                    <a:pt x="129" y="2"/>
                  </a:cubicBezTo>
                  <a:cubicBezTo>
                    <a:pt x="127" y="0"/>
                    <a:pt x="123" y="0"/>
                    <a:pt x="121" y="2"/>
                  </a:cubicBezTo>
                  <a:cubicBezTo>
                    <a:pt x="66" y="57"/>
                    <a:pt x="66" y="57"/>
                    <a:pt x="66" y="57"/>
                  </a:cubicBezTo>
                  <a:cubicBezTo>
                    <a:pt x="10" y="2"/>
                    <a:pt x="10" y="2"/>
                    <a:pt x="10" y="2"/>
                  </a:cubicBezTo>
                  <a:cubicBezTo>
                    <a:pt x="8" y="0"/>
                    <a:pt x="4" y="0"/>
                    <a:pt x="2" y="2"/>
                  </a:cubicBezTo>
                  <a:cubicBezTo>
                    <a:pt x="0" y="5"/>
                    <a:pt x="0" y="8"/>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63" name="Oval 127"/>
            <p:cNvSpPr>
              <a:spLocks noChangeArrowheads="1"/>
            </p:cNvSpPr>
            <p:nvPr/>
          </p:nvSpPr>
          <p:spPr bwMode="black">
            <a:xfrm>
              <a:off x="731838" y="1987550"/>
              <a:ext cx="87313" cy="85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64" name="Oval 128"/>
            <p:cNvSpPr>
              <a:spLocks noChangeArrowheads="1"/>
            </p:cNvSpPr>
            <p:nvPr/>
          </p:nvSpPr>
          <p:spPr bwMode="black">
            <a:xfrm>
              <a:off x="1174750" y="1987550"/>
              <a:ext cx="87313" cy="85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65" name="Freeform 129"/>
            <p:cNvSpPr>
              <a:spLocks/>
            </p:cNvSpPr>
            <p:nvPr/>
          </p:nvSpPr>
          <p:spPr bwMode="black">
            <a:xfrm>
              <a:off x="342900" y="2549525"/>
              <a:ext cx="404813" cy="206375"/>
            </a:xfrm>
            <a:custGeom>
              <a:avLst/>
              <a:gdLst>
                <a:gd name="T0" fmla="*/ 101 w 108"/>
                <a:gd name="T1" fmla="*/ 34 h 55"/>
                <a:gd name="T2" fmla="*/ 14 w 108"/>
                <a:gd name="T3" fmla="*/ 2 h 55"/>
                <a:gd name="T4" fmla="*/ 1 w 108"/>
                <a:gd name="T5" fmla="*/ 8 h 55"/>
                <a:gd name="T6" fmla="*/ 7 w 108"/>
                <a:gd name="T7" fmla="*/ 21 h 55"/>
                <a:gd name="T8" fmla="*/ 94 w 108"/>
                <a:gd name="T9" fmla="*/ 53 h 55"/>
                <a:gd name="T10" fmla="*/ 107 w 108"/>
                <a:gd name="T11" fmla="*/ 47 h 55"/>
                <a:gd name="T12" fmla="*/ 101 w 108"/>
                <a:gd name="T13" fmla="*/ 34 h 55"/>
              </a:gdLst>
              <a:ahLst/>
              <a:cxnLst>
                <a:cxn ang="0">
                  <a:pos x="T0" y="T1"/>
                </a:cxn>
                <a:cxn ang="0">
                  <a:pos x="T2" y="T3"/>
                </a:cxn>
                <a:cxn ang="0">
                  <a:pos x="T4" y="T5"/>
                </a:cxn>
                <a:cxn ang="0">
                  <a:pos x="T6" y="T7"/>
                </a:cxn>
                <a:cxn ang="0">
                  <a:pos x="T8" y="T9"/>
                </a:cxn>
                <a:cxn ang="0">
                  <a:pos x="T10" y="T11"/>
                </a:cxn>
                <a:cxn ang="0">
                  <a:pos x="T12" y="T13"/>
                </a:cxn>
              </a:cxnLst>
              <a:rect l="0" t="0" r="r" b="b"/>
              <a:pathLst>
                <a:path w="108" h="55">
                  <a:moveTo>
                    <a:pt x="101" y="34"/>
                  </a:moveTo>
                  <a:cubicBezTo>
                    <a:pt x="14" y="2"/>
                    <a:pt x="14" y="2"/>
                    <a:pt x="14" y="2"/>
                  </a:cubicBezTo>
                  <a:cubicBezTo>
                    <a:pt x="9" y="0"/>
                    <a:pt x="3" y="3"/>
                    <a:pt x="1" y="8"/>
                  </a:cubicBezTo>
                  <a:cubicBezTo>
                    <a:pt x="0" y="13"/>
                    <a:pt x="2" y="19"/>
                    <a:pt x="7" y="21"/>
                  </a:cubicBezTo>
                  <a:cubicBezTo>
                    <a:pt x="94" y="53"/>
                    <a:pt x="94" y="53"/>
                    <a:pt x="94" y="53"/>
                  </a:cubicBezTo>
                  <a:cubicBezTo>
                    <a:pt x="99" y="55"/>
                    <a:pt x="105" y="52"/>
                    <a:pt x="107" y="47"/>
                  </a:cubicBezTo>
                  <a:cubicBezTo>
                    <a:pt x="108" y="42"/>
                    <a:pt x="106" y="36"/>
                    <a:pt x="10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66" name="Freeform 130"/>
            <p:cNvSpPr>
              <a:spLocks/>
            </p:cNvSpPr>
            <p:nvPr/>
          </p:nvSpPr>
          <p:spPr bwMode="black">
            <a:xfrm>
              <a:off x="390525" y="3063875"/>
              <a:ext cx="409575" cy="201613"/>
            </a:xfrm>
            <a:custGeom>
              <a:avLst/>
              <a:gdLst>
                <a:gd name="T0" fmla="*/ 95 w 109"/>
                <a:gd name="T1" fmla="*/ 2 h 54"/>
                <a:gd name="T2" fmla="*/ 8 w 109"/>
                <a:gd name="T3" fmla="*/ 34 h 54"/>
                <a:gd name="T4" fmla="*/ 2 w 109"/>
                <a:gd name="T5" fmla="*/ 47 h 54"/>
                <a:gd name="T6" fmla="*/ 15 w 109"/>
                <a:gd name="T7" fmla="*/ 53 h 54"/>
                <a:gd name="T8" fmla="*/ 102 w 109"/>
                <a:gd name="T9" fmla="*/ 20 h 54"/>
                <a:gd name="T10" fmla="*/ 107 w 109"/>
                <a:gd name="T11" fmla="*/ 8 h 54"/>
                <a:gd name="T12" fmla="*/ 95 w 109"/>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109" h="54">
                  <a:moveTo>
                    <a:pt x="95" y="2"/>
                  </a:moveTo>
                  <a:cubicBezTo>
                    <a:pt x="8" y="34"/>
                    <a:pt x="8" y="34"/>
                    <a:pt x="8" y="34"/>
                  </a:cubicBezTo>
                  <a:cubicBezTo>
                    <a:pt x="3" y="36"/>
                    <a:pt x="0" y="41"/>
                    <a:pt x="2" y="47"/>
                  </a:cubicBezTo>
                  <a:cubicBezTo>
                    <a:pt x="4" y="52"/>
                    <a:pt x="10" y="54"/>
                    <a:pt x="15" y="53"/>
                  </a:cubicBezTo>
                  <a:cubicBezTo>
                    <a:pt x="102" y="20"/>
                    <a:pt x="102" y="20"/>
                    <a:pt x="102" y="20"/>
                  </a:cubicBezTo>
                  <a:cubicBezTo>
                    <a:pt x="107" y="19"/>
                    <a:pt x="109" y="13"/>
                    <a:pt x="107" y="8"/>
                  </a:cubicBezTo>
                  <a:cubicBezTo>
                    <a:pt x="106" y="2"/>
                    <a:pt x="100" y="0"/>
                    <a:pt x="9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67" name="Freeform 131"/>
            <p:cNvSpPr>
              <a:spLocks/>
            </p:cNvSpPr>
            <p:nvPr/>
          </p:nvSpPr>
          <p:spPr bwMode="black">
            <a:xfrm>
              <a:off x="307975" y="2882900"/>
              <a:ext cx="428625" cy="76200"/>
            </a:xfrm>
            <a:custGeom>
              <a:avLst/>
              <a:gdLst>
                <a:gd name="T0" fmla="*/ 104 w 114"/>
                <a:gd name="T1" fmla="*/ 0 h 20"/>
                <a:gd name="T2" fmla="*/ 10 w 114"/>
                <a:gd name="T3" fmla="*/ 0 h 20"/>
                <a:gd name="T4" fmla="*/ 0 w 114"/>
                <a:gd name="T5" fmla="*/ 10 h 20"/>
                <a:gd name="T6" fmla="*/ 10 w 114"/>
                <a:gd name="T7" fmla="*/ 20 h 20"/>
                <a:gd name="T8" fmla="*/ 104 w 114"/>
                <a:gd name="T9" fmla="*/ 20 h 20"/>
                <a:gd name="T10" fmla="*/ 114 w 114"/>
                <a:gd name="T11" fmla="*/ 10 h 20"/>
                <a:gd name="T12" fmla="*/ 104 w 114"/>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14" h="20">
                  <a:moveTo>
                    <a:pt x="104" y="0"/>
                  </a:moveTo>
                  <a:cubicBezTo>
                    <a:pt x="10" y="0"/>
                    <a:pt x="10" y="0"/>
                    <a:pt x="10" y="0"/>
                  </a:cubicBezTo>
                  <a:cubicBezTo>
                    <a:pt x="5" y="0"/>
                    <a:pt x="0" y="4"/>
                    <a:pt x="0" y="10"/>
                  </a:cubicBezTo>
                  <a:cubicBezTo>
                    <a:pt x="0" y="15"/>
                    <a:pt x="5" y="20"/>
                    <a:pt x="10" y="20"/>
                  </a:cubicBezTo>
                  <a:cubicBezTo>
                    <a:pt x="104" y="20"/>
                    <a:pt x="104" y="20"/>
                    <a:pt x="104" y="20"/>
                  </a:cubicBezTo>
                  <a:cubicBezTo>
                    <a:pt x="110" y="20"/>
                    <a:pt x="114" y="15"/>
                    <a:pt x="114" y="10"/>
                  </a:cubicBezTo>
                  <a:cubicBezTo>
                    <a:pt x="114" y="4"/>
                    <a:pt x="110" y="0"/>
                    <a:pt x="10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68" name="Freeform 132"/>
            <p:cNvSpPr>
              <a:spLocks/>
            </p:cNvSpPr>
            <p:nvPr/>
          </p:nvSpPr>
          <p:spPr bwMode="black">
            <a:xfrm>
              <a:off x="1246188" y="2549525"/>
              <a:ext cx="409575" cy="206375"/>
            </a:xfrm>
            <a:custGeom>
              <a:avLst/>
              <a:gdLst>
                <a:gd name="T0" fmla="*/ 14 w 109"/>
                <a:gd name="T1" fmla="*/ 53 h 55"/>
                <a:gd name="T2" fmla="*/ 101 w 109"/>
                <a:gd name="T3" fmla="*/ 21 h 55"/>
                <a:gd name="T4" fmla="*/ 107 w 109"/>
                <a:gd name="T5" fmla="*/ 8 h 55"/>
                <a:gd name="T6" fmla="*/ 94 w 109"/>
                <a:gd name="T7" fmla="*/ 2 h 55"/>
                <a:gd name="T8" fmla="*/ 7 w 109"/>
                <a:gd name="T9" fmla="*/ 34 h 55"/>
                <a:gd name="T10" fmla="*/ 2 w 109"/>
                <a:gd name="T11" fmla="*/ 47 h 55"/>
                <a:gd name="T12" fmla="*/ 14 w 109"/>
                <a:gd name="T13" fmla="*/ 53 h 55"/>
              </a:gdLst>
              <a:ahLst/>
              <a:cxnLst>
                <a:cxn ang="0">
                  <a:pos x="T0" y="T1"/>
                </a:cxn>
                <a:cxn ang="0">
                  <a:pos x="T2" y="T3"/>
                </a:cxn>
                <a:cxn ang="0">
                  <a:pos x="T4" y="T5"/>
                </a:cxn>
                <a:cxn ang="0">
                  <a:pos x="T6" y="T7"/>
                </a:cxn>
                <a:cxn ang="0">
                  <a:pos x="T8" y="T9"/>
                </a:cxn>
                <a:cxn ang="0">
                  <a:pos x="T10" y="T11"/>
                </a:cxn>
                <a:cxn ang="0">
                  <a:pos x="T12" y="T13"/>
                </a:cxn>
              </a:cxnLst>
              <a:rect l="0" t="0" r="r" b="b"/>
              <a:pathLst>
                <a:path w="109" h="55">
                  <a:moveTo>
                    <a:pt x="14" y="53"/>
                  </a:moveTo>
                  <a:cubicBezTo>
                    <a:pt x="101" y="21"/>
                    <a:pt x="101" y="21"/>
                    <a:pt x="101" y="21"/>
                  </a:cubicBezTo>
                  <a:cubicBezTo>
                    <a:pt x="106" y="19"/>
                    <a:pt x="109" y="13"/>
                    <a:pt x="107" y="8"/>
                  </a:cubicBezTo>
                  <a:cubicBezTo>
                    <a:pt x="105" y="3"/>
                    <a:pt x="99" y="0"/>
                    <a:pt x="94" y="2"/>
                  </a:cubicBezTo>
                  <a:cubicBezTo>
                    <a:pt x="7" y="34"/>
                    <a:pt x="7" y="34"/>
                    <a:pt x="7" y="34"/>
                  </a:cubicBezTo>
                  <a:cubicBezTo>
                    <a:pt x="2" y="36"/>
                    <a:pt x="0" y="42"/>
                    <a:pt x="2" y="47"/>
                  </a:cubicBezTo>
                  <a:cubicBezTo>
                    <a:pt x="3" y="52"/>
                    <a:pt x="9" y="55"/>
                    <a:pt x="1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69" name="Freeform 133"/>
            <p:cNvSpPr>
              <a:spLocks/>
            </p:cNvSpPr>
            <p:nvPr/>
          </p:nvSpPr>
          <p:spPr bwMode="black">
            <a:xfrm>
              <a:off x="1193800" y="3063875"/>
              <a:ext cx="409575" cy="201613"/>
            </a:xfrm>
            <a:custGeom>
              <a:avLst/>
              <a:gdLst>
                <a:gd name="T0" fmla="*/ 8 w 109"/>
                <a:gd name="T1" fmla="*/ 20 h 54"/>
                <a:gd name="T2" fmla="*/ 94 w 109"/>
                <a:gd name="T3" fmla="*/ 53 h 54"/>
                <a:gd name="T4" fmla="*/ 107 w 109"/>
                <a:gd name="T5" fmla="*/ 47 h 54"/>
                <a:gd name="T6" fmla="*/ 101 w 109"/>
                <a:gd name="T7" fmla="*/ 34 h 54"/>
                <a:gd name="T8" fmla="*/ 14 w 109"/>
                <a:gd name="T9" fmla="*/ 2 h 54"/>
                <a:gd name="T10" fmla="*/ 2 w 109"/>
                <a:gd name="T11" fmla="*/ 8 h 54"/>
                <a:gd name="T12" fmla="*/ 8 w 109"/>
                <a:gd name="T13" fmla="*/ 20 h 54"/>
              </a:gdLst>
              <a:ahLst/>
              <a:cxnLst>
                <a:cxn ang="0">
                  <a:pos x="T0" y="T1"/>
                </a:cxn>
                <a:cxn ang="0">
                  <a:pos x="T2" y="T3"/>
                </a:cxn>
                <a:cxn ang="0">
                  <a:pos x="T4" y="T5"/>
                </a:cxn>
                <a:cxn ang="0">
                  <a:pos x="T6" y="T7"/>
                </a:cxn>
                <a:cxn ang="0">
                  <a:pos x="T8" y="T9"/>
                </a:cxn>
                <a:cxn ang="0">
                  <a:pos x="T10" y="T11"/>
                </a:cxn>
                <a:cxn ang="0">
                  <a:pos x="T12" y="T13"/>
                </a:cxn>
              </a:cxnLst>
              <a:rect l="0" t="0" r="r" b="b"/>
              <a:pathLst>
                <a:path w="109" h="54">
                  <a:moveTo>
                    <a:pt x="8" y="20"/>
                  </a:moveTo>
                  <a:cubicBezTo>
                    <a:pt x="94" y="53"/>
                    <a:pt x="94" y="53"/>
                    <a:pt x="94" y="53"/>
                  </a:cubicBezTo>
                  <a:cubicBezTo>
                    <a:pt x="99" y="54"/>
                    <a:pt x="105" y="52"/>
                    <a:pt x="107" y="47"/>
                  </a:cubicBezTo>
                  <a:cubicBezTo>
                    <a:pt x="109" y="41"/>
                    <a:pt x="106" y="36"/>
                    <a:pt x="101" y="34"/>
                  </a:cubicBezTo>
                  <a:cubicBezTo>
                    <a:pt x="14" y="2"/>
                    <a:pt x="14" y="2"/>
                    <a:pt x="14" y="2"/>
                  </a:cubicBezTo>
                  <a:cubicBezTo>
                    <a:pt x="9" y="0"/>
                    <a:pt x="4" y="2"/>
                    <a:pt x="2" y="8"/>
                  </a:cubicBezTo>
                  <a:cubicBezTo>
                    <a:pt x="0" y="13"/>
                    <a:pt x="2" y="19"/>
                    <a:pt x="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sp>
          <p:nvSpPr>
            <p:cNvPr id="170" name="Freeform 134"/>
            <p:cNvSpPr>
              <a:spLocks/>
            </p:cNvSpPr>
            <p:nvPr/>
          </p:nvSpPr>
          <p:spPr bwMode="black">
            <a:xfrm>
              <a:off x="1257300" y="2882900"/>
              <a:ext cx="428625" cy="76200"/>
            </a:xfrm>
            <a:custGeom>
              <a:avLst/>
              <a:gdLst>
                <a:gd name="T0" fmla="*/ 10 w 114"/>
                <a:gd name="T1" fmla="*/ 20 h 20"/>
                <a:gd name="T2" fmla="*/ 104 w 114"/>
                <a:gd name="T3" fmla="*/ 20 h 20"/>
                <a:gd name="T4" fmla="*/ 114 w 114"/>
                <a:gd name="T5" fmla="*/ 10 h 20"/>
                <a:gd name="T6" fmla="*/ 104 w 114"/>
                <a:gd name="T7" fmla="*/ 0 h 20"/>
                <a:gd name="T8" fmla="*/ 10 w 114"/>
                <a:gd name="T9" fmla="*/ 0 h 20"/>
                <a:gd name="T10" fmla="*/ 0 w 114"/>
                <a:gd name="T11" fmla="*/ 10 h 20"/>
                <a:gd name="T12" fmla="*/ 10 w 11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14" h="20">
                  <a:moveTo>
                    <a:pt x="10" y="20"/>
                  </a:moveTo>
                  <a:cubicBezTo>
                    <a:pt x="104" y="20"/>
                    <a:pt x="104" y="20"/>
                    <a:pt x="104" y="20"/>
                  </a:cubicBezTo>
                  <a:cubicBezTo>
                    <a:pt x="109" y="20"/>
                    <a:pt x="114" y="15"/>
                    <a:pt x="114" y="10"/>
                  </a:cubicBezTo>
                  <a:cubicBezTo>
                    <a:pt x="114" y="4"/>
                    <a:pt x="109" y="0"/>
                    <a:pt x="104" y="0"/>
                  </a:cubicBezTo>
                  <a:cubicBezTo>
                    <a:pt x="10" y="0"/>
                    <a:pt x="10" y="0"/>
                    <a:pt x="10" y="0"/>
                  </a:cubicBezTo>
                  <a:cubicBezTo>
                    <a:pt x="4" y="0"/>
                    <a:pt x="0" y="4"/>
                    <a:pt x="0" y="10"/>
                  </a:cubicBezTo>
                  <a:cubicBezTo>
                    <a:pt x="0" y="15"/>
                    <a:pt x="4" y="20"/>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568" kern="0">
                <a:solidFill>
                  <a:srgbClr val="505050"/>
                </a:solidFill>
              </a:endParaRPr>
            </a:p>
          </p:txBody>
        </p:sp>
      </p:grpSp>
      <p:sp>
        <p:nvSpPr>
          <p:cNvPr id="171" name="TextBox 170"/>
          <p:cNvSpPr txBox="1"/>
          <p:nvPr/>
        </p:nvSpPr>
        <p:spPr>
          <a:xfrm>
            <a:off x="6153553" y="2402455"/>
            <a:ext cx="2834975" cy="823593"/>
          </a:xfrm>
          <a:prstGeom prst="rect">
            <a:avLst/>
          </a:prstGeom>
        </p:spPr>
        <p:txBody>
          <a:bodyPr vert="horz" wrap="square" lIns="91427" tIns="91427" rIns="91427" bIns="91427" rtlCol="0" anchor="t">
            <a:noAutofit/>
          </a:bodyPr>
          <a:lstStyle/>
          <a:p>
            <a:pPr algn="ctr" defTabSz="896386">
              <a:defRPr/>
            </a:pPr>
            <a:r>
              <a:rPr lang="en-US" sz="1568" kern="0" dirty="0">
                <a:solidFill>
                  <a:srgbClr val="525252"/>
                </a:solidFill>
                <a:ea typeface="Segoe UI" pitchFamily="34" charset="0"/>
                <a:cs typeface="Segoe UI Semibold" panose="020B0702040204020203" pitchFamily="34" charset="0"/>
              </a:rPr>
              <a:t>…</a:t>
            </a:r>
            <a:r>
              <a:rPr lang="en-US" sz="1568" b="1" kern="0" dirty="0">
                <a:solidFill>
                  <a:srgbClr val="0078D7"/>
                </a:solidFill>
                <a:ea typeface="Segoe UI" pitchFamily="34" charset="0"/>
                <a:cs typeface="Segoe UI Semibold" panose="020B0702040204020203" pitchFamily="34" charset="0"/>
              </a:rPr>
              <a:t>11 people </a:t>
            </a:r>
            <a:r>
              <a:rPr lang="en-US" sz="1568" kern="0" dirty="0">
                <a:solidFill>
                  <a:srgbClr val="525252"/>
                </a:solidFill>
                <a:ea typeface="Segoe UI" pitchFamily="34" charset="0"/>
                <a:cs typeface="Segoe UI Semibold" panose="020B0702040204020203" pitchFamily="34" charset="0"/>
              </a:rPr>
              <a:t>will open the attachment…</a:t>
            </a:r>
          </a:p>
        </p:txBody>
      </p:sp>
      <p:grpSp>
        <p:nvGrpSpPr>
          <p:cNvPr id="172" name="Group 171"/>
          <p:cNvGrpSpPr/>
          <p:nvPr/>
        </p:nvGrpSpPr>
        <p:grpSpPr>
          <a:xfrm>
            <a:off x="7071408" y="3570627"/>
            <a:ext cx="999266" cy="1041014"/>
            <a:chOff x="7172196" y="3365957"/>
            <a:chExt cx="1019303" cy="1061888"/>
          </a:xfrm>
        </p:grpSpPr>
        <p:sp>
          <p:nvSpPr>
            <p:cNvPr id="173" name="Freeform 131"/>
            <p:cNvSpPr>
              <a:spLocks/>
            </p:cNvSpPr>
            <p:nvPr/>
          </p:nvSpPr>
          <p:spPr bwMode="auto">
            <a:xfrm>
              <a:off x="7172196" y="3365957"/>
              <a:ext cx="918312" cy="900218"/>
            </a:xfrm>
            <a:custGeom>
              <a:avLst/>
              <a:gdLst>
                <a:gd name="T0" fmla="*/ 49 w 76"/>
                <a:gd name="T1" fmla="*/ 49 h 76"/>
                <a:gd name="T2" fmla="*/ 47 w 76"/>
                <a:gd name="T3" fmla="*/ 39 h 76"/>
                <a:gd name="T4" fmla="*/ 55 w 76"/>
                <a:gd name="T5" fmla="*/ 19 h 76"/>
                <a:gd name="T6" fmla="*/ 38 w 76"/>
                <a:gd name="T7" fmla="*/ 0 h 76"/>
                <a:gd name="T8" fmla="*/ 21 w 76"/>
                <a:gd name="T9" fmla="*/ 19 h 76"/>
                <a:gd name="T10" fmla="*/ 29 w 76"/>
                <a:gd name="T11" fmla="*/ 39 h 76"/>
                <a:gd name="T12" fmla="*/ 29 w 76"/>
                <a:gd name="T13" fmla="*/ 39 h 76"/>
                <a:gd name="T14" fmla="*/ 27 w 76"/>
                <a:gd name="T15" fmla="*/ 49 h 76"/>
                <a:gd name="T16" fmla="*/ 0 w 76"/>
                <a:gd name="T17" fmla="*/ 67 h 76"/>
                <a:gd name="T18" fmla="*/ 38 w 76"/>
                <a:gd name="T19" fmla="*/ 76 h 76"/>
                <a:gd name="T20" fmla="*/ 76 w 76"/>
                <a:gd name="T21" fmla="*/ 67 h 76"/>
                <a:gd name="T22" fmla="*/ 49 w 76"/>
                <a:gd name="T23"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76">
                  <a:moveTo>
                    <a:pt x="49" y="49"/>
                  </a:moveTo>
                  <a:cubicBezTo>
                    <a:pt x="45" y="48"/>
                    <a:pt x="43" y="42"/>
                    <a:pt x="47" y="39"/>
                  </a:cubicBezTo>
                  <a:cubicBezTo>
                    <a:pt x="52" y="34"/>
                    <a:pt x="55" y="27"/>
                    <a:pt x="55" y="19"/>
                  </a:cubicBezTo>
                  <a:cubicBezTo>
                    <a:pt x="55" y="7"/>
                    <a:pt x="47" y="0"/>
                    <a:pt x="38" y="0"/>
                  </a:cubicBezTo>
                  <a:cubicBezTo>
                    <a:pt x="29" y="0"/>
                    <a:pt x="21" y="7"/>
                    <a:pt x="21" y="19"/>
                  </a:cubicBezTo>
                  <a:cubicBezTo>
                    <a:pt x="21" y="27"/>
                    <a:pt x="24" y="34"/>
                    <a:pt x="29" y="39"/>
                  </a:cubicBezTo>
                  <a:cubicBezTo>
                    <a:pt x="29" y="39"/>
                    <a:pt x="29" y="39"/>
                    <a:pt x="29" y="39"/>
                  </a:cubicBezTo>
                  <a:cubicBezTo>
                    <a:pt x="33" y="42"/>
                    <a:pt x="31" y="48"/>
                    <a:pt x="27" y="49"/>
                  </a:cubicBezTo>
                  <a:cubicBezTo>
                    <a:pt x="11" y="52"/>
                    <a:pt x="0" y="60"/>
                    <a:pt x="0" y="67"/>
                  </a:cubicBezTo>
                  <a:cubicBezTo>
                    <a:pt x="0" y="74"/>
                    <a:pt x="17" y="76"/>
                    <a:pt x="38" y="76"/>
                  </a:cubicBezTo>
                  <a:cubicBezTo>
                    <a:pt x="59" y="76"/>
                    <a:pt x="76" y="74"/>
                    <a:pt x="76" y="67"/>
                  </a:cubicBezTo>
                  <a:cubicBezTo>
                    <a:pt x="76" y="60"/>
                    <a:pt x="65" y="52"/>
                    <a:pt x="49" y="49"/>
                  </a:cubicBezTo>
                  <a:close/>
                </a:path>
              </a:pathLst>
            </a:custGeom>
            <a:solidFill>
              <a:srgbClr val="FFFFFF"/>
            </a:solidFill>
            <a:ln w="11113" cap="rnd">
              <a:solidFill>
                <a:srgbClr val="0078D7"/>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grpSp>
          <p:nvGrpSpPr>
            <p:cNvPr id="174" name="Group 173"/>
            <p:cNvGrpSpPr/>
            <p:nvPr/>
          </p:nvGrpSpPr>
          <p:grpSpPr>
            <a:xfrm>
              <a:off x="7579563" y="3843177"/>
              <a:ext cx="611936" cy="584668"/>
              <a:chOff x="6834725" y="3895756"/>
              <a:chExt cx="611936" cy="584668"/>
            </a:xfrm>
          </p:grpSpPr>
          <p:grpSp>
            <p:nvGrpSpPr>
              <p:cNvPr id="175" name="Group 174"/>
              <p:cNvGrpSpPr/>
              <p:nvPr/>
            </p:nvGrpSpPr>
            <p:grpSpPr>
              <a:xfrm>
                <a:off x="6834725" y="3895756"/>
                <a:ext cx="611936" cy="584668"/>
                <a:chOff x="6966144" y="3895756"/>
                <a:chExt cx="611936" cy="584668"/>
              </a:xfrm>
            </p:grpSpPr>
            <p:sp>
              <p:nvSpPr>
                <p:cNvPr id="177" name="Freeform 216"/>
                <p:cNvSpPr>
                  <a:spLocks/>
                </p:cNvSpPr>
                <p:nvPr/>
              </p:nvSpPr>
              <p:spPr bwMode="auto">
                <a:xfrm>
                  <a:off x="6966144" y="4087741"/>
                  <a:ext cx="611934" cy="392683"/>
                </a:xfrm>
                <a:custGeom>
                  <a:avLst/>
                  <a:gdLst>
                    <a:gd name="T0" fmla="*/ 180 w 180"/>
                    <a:gd name="T1" fmla="*/ 0 h 111"/>
                    <a:gd name="T2" fmla="*/ 180 w 180"/>
                    <a:gd name="T3" fmla="*/ 111 h 111"/>
                    <a:gd name="T4" fmla="*/ 0 w 180"/>
                    <a:gd name="T5" fmla="*/ 111 h 111"/>
                    <a:gd name="T6" fmla="*/ 0 w 180"/>
                    <a:gd name="T7" fmla="*/ 0 h 111"/>
                  </a:gdLst>
                  <a:ahLst/>
                  <a:cxnLst>
                    <a:cxn ang="0">
                      <a:pos x="T0" y="T1"/>
                    </a:cxn>
                    <a:cxn ang="0">
                      <a:pos x="T2" y="T3"/>
                    </a:cxn>
                    <a:cxn ang="0">
                      <a:pos x="T4" y="T5"/>
                    </a:cxn>
                    <a:cxn ang="0">
                      <a:pos x="T6" y="T7"/>
                    </a:cxn>
                  </a:cxnLst>
                  <a:rect l="0" t="0" r="r" b="b"/>
                  <a:pathLst>
                    <a:path w="180" h="111">
                      <a:moveTo>
                        <a:pt x="180" y="0"/>
                      </a:moveTo>
                      <a:lnTo>
                        <a:pt x="180" y="111"/>
                      </a:lnTo>
                      <a:lnTo>
                        <a:pt x="0" y="111"/>
                      </a:lnTo>
                      <a:lnTo>
                        <a:pt x="0" y="0"/>
                      </a:lnTo>
                    </a:path>
                  </a:pathLst>
                </a:custGeom>
                <a:solidFill>
                  <a:srgbClr val="D83B01"/>
                </a:solidFill>
                <a:ln w="11113" cap="rnd">
                  <a:solidFill>
                    <a:srgbClr val="FFFFFF"/>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sp>
              <p:nvSpPr>
                <p:cNvPr id="178" name="Freeform 218"/>
                <p:cNvSpPr>
                  <a:spLocks/>
                </p:cNvSpPr>
                <p:nvPr/>
              </p:nvSpPr>
              <p:spPr bwMode="auto">
                <a:xfrm>
                  <a:off x="6966146" y="3895756"/>
                  <a:ext cx="611934" cy="201649"/>
                </a:xfrm>
                <a:custGeom>
                  <a:avLst/>
                  <a:gdLst>
                    <a:gd name="T0" fmla="*/ 180 w 180"/>
                    <a:gd name="T1" fmla="*/ 57 h 57"/>
                    <a:gd name="T2" fmla="*/ 90 w 180"/>
                    <a:gd name="T3" fmla="*/ 0 h 57"/>
                    <a:gd name="T4" fmla="*/ 0 w 180"/>
                    <a:gd name="T5" fmla="*/ 57 h 57"/>
                  </a:gdLst>
                  <a:ahLst/>
                  <a:cxnLst>
                    <a:cxn ang="0">
                      <a:pos x="T0" y="T1"/>
                    </a:cxn>
                    <a:cxn ang="0">
                      <a:pos x="T2" y="T3"/>
                    </a:cxn>
                    <a:cxn ang="0">
                      <a:pos x="T4" y="T5"/>
                    </a:cxn>
                  </a:cxnLst>
                  <a:rect l="0" t="0" r="r" b="b"/>
                  <a:pathLst>
                    <a:path w="180" h="57">
                      <a:moveTo>
                        <a:pt x="180" y="57"/>
                      </a:moveTo>
                      <a:lnTo>
                        <a:pt x="90" y="0"/>
                      </a:lnTo>
                      <a:lnTo>
                        <a:pt x="0" y="57"/>
                      </a:lnTo>
                    </a:path>
                  </a:pathLst>
                </a:custGeom>
                <a:solidFill>
                  <a:srgbClr val="D83B01"/>
                </a:solidFill>
                <a:ln w="11113" cap="rnd">
                  <a:solidFill>
                    <a:srgbClr val="FFFFFF"/>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grpSp>
          <p:sp>
            <p:nvSpPr>
              <p:cNvPr id="176" name="Freeform 217"/>
              <p:cNvSpPr>
                <a:spLocks/>
              </p:cNvSpPr>
              <p:nvPr/>
            </p:nvSpPr>
            <p:spPr bwMode="auto">
              <a:xfrm>
                <a:off x="6834725" y="4087745"/>
                <a:ext cx="611936" cy="191036"/>
              </a:xfrm>
              <a:custGeom>
                <a:avLst/>
                <a:gdLst>
                  <a:gd name="T0" fmla="*/ 0 w 180"/>
                  <a:gd name="T1" fmla="*/ 0 h 54"/>
                  <a:gd name="T2" fmla="*/ 90 w 180"/>
                  <a:gd name="T3" fmla="*/ 54 h 54"/>
                  <a:gd name="T4" fmla="*/ 180 w 180"/>
                  <a:gd name="T5" fmla="*/ 0 h 54"/>
                </a:gdLst>
                <a:ahLst/>
                <a:cxnLst>
                  <a:cxn ang="0">
                    <a:pos x="T0" y="T1"/>
                  </a:cxn>
                  <a:cxn ang="0">
                    <a:pos x="T2" y="T3"/>
                  </a:cxn>
                  <a:cxn ang="0">
                    <a:pos x="T4" y="T5"/>
                  </a:cxn>
                </a:cxnLst>
                <a:rect l="0" t="0" r="r" b="b"/>
                <a:pathLst>
                  <a:path w="180" h="54">
                    <a:moveTo>
                      <a:pt x="0" y="0"/>
                    </a:moveTo>
                    <a:lnTo>
                      <a:pt x="90" y="54"/>
                    </a:lnTo>
                    <a:lnTo>
                      <a:pt x="180" y="0"/>
                    </a:lnTo>
                  </a:path>
                </a:pathLst>
              </a:custGeom>
              <a:solidFill>
                <a:srgbClr val="D83B01"/>
              </a:solidFill>
              <a:ln w="11113" cap="rnd">
                <a:solidFill>
                  <a:srgbClr val="FFFFFF"/>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grpSp>
      </p:grpSp>
      <p:sp>
        <p:nvSpPr>
          <p:cNvPr id="179" name="Oval 299"/>
          <p:cNvSpPr>
            <a:spLocks noChangeArrowheads="1"/>
          </p:cNvSpPr>
          <p:nvPr/>
        </p:nvSpPr>
        <p:spPr bwMode="auto">
          <a:xfrm>
            <a:off x="10109021" y="3630081"/>
            <a:ext cx="809889" cy="809890"/>
          </a:xfrm>
          <a:prstGeom prst="ellipse">
            <a:avLst/>
          </a:prstGeom>
          <a:solidFill>
            <a:srgbClr val="FFFFFF"/>
          </a:solidFill>
          <a:ln w="57150" cap="rnd">
            <a:solidFill>
              <a:srgbClr val="0078D7"/>
            </a:solidFill>
            <a:prstDash val="solid"/>
            <a:round/>
            <a:headEnd/>
            <a:tailEnd/>
          </a:ln>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grpSp>
        <p:nvGrpSpPr>
          <p:cNvPr id="180" name="Group 179"/>
          <p:cNvGrpSpPr/>
          <p:nvPr/>
        </p:nvGrpSpPr>
        <p:grpSpPr>
          <a:xfrm>
            <a:off x="10513965" y="3738008"/>
            <a:ext cx="0" cy="594037"/>
            <a:chOff x="6218238" y="4340229"/>
            <a:chExt cx="0" cy="1135725"/>
          </a:xfrm>
        </p:grpSpPr>
        <p:sp>
          <p:nvSpPr>
            <p:cNvPr id="181" name="Line 300"/>
            <p:cNvSpPr>
              <a:spLocks noChangeShapeType="1"/>
            </p:cNvSpPr>
            <p:nvPr/>
          </p:nvSpPr>
          <p:spPr bwMode="auto">
            <a:xfrm flipV="1">
              <a:off x="6218238" y="4340229"/>
              <a:ext cx="0" cy="568990"/>
            </a:xfrm>
            <a:prstGeom prst="line">
              <a:avLst/>
            </a:prstGeom>
            <a:noFill/>
            <a:ln w="57150"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sp>
          <p:nvSpPr>
            <p:cNvPr id="182" name="Line 300"/>
            <p:cNvSpPr>
              <a:spLocks noChangeShapeType="1"/>
            </p:cNvSpPr>
            <p:nvPr/>
          </p:nvSpPr>
          <p:spPr bwMode="auto">
            <a:xfrm flipV="1">
              <a:off x="6218238" y="4906964"/>
              <a:ext cx="0" cy="568990"/>
            </a:xfrm>
            <a:prstGeom prst="line">
              <a:avLst/>
            </a:prstGeom>
            <a:noFill/>
            <a:ln w="571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grpSp>
      <p:grpSp>
        <p:nvGrpSpPr>
          <p:cNvPr id="183" name="Group 182"/>
          <p:cNvGrpSpPr/>
          <p:nvPr/>
        </p:nvGrpSpPr>
        <p:grpSpPr>
          <a:xfrm>
            <a:off x="10295206" y="3906117"/>
            <a:ext cx="431587" cy="252295"/>
            <a:chOff x="6285917" y="5067300"/>
            <a:chExt cx="440241" cy="257354"/>
          </a:xfrm>
        </p:grpSpPr>
        <p:sp>
          <p:nvSpPr>
            <p:cNvPr id="184" name="Line 303"/>
            <p:cNvSpPr>
              <a:spLocks noChangeShapeType="1"/>
            </p:cNvSpPr>
            <p:nvPr/>
          </p:nvSpPr>
          <p:spPr bwMode="auto">
            <a:xfrm flipV="1">
              <a:off x="6509063" y="5067300"/>
              <a:ext cx="217095" cy="126341"/>
            </a:xfrm>
            <a:prstGeom prst="line">
              <a:avLst/>
            </a:prstGeom>
            <a:noFill/>
            <a:ln w="57150"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sp>
          <p:nvSpPr>
            <p:cNvPr id="185" name="Line 303"/>
            <p:cNvSpPr>
              <a:spLocks noChangeShapeType="1"/>
            </p:cNvSpPr>
            <p:nvPr/>
          </p:nvSpPr>
          <p:spPr bwMode="auto">
            <a:xfrm flipV="1">
              <a:off x="6285917" y="5198313"/>
              <a:ext cx="217095" cy="126341"/>
            </a:xfrm>
            <a:prstGeom prst="line">
              <a:avLst/>
            </a:prstGeom>
            <a:noFill/>
            <a:ln w="57150" cap="rnd">
              <a:noFill/>
              <a:prstDash val="solid"/>
              <a:round/>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grpSp>
      <p:sp>
        <p:nvSpPr>
          <p:cNvPr id="186" name="Oval 185"/>
          <p:cNvSpPr/>
          <p:nvPr/>
        </p:nvSpPr>
        <p:spPr bwMode="auto">
          <a:xfrm>
            <a:off x="10475598" y="3996659"/>
            <a:ext cx="76733" cy="76733"/>
          </a:xfrm>
          <a:prstGeom prst="ellipse">
            <a:avLst/>
          </a:prstGeom>
          <a:solidFill>
            <a:srgbClr val="0078D7"/>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7" name="TextBox 186"/>
          <p:cNvSpPr txBox="1"/>
          <p:nvPr/>
        </p:nvSpPr>
        <p:spPr>
          <a:xfrm>
            <a:off x="9297850" y="2402455"/>
            <a:ext cx="2446550" cy="823593"/>
          </a:xfrm>
          <a:prstGeom prst="rect">
            <a:avLst/>
          </a:prstGeom>
        </p:spPr>
        <p:txBody>
          <a:bodyPr vert="horz" wrap="square" lIns="91427" tIns="91427" rIns="91427" bIns="91427" rtlCol="0" anchor="t">
            <a:noAutofit/>
          </a:bodyPr>
          <a:lstStyle/>
          <a:p>
            <a:pPr algn="ctr" defTabSz="896386">
              <a:defRPr/>
            </a:pPr>
            <a:r>
              <a:rPr lang="en-US" sz="1568" kern="0" dirty="0">
                <a:solidFill>
                  <a:srgbClr val="525252"/>
                </a:solidFill>
                <a:ea typeface="Segoe UI" pitchFamily="34" charset="0"/>
                <a:cs typeface="Segoe UI Semibold" panose="020B0702040204020203" pitchFamily="34" charset="0"/>
              </a:rPr>
              <a:t>…and </a:t>
            </a:r>
            <a:r>
              <a:rPr lang="en-US" sz="1568" b="1" kern="0" dirty="0">
                <a:solidFill>
                  <a:srgbClr val="0078D7"/>
                </a:solidFill>
                <a:ea typeface="Segoe UI" pitchFamily="34" charset="0"/>
                <a:cs typeface="Segoe UI Semibold" panose="020B0702040204020203" pitchFamily="34" charset="0"/>
              </a:rPr>
              <a:t>six</a:t>
            </a:r>
            <a:r>
              <a:rPr lang="en-US" sz="1568" kern="0" dirty="0">
                <a:solidFill>
                  <a:srgbClr val="525252"/>
                </a:solidFill>
                <a:ea typeface="Segoe UI" pitchFamily="34" charset="0"/>
                <a:cs typeface="Segoe UI Semibold" panose="020B0702040204020203" pitchFamily="34" charset="0"/>
              </a:rPr>
              <a:t> will do it in the </a:t>
            </a:r>
            <a:r>
              <a:rPr lang="en-US" sz="1568" b="1" kern="0" dirty="0">
                <a:solidFill>
                  <a:srgbClr val="0078D7"/>
                </a:solidFill>
                <a:ea typeface="Segoe UI" pitchFamily="34" charset="0"/>
                <a:cs typeface="Segoe UI Semibold" panose="020B0702040204020203" pitchFamily="34" charset="0"/>
              </a:rPr>
              <a:t>first hour.</a:t>
            </a:r>
          </a:p>
        </p:txBody>
      </p:sp>
      <p:sp>
        <p:nvSpPr>
          <p:cNvPr id="188" name="Rectangle 187"/>
          <p:cNvSpPr/>
          <p:nvPr/>
        </p:nvSpPr>
        <p:spPr bwMode="auto">
          <a:xfrm>
            <a:off x="1" y="5402053"/>
            <a:ext cx="12191377" cy="44821"/>
          </a:xfrm>
          <a:prstGeom prst="rect">
            <a:avLst/>
          </a:prstGeom>
          <a:solidFill>
            <a:srgbClr val="0078D7"/>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33676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500"/>
                                        <p:tgtEl>
                                          <p:spTgt spid="1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
                                        </p:tgtEl>
                                        <p:attrNameLst>
                                          <p:attrName>style.visibility</p:attrName>
                                        </p:attrNameLst>
                                      </p:cBhvr>
                                      <p:to>
                                        <p:strVal val="visible"/>
                                      </p:to>
                                    </p:set>
                                    <p:animEffect transition="in" filter="fade">
                                      <p:cBhvr>
                                        <p:cTn id="17" dur="500"/>
                                        <p:tgtEl>
                                          <p:spTgt spid="15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par>
                                <p:cTn id="21" presetID="10" presetClass="entr" presetSubtype="0" fill="hold" nodeType="withEffect">
                                  <p:stCondLst>
                                    <p:cond delay="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500"/>
                                        <p:tgtEl>
                                          <p:spTgt spid="17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1"/>
                                        </p:tgtEl>
                                        <p:attrNameLst>
                                          <p:attrName>style.visibility</p:attrName>
                                        </p:attrNameLst>
                                      </p:cBhvr>
                                      <p:to>
                                        <p:strVal val="visible"/>
                                      </p:to>
                                    </p:set>
                                    <p:animEffect transition="in" filter="fade">
                                      <p:cBhvr>
                                        <p:cTn id="26" dur="500"/>
                                        <p:tgtEl>
                                          <p:spTgt spid="171"/>
                                        </p:tgtEl>
                                      </p:cBhvr>
                                    </p:animEffect>
                                  </p:childTnLst>
                                </p:cTn>
                              </p:par>
                            </p:childTnLst>
                          </p:cTn>
                        </p:par>
                        <p:par>
                          <p:cTn id="27" fill="hold">
                            <p:stCondLst>
                              <p:cond delay="500"/>
                            </p:stCondLst>
                            <p:childTnLst>
                              <p:par>
                                <p:cTn id="28" presetID="41" presetClass="path" presetSubtype="0" accel="50000" decel="50000" fill="hold" nodeType="afterEffect">
                                  <p:stCondLst>
                                    <p:cond delay="0"/>
                                  </p:stCondLst>
                                  <p:childTnLst>
                                    <p:animMotion origin="layout" path="M -2.90273E-6 3.47254E-6 L 0.01532 -0.03314 L 0.03064 -0.06605 " pathEditMode="relative" rAng="0" ptsTypes="AAA">
                                      <p:cBhvr>
                                        <p:cTn id="29" dur="750" fill="hold"/>
                                        <p:tgtEl>
                                          <p:spTgt spid="153"/>
                                        </p:tgtEl>
                                        <p:attrNameLst>
                                          <p:attrName>ppt_x</p:attrName>
                                          <p:attrName>ppt_y</p:attrName>
                                        </p:attrNameLst>
                                      </p:cBhvr>
                                      <p:rCtr x="1532" y="-3314"/>
                                    </p:animMotion>
                                    <p:animScale>
                                      <p:cBhvr>
                                        <p:cTn id="30" dur="750" fill="hold">
                                          <p:stCondLst>
                                            <p:cond delay="0"/>
                                          </p:stCondLst>
                                        </p:cTn>
                                        <p:tgtEl>
                                          <p:spTgt spid="153"/>
                                        </p:tgtEl>
                                      </p:cBhvr>
                                      <p:from x="100000" y="100000"/>
                                      <p:to x="100000" y="100000"/>
                                    </p:animScale>
                                    <p:animRot by="0">
                                      <p:cBhvr>
                                        <p:cTn id="31" dur="750" fill="hold">
                                          <p:stCondLst>
                                            <p:cond delay="0"/>
                                          </p:stCondLst>
                                        </p:cTn>
                                        <p:tgtEl>
                                          <p:spTgt spid="153"/>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7"/>
                                        </p:tgtEl>
                                        <p:attrNameLst>
                                          <p:attrName>style.visibility</p:attrName>
                                        </p:attrNameLst>
                                      </p:cBhvr>
                                      <p:to>
                                        <p:strVal val="visible"/>
                                      </p:to>
                                    </p:set>
                                    <p:animEffect transition="in" filter="fade">
                                      <p:cBhvr>
                                        <p:cTn id="36" dur="500"/>
                                        <p:tgtEl>
                                          <p:spTgt spid="18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8"/>
                                        </p:tgtEl>
                                        <p:attrNameLst>
                                          <p:attrName>style.visibility</p:attrName>
                                        </p:attrNameLst>
                                      </p:cBhvr>
                                      <p:to>
                                        <p:strVal val="visible"/>
                                      </p:to>
                                    </p:set>
                                    <p:animEffect transition="in" filter="fade">
                                      <p:cBhvr>
                                        <p:cTn id="39" dur="500"/>
                                        <p:tgtEl>
                                          <p:spTgt spid="128"/>
                                        </p:tgtEl>
                                      </p:cBhvr>
                                    </p:animEffect>
                                  </p:childTnLst>
                                </p:cTn>
                              </p:par>
                              <p:par>
                                <p:cTn id="40" presetID="10" presetClass="entr" presetSubtype="0" fill="hold" nodeType="withEffect">
                                  <p:stCondLst>
                                    <p:cond delay="0"/>
                                  </p:stCondLst>
                                  <p:childTnLst>
                                    <p:set>
                                      <p:cBhvr>
                                        <p:cTn id="41" dur="1" fill="hold">
                                          <p:stCondLst>
                                            <p:cond delay="0"/>
                                          </p:stCondLst>
                                        </p:cTn>
                                        <p:tgtEl>
                                          <p:spTgt spid="180"/>
                                        </p:tgtEl>
                                        <p:attrNameLst>
                                          <p:attrName>style.visibility</p:attrName>
                                        </p:attrNameLst>
                                      </p:cBhvr>
                                      <p:to>
                                        <p:strVal val="visible"/>
                                      </p:to>
                                    </p:set>
                                    <p:animEffect transition="in" filter="fade">
                                      <p:cBhvr>
                                        <p:cTn id="42" dur="500"/>
                                        <p:tgtEl>
                                          <p:spTgt spid="180"/>
                                        </p:tgtEl>
                                      </p:cBhvr>
                                    </p:animEffect>
                                  </p:childTnLst>
                                </p:cTn>
                              </p:par>
                              <p:par>
                                <p:cTn id="43" presetID="10" presetClass="entr" presetSubtype="0" fill="hold" nodeType="with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9"/>
                                        </p:tgtEl>
                                        <p:attrNameLst>
                                          <p:attrName>style.visibility</p:attrName>
                                        </p:attrNameLst>
                                      </p:cBhvr>
                                      <p:to>
                                        <p:strVal val="visible"/>
                                      </p:to>
                                    </p:set>
                                    <p:animEffect transition="in" filter="fade">
                                      <p:cBhvr>
                                        <p:cTn id="48" dur="500"/>
                                        <p:tgtEl>
                                          <p:spTgt spid="17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6"/>
                                        </p:tgtEl>
                                        <p:attrNameLst>
                                          <p:attrName>style.visibility</p:attrName>
                                        </p:attrNameLst>
                                      </p:cBhvr>
                                      <p:to>
                                        <p:strVal val="visible"/>
                                      </p:to>
                                    </p:set>
                                    <p:animEffect transition="in" filter="fade">
                                      <p:cBhvr>
                                        <p:cTn id="51" dur="500"/>
                                        <p:tgtEl>
                                          <p:spTgt spid="186"/>
                                        </p:tgtEl>
                                      </p:cBhvr>
                                    </p:animEffect>
                                  </p:childTnLst>
                                </p:cTn>
                              </p:par>
                            </p:childTnLst>
                          </p:cTn>
                        </p:par>
                        <p:par>
                          <p:cTn id="52" fill="hold">
                            <p:stCondLst>
                              <p:cond delay="500"/>
                            </p:stCondLst>
                            <p:childTnLst>
                              <p:par>
                                <p:cTn id="53" presetID="8" presetClass="emph" presetSubtype="0" accel="26000" decel="26000" fill="hold" nodeType="afterEffect">
                                  <p:stCondLst>
                                    <p:cond delay="0"/>
                                  </p:stCondLst>
                                  <p:childTnLst>
                                    <p:animRot by="21600000">
                                      <p:cBhvr>
                                        <p:cTn id="54" dur="1250" fill="hold"/>
                                        <p:tgtEl>
                                          <p:spTgt spid="180"/>
                                        </p:tgtEl>
                                        <p:attrNameLst>
                                          <p:attrName>r</p:attrName>
                                        </p:attrNameLst>
                                      </p:cBhvr>
                                    </p:animRot>
                                  </p:childTnLst>
                                </p:cTn>
                              </p:par>
                              <p:par>
                                <p:cTn id="55" presetID="8" presetClass="emph" presetSubtype="0" fill="hold" nodeType="withEffect">
                                  <p:stCondLst>
                                    <p:cond delay="0"/>
                                  </p:stCondLst>
                                  <p:childTnLst>
                                    <p:animRot by="1800000">
                                      <p:cBhvr>
                                        <p:cTn id="56" dur="1250" fill="hold"/>
                                        <p:tgtEl>
                                          <p:spTgt spid="1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P spid="171" grpId="0"/>
      <p:bldP spid="179" grpId="0" animBg="1"/>
      <p:bldP spid="186" grpId="0" animBg="1"/>
      <p:bldP spid="18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533182" y="290736"/>
            <a:ext cx="11655078" cy="899537"/>
          </a:xfrm>
          <a:prstGeom prst="rect">
            <a:avLst/>
          </a:prstGeom>
        </p:spPr>
        <p:txBody>
          <a:bodyPr vert="horz" wrap="square" lIns="143428" tIns="89642" rIns="143428" bIns="89642" rtlCol="0" anchor="t">
            <a:noAutofit/>
          </a:bodyPr>
          <a:lstStyle>
            <a:lvl1pPr algn="l" defTabSz="914367" rtl="0" eaLnBrk="1" latinLnBrk="0" hangingPunct="1">
              <a:lnSpc>
                <a:spcPct val="90000"/>
              </a:lnSpc>
              <a:spcBef>
                <a:spcPct val="0"/>
              </a:spcBef>
              <a:buNone/>
              <a:defRPr lang="en-US" sz="4313" b="0" kern="1200" cap="none" spc="-100" baseline="0" dirty="0" smtClean="0">
                <a:ln w="3175">
                  <a:noFill/>
                </a:ln>
                <a:gradFill>
                  <a:gsLst>
                    <a:gs pos="1250">
                      <a:schemeClr val="accent1"/>
                    </a:gs>
                    <a:gs pos="100000">
                      <a:schemeClr val="accent1"/>
                    </a:gs>
                  </a:gsLst>
                  <a:lin ang="5400000" scaled="0"/>
                </a:gradFill>
                <a:effectLst/>
                <a:latin typeface="Segoe UI Light" panose="020B0502040204020203" pitchFamily="34" charset="0"/>
                <a:ea typeface="+mn-ea"/>
                <a:cs typeface="Segoe UI Light" panose="020B0502040204020203" pitchFamily="34" charset="0"/>
              </a:defRPr>
            </a:lvl1pPr>
          </a:lstStyle>
          <a:p>
            <a:pPr defTabSz="896354">
              <a:defRPr/>
            </a:pPr>
            <a:r>
              <a:rPr lang="en-US" sz="4228" spc="-98">
                <a:gradFill>
                  <a:gsLst>
                    <a:gs pos="1250">
                      <a:srgbClr val="0078D7"/>
                    </a:gs>
                    <a:gs pos="100000">
                      <a:srgbClr val="0078D7"/>
                    </a:gs>
                  </a:gsLst>
                  <a:lin ang="5400000" scaled="0"/>
                </a:gradFill>
              </a:rPr>
              <a:t>Data Leakage</a:t>
            </a:r>
          </a:p>
        </p:txBody>
      </p:sp>
      <p:sp>
        <p:nvSpPr>
          <p:cNvPr id="105" name="Rectangle 104"/>
          <p:cNvSpPr/>
          <p:nvPr/>
        </p:nvSpPr>
        <p:spPr bwMode="auto">
          <a:xfrm>
            <a:off x="1" y="6362892"/>
            <a:ext cx="12192000" cy="494622"/>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defRPr/>
            </a:pPr>
            <a:endParaRPr lang="en-US" sz="1765" kern="0" spc="-5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6" name="Rectangle 105"/>
          <p:cNvSpPr/>
          <p:nvPr/>
        </p:nvSpPr>
        <p:spPr>
          <a:xfrm>
            <a:off x="269241" y="6591710"/>
            <a:ext cx="7217458" cy="250710"/>
          </a:xfrm>
          <a:prstGeom prst="rect">
            <a:avLst/>
          </a:prstGeom>
        </p:spPr>
        <p:txBody>
          <a:bodyPr wrap="square">
            <a:spAutoFit/>
          </a:bodyPr>
          <a:lstStyle/>
          <a:p>
            <a:pPr defTabSz="896386">
              <a:defRPr/>
            </a:pPr>
            <a:r>
              <a:rPr lang="en-US" sz="1029" kern="0" baseline="30000" dirty="0">
                <a:solidFill>
                  <a:srgbClr val="FFFFFF"/>
                </a:solidFill>
              </a:rPr>
              <a:t>2</a:t>
            </a:r>
            <a:r>
              <a:rPr lang="en-US" sz="1029" kern="0" dirty="0">
                <a:solidFill>
                  <a:srgbClr val="FFFFFF"/>
                </a:solidFill>
              </a:rPr>
              <a:t>HIPPA Secure Now, “A look at the cost of healthcare data breaches,” Art Gross, March 30, 2012</a:t>
            </a:r>
          </a:p>
        </p:txBody>
      </p:sp>
      <p:sp>
        <p:nvSpPr>
          <p:cNvPr id="107" name="Rectangle 106"/>
          <p:cNvSpPr/>
          <p:nvPr/>
        </p:nvSpPr>
        <p:spPr bwMode="auto">
          <a:xfrm>
            <a:off x="-3740" y="1210763"/>
            <a:ext cx="12192000" cy="68625"/>
          </a:xfrm>
          <a:prstGeom prst="rect">
            <a:avLst/>
          </a:pr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defRPr/>
            </a:pPr>
            <a:endParaRPr lang="en-US" sz="1765" kern="0" spc="-5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08" name="Group 107"/>
          <p:cNvGrpSpPr/>
          <p:nvPr/>
        </p:nvGrpSpPr>
        <p:grpSpPr>
          <a:xfrm>
            <a:off x="4174275" y="1683691"/>
            <a:ext cx="3845772" cy="4435143"/>
            <a:chOff x="4257977" y="1522405"/>
            <a:chExt cx="3922888" cy="4524077"/>
          </a:xfrm>
        </p:grpSpPr>
        <p:sp>
          <p:nvSpPr>
            <p:cNvPr id="109" name="Rectangle 108"/>
            <p:cNvSpPr/>
            <p:nvPr/>
          </p:nvSpPr>
          <p:spPr bwMode="auto">
            <a:xfrm>
              <a:off x="4257977" y="1522405"/>
              <a:ext cx="3922888" cy="4524077"/>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0" name="Oval 109"/>
            <p:cNvSpPr/>
            <p:nvPr/>
          </p:nvSpPr>
          <p:spPr bwMode="auto">
            <a:xfrm>
              <a:off x="5239840" y="1963379"/>
              <a:ext cx="2024560" cy="2302329"/>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1" name="TextBox 110"/>
            <p:cNvSpPr txBox="1"/>
            <p:nvPr/>
          </p:nvSpPr>
          <p:spPr>
            <a:xfrm>
              <a:off x="4362802" y="4984653"/>
              <a:ext cx="3713238" cy="923330"/>
            </a:xfrm>
            <a:prstGeom prst="rect">
              <a:avLst/>
            </a:prstGeom>
            <a:noFill/>
          </p:spPr>
          <p:txBody>
            <a:bodyPr wrap="square" lIns="0" tIns="179285" rIns="0" bIns="179285" rtlCol="0">
              <a:spAutoFit/>
            </a:bodyPr>
            <a:lstStyle/>
            <a:p>
              <a:pPr algn="ctr" defTabSz="896386">
                <a:lnSpc>
                  <a:spcPct val="90000"/>
                </a:lnSpc>
                <a:spcAft>
                  <a:spcPts val="588"/>
                </a:spcAft>
                <a:defRPr/>
              </a:pPr>
              <a:r>
                <a:rPr lang="en-US" sz="1961" kern="0" spc="-98" dirty="0">
                  <a:ln w="3175">
                    <a:noFill/>
                  </a:ln>
                  <a:solidFill>
                    <a:srgbClr val="505050"/>
                  </a:solidFill>
                </a:rPr>
                <a:t>Have accidentally sent sensitive information to the </a:t>
              </a:r>
              <a:r>
                <a:rPr lang="en-US" sz="1961" kern="0" spc="-98" dirty="0">
                  <a:ln w="3175">
                    <a:noFill/>
                  </a:ln>
                  <a:solidFill>
                    <a:srgbClr val="505050"/>
                  </a:solidFill>
                  <a:latin typeface="Segoe UI Semibold" panose="020B0702040204020203" pitchFamily="34" charset="0"/>
                  <a:cs typeface="Segoe UI Semibold" panose="020B0702040204020203" pitchFamily="34" charset="0"/>
                </a:rPr>
                <a:t>wrong person</a:t>
              </a:r>
              <a:r>
                <a:rPr lang="en-US" sz="1961" kern="0" spc="-98" baseline="30000" dirty="0">
                  <a:ln w="3175">
                    <a:noFill/>
                  </a:ln>
                  <a:solidFill>
                    <a:srgbClr val="505050"/>
                  </a:solidFill>
                </a:rPr>
                <a:t>1</a:t>
              </a:r>
            </a:p>
          </p:txBody>
        </p:sp>
        <p:graphicFrame>
          <p:nvGraphicFramePr>
            <p:cNvPr id="112" name="Chart 111"/>
            <p:cNvGraphicFramePr/>
            <p:nvPr>
              <p:extLst/>
            </p:nvPr>
          </p:nvGraphicFramePr>
          <p:xfrm>
            <a:off x="4465897" y="1631981"/>
            <a:ext cx="3507049" cy="3017520"/>
          </p:xfrm>
          <a:graphic>
            <a:graphicData uri="http://schemas.openxmlformats.org/drawingml/2006/chart">
              <c:chart xmlns:c="http://schemas.openxmlformats.org/drawingml/2006/chart" xmlns:r="http://schemas.openxmlformats.org/officeDocument/2006/relationships" r:id="rId3"/>
            </a:graphicData>
          </a:graphic>
        </p:graphicFrame>
        <p:sp>
          <p:nvSpPr>
            <p:cNvPr id="113" name="TextBox 112"/>
            <p:cNvSpPr txBox="1"/>
            <p:nvPr/>
          </p:nvSpPr>
          <p:spPr>
            <a:xfrm>
              <a:off x="5332374" y="2380194"/>
              <a:ext cx="1871266" cy="960263"/>
            </a:xfrm>
            <a:prstGeom prst="rect">
              <a:avLst/>
            </a:prstGeom>
            <a:noFill/>
          </p:spPr>
          <p:txBody>
            <a:bodyPr wrap="square" lIns="179285" tIns="143428" rIns="179285" bIns="143428" rtlCol="0">
              <a:spAutoFit/>
            </a:bodyPr>
            <a:lstStyle/>
            <a:p>
              <a:pPr algn="ctr" defTabSz="896386">
                <a:lnSpc>
                  <a:spcPct val="90000"/>
                </a:lnSpc>
                <a:spcAft>
                  <a:spcPts val="588"/>
                </a:spcAft>
                <a:defRPr/>
              </a:pPr>
              <a:r>
                <a:rPr lang="en-US" sz="4705" b="1" kern="0" spc="-294" dirty="0">
                  <a:ln w="3175">
                    <a:noFill/>
                  </a:ln>
                  <a:solidFill>
                    <a:srgbClr val="505050"/>
                  </a:solidFill>
                </a:rPr>
                <a:t>58%</a:t>
              </a:r>
            </a:p>
          </p:txBody>
        </p:sp>
        <p:sp>
          <p:nvSpPr>
            <p:cNvPr id="114" name="Freeform 103"/>
            <p:cNvSpPr>
              <a:spLocks noChangeAspect="1" noEditPoints="1"/>
            </p:cNvSpPr>
            <p:nvPr/>
          </p:nvSpPr>
          <p:spPr bwMode="black">
            <a:xfrm>
              <a:off x="5943802" y="3306811"/>
              <a:ext cx="548869" cy="548640"/>
            </a:xfrm>
            <a:custGeom>
              <a:avLst/>
              <a:gdLst>
                <a:gd name="T0" fmla="*/ 47 w 95"/>
                <a:gd name="T1" fmla="*/ 0 h 95"/>
                <a:gd name="T2" fmla="*/ 0 w 95"/>
                <a:gd name="T3" fmla="*/ 47 h 95"/>
                <a:gd name="T4" fmla="*/ 47 w 95"/>
                <a:gd name="T5" fmla="*/ 95 h 95"/>
                <a:gd name="T6" fmla="*/ 95 w 95"/>
                <a:gd name="T7" fmla="*/ 47 h 95"/>
                <a:gd name="T8" fmla="*/ 47 w 95"/>
                <a:gd name="T9" fmla="*/ 0 h 95"/>
                <a:gd name="T10" fmla="*/ 24 w 95"/>
                <a:gd name="T11" fmla="*/ 24 h 95"/>
                <a:gd name="T12" fmla="*/ 22 w 95"/>
                <a:gd name="T13" fmla="*/ 20 h 95"/>
                <a:gd name="T14" fmla="*/ 26 w 95"/>
                <a:gd name="T15" fmla="*/ 13 h 95"/>
                <a:gd name="T16" fmla="*/ 34 w 95"/>
                <a:gd name="T17" fmla="*/ 14 h 95"/>
                <a:gd name="T18" fmla="*/ 35 w 95"/>
                <a:gd name="T19" fmla="*/ 18 h 95"/>
                <a:gd name="T20" fmla="*/ 29 w 95"/>
                <a:gd name="T21" fmla="*/ 20 h 95"/>
                <a:gd name="T22" fmla="*/ 24 w 95"/>
                <a:gd name="T23" fmla="*/ 24 h 95"/>
                <a:gd name="T24" fmla="*/ 30 w 95"/>
                <a:gd name="T25" fmla="*/ 43 h 95"/>
                <a:gd name="T26" fmla="*/ 26 w 95"/>
                <a:gd name="T27" fmla="*/ 34 h 95"/>
                <a:gd name="T28" fmla="*/ 30 w 95"/>
                <a:gd name="T29" fmla="*/ 25 h 95"/>
                <a:gd name="T30" fmla="*/ 34 w 95"/>
                <a:gd name="T31" fmla="*/ 34 h 95"/>
                <a:gd name="T32" fmla="*/ 30 w 95"/>
                <a:gd name="T33" fmla="*/ 43 h 95"/>
                <a:gd name="T34" fmla="*/ 47 w 95"/>
                <a:gd name="T35" fmla="*/ 87 h 95"/>
                <a:gd name="T36" fmla="*/ 33 w 95"/>
                <a:gd name="T37" fmla="*/ 75 h 95"/>
                <a:gd name="T38" fmla="*/ 47 w 95"/>
                <a:gd name="T39" fmla="*/ 62 h 95"/>
                <a:gd name="T40" fmla="*/ 61 w 95"/>
                <a:gd name="T41" fmla="*/ 75 h 95"/>
                <a:gd name="T42" fmla="*/ 47 w 95"/>
                <a:gd name="T43" fmla="*/ 87 h 95"/>
                <a:gd name="T44" fmla="*/ 65 w 95"/>
                <a:gd name="T45" fmla="*/ 43 h 95"/>
                <a:gd name="T46" fmla="*/ 61 w 95"/>
                <a:gd name="T47" fmla="*/ 34 h 95"/>
                <a:gd name="T48" fmla="*/ 65 w 95"/>
                <a:gd name="T49" fmla="*/ 25 h 95"/>
                <a:gd name="T50" fmla="*/ 69 w 95"/>
                <a:gd name="T51" fmla="*/ 34 h 95"/>
                <a:gd name="T52" fmla="*/ 65 w 95"/>
                <a:gd name="T53" fmla="*/ 43 h 95"/>
                <a:gd name="T54" fmla="*/ 71 w 95"/>
                <a:gd name="T55" fmla="*/ 24 h 95"/>
                <a:gd name="T56" fmla="*/ 66 w 95"/>
                <a:gd name="T57" fmla="*/ 20 h 95"/>
                <a:gd name="T58" fmla="*/ 59 w 95"/>
                <a:gd name="T59" fmla="*/ 18 h 95"/>
                <a:gd name="T60" fmla="*/ 61 w 95"/>
                <a:gd name="T61" fmla="*/ 14 h 95"/>
                <a:gd name="T62" fmla="*/ 69 w 95"/>
                <a:gd name="T63" fmla="*/ 13 h 95"/>
                <a:gd name="T64" fmla="*/ 73 w 95"/>
                <a:gd name="T65" fmla="*/ 20 h 95"/>
                <a:gd name="T66" fmla="*/ 71 w 95"/>
                <a:gd name="T67" fmla="*/ 2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95">
                  <a:moveTo>
                    <a:pt x="47" y="0"/>
                  </a:moveTo>
                  <a:cubicBezTo>
                    <a:pt x="21" y="0"/>
                    <a:pt x="0" y="21"/>
                    <a:pt x="0" y="47"/>
                  </a:cubicBezTo>
                  <a:cubicBezTo>
                    <a:pt x="0" y="74"/>
                    <a:pt x="21" y="95"/>
                    <a:pt x="47" y="95"/>
                  </a:cubicBezTo>
                  <a:cubicBezTo>
                    <a:pt x="74" y="95"/>
                    <a:pt x="95" y="74"/>
                    <a:pt x="95" y="47"/>
                  </a:cubicBezTo>
                  <a:cubicBezTo>
                    <a:pt x="95" y="21"/>
                    <a:pt x="74" y="0"/>
                    <a:pt x="47" y="0"/>
                  </a:cubicBezTo>
                  <a:close/>
                  <a:moveTo>
                    <a:pt x="24" y="24"/>
                  </a:moveTo>
                  <a:cubicBezTo>
                    <a:pt x="23" y="24"/>
                    <a:pt x="22" y="23"/>
                    <a:pt x="22" y="20"/>
                  </a:cubicBezTo>
                  <a:cubicBezTo>
                    <a:pt x="22" y="18"/>
                    <a:pt x="23" y="15"/>
                    <a:pt x="26" y="13"/>
                  </a:cubicBezTo>
                  <a:cubicBezTo>
                    <a:pt x="29" y="12"/>
                    <a:pt x="32" y="13"/>
                    <a:pt x="34" y="14"/>
                  </a:cubicBezTo>
                  <a:cubicBezTo>
                    <a:pt x="36" y="15"/>
                    <a:pt x="36" y="17"/>
                    <a:pt x="35" y="18"/>
                  </a:cubicBezTo>
                  <a:cubicBezTo>
                    <a:pt x="34" y="19"/>
                    <a:pt x="31" y="18"/>
                    <a:pt x="29" y="20"/>
                  </a:cubicBezTo>
                  <a:cubicBezTo>
                    <a:pt x="27" y="21"/>
                    <a:pt x="26" y="23"/>
                    <a:pt x="24" y="24"/>
                  </a:cubicBezTo>
                  <a:close/>
                  <a:moveTo>
                    <a:pt x="30" y="43"/>
                  </a:moveTo>
                  <a:cubicBezTo>
                    <a:pt x="28" y="43"/>
                    <a:pt x="26" y="39"/>
                    <a:pt x="26" y="34"/>
                  </a:cubicBezTo>
                  <a:cubicBezTo>
                    <a:pt x="26" y="29"/>
                    <a:pt x="28" y="25"/>
                    <a:pt x="30" y="25"/>
                  </a:cubicBezTo>
                  <a:cubicBezTo>
                    <a:pt x="32" y="25"/>
                    <a:pt x="34" y="29"/>
                    <a:pt x="34" y="34"/>
                  </a:cubicBezTo>
                  <a:cubicBezTo>
                    <a:pt x="34" y="39"/>
                    <a:pt x="32" y="43"/>
                    <a:pt x="30" y="43"/>
                  </a:cubicBezTo>
                  <a:close/>
                  <a:moveTo>
                    <a:pt x="47" y="87"/>
                  </a:moveTo>
                  <a:cubicBezTo>
                    <a:pt x="38" y="87"/>
                    <a:pt x="33" y="82"/>
                    <a:pt x="33" y="75"/>
                  </a:cubicBezTo>
                  <a:cubicBezTo>
                    <a:pt x="33" y="68"/>
                    <a:pt x="38" y="62"/>
                    <a:pt x="47" y="62"/>
                  </a:cubicBezTo>
                  <a:cubicBezTo>
                    <a:pt x="57" y="62"/>
                    <a:pt x="61" y="68"/>
                    <a:pt x="61" y="75"/>
                  </a:cubicBezTo>
                  <a:cubicBezTo>
                    <a:pt x="61" y="82"/>
                    <a:pt x="57" y="87"/>
                    <a:pt x="47" y="87"/>
                  </a:cubicBezTo>
                  <a:close/>
                  <a:moveTo>
                    <a:pt x="65" y="43"/>
                  </a:moveTo>
                  <a:cubicBezTo>
                    <a:pt x="63" y="43"/>
                    <a:pt x="61" y="39"/>
                    <a:pt x="61" y="34"/>
                  </a:cubicBezTo>
                  <a:cubicBezTo>
                    <a:pt x="61" y="29"/>
                    <a:pt x="63" y="25"/>
                    <a:pt x="65" y="25"/>
                  </a:cubicBezTo>
                  <a:cubicBezTo>
                    <a:pt x="67" y="25"/>
                    <a:pt x="69" y="29"/>
                    <a:pt x="69" y="34"/>
                  </a:cubicBezTo>
                  <a:cubicBezTo>
                    <a:pt x="69" y="39"/>
                    <a:pt x="67" y="43"/>
                    <a:pt x="65" y="43"/>
                  </a:cubicBezTo>
                  <a:close/>
                  <a:moveTo>
                    <a:pt x="71" y="24"/>
                  </a:moveTo>
                  <a:cubicBezTo>
                    <a:pt x="68" y="23"/>
                    <a:pt x="68" y="21"/>
                    <a:pt x="66" y="20"/>
                  </a:cubicBezTo>
                  <a:cubicBezTo>
                    <a:pt x="63" y="18"/>
                    <a:pt x="61" y="19"/>
                    <a:pt x="59" y="18"/>
                  </a:cubicBezTo>
                  <a:cubicBezTo>
                    <a:pt x="59" y="17"/>
                    <a:pt x="59" y="15"/>
                    <a:pt x="61" y="14"/>
                  </a:cubicBezTo>
                  <a:cubicBezTo>
                    <a:pt x="63" y="13"/>
                    <a:pt x="66" y="12"/>
                    <a:pt x="69" y="13"/>
                  </a:cubicBezTo>
                  <a:cubicBezTo>
                    <a:pt x="72" y="15"/>
                    <a:pt x="73" y="18"/>
                    <a:pt x="73" y="20"/>
                  </a:cubicBezTo>
                  <a:cubicBezTo>
                    <a:pt x="73" y="23"/>
                    <a:pt x="72" y="24"/>
                    <a:pt x="71" y="24"/>
                  </a:cubicBezTo>
                  <a:close/>
                </a:path>
              </a:pathLst>
            </a:custGeom>
            <a:solidFill>
              <a:srgbClr val="505050">
                <a:lumMod val="40000"/>
                <a:lumOff val="60000"/>
              </a:srgbClr>
            </a:solidFill>
            <a:ln>
              <a:noFill/>
            </a:ln>
            <a:extLst/>
          </p:spPr>
          <p:txBody>
            <a:bodyPr vert="horz" wrap="square" lIns="89625" tIns="44813" rIns="89625" bIns="44813" numCol="1" anchor="t" anchorCtr="0" compatLnSpc="1">
              <a:prstTxWarp prst="textNoShape">
                <a:avLst/>
              </a:prstTxWarp>
            </a:bodyPr>
            <a:lstStyle/>
            <a:p>
              <a:pPr defTabSz="896176">
                <a:defRPr/>
              </a:pPr>
              <a:endParaRPr lang="en-US" sz="1765" kern="0" dirty="0">
                <a:solidFill>
                  <a:srgbClr val="000000"/>
                </a:solidFill>
              </a:endParaRPr>
            </a:p>
          </p:txBody>
        </p:sp>
      </p:grpSp>
      <p:grpSp>
        <p:nvGrpSpPr>
          <p:cNvPr id="115" name="Group 114"/>
          <p:cNvGrpSpPr/>
          <p:nvPr/>
        </p:nvGrpSpPr>
        <p:grpSpPr>
          <a:xfrm>
            <a:off x="269241" y="1683691"/>
            <a:ext cx="3845772" cy="4435143"/>
            <a:chOff x="274639" y="1522405"/>
            <a:chExt cx="3922888" cy="4524077"/>
          </a:xfrm>
        </p:grpSpPr>
        <p:sp>
          <p:nvSpPr>
            <p:cNvPr id="116" name="Rectangle 115"/>
            <p:cNvSpPr/>
            <p:nvPr/>
          </p:nvSpPr>
          <p:spPr bwMode="auto">
            <a:xfrm>
              <a:off x="274639" y="1522405"/>
              <a:ext cx="3922888" cy="4524077"/>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7" name="Oval 116"/>
            <p:cNvSpPr/>
            <p:nvPr/>
          </p:nvSpPr>
          <p:spPr bwMode="auto">
            <a:xfrm>
              <a:off x="1176868" y="1963379"/>
              <a:ext cx="2116666" cy="2302329"/>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8" name="TextBox 117"/>
            <p:cNvSpPr txBox="1"/>
            <p:nvPr/>
          </p:nvSpPr>
          <p:spPr>
            <a:xfrm>
              <a:off x="379464" y="4846153"/>
              <a:ext cx="3713238" cy="1200329"/>
            </a:xfrm>
            <a:prstGeom prst="rect">
              <a:avLst/>
            </a:prstGeom>
            <a:noFill/>
          </p:spPr>
          <p:txBody>
            <a:bodyPr wrap="square" lIns="0" tIns="179285" rIns="0" bIns="179285" rtlCol="0">
              <a:spAutoFit/>
            </a:bodyPr>
            <a:lstStyle/>
            <a:p>
              <a:pPr algn="ctr" defTabSz="896386">
                <a:lnSpc>
                  <a:spcPct val="90000"/>
                </a:lnSpc>
                <a:spcAft>
                  <a:spcPts val="588"/>
                </a:spcAft>
                <a:defRPr/>
              </a:pPr>
              <a:r>
                <a:rPr lang="en-US" sz="1961" kern="0" spc="-98" dirty="0">
                  <a:ln w="3175">
                    <a:noFill/>
                  </a:ln>
                  <a:solidFill>
                    <a:srgbClr val="505050"/>
                  </a:solidFill>
                </a:rPr>
                <a:t>…of senior managers admit to </a:t>
              </a:r>
              <a:r>
                <a:rPr lang="en-US" sz="1961" kern="0" spc="-98" dirty="0">
                  <a:ln w="3175">
                    <a:noFill/>
                  </a:ln>
                  <a:solidFill>
                    <a:srgbClr val="505050"/>
                  </a:solidFill>
                  <a:latin typeface="Segoe UI Semibold" panose="020B0702040204020203" pitchFamily="34" charset="0"/>
                  <a:cs typeface="Segoe UI Semibold" panose="020B0702040204020203" pitchFamily="34" charset="0"/>
                </a:rPr>
                <a:t>regularly</a:t>
              </a:r>
              <a:r>
                <a:rPr lang="en-US" sz="1961" kern="0" spc="-98" dirty="0">
                  <a:ln w="3175">
                    <a:noFill/>
                  </a:ln>
                  <a:solidFill>
                    <a:srgbClr val="505050"/>
                  </a:solidFill>
                </a:rPr>
                <a:t> uploading work files to a personal email or cloud account</a:t>
              </a:r>
              <a:r>
                <a:rPr lang="en-US" sz="1961" kern="0" spc="-98" baseline="30000" dirty="0">
                  <a:ln w="3175">
                    <a:noFill/>
                  </a:ln>
                  <a:solidFill>
                    <a:srgbClr val="505050"/>
                  </a:solidFill>
                </a:rPr>
                <a:t>1</a:t>
              </a:r>
            </a:p>
          </p:txBody>
        </p:sp>
        <p:graphicFrame>
          <p:nvGraphicFramePr>
            <p:cNvPr id="119" name="Chart 118"/>
            <p:cNvGraphicFramePr/>
            <p:nvPr>
              <p:extLst/>
            </p:nvPr>
          </p:nvGraphicFramePr>
          <p:xfrm>
            <a:off x="482559" y="1631981"/>
            <a:ext cx="3507049" cy="3017520"/>
          </p:xfrm>
          <a:graphic>
            <a:graphicData uri="http://schemas.openxmlformats.org/drawingml/2006/chart">
              <c:chart xmlns:c="http://schemas.openxmlformats.org/drawingml/2006/chart" xmlns:r="http://schemas.openxmlformats.org/officeDocument/2006/relationships" r:id="rId4"/>
            </a:graphicData>
          </a:graphic>
        </p:graphicFrame>
        <p:sp>
          <p:nvSpPr>
            <p:cNvPr id="120" name="TextBox 119"/>
            <p:cNvSpPr txBox="1"/>
            <p:nvPr/>
          </p:nvSpPr>
          <p:spPr>
            <a:xfrm>
              <a:off x="1409486" y="2380194"/>
              <a:ext cx="1750366" cy="960263"/>
            </a:xfrm>
            <a:prstGeom prst="rect">
              <a:avLst/>
            </a:prstGeom>
            <a:noFill/>
          </p:spPr>
          <p:txBody>
            <a:bodyPr wrap="square" lIns="179285" tIns="143428" rIns="179285" bIns="143428" rtlCol="0">
              <a:spAutoFit/>
            </a:bodyPr>
            <a:lstStyle/>
            <a:p>
              <a:pPr algn="ctr" defTabSz="896386">
                <a:lnSpc>
                  <a:spcPct val="90000"/>
                </a:lnSpc>
                <a:spcAft>
                  <a:spcPts val="588"/>
                </a:spcAft>
                <a:defRPr/>
              </a:pPr>
              <a:r>
                <a:rPr lang="en-US" sz="4705" b="1" kern="0" spc="-294" dirty="0">
                  <a:ln w="3175">
                    <a:noFill/>
                  </a:ln>
                  <a:solidFill>
                    <a:srgbClr val="505050"/>
                  </a:solidFill>
                </a:rPr>
                <a:t>87%</a:t>
              </a:r>
            </a:p>
          </p:txBody>
        </p:sp>
        <p:sp>
          <p:nvSpPr>
            <p:cNvPr id="121" name="Freeform 22"/>
            <p:cNvSpPr>
              <a:spLocks noChangeAspect="1" noEditPoints="1"/>
            </p:cNvSpPr>
            <p:nvPr/>
          </p:nvSpPr>
          <p:spPr bwMode="black">
            <a:xfrm>
              <a:off x="2219181" y="3298172"/>
              <a:ext cx="524019" cy="381510"/>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rgbClr val="505050">
                <a:lumMod val="40000"/>
                <a:lumOff val="60000"/>
              </a:srgbClr>
            </a:solidFill>
            <a:ln>
              <a:noFill/>
            </a:ln>
          </p:spPr>
          <p:txBody>
            <a:bodyPr vert="horz" wrap="square" lIns="87859" tIns="43930" rIns="87859" bIns="43930" numCol="1" anchor="t" anchorCtr="0" compatLnSpc="1">
              <a:prstTxWarp prst="textNoShape">
                <a:avLst/>
              </a:prstTxWarp>
            </a:bodyPr>
            <a:lstStyle/>
            <a:p>
              <a:pPr defTabSz="896176">
                <a:defRPr/>
              </a:pPr>
              <a:endParaRPr lang="en-US" sz="1765" kern="0" dirty="0">
                <a:solidFill>
                  <a:srgbClr val="FFFFFF"/>
                </a:solidFill>
              </a:endParaRPr>
            </a:p>
          </p:txBody>
        </p:sp>
        <p:sp>
          <p:nvSpPr>
            <p:cNvPr id="122" name="Freeform 121"/>
            <p:cNvSpPr>
              <a:spLocks noChangeAspect="1"/>
            </p:cNvSpPr>
            <p:nvPr/>
          </p:nvSpPr>
          <p:spPr bwMode="black">
            <a:xfrm>
              <a:off x="1739815" y="3350973"/>
              <a:ext cx="354859" cy="314979"/>
            </a:xfrm>
            <a:custGeom>
              <a:avLst/>
              <a:gdLst>
                <a:gd name="connsiteX0" fmla="*/ 444931 w 444931"/>
                <a:gd name="connsiteY0" fmla="*/ 85811 h 316789"/>
                <a:gd name="connsiteX1" fmla="*/ 444931 w 444931"/>
                <a:gd name="connsiteY1" fmla="*/ 316789 h 316789"/>
                <a:gd name="connsiteX2" fmla="*/ 0 w 444931"/>
                <a:gd name="connsiteY2" fmla="*/ 316789 h 316789"/>
                <a:gd name="connsiteX3" fmla="*/ 0 w 444931"/>
                <a:gd name="connsiteY3" fmla="*/ 90868 h 316789"/>
                <a:gd name="connsiteX4" fmla="*/ 216980 w 444931"/>
                <a:gd name="connsiteY4" fmla="*/ 211312 h 316789"/>
                <a:gd name="connsiteX5" fmla="*/ 217910 w 444931"/>
                <a:gd name="connsiteY5" fmla="*/ 209638 h 316789"/>
                <a:gd name="connsiteX6" fmla="*/ 218839 w 444931"/>
                <a:gd name="connsiteY6" fmla="*/ 211313 h 316789"/>
                <a:gd name="connsiteX7" fmla="*/ 0 w 444931"/>
                <a:gd name="connsiteY7" fmla="*/ 0 h 316789"/>
                <a:gd name="connsiteX8" fmla="*/ 444931 w 444931"/>
                <a:gd name="connsiteY8" fmla="*/ 0 h 316789"/>
                <a:gd name="connsiteX9" fmla="*/ 444931 w 444931"/>
                <a:gd name="connsiteY9" fmla="*/ 33520 h 316789"/>
                <a:gd name="connsiteX10" fmla="*/ 217910 w 444931"/>
                <a:gd name="connsiteY10" fmla="*/ 159538 h 316789"/>
                <a:gd name="connsiteX11" fmla="*/ 0 w 444931"/>
                <a:gd name="connsiteY11" fmla="*/ 38578 h 3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931" h="316789">
                  <a:moveTo>
                    <a:pt x="444931" y="85811"/>
                  </a:moveTo>
                  <a:lnTo>
                    <a:pt x="444931" y="316789"/>
                  </a:lnTo>
                  <a:lnTo>
                    <a:pt x="0" y="316789"/>
                  </a:lnTo>
                  <a:lnTo>
                    <a:pt x="0" y="90868"/>
                  </a:lnTo>
                  <a:lnTo>
                    <a:pt x="216980" y="211312"/>
                  </a:lnTo>
                  <a:lnTo>
                    <a:pt x="217910" y="209638"/>
                  </a:lnTo>
                  <a:lnTo>
                    <a:pt x="218839" y="211313"/>
                  </a:lnTo>
                  <a:close/>
                  <a:moveTo>
                    <a:pt x="0" y="0"/>
                  </a:moveTo>
                  <a:lnTo>
                    <a:pt x="444931" y="0"/>
                  </a:lnTo>
                  <a:lnTo>
                    <a:pt x="444931" y="33520"/>
                  </a:lnTo>
                  <a:lnTo>
                    <a:pt x="217910" y="159538"/>
                  </a:lnTo>
                  <a:lnTo>
                    <a:pt x="0" y="38578"/>
                  </a:lnTo>
                  <a:close/>
                </a:path>
              </a:pathLst>
            </a:custGeom>
            <a:solidFill>
              <a:srgbClr val="505050">
                <a:lumMod val="40000"/>
                <a:lumOff val="60000"/>
              </a:srgbClr>
            </a:solidFill>
            <a:ln w="9525" cap="flat" cmpd="sng" algn="ctr">
              <a:noFill/>
              <a:prstDash val="solid"/>
              <a:headEnd type="none" w="med" len="med"/>
              <a:tailEnd type="none" w="med" len="med"/>
            </a:ln>
            <a:effectLst/>
          </p:spPr>
          <p:txBody>
            <a:bodyPr rot="0" spcFirstLastPara="0" vertOverflow="overflow" horzOverflow="overflow" vert="horz" wrap="square" lIns="175717" tIns="140573" rIns="175717" bIns="140573" numCol="1" spcCol="0" rtlCol="0" fromWordArt="0" anchor="t" anchorCtr="0" forceAA="0" compatLnSpc="1">
              <a:prstTxWarp prst="textNoShape">
                <a:avLst/>
              </a:prstTxWarp>
              <a:noAutofit/>
            </a:bodyPr>
            <a:lstStyle/>
            <a:p>
              <a:pPr algn="ctr" defTabSz="89591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23" name="Group 122"/>
          <p:cNvGrpSpPr/>
          <p:nvPr/>
        </p:nvGrpSpPr>
        <p:grpSpPr>
          <a:xfrm>
            <a:off x="8079309" y="1683691"/>
            <a:ext cx="3845772" cy="4435143"/>
            <a:chOff x="8241315" y="1522405"/>
            <a:chExt cx="3922888" cy="4524077"/>
          </a:xfrm>
        </p:grpSpPr>
        <p:grpSp>
          <p:nvGrpSpPr>
            <p:cNvPr id="124" name="Group 123"/>
            <p:cNvGrpSpPr/>
            <p:nvPr/>
          </p:nvGrpSpPr>
          <p:grpSpPr>
            <a:xfrm>
              <a:off x="8241315" y="1522405"/>
              <a:ext cx="3922888" cy="4524077"/>
              <a:chOff x="4257977" y="1522405"/>
              <a:chExt cx="3922888" cy="4524077"/>
            </a:xfrm>
          </p:grpSpPr>
          <p:sp>
            <p:nvSpPr>
              <p:cNvPr id="130" name="Rectangle 129"/>
              <p:cNvSpPr/>
              <p:nvPr/>
            </p:nvSpPr>
            <p:spPr bwMode="auto">
              <a:xfrm>
                <a:off x="4257977" y="1522405"/>
                <a:ext cx="3922888" cy="4524077"/>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31" name="TextBox 130"/>
              <p:cNvSpPr txBox="1"/>
              <p:nvPr/>
            </p:nvSpPr>
            <p:spPr>
              <a:xfrm>
                <a:off x="4492777" y="4984653"/>
                <a:ext cx="3453288" cy="923330"/>
              </a:xfrm>
              <a:prstGeom prst="rect">
                <a:avLst/>
              </a:prstGeom>
              <a:noFill/>
            </p:spPr>
            <p:txBody>
              <a:bodyPr wrap="square" lIns="0" tIns="179285" rIns="0" bIns="179285" rtlCol="0">
                <a:spAutoFit/>
              </a:bodyPr>
              <a:lstStyle/>
              <a:p>
                <a:pPr algn="ctr" defTabSz="896386">
                  <a:lnSpc>
                    <a:spcPct val="90000"/>
                  </a:lnSpc>
                  <a:spcAft>
                    <a:spcPts val="588"/>
                  </a:spcAft>
                  <a:defRPr/>
                </a:pPr>
                <a:r>
                  <a:rPr lang="en-US" sz="1961" kern="0" spc="-98" dirty="0">
                    <a:ln w="3175">
                      <a:noFill/>
                    </a:ln>
                    <a:solidFill>
                      <a:srgbClr val="505050"/>
                    </a:solidFill>
                  </a:rPr>
                  <a:t>Average per record </a:t>
                </a:r>
                <a:r>
                  <a:rPr lang="en-US" sz="1961" kern="0" spc="-98" dirty="0">
                    <a:ln w="3175">
                      <a:noFill/>
                    </a:ln>
                    <a:solidFill>
                      <a:srgbClr val="505050"/>
                    </a:solidFill>
                    <a:latin typeface="Segoe UI Semibold" panose="020B0702040204020203" pitchFamily="34" charset="0"/>
                    <a:cs typeface="Segoe UI Semibold" panose="020B0702040204020203" pitchFamily="34" charset="0"/>
                  </a:rPr>
                  <a:t>cost of a data breach</a:t>
                </a:r>
                <a:r>
                  <a:rPr lang="en-US" sz="1961" kern="0" spc="-98" dirty="0">
                    <a:ln w="3175">
                      <a:noFill/>
                    </a:ln>
                    <a:solidFill>
                      <a:srgbClr val="505050"/>
                    </a:solidFill>
                  </a:rPr>
                  <a:t> across all industries</a:t>
                </a:r>
                <a:r>
                  <a:rPr lang="en-US" sz="1961" kern="0" spc="-98" baseline="30000" dirty="0">
                    <a:ln w="3175">
                      <a:noFill/>
                    </a:ln>
                    <a:solidFill>
                      <a:srgbClr val="505050"/>
                    </a:solidFill>
                  </a:rPr>
                  <a:t>2</a:t>
                </a:r>
              </a:p>
            </p:txBody>
          </p:sp>
          <p:sp>
            <p:nvSpPr>
              <p:cNvPr id="132" name="TextBox 131"/>
              <p:cNvSpPr txBox="1"/>
              <p:nvPr/>
            </p:nvSpPr>
            <p:spPr>
              <a:xfrm>
                <a:off x="4646310" y="1895369"/>
                <a:ext cx="1871266" cy="960263"/>
              </a:xfrm>
              <a:prstGeom prst="rect">
                <a:avLst/>
              </a:prstGeom>
              <a:noFill/>
            </p:spPr>
            <p:txBody>
              <a:bodyPr wrap="square" lIns="179285" tIns="143428" rIns="179285" bIns="143428" rtlCol="0">
                <a:spAutoFit/>
              </a:bodyPr>
              <a:lstStyle/>
              <a:p>
                <a:pPr algn="ctr" defTabSz="896386">
                  <a:lnSpc>
                    <a:spcPct val="90000"/>
                  </a:lnSpc>
                  <a:spcAft>
                    <a:spcPts val="588"/>
                  </a:spcAft>
                  <a:defRPr/>
                </a:pPr>
                <a:r>
                  <a:rPr lang="en-US" sz="4705" b="1" kern="0" spc="-294" dirty="0">
                    <a:ln w="3175">
                      <a:noFill/>
                    </a:ln>
                    <a:solidFill>
                      <a:srgbClr val="505050"/>
                    </a:solidFill>
                  </a:rPr>
                  <a:t>$240</a:t>
                </a:r>
              </a:p>
            </p:txBody>
          </p:sp>
          <p:sp>
            <p:nvSpPr>
              <p:cNvPr id="133" name="TextBox 132"/>
              <p:cNvSpPr txBox="1"/>
              <p:nvPr/>
            </p:nvSpPr>
            <p:spPr>
              <a:xfrm>
                <a:off x="4493721" y="2619486"/>
                <a:ext cx="1871266" cy="567015"/>
              </a:xfrm>
              <a:prstGeom prst="rect">
                <a:avLst/>
              </a:prstGeom>
              <a:noFill/>
            </p:spPr>
            <p:txBody>
              <a:bodyPr wrap="square" lIns="179285" tIns="143428" rIns="179285" bIns="143428" rtlCol="0">
                <a:spAutoFit/>
              </a:bodyPr>
              <a:lstStyle/>
              <a:p>
                <a:pPr algn="r" defTabSz="896386">
                  <a:lnSpc>
                    <a:spcPct val="90000"/>
                  </a:lnSpc>
                  <a:spcAft>
                    <a:spcPts val="588"/>
                  </a:spcAft>
                  <a:defRPr/>
                </a:pPr>
                <a:r>
                  <a:rPr lang="en-US" sz="1961" b="1" kern="0" dirty="0">
                    <a:ln w="3175">
                      <a:noFill/>
                    </a:ln>
                    <a:solidFill>
                      <a:srgbClr val="505050"/>
                    </a:solidFill>
                  </a:rPr>
                  <a:t>PER RECORD</a:t>
                </a:r>
              </a:p>
            </p:txBody>
          </p:sp>
        </p:grpSp>
        <p:sp>
          <p:nvSpPr>
            <p:cNvPr id="125" name="Rectangle 124"/>
            <p:cNvSpPr/>
            <p:nvPr/>
          </p:nvSpPr>
          <p:spPr bwMode="auto">
            <a:xfrm>
              <a:off x="10561363" y="1963379"/>
              <a:ext cx="1259493" cy="2540888"/>
            </a:xfrm>
            <a:prstGeom prst="rect">
              <a:avLst/>
            </a:prstGeom>
            <a:pattFill prst="narHorz">
              <a:fgClr>
                <a:srgbClr val="0078D7"/>
              </a:fgClr>
              <a:bgClr>
                <a:srgbClr val="FFFFFF">
                  <a:lumMod val="85000"/>
                </a:srgbClr>
              </a:bgClr>
            </a:patt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6" name="Up Arrow 125"/>
            <p:cNvSpPr/>
            <p:nvPr/>
          </p:nvSpPr>
          <p:spPr bwMode="auto">
            <a:xfrm>
              <a:off x="10835310" y="2380194"/>
              <a:ext cx="689318" cy="2124073"/>
            </a:xfrm>
            <a:prstGeom prst="upArrow">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7" name="Rectangle 126"/>
            <p:cNvSpPr/>
            <p:nvPr/>
          </p:nvSpPr>
          <p:spPr bwMode="auto">
            <a:xfrm>
              <a:off x="8750105" y="4504267"/>
              <a:ext cx="3179298" cy="45719"/>
            </a:xfrm>
            <a:prstGeom prst="rect">
              <a:avLst/>
            </a:prstGeom>
            <a:solidFill>
              <a:srgbClr val="505050">
                <a:lumMod val="40000"/>
                <a:lumOff val="60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28" name="Elbow Connector 127"/>
            <p:cNvCxnSpPr/>
            <p:nvPr/>
          </p:nvCxnSpPr>
          <p:spPr>
            <a:xfrm>
              <a:off x="9759858" y="3405255"/>
              <a:ext cx="726751" cy="348482"/>
            </a:xfrm>
            <a:prstGeom prst="bentConnector3">
              <a:avLst>
                <a:gd name="adj1" fmla="val -678"/>
              </a:avLst>
            </a:prstGeom>
            <a:noFill/>
            <a:ln w="9525" cap="flat" cmpd="sng" algn="ctr">
              <a:solidFill>
                <a:srgbClr val="505050">
                  <a:lumMod val="75000"/>
                </a:srgbClr>
              </a:solidFill>
              <a:prstDash val="solid"/>
              <a:headEnd type="none"/>
              <a:tailEnd type="none"/>
            </a:ln>
            <a:effectLst/>
          </p:spPr>
        </p:cxnSp>
        <p:sp>
          <p:nvSpPr>
            <p:cNvPr id="129" name="Left Bracket 128"/>
            <p:cNvSpPr/>
            <p:nvPr/>
          </p:nvSpPr>
          <p:spPr>
            <a:xfrm>
              <a:off x="10486609" y="1963379"/>
              <a:ext cx="45719" cy="2540888"/>
            </a:xfrm>
            <a:prstGeom prst="leftBracket">
              <a:avLst/>
            </a:prstGeom>
            <a:noFill/>
            <a:ln w="9525" cap="flat" cmpd="sng" algn="ctr">
              <a:solidFill>
                <a:srgbClr val="505050">
                  <a:lumMod val="75000"/>
                </a:srgbClr>
              </a:solidFill>
              <a:prstDash val="solid"/>
              <a:headEnd type="none"/>
              <a:tailEnd type="none"/>
            </a:ln>
            <a:effectLst/>
          </p:spPr>
          <p:txBody>
            <a:bodyPr rtlCol="0" anchor="ctr"/>
            <a:lstStyle/>
            <a:p>
              <a:pPr algn="ctr" defTabSz="896386">
                <a:defRPr/>
              </a:pPr>
              <a:endParaRPr lang="en-US" sz="1765" kern="0">
                <a:solidFill>
                  <a:srgbClr val="505050"/>
                </a:solidFill>
                <a:latin typeface="Segoe UI"/>
              </a:endParaRPr>
            </a:p>
          </p:txBody>
        </p:sp>
      </p:grpSp>
      <p:sp>
        <p:nvSpPr>
          <p:cNvPr id="134" name="Rectangle 133"/>
          <p:cNvSpPr/>
          <p:nvPr/>
        </p:nvSpPr>
        <p:spPr>
          <a:xfrm>
            <a:off x="269241" y="6402456"/>
            <a:ext cx="7217458" cy="250710"/>
          </a:xfrm>
          <a:prstGeom prst="rect">
            <a:avLst/>
          </a:prstGeom>
        </p:spPr>
        <p:txBody>
          <a:bodyPr wrap="square">
            <a:spAutoFit/>
          </a:bodyPr>
          <a:lstStyle/>
          <a:p>
            <a:pPr defTabSz="896386">
              <a:defRPr/>
            </a:pPr>
            <a:r>
              <a:rPr lang="en-US" sz="1029" kern="0" baseline="30000" dirty="0">
                <a:solidFill>
                  <a:srgbClr val="FFFFFF"/>
                </a:solidFill>
              </a:rPr>
              <a:t>1</a:t>
            </a:r>
            <a:r>
              <a:rPr lang="en-US" sz="1029" kern="0" dirty="0">
                <a:solidFill>
                  <a:srgbClr val="FFFFFF"/>
                </a:solidFill>
              </a:rPr>
              <a:t>Stroz Friedberg, “On The Pulse: Information Security In American Business,” 2013</a:t>
            </a:r>
          </a:p>
        </p:txBody>
      </p:sp>
      <p:sp>
        <p:nvSpPr>
          <p:cNvPr id="135" name="Rectangle 134"/>
          <p:cNvSpPr/>
          <p:nvPr/>
        </p:nvSpPr>
        <p:spPr bwMode="auto">
          <a:xfrm>
            <a:off x="-3429" y="954"/>
            <a:ext cx="12192000" cy="1440373"/>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36" name="Title 974"/>
          <p:cNvSpPr txBox="1">
            <a:spLocks/>
          </p:cNvSpPr>
          <p:nvPr/>
        </p:nvSpPr>
        <p:spPr>
          <a:xfrm>
            <a:off x="618106" y="430938"/>
            <a:ext cx="10948927" cy="1075558"/>
          </a:xfrm>
          <a:prstGeom prst="rect">
            <a:avLst/>
          </a:prstGeom>
        </p:spPr>
        <p:txBody>
          <a:bodyPr vert="horz" wrap="square" lIns="143407" tIns="89630" rIns="143407" bIns="89630"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a:spcAft>
                <a:spcPts val="588"/>
              </a:spcAft>
            </a:pPr>
            <a:r>
              <a:rPr sz="2941" cap="all" spc="294">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Data </a:t>
            </a:r>
            <a:r>
              <a:rPr sz="2941" cap="all" spc="294">
                <a:solidFill>
                  <a:srgbClr val="0078D7"/>
                </a:solidFill>
                <a:latin typeface="Segoe UI Light" panose="020B0502040204020203" pitchFamily="34" charset="0"/>
                <a:cs typeface="Arial" panose="020B0604020202020204" pitchFamily="34" charset="0"/>
              </a:rPr>
              <a:t>Leakage</a:t>
            </a:r>
          </a:p>
        </p:txBody>
      </p:sp>
      <p:sp>
        <p:nvSpPr>
          <p:cNvPr id="137" name="Rectangle 136"/>
          <p:cNvSpPr/>
          <p:nvPr/>
        </p:nvSpPr>
        <p:spPr bwMode="auto">
          <a:xfrm>
            <a:off x="-3429" y="1441326"/>
            <a:ext cx="12191377" cy="44821"/>
          </a:xfrm>
          <a:prstGeom prst="rect">
            <a:avLst/>
          </a:prstGeom>
          <a:solidFill>
            <a:srgbClr val="0078D7"/>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345503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1000" fill="hold"/>
                                        <p:tgtEl>
                                          <p:spTgt spid="115"/>
                                        </p:tgtEl>
                                        <p:attrNameLst>
                                          <p:attrName>ppt_x</p:attrName>
                                        </p:attrNameLst>
                                      </p:cBhvr>
                                      <p:tavLst>
                                        <p:tav tm="0">
                                          <p:val>
                                            <p:strVal val="1+#ppt_w/2"/>
                                          </p:val>
                                        </p:tav>
                                        <p:tav tm="100000">
                                          <p:val>
                                            <p:strVal val="#ppt_x"/>
                                          </p:val>
                                        </p:tav>
                                      </p:tavLst>
                                    </p:anim>
                                    <p:anim calcmode="lin" valueType="num">
                                      <p:cBhvr additive="base">
                                        <p:cTn id="8" dur="1000" fill="hold"/>
                                        <p:tgtEl>
                                          <p:spTgt spid="1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nodeType="afterEffect">
                                  <p:stCondLst>
                                    <p:cond delay="0"/>
                                  </p:stCondLst>
                                  <p:childTnLst>
                                    <p:set>
                                      <p:cBhvr>
                                        <p:cTn id="11" dur="1" fill="hold">
                                          <p:stCondLst>
                                            <p:cond delay="0"/>
                                          </p:stCondLst>
                                        </p:cTn>
                                        <p:tgtEl>
                                          <p:spTgt spid="108"/>
                                        </p:tgtEl>
                                        <p:attrNameLst>
                                          <p:attrName>style.visibility</p:attrName>
                                        </p:attrNameLst>
                                      </p:cBhvr>
                                      <p:to>
                                        <p:strVal val="visible"/>
                                      </p:to>
                                    </p:set>
                                    <p:anim calcmode="lin" valueType="num">
                                      <p:cBhvr additive="base">
                                        <p:cTn id="12" dur="1000" fill="hold"/>
                                        <p:tgtEl>
                                          <p:spTgt spid="108"/>
                                        </p:tgtEl>
                                        <p:attrNameLst>
                                          <p:attrName>ppt_x</p:attrName>
                                        </p:attrNameLst>
                                      </p:cBhvr>
                                      <p:tavLst>
                                        <p:tav tm="0">
                                          <p:val>
                                            <p:strVal val="1+#ppt_w/2"/>
                                          </p:val>
                                        </p:tav>
                                        <p:tav tm="100000">
                                          <p:val>
                                            <p:strVal val="#ppt_x"/>
                                          </p:val>
                                        </p:tav>
                                      </p:tavLst>
                                    </p:anim>
                                    <p:anim calcmode="lin" valueType="num">
                                      <p:cBhvr additive="base">
                                        <p:cTn id="13" dur="1000" fill="hold"/>
                                        <p:tgtEl>
                                          <p:spTgt spid="10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decel="100000" fill="hold" nodeType="afterEffect">
                                  <p:stCondLst>
                                    <p:cond delay="0"/>
                                  </p:stCondLst>
                                  <p:childTnLst>
                                    <p:set>
                                      <p:cBhvr>
                                        <p:cTn id="16" dur="1" fill="hold">
                                          <p:stCondLst>
                                            <p:cond delay="0"/>
                                          </p:stCondLst>
                                        </p:cTn>
                                        <p:tgtEl>
                                          <p:spTgt spid="123"/>
                                        </p:tgtEl>
                                        <p:attrNameLst>
                                          <p:attrName>style.visibility</p:attrName>
                                        </p:attrNameLst>
                                      </p:cBhvr>
                                      <p:to>
                                        <p:strVal val="visible"/>
                                      </p:to>
                                    </p:set>
                                    <p:anim calcmode="lin" valueType="num">
                                      <p:cBhvr additive="base">
                                        <p:cTn id="17" dur="750" fill="hold"/>
                                        <p:tgtEl>
                                          <p:spTgt spid="123"/>
                                        </p:tgtEl>
                                        <p:attrNameLst>
                                          <p:attrName>ppt_x</p:attrName>
                                        </p:attrNameLst>
                                      </p:cBhvr>
                                      <p:tavLst>
                                        <p:tav tm="0">
                                          <p:val>
                                            <p:strVal val="1+#ppt_w/2"/>
                                          </p:val>
                                        </p:tav>
                                        <p:tav tm="100000">
                                          <p:val>
                                            <p:strVal val="#ppt_x"/>
                                          </p:val>
                                        </p:tav>
                                      </p:tavLst>
                                    </p:anim>
                                    <p:anim calcmode="lin" valueType="num">
                                      <p:cBhvr additive="base">
                                        <p:cTn id="18" dur="750" fill="hold"/>
                                        <p:tgtEl>
                                          <p:spTgt spid="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Can’t Stop Every Attack, But Can Rapidly Raise Attacker Cost</a:t>
            </a:r>
          </a:p>
        </p:txBody>
      </p:sp>
      <p:sp>
        <p:nvSpPr>
          <p:cNvPr id="14" name="Plus 64"/>
          <p:cNvSpPr/>
          <p:nvPr/>
        </p:nvSpPr>
        <p:spPr bwMode="auto">
          <a:xfrm>
            <a:off x="5131794" y="3368996"/>
            <a:ext cx="655223" cy="655223"/>
          </a:xfrm>
          <a:prstGeom prst="mathPlus">
            <a:avLst/>
          </a:prstGeom>
          <a:solidFill>
            <a:srgbClr val="0078D7"/>
          </a:solidFill>
          <a:ln w="57150"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79212" tIns="143371" rIns="179212" bIns="143371"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176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5" name="Group 134"/>
          <p:cNvGrpSpPr/>
          <p:nvPr/>
        </p:nvGrpSpPr>
        <p:grpSpPr>
          <a:xfrm>
            <a:off x="246837" y="2730705"/>
            <a:ext cx="2375144" cy="1596447"/>
            <a:chOff x="249384" y="2784677"/>
            <a:chExt cx="2423746" cy="1629114"/>
          </a:xfrm>
        </p:grpSpPr>
        <p:sp>
          <p:nvSpPr>
            <p:cNvPr id="15" name="TextBox 14"/>
            <p:cNvSpPr txBox="1"/>
            <p:nvPr/>
          </p:nvSpPr>
          <p:spPr>
            <a:xfrm>
              <a:off x="249384" y="3699618"/>
              <a:ext cx="2423746" cy="714173"/>
            </a:xfrm>
            <a:prstGeom prst="rect">
              <a:avLst/>
            </a:prstGeom>
            <a:noFill/>
          </p:spPr>
          <p:txBody>
            <a:bodyPr wrap="square" lIns="179212" tIns="143371" rIns="179212" bIns="143371" rtlCol="0" anchor="b">
              <a:spAutoFit/>
            </a:bodyPr>
            <a:lstStyle/>
            <a:p>
              <a:pPr algn="ctr" defTabSz="895049" fontAlgn="base">
                <a:lnSpc>
                  <a:spcPts val="1567"/>
                </a:lnSpc>
                <a:spcBef>
                  <a:spcPct val="0"/>
                </a:spcBef>
                <a:spcAft>
                  <a:spcPts val="588"/>
                </a:spcAft>
                <a:defRPr/>
              </a:pPr>
              <a:r>
                <a:rPr lang="en-US" sz="1567" b="1" kern="0" dirty="0">
                  <a:solidFill>
                    <a:schemeClr val="tx1">
                      <a:lumMod val="65000"/>
                      <a:lumOff val="35000"/>
                    </a:schemeClr>
                  </a:solidFill>
                  <a:latin typeface="Segoe UI"/>
                </a:rPr>
                <a:t>RUIN ATTACKER’S ECONOMIC MODEL</a:t>
              </a:r>
            </a:p>
          </p:txBody>
        </p:sp>
        <p:grpSp>
          <p:nvGrpSpPr>
            <p:cNvPr id="19" name="Group 18"/>
            <p:cNvGrpSpPr/>
            <p:nvPr/>
          </p:nvGrpSpPr>
          <p:grpSpPr>
            <a:xfrm>
              <a:off x="964104" y="2784677"/>
              <a:ext cx="887296" cy="887296"/>
              <a:chOff x="1618082" y="2122244"/>
              <a:chExt cx="1610506" cy="1610506"/>
            </a:xfrm>
          </p:grpSpPr>
          <p:sp>
            <p:nvSpPr>
              <p:cNvPr id="32" name="Freeform 174"/>
              <p:cNvSpPr>
                <a:spLocks noEditPoints="1"/>
              </p:cNvSpPr>
              <p:nvPr/>
            </p:nvSpPr>
            <p:spPr bwMode="auto">
              <a:xfrm>
                <a:off x="1963027" y="2477542"/>
                <a:ext cx="920617" cy="899911"/>
              </a:xfrm>
              <a:custGeom>
                <a:avLst/>
                <a:gdLst>
                  <a:gd name="T0" fmla="*/ 53 w 153"/>
                  <a:gd name="T1" fmla="*/ 21 h 150"/>
                  <a:gd name="T2" fmla="*/ 44 w 153"/>
                  <a:gd name="T3" fmla="*/ 8 h 150"/>
                  <a:gd name="T4" fmla="*/ 59 w 153"/>
                  <a:gd name="T5" fmla="*/ 0 h 150"/>
                  <a:gd name="T6" fmla="*/ 65 w 153"/>
                  <a:gd name="T7" fmla="*/ 24 h 150"/>
                  <a:gd name="T8" fmla="*/ 41 w 153"/>
                  <a:gd name="T9" fmla="*/ 35 h 150"/>
                  <a:gd name="T10" fmla="*/ 29 w 153"/>
                  <a:gd name="T11" fmla="*/ 10 h 150"/>
                  <a:gd name="T12" fmla="*/ 53 w 153"/>
                  <a:gd name="T13" fmla="*/ 21 h 150"/>
                  <a:gd name="T14" fmla="*/ 144 w 153"/>
                  <a:gd name="T15" fmla="*/ 150 h 150"/>
                  <a:gd name="T16" fmla="*/ 24 w 153"/>
                  <a:gd name="T17" fmla="*/ 150 h 150"/>
                  <a:gd name="T18" fmla="*/ 24 w 153"/>
                  <a:gd name="T19" fmla="*/ 133 h 150"/>
                  <a:gd name="T20" fmla="*/ 44 w 153"/>
                  <a:gd name="T21" fmla="*/ 45 h 150"/>
                  <a:gd name="T22" fmla="*/ 69 w 153"/>
                  <a:gd name="T23" fmla="*/ 35 h 150"/>
                  <a:gd name="T24" fmla="*/ 144 w 153"/>
                  <a:gd name="T25" fmla="*/ 122 h 150"/>
                  <a:gd name="T26" fmla="*/ 133 w 153"/>
                  <a:gd name="T27" fmla="*/ 137 h 150"/>
                  <a:gd name="T28" fmla="*/ 141 w 153"/>
                  <a:gd name="T29" fmla="*/ 136 h 150"/>
                  <a:gd name="T30" fmla="*/ 144 w 153"/>
                  <a:gd name="T31" fmla="*/ 150 h 150"/>
                  <a:gd name="T32" fmla="*/ 98 w 153"/>
                  <a:gd name="T33" fmla="*/ 108 h 150"/>
                  <a:gd name="T34" fmla="*/ 92 w 153"/>
                  <a:gd name="T35" fmla="*/ 100 h 150"/>
                  <a:gd name="T36" fmla="*/ 79 w 153"/>
                  <a:gd name="T37" fmla="*/ 97 h 150"/>
                  <a:gd name="T38" fmla="*/ 72 w 153"/>
                  <a:gd name="T39" fmla="*/ 96 h 150"/>
                  <a:gd name="T40" fmla="*/ 70 w 153"/>
                  <a:gd name="T41" fmla="*/ 93 h 150"/>
                  <a:gd name="T42" fmla="*/ 71 w 153"/>
                  <a:gd name="T43" fmla="*/ 91 h 150"/>
                  <a:gd name="T44" fmla="*/ 78 w 153"/>
                  <a:gd name="T45" fmla="*/ 87 h 150"/>
                  <a:gd name="T46" fmla="*/ 89 w 153"/>
                  <a:gd name="T47" fmla="*/ 86 h 150"/>
                  <a:gd name="T48" fmla="*/ 89 w 153"/>
                  <a:gd name="T49" fmla="*/ 77 h 150"/>
                  <a:gd name="T50" fmla="*/ 89 w 153"/>
                  <a:gd name="T51" fmla="*/ 77 h 150"/>
                  <a:gd name="T52" fmla="*/ 78 w 153"/>
                  <a:gd name="T53" fmla="*/ 78 h 150"/>
                  <a:gd name="T54" fmla="*/ 77 w 153"/>
                  <a:gd name="T55" fmla="*/ 73 h 150"/>
                  <a:gd name="T56" fmla="*/ 68 w 153"/>
                  <a:gd name="T57" fmla="*/ 75 h 150"/>
                  <a:gd name="T58" fmla="*/ 70 w 153"/>
                  <a:gd name="T59" fmla="*/ 81 h 150"/>
                  <a:gd name="T60" fmla="*/ 64 w 153"/>
                  <a:gd name="T61" fmla="*/ 85 h 150"/>
                  <a:gd name="T62" fmla="*/ 62 w 153"/>
                  <a:gd name="T63" fmla="*/ 95 h 150"/>
                  <a:gd name="T64" fmla="*/ 68 w 153"/>
                  <a:gd name="T65" fmla="*/ 103 h 150"/>
                  <a:gd name="T66" fmla="*/ 79 w 153"/>
                  <a:gd name="T67" fmla="*/ 106 h 150"/>
                  <a:gd name="T68" fmla="*/ 88 w 153"/>
                  <a:gd name="T69" fmla="*/ 107 h 150"/>
                  <a:gd name="T70" fmla="*/ 90 w 153"/>
                  <a:gd name="T71" fmla="*/ 110 h 150"/>
                  <a:gd name="T72" fmla="*/ 89 w 153"/>
                  <a:gd name="T73" fmla="*/ 113 h 150"/>
                  <a:gd name="T74" fmla="*/ 83 w 153"/>
                  <a:gd name="T75" fmla="*/ 116 h 150"/>
                  <a:gd name="T76" fmla="*/ 70 w 153"/>
                  <a:gd name="T77" fmla="*/ 116 h 150"/>
                  <a:gd name="T78" fmla="*/ 69 w 153"/>
                  <a:gd name="T79" fmla="*/ 125 h 150"/>
                  <a:gd name="T80" fmla="*/ 81 w 153"/>
                  <a:gd name="T81" fmla="*/ 125 h 150"/>
                  <a:gd name="T82" fmla="*/ 83 w 153"/>
                  <a:gd name="T83" fmla="*/ 130 h 150"/>
                  <a:gd name="T84" fmla="*/ 91 w 153"/>
                  <a:gd name="T85" fmla="*/ 128 h 150"/>
                  <a:gd name="T86" fmla="*/ 90 w 153"/>
                  <a:gd name="T87" fmla="*/ 122 h 150"/>
                  <a:gd name="T88" fmla="*/ 96 w 153"/>
                  <a:gd name="T89" fmla="*/ 118 h 150"/>
                  <a:gd name="T90" fmla="*/ 98 w 153"/>
                  <a:gd name="T91" fmla="*/ 10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 h="150">
                    <a:moveTo>
                      <a:pt x="53" y="21"/>
                    </a:moveTo>
                    <a:cubicBezTo>
                      <a:pt x="52" y="16"/>
                      <a:pt x="47" y="10"/>
                      <a:pt x="44" y="8"/>
                    </a:cubicBezTo>
                    <a:cubicBezTo>
                      <a:pt x="49" y="3"/>
                      <a:pt x="53" y="1"/>
                      <a:pt x="59" y="0"/>
                    </a:cubicBezTo>
                    <a:cubicBezTo>
                      <a:pt x="62" y="4"/>
                      <a:pt x="65" y="10"/>
                      <a:pt x="65" y="24"/>
                    </a:cubicBezTo>
                    <a:cubicBezTo>
                      <a:pt x="61" y="32"/>
                      <a:pt x="49" y="37"/>
                      <a:pt x="41" y="35"/>
                    </a:cubicBezTo>
                    <a:cubicBezTo>
                      <a:pt x="13" y="25"/>
                      <a:pt x="18" y="20"/>
                      <a:pt x="29" y="10"/>
                    </a:cubicBezTo>
                    <a:cubicBezTo>
                      <a:pt x="35" y="11"/>
                      <a:pt x="43" y="14"/>
                      <a:pt x="53" y="21"/>
                    </a:cubicBezTo>
                    <a:close/>
                    <a:moveTo>
                      <a:pt x="144" y="150"/>
                    </a:moveTo>
                    <a:cubicBezTo>
                      <a:pt x="24" y="150"/>
                      <a:pt x="24" y="150"/>
                      <a:pt x="24" y="150"/>
                    </a:cubicBezTo>
                    <a:cubicBezTo>
                      <a:pt x="15" y="142"/>
                      <a:pt x="26" y="139"/>
                      <a:pt x="24" y="133"/>
                    </a:cubicBezTo>
                    <a:cubicBezTo>
                      <a:pt x="0" y="57"/>
                      <a:pt x="44" y="79"/>
                      <a:pt x="44" y="45"/>
                    </a:cubicBezTo>
                    <a:cubicBezTo>
                      <a:pt x="53" y="46"/>
                      <a:pt x="64" y="43"/>
                      <a:pt x="69" y="35"/>
                    </a:cubicBezTo>
                    <a:cubicBezTo>
                      <a:pt x="78" y="58"/>
                      <a:pt x="153" y="52"/>
                      <a:pt x="144" y="122"/>
                    </a:cubicBezTo>
                    <a:cubicBezTo>
                      <a:pt x="142" y="130"/>
                      <a:pt x="139" y="133"/>
                      <a:pt x="133" y="137"/>
                    </a:cubicBezTo>
                    <a:cubicBezTo>
                      <a:pt x="136" y="137"/>
                      <a:pt x="139" y="136"/>
                      <a:pt x="141" y="136"/>
                    </a:cubicBezTo>
                    <a:cubicBezTo>
                      <a:pt x="144" y="138"/>
                      <a:pt x="149" y="145"/>
                      <a:pt x="144" y="150"/>
                    </a:cubicBezTo>
                    <a:close/>
                    <a:moveTo>
                      <a:pt x="98" y="108"/>
                    </a:moveTo>
                    <a:cubicBezTo>
                      <a:pt x="98" y="104"/>
                      <a:pt x="95" y="102"/>
                      <a:pt x="92" y="100"/>
                    </a:cubicBezTo>
                    <a:cubicBezTo>
                      <a:pt x="89" y="98"/>
                      <a:pt x="85" y="97"/>
                      <a:pt x="79" y="97"/>
                    </a:cubicBezTo>
                    <a:cubicBezTo>
                      <a:pt x="76" y="97"/>
                      <a:pt x="74" y="96"/>
                      <a:pt x="72" y="96"/>
                    </a:cubicBezTo>
                    <a:cubicBezTo>
                      <a:pt x="70" y="95"/>
                      <a:pt x="70" y="94"/>
                      <a:pt x="70" y="93"/>
                    </a:cubicBezTo>
                    <a:cubicBezTo>
                      <a:pt x="70" y="92"/>
                      <a:pt x="70" y="92"/>
                      <a:pt x="71" y="91"/>
                    </a:cubicBezTo>
                    <a:cubicBezTo>
                      <a:pt x="72" y="89"/>
                      <a:pt x="74" y="88"/>
                      <a:pt x="78" y="87"/>
                    </a:cubicBezTo>
                    <a:cubicBezTo>
                      <a:pt x="81" y="86"/>
                      <a:pt x="84" y="86"/>
                      <a:pt x="89" y="86"/>
                    </a:cubicBezTo>
                    <a:cubicBezTo>
                      <a:pt x="89" y="77"/>
                      <a:pt x="89" y="77"/>
                      <a:pt x="89" y="77"/>
                    </a:cubicBezTo>
                    <a:cubicBezTo>
                      <a:pt x="89" y="77"/>
                      <a:pt x="89" y="77"/>
                      <a:pt x="89" y="77"/>
                    </a:cubicBezTo>
                    <a:cubicBezTo>
                      <a:pt x="85" y="77"/>
                      <a:pt x="81" y="78"/>
                      <a:pt x="78" y="78"/>
                    </a:cubicBezTo>
                    <a:cubicBezTo>
                      <a:pt x="77" y="73"/>
                      <a:pt x="77" y="73"/>
                      <a:pt x="77" y="73"/>
                    </a:cubicBezTo>
                    <a:cubicBezTo>
                      <a:pt x="68" y="75"/>
                      <a:pt x="68" y="75"/>
                      <a:pt x="68" y="75"/>
                    </a:cubicBezTo>
                    <a:cubicBezTo>
                      <a:pt x="70" y="81"/>
                      <a:pt x="70" y="81"/>
                      <a:pt x="70" y="81"/>
                    </a:cubicBezTo>
                    <a:cubicBezTo>
                      <a:pt x="68" y="82"/>
                      <a:pt x="66" y="83"/>
                      <a:pt x="64" y="85"/>
                    </a:cubicBezTo>
                    <a:cubicBezTo>
                      <a:pt x="62" y="88"/>
                      <a:pt x="61" y="92"/>
                      <a:pt x="62" y="95"/>
                    </a:cubicBezTo>
                    <a:cubicBezTo>
                      <a:pt x="62" y="98"/>
                      <a:pt x="65" y="101"/>
                      <a:pt x="68" y="103"/>
                    </a:cubicBezTo>
                    <a:cubicBezTo>
                      <a:pt x="71" y="105"/>
                      <a:pt x="75" y="106"/>
                      <a:pt x="79" y="106"/>
                    </a:cubicBezTo>
                    <a:cubicBezTo>
                      <a:pt x="83" y="106"/>
                      <a:pt x="86" y="107"/>
                      <a:pt x="88" y="107"/>
                    </a:cubicBezTo>
                    <a:cubicBezTo>
                      <a:pt x="90" y="108"/>
                      <a:pt x="90" y="109"/>
                      <a:pt x="90" y="110"/>
                    </a:cubicBezTo>
                    <a:cubicBezTo>
                      <a:pt x="90" y="110"/>
                      <a:pt x="90" y="111"/>
                      <a:pt x="89" y="113"/>
                    </a:cubicBezTo>
                    <a:cubicBezTo>
                      <a:pt x="88" y="114"/>
                      <a:pt x="86" y="115"/>
                      <a:pt x="83" y="116"/>
                    </a:cubicBezTo>
                    <a:cubicBezTo>
                      <a:pt x="80" y="117"/>
                      <a:pt x="75" y="117"/>
                      <a:pt x="70" y="116"/>
                    </a:cubicBezTo>
                    <a:cubicBezTo>
                      <a:pt x="69" y="125"/>
                      <a:pt x="69" y="125"/>
                      <a:pt x="69" y="125"/>
                    </a:cubicBezTo>
                    <a:cubicBezTo>
                      <a:pt x="73" y="125"/>
                      <a:pt x="77" y="125"/>
                      <a:pt x="81" y="125"/>
                    </a:cubicBezTo>
                    <a:cubicBezTo>
                      <a:pt x="83" y="130"/>
                      <a:pt x="83" y="130"/>
                      <a:pt x="83" y="130"/>
                    </a:cubicBezTo>
                    <a:cubicBezTo>
                      <a:pt x="91" y="128"/>
                      <a:pt x="91" y="128"/>
                      <a:pt x="91" y="128"/>
                    </a:cubicBezTo>
                    <a:cubicBezTo>
                      <a:pt x="90" y="122"/>
                      <a:pt x="90" y="122"/>
                      <a:pt x="90" y="122"/>
                    </a:cubicBezTo>
                    <a:cubicBezTo>
                      <a:pt x="92" y="121"/>
                      <a:pt x="94" y="120"/>
                      <a:pt x="96" y="118"/>
                    </a:cubicBezTo>
                    <a:cubicBezTo>
                      <a:pt x="98" y="115"/>
                      <a:pt x="99" y="111"/>
                      <a:pt x="98" y="108"/>
                    </a:cubicBezTo>
                    <a:close/>
                  </a:path>
                </a:pathLst>
              </a:custGeom>
              <a:solidFill>
                <a:srgbClr val="0078D7"/>
              </a:solidFill>
              <a:ln>
                <a:noFill/>
              </a:ln>
              <a:effectLst>
                <a:outerShdw blurRad="50800" dist="38100" dir="2700000" algn="tl" rotWithShape="0">
                  <a:prstClr val="black">
                    <a:alpha val="40000"/>
                  </a:prstClr>
                </a:outerShdw>
              </a:effectLst>
              <a:extLst/>
            </p:spPr>
            <p:txBody>
              <a:bodyPr vert="horz" wrap="square" lIns="89597" tIns="44800" rIns="89597" bIns="44800" numCol="1" anchor="t" anchorCtr="0" compatLnSpc="1">
                <a:prstTxWarp prst="textNoShape">
                  <a:avLst/>
                </a:prstTxWarp>
              </a:bodyPr>
              <a:lstStyle/>
              <a:p>
                <a:pPr defTabSz="896030">
                  <a:defRPr/>
                </a:pPr>
                <a:endParaRPr lang="en-US" sz="1371" kern="0" dirty="0">
                  <a:gradFill>
                    <a:gsLst>
                      <a:gs pos="0">
                        <a:srgbClr val="FFFFFF"/>
                      </a:gs>
                      <a:gs pos="100000">
                        <a:srgbClr val="FFFFFF"/>
                      </a:gs>
                    </a:gsLst>
                    <a:lin ang="5400000" scaled="0"/>
                  </a:gradFill>
                  <a:latin typeface="Segoe UI"/>
                </a:endParaRPr>
              </a:p>
            </p:txBody>
          </p:sp>
          <p:sp>
            <p:nvSpPr>
              <p:cNvPr id="33" name="&quot;No&quot; Symbol 82"/>
              <p:cNvSpPr/>
              <p:nvPr/>
            </p:nvSpPr>
            <p:spPr bwMode="auto">
              <a:xfrm>
                <a:off x="1618082" y="2122244"/>
                <a:ext cx="1610506" cy="1610506"/>
              </a:xfrm>
              <a:prstGeom prst="noSmoking">
                <a:avLst>
                  <a:gd name="adj" fmla="val 6372"/>
                </a:avLst>
              </a:prstGeom>
              <a:solidFill>
                <a:srgbClr val="E81123"/>
              </a:solidFill>
              <a:ln w="19050" cap="flat" cmpd="sng" algn="ctr">
                <a:solidFill>
                  <a:srgbClr val="E81123"/>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79212" tIns="143371" rIns="179212" bIns="143371"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176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136" name="Group 135"/>
          <p:cNvGrpSpPr/>
          <p:nvPr/>
        </p:nvGrpSpPr>
        <p:grpSpPr>
          <a:xfrm>
            <a:off x="2878008" y="2791282"/>
            <a:ext cx="2471552" cy="1555424"/>
            <a:chOff x="2934395" y="2846494"/>
            <a:chExt cx="2522127" cy="1587252"/>
          </a:xfrm>
        </p:grpSpPr>
        <p:sp>
          <p:nvSpPr>
            <p:cNvPr id="17" name="TextBox 16"/>
            <p:cNvSpPr txBox="1"/>
            <p:nvPr/>
          </p:nvSpPr>
          <p:spPr>
            <a:xfrm>
              <a:off x="2934395" y="3719574"/>
              <a:ext cx="2522127" cy="714172"/>
            </a:xfrm>
            <a:prstGeom prst="rect">
              <a:avLst/>
            </a:prstGeom>
            <a:noFill/>
          </p:spPr>
          <p:txBody>
            <a:bodyPr wrap="square" lIns="179212" tIns="143371" rIns="179212" bIns="143371" rtlCol="0" anchor="b">
              <a:spAutoFit/>
            </a:bodyPr>
            <a:lstStyle/>
            <a:p>
              <a:pPr algn="ctr" defTabSz="895049" fontAlgn="base">
                <a:lnSpc>
                  <a:spcPts val="1567"/>
                </a:lnSpc>
                <a:spcBef>
                  <a:spcPct val="0"/>
                </a:spcBef>
                <a:spcAft>
                  <a:spcPts val="588"/>
                </a:spcAft>
                <a:defRPr/>
              </a:pPr>
              <a:r>
                <a:rPr lang="en-US" sz="1567" b="1" kern="0" dirty="0">
                  <a:solidFill>
                    <a:schemeClr val="tx1">
                      <a:lumMod val="65000"/>
                      <a:lumOff val="35000"/>
                    </a:schemeClr>
                  </a:solidFill>
                  <a:latin typeface="Segoe UI"/>
                </a:rPr>
                <a:t>BREAK THE KNOWN ATTACK PLAYBOOK</a:t>
              </a:r>
            </a:p>
          </p:txBody>
        </p:sp>
        <p:grpSp>
          <p:nvGrpSpPr>
            <p:cNvPr id="22" name="Group 21"/>
            <p:cNvGrpSpPr/>
            <p:nvPr/>
          </p:nvGrpSpPr>
          <p:grpSpPr>
            <a:xfrm>
              <a:off x="3698959" y="2846494"/>
              <a:ext cx="1014765" cy="847406"/>
              <a:chOff x="5888280" y="2579679"/>
              <a:chExt cx="1409920" cy="1177391"/>
            </a:xfrm>
          </p:grpSpPr>
          <p:sp>
            <p:nvSpPr>
              <p:cNvPr id="28" name="Freeform 14"/>
              <p:cNvSpPr>
                <a:spLocks noEditPoints="1"/>
              </p:cNvSpPr>
              <p:nvPr/>
            </p:nvSpPr>
            <p:spPr bwMode="black">
              <a:xfrm>
                <a:off x="5949897" y="2579679"/>
                <a:ext cx="1177699" cy="1177391"/>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0078D7"/>
              </a:solidFill>
              <a:ln>
                <a:noFill/>
              </a:ln>
              <a:effectLst>
                <a:outerShdw blurRad="50800" dist="38100" dir="2700000" algn="tl" rotWithShape="0">
                  <a:prstClr val="black">
                    <a:alpha val="40000"/>
                  </a:prstClr>
                </a:outerShdw>
              </a:effectLst>
            </p:spPr>
            <p:txBody>
              <a:bodyPr vert="horz" wrap="square" lIns="80655" tIns="40328" rIns="80655" bIns="40328" numCol="1" anchor="t" anchorCtr="0" compatLnSpc="1">
                <a:prstTxWarp prst="textNoShape">
                  <a:avLst/>
                </a:prstTxWarp>
              </a:bodyPr>
              <a:lstStyle/>
              <a:p>
                <a:pPr defTabSz="896030">
                  <a:defRPr/>
                </a:pPr>
                <a:endParaRPr lang="en-US" sz="1175" kern="0" dirty="0">
                  <a:solidFill>
                    <a:srgbClr val="505050"/>
                  </a:solidFill>
                  <a:latin typeface="Segoe UI"/>
                </a:endParaRPr>
              </a:p>
            </p:txBody>
          </p:sp>
          <p:sp>
            <p:nvSpPr>
              <p:cNvPr id="29" name="Multiply 78"/>
              <p:cNvSpPr/>
              <p:nvPr/>
            </p:nvSpPr>
            <p:spPr bwMode="auto">
              <a:xfrm rot="21308186">
                <a:off x="6827356" y="2860373"/>
                <a:ext cx="470844" cy="506434"/>
              </a:xfrm>
              <a:prstGeom prst="mathMultiply">
                <a:avLst>
                  <a:gd name="adj1" fmla="val 14039"/>
                </a:avLst>
              </a:prstGeom>
              <a:solidFill>
                <a:srgbClr val="E81123"/>
              </a:solidFill>
              <a:ln w="12700" cap="flat" cmpd="sng" algn="ctr">
                <a:solidFill>
                  <a:srgbClr val="E81123"/>
                </a:solidFill>
                <a:prstDash val="solid"/>
                <a:headEnd type="none" w="med" len="med"/>
                <a:tailEnd type="none" w="med" len="med"/>
              </a:ln>
              <a:effectLst/>
            </p:spPr>
            <p:txBody>
              <a:bodyPr rot="0" spcFirstLastPara="0" vertOverflow="overflow" horzOverflow="overflow" vert="horz" wrap="square" lIns="179212" tIns="143371" rIns="179212" bIns="143371"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176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0" name="Multiply 79"/>
              <p:cNvSpPr/>
              <p:nvPr/>
            </p:nvSpPr>
            <p:spPr bwMode="auto">
              <a:xfrm rot="21308186">
                <a:off x="5888280" y="3124236"/>
                <a:ext cx="470844" cy="506434"/>
              </a:xfrm>
              <a:prstGeom prst="mathMultiply">
                <a:avLst>
                  <a:gd name="adj1" fmla="val 14039"/>
                </a:avLst>
              </a:prstGeom>
              <a:solidFill>
                <a:srgbClr val="E81123"/>
              </a:solidFill>
              <a:ln w="12700" cap="flat" cmpd="sng" algn="ctr">
                <a:solidFill>
                  <a:srgbClr val="E81123"/>
                </a:solidFill>
                <a:prstDash val="solid"/>
                <a:headEnd type="none" w="med" len="med"/>
                <a:tailEnd type="none" w="med" len="med"/>
              </a:ln>
              <a:effectLst/>
            </p:spPr>
            <p:txBody>
              <a:bodyPr rot="0" spcFirstLastPara="0" vertOverflow="overflow" horzOverflow="overflow" vert="horz" wrap="square" lIns="179212" tIns="143371" rIns="179212" bIns="143371"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176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1" name="Multiply 80"/>
              <p:cNvSpPr/>
              <p:nvPr/>
            </p:nvSpPr>
            <p:spPr bwMode="auto">
              <a:xfrm rot="21308186">
                <a:off x="6184560" y="2662734"/>
                <a:ext cx="470844" cy="506434"/>
              </a:xfrm>
              <a:prstGeom prst="mathMultiply">
                <a:avLst>
                  <a:gd name="adj1" fmla="val 14039"/>
                </a:avLst>
              </a:prstGeom>
              <a:solidFill>
                <a:srgbClr val="E81123"/>
              </a:solidFill>
              <a:ln w="12700" cap="flat" cmpd="sng" algn="ctr">
                <a:solidFill>
                  <a:srgbClr val="E81123"/>
                </a:solidFill>
                <a:prstDash val="solid"/>
                <a:headEnd type="none" w="med" len="med"/>
                <a:tailEnd type="none" w="med" len="med"/>
              </a:ln>
              <a:effectLst/>
            </p:spPr>
            <p:txBody>
              <a:bodyPr rot="0" spcFirstLastPara="0" vertOverflow="overflow" horzOverflow="overflow" vert="horz" wrap="square" lIns="179212" tIns="143371" rIns="179212" bIns="143371"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176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34" name="Plus 64"/>
          <p:cNvSpPr/>
          <p:nvPr/>
        </p:nvSpPr>
        <p:spPr bwMode="auto">
          <a:xfrm>
            <a:off x="8560177" y="3368996"/>
            <a:ext cx="655223" cy="655223"/>
          </a:xfrm>
          <a:prstGeom prst="mathPlus">
            <a:avLst/>
          </a:prstGeom>
          <a:solidFill>
            <a:srgbClr val="0078D7"/>
          </a:solidFill>
          <a:ln w="57150"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79212" tIns="143371" rIns="179212" bIns="143371"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176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8" name="Group 137"/>
          <p:cNvGrpSpPr/>
          <p:nvPr/>
        </p:nvGrpSpPr>
        <p:grpSpPr>
          <a:xfrm>
            <a:off x="8918201" y="2873663"/>
            <a:ext cx="2631097" cy="1526074"/>
            <a:chOff x="9388435" y="2930560"/>
            <a:chExt cx="2684936" cy="1557302"/>
          </a:xfrm>
        </p:grpSpPr>
        <p:sp>
          <p:nvSpPr>
            <p:cNvPr id="35" name="TextBox 34"/>
            <p:cNvSpPr txBox="1"/>
            <p:nvPr/>
          </p:nvSpPr>
          <p:spPr>
            <a:xfrm>
              <a:off x="9388435" y="3773689"/>
              <a:ext cx="2684936" cy="714173"/>
            </a:xfrm>
            <a:prstGeom prst="rect">
              <a:avLst/>
            </a:prstGeom>
            <a:noFill/>
          </p:spPr>
          <p:txBody>
            <a:bodyPr wrap="square" lIns="179212" tIns="143371" rIns="179212" bIns="143371" rtlCol="0" anchor="b">
              <a:spAutoFit/>
            </a:bodyPr>
            <a:lstStyle/>
            <a:p>
              <a:pPr algn="ctr" defTabSz="895049" fontAlgn="base">
                <a:lnSpc>
                  <a:spcPts val="1567"/>
                </a:lnSpc>
                <a:spcBef>
                  <a:spcPct val="0"/>
                </a:spcBef>
                <a:spcAft>
                  <a:spcPts val="588"/>
                </a:spcAft>
                <a:defRPr/>
              </a:pPr>
              <a:r>
                <a:rPr lang="en-US" sz="1567" b="1" kern="0" dirty="0">
                  <a:solidFill>
                    <a:schemeClr val="tx1">
                      <a:lumMod val="65000"/>
                      <a:lumOff val="35000"/>
                    </a:schemeClr>
                  </a:solidFill>
                </a:rPr>
                <a:t>ELIMINATE OTHER ATTACK VECTORS</a:t>
              </a:r>
            </a:p>
          </p:txBody>
        </p:sp>
        <p:grpSp>
          <p:nvGrpSpPr>
            <p:cNvPr id="41" name="Group 40"/>
            <p:cNvGrpSpPr/>
            <p:nvPr/>
          </p:nvGrpSpPr>
          <p:grpSpPr>
            <a:xfrm>
              <a:off x="9896418" y="2930560"/>
              <a:ext cx="1465078" cy="734671"/>
              <a:chOff x="9008561" y="2165718"/>
              <a:chExt cx="1465078" cy="734671"/>
            </a:xfrm>
          </p:grpSpPr>
          <p:sp>
            <p:nvSpPr>
              <p:cNvPr id="36" name="Freeform 72"/>
              <p:cNvSpPr>
                <a:spLocks noChangeAspect="1"/>
              </p:cNvSpPr>
              <p:nvPr/>
            </p:nvSpPr>
            <p:spPr bwMode="black">
              <a:xfrm>
                <a:off x="9800348" y="2249088"/>
                <a:ext cx="673291" cy="651301"/>
              </a:xfrm>
              <a:custGeom>
                <a:avLst/>
                <a:gdLst>
                  <a:gd name="connsiteX0" fmla="*/ 472753 w 3511879"/>
                  <a:gd name="connsiteY0" fmla="*/ 2812993 h 3395812"/>
                  <a:gd name="connsiteX1" fmla="*/ 2982396 w 3511879"/>
                  <a:gd name="connsiteY1" fmla="*/ 2812993 h 3395812"/>
                  <a:gd name="connsiteX2" fmla="*/ 3511879 w 3511879"/>
                  <a:gd name="connsiteY2" fmla="*/ 3395812 h 3395812"/>
                  <a:gd name="connsiteX3" fmla="*/ 0 w 3511879"/>
                  <a:gd name="connsiteY3" fmla="*/ 3395812 h 3395812"/>
                  <a:gd name="connsiteX4" fmla="*/ 805029 w 3511879"/>
                  <a:gd name="connsiteY4" fmla="*/ 2575107 h 3395812"/>
                  <a:gd name="connsiteX5" fmla="*/ 2706847 w 3511879"/>
                  <a:gd name="connsiteY5" fmla="*/ 2575107 h 3395812"/>
                  <a:gd name="connsiteX6" fmla="*/ 2706847 w 3511879"/>
                  <a:gd name="connsiteY6" fmla="*/ 2640526 h 3395812"/>
                  <a:gd name="connsiteX7" fmla="*/ 805029 w 3511879"/>
                  <a:gd name="connsiteY7" fmla="*/ 2640526 h 3395812"/>
                  <a:gd name="connsiteX8" fmla="*/ 256639 w 3511879"/>
                  <a:gd name="connsiteY8" fmla="*/ 196255 h 3395812"/>
                  <a:gd name="connsiteX9" fmla="*/ 256639 w 3511879"/>
                  <a:gd name="connsiteY9" fmla="*/ 1926870 h 3395812"/>
                  <a:gd name="connsiteX10" fmla="*/ 1375035 w 3511879"/>
                  <a:gd name="connsiteY10" fmla="*/ 1926870 h 3395812"/>
                  <a:gd name="connsiteX11" fmla="*/ 2117934 w 3511879"/>
                  <a:gd name="connsiteY11" fmla="*/ 1926870 h 3395812"/>
                  <a:gd name="connsiteX12" fmla="*/ 3276854 w 3511879"/>
                  <a:gd name="connsiteY12" fmla="*/ 1926870 h 3395812"/>
                  <a:gd name="connsiteX13" fmla="*/ 3276854 w 3511879"/>
                  <a:gd name="connsiteY13" fmla="*/ 196255 h 3395812"/>
                  <a:gd name="connsiteX14" fmla="*/ 1755940 w 3511879"/>
                  <a:gd name="connsiteY14" fmla="*/ 44602 h 3395812"/>
                  <a:gd name="connsiteX15" fmla="*/ 1707314 w 3511879"/>
                  <a:gd name="connsiteY15" fmla="*/ 87720 h 3395812"/>
                  <a:gd name="connsiteX16" fmla="*/ 1755940 w 3511879"/>
                  <a:gd name="connsiteY16" fmla="*/ 130837 h 3395812"/>
                  <a:gd name="connsiteX17" fmla="*/ 1804566 w 3511879"/>
                  <a:gd name="connsiteY17" fmla="*/ 87720 h 3395812"/>
                  <a:gd name="connsiteX18" fmla="*/ 1755940 w 3511879"/>
                  <a:gd name="connsiteY18" fmla="*/ 44602 h 3395812"/>
                  <a:gd name="connsiteX19" fmla="*/ 254932 w 3511879"/>
                  <a:gd name="connsiteY19" fmla="*/ 0 h 3395812"/>
                  <a:gd name="connsiteX20" fmla="*/ 3237327 w 3511879"/>
                  <a:gd name="connsiteY20" fmla="*/ 0 h 3395812"/>
                  <a:gd name="connsiteX21" fmla="*/ 3433538 w 3511879"/>
                  <a:gd name="connsiteY21" fmla="*/ 194633 h 3395812"/>
                  <a:gd name="connsiteX22" fmla="*/ 3433538 w 3511879"/>
                  <a:gd name="connsiteY22" fmla="*/ 1924709 h 3395812"/>
                  <a:gd name="connsiteX23" fmla="*/ 3237327 w 3511879"/>
                  <a:gd name="connsiteY23" fmla="*/ 2140967 h 3395812"/>
                  <a:gd name="connsiteX24" fmla="*/ 2252904 w 3511879"/>
                  <a:gd name="connsiteY24" fmla="*/ 2140967 h 3395812"/>
                  <a:gd name="connsiteX25" fmla="*/ 2117934 w 3511879"/>
                  <a:gd name="connsiteY25" fmla="*/ 2140967 h 3395812"/>
                  <a:gd name="connsiteX26" fmla="*/ 2117934 w 3511879"/>
                  <a:gd name="connsiteY26" fmla="*/ 2271804 h 3395812"/>
                  <a:gd name="connsiteX27" fmla="*/ 2117934 w 3511879"/>
                  <a:gd name="connsiteY27" fmla="*/ 2358036 h 3395812"/>
                  <a:gd name="connsiteX28" fmla="*/ 2550163 w 3511879"/>
                  <a:gd name="connsiteY28" fmla="*/ 2358036 h 3395812"/>
                  <a:gd name="connsiteX29" fmla="*/ 2706847 w 3511879"/>
                  <a:gd name="connsiteY29" fmla="*/ 2575106 h 3395812"/>
                  <a:gd name="connsiteX30" fmla="*/ 805029 w 3511879"/>
                  <a:gd name="connsiteY30" fmla="*/ 2575106 h 3395812"/>
                  <a:gd name="connsiteX31" fmla="*/ 961713 w 3511879"/>
                  <a:gd name="connsiteY31" fmla="*/ 2358036 h 3395812"/>
                  <a:gd name="connsiteX32" fmla="*/ 1375035 w 3511879"/>
                  <a:gd name="connsiteY32" fmla="*/ 2358036 h 3395812"/>
                  <a:gd name="connsiteX33" fmla="*/ 1375035 w 3511879"/>
                  <a:gd name="connsiteY33" fmla="*/ 2271804 h 3395812"/>
                  <a:gd name="connsiteX34" fmla="*/ 1375035 w 3511879"/>
                  <a:gd name="connsiteY34" fmla="*/ 2140967 h 3395812"/>
                  <a:gd name="connsiteX35" fmla="*/ 1224064 w 3511879"/>
                  <a:gd name="connsiteY35" fmla="*/ 2140967 h 3395812"/>
                  <a:gd name="connsiteX36" fmla="*/ 254932 w 3511879"/>
                  <a:gd name="connsiteY36" fmla="*/ 2140967 h 3395812"/>
                  <a:gd name="connsiteX37" fmla="*/ 78343 w 3511879"/>
                  <a:gd name="connsiteY37" fmla="*/ 1924709 h 3395812"/>
                  <a:gd name="connsiteX38" fmla="*/ 78343 w 3511879"/>
                  <a:gd name="connsiteY38" fmla="*/ 194633 h 3395812"/>
                  <a:gd name="connsiteX39" fmla="*/ 254932 w 3511879"/>
                  <a:gd name="connsiteY39" fmla="*/ 0 h 33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511879" h="3395812">
                    <a:moveTo>
                      <a:pt x="472753" y="2812993"/>
                    </a:moveTo>
                    <a:lnTo>
                      <a:pt x="2982396" y="2812993"/>
                    </a:lnTo>
                    <a:lnTo>
                      <a:pt x="3511879" y="3395812"/>
                    </a:lnTo>
                    <a:lnTo>
                      <a:pt x="0" y="3395812"/>
                    </a:lnTo>
                    <a:close/>
                    <a:moveTo>
                      <a:pt x="805029" y="2575107"/>
                    </a:moveTo>
                    <a:lnTo>
                      <a:pt x="2706847" y="2575107"/>
                    </a:lnTo>
                    <a:lnTo>
                      <a:pt x="2706847" y="2640526"/>
                    </a:lnTo>
                    <a:lnTo>
                      <a:pt x="805029" y="2640526"/>
                    </a:lnTo>
                    <a:close/>
                    <a:moveTo>
                      <a:pt x="256639" y="196255"/>
                    </a:moveTo>
                    <a:lnTo>
                      <a:pt x="256639" y="1926870"/>
                    </a:lnTo>
                    <a:lnTo>
                      <a:pt x="1375035" y="1926870"/>
                    </a:lnTo>
                    <a:lnTo>
                      <a:pt x="2117934" y="1926870"/>
                    </a:lnTo>
                    <a:lnTo>
                      <a:pt x="3276854" y="1926870"/>
                    </a:lnTo>
                    <a:lnTo>
                      <a:pt x="3276854" y="196255"/>
                    </a:lnTo>
                    <a:close/>
                    <a:moveTo>
                      <a:pt x="1755940" y="44602"/>
                    </a:moveTo>
                    <a:cubicBezTo>
                      <a:pt x="1729084" y="44602"/>
                      <a:pt x="1707314" y="63907"/>
                      <a:pt x="1707314" y="87720"/>
                    </a:cubicBezTo>
                    <a:cubicBezTo>
                      <a:pt x="1707314" y="111532"/>
                      <a:pt x="1729084" y="130837"/>
                      <a:pt x="1755940" y="130837"/>
                    </a:cubicBezTo>
                    <a:cubicBezTo>
                      <a:pt x="1782796" y="130837"/>
                      <a:pt x="1804566" y="111532"/>
                      <a:pt x="1804566" y="87720"/>
                    </a:cubicBezTo>
                    <a:cubicBezTo>
                      <a:pt x="1804566" y="63907"/>
                      <a:pt x="1782796" y="44602"/>
                      <a:pt x="1755940" y="44602"/>
                    </a:cubicBezTo>
                    <a:close/>
                    <a:moveTo>
                      <a:pt x="254932" y="0"/>
                    </a:moveTo>
                    <a:cubicBezTo>
                      <a:pt x="3237327" y="0"/>
                      <a:pt x="3237327" y="0"/>
                      <a:pt x="3237327" y="0"/>
                    </a:cubicBezTo>
                    <a:cubicBezTo>
                      <a:pt x="3355054" y="0"/>
                      <a:pt x="3433538" y="86504"/>
                      <a:pt x="3433538" y="194633"/>
                    </a:cubicBezTo>
                    <a:lnTo>
                      <a:pt x="3433538" y="1924709"/>
                    </a:lnTo>
                    <a:cubicBezTo>
                      <a:pt x="3433538" y="2032838"/>
                      <a:pt x="3355054" y="2140967"/>
                      <a:pt x="3237327" y="2140967"/>
                    </a:cubicBezTo>
                    <a:cubicBezTo>
                      <a:pt x="2864528" y="2140967"/>
                      <a:pt x="2538328" y="2140967"/>
                      <a:pt x="2252904" y="2140967"/>
                    </a:cubicBezTo>
                    <a:lnTo>
                      <a:pt x="2117934" y="2140967"/>
                    </a:lnTo>
                    <a:lnTo>
                      <a:pt x="2117934" y="2271804"/>
                    </a:lnTo>
                    <a:lnTo>
                      <a:pt x="2117934" y="2358036"/>
                    </a:lnTo>
                    <a:lnTo>
                      <a:pt x="2550163" y="2358036"/>
                    </a:lnTo>
                    <a:lnTo>
                      <a:pt x="2706847" y="2575106"/>
                    </a:lnTo>
                    <a:lnTo>
                      <a:pt x="805029" y="2575106"/>
                    </a:lnTo>
                    <a:lnTo>
                      <a:pt x="961713" y="2358036"/>
                    </a:lnTo>
                    <a:lnTo>
                      <a:pt x="1375035" y="2358036"/>
                    </a:lnTo>
                    <a:lnTo>
                      <a:pt x="1375035" y="2271804"/>
                    </a:lnTo>
                    <a:lnTo>
                      <a:pt x="1375035" y="2140967"/>
                    </a:lnTo>
                    <a:lnTo>
                      <a:pt x="1224064" y="2140967"/>
                    </a:lnTo>
                    <a:cubicBezTo>
                      <a:pt x="254932" y="2140967"/>
                      <a:pt x="254932" y="2140967"/>
                      <a:pt x="254932" y="2140967"/>
                    </a:cubicBezTo>
                    <a:cubicBezTo>
                      <a:pt x="156827" y="2140967"/>
                      <a:pt x="78343" y="2032838"/>
                      <a:pt x="78343" y="1924709"/>
                    </a:cubicBezTo>
                    <a:cubicBezTo>
                      <a:pt x="78343" y="194633"/>
                      <a:pt x="78343" y="194633"/>
                      <a:pt x="78343" y="194633"/>
                    </a:cubicBezTo>
                    <a:cubicBezTo>
                      <a:pt x="78343" y="86504"/>
                      <a:pt x="156827" y="0"/>
                      <a:pt x="254932" y="0"/>
                    </a:cubicBezTo>
                    <a:close/>
                  </a:path>
                </a:pathLst>
              </a:custGeom>
              <a:solidFill>
                <a:srgbClr val="0078D7"/>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75647" tIns="140517" rIns="175647" bIns="140517" numCol="1" spcCol="0" rtlCol="0" fromWordArt="0" anchor="t" anchorCtr="0" forceAA="0" compatLnSpc="1">
                <a:prstTxWarp prst="textNoShape">
                  <a:avLst/>
                </a:prstTxWarp>
                <a:noAutofit/>
              </a:bodyPr>
              <a:lstStyle/>
              <a:p>
                <a:pPr algn="ctr" defTabSz="895561" fontAlgn="base">
                  <a:lnSpc>
                    <a:spcPct val="90000"/>
                  </a:lnSpc>
                  <a:spcBef>
                    <a:spcPct val="0"/>
                  </a:spcBef>
                  <a:spcAft>
                    <a:spcPct val="0"/>
                  </a:spcAft>
                  <a:defRPr/>
                </a:pPr>
                <a:endParaRPr lang="en-US" sz="176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7" name="Freeform 73"/>
              <p:cNvSpPr>
                <a:spLocks noChangeAspect="1"/>
              </p:cNvSpPr>
              <p:nvPr/>
            </p:nvSpPr>
            <p:spPr bwMode="auto">
              <a:xfrm>
                <a:off x="9456889" y="2165718"/>
                <a:ext cx="541189" cy="609379"/>
              </a:xfrm>
              <a:custGeom>
                <a:avLst/>
                <a:gdLst>
                  <a:gd name="connsiteX0" fmla="*/ 992771 w 1407693"/>
                  <a:gd name="connsiteY0" fmla="*/ 374336 h 1585061"/>
                  <a:gd name="connsiteX1" fmla="*/ 935252 w 1407693"/>
                  <a:gd name="connsiteY1" fmla="*/ 373450 h 1585061"/>
                  <a:gd name="connsiteX2" fmla="*/ 889236 w 1407693"/>
                  <a:gd name="connsiteY2" fmla="*/ 382309 h 1585061"/>
                  <a:gd name="connsiteX3" fmla="*/ 852069 w 1407693"/>
                  <a:gd name="connsiteY3" fmla="*/ 414203 h 1585061"/>
                  <a:gd name="connsiteX4" fmla="*/ 772427 w 1407693"/>
                  <a:gd name="connsiteY4" fmla="*/ 514313 h 1585061"/>
                  <a:gd name="connsiteX5" fmla="*/ 675971 w 1407693"/>
                  <a:gd name="connsiteY5" fmla="*/ 668466 h 1585061"/>
                  <a:gd name="connsiteX6" fmla="*/ 592789 w 1407693"/>
                  <a:gd name="connsiteY6" fmla="*/ 836794 h 1585061"/>
                  <a:gd name="connsiteX7" fmla="*/ 527305 w 1407693"/>
                  <a:gd name="connsiteY7" fmla="*/ 753516 h 1585061"/>
                  <a:gd name="connsiteX8" fmla="*/ 477750 w 1407693"/>
                  <a:gd name="connsiteY8" fmla="*/ 731367 h 1585061"/>
                  <a:gd name="connsiteX9" fmla="*/ 438814 w 1407693"/>
                  <a:gd name="connsiteY9" fmla="*/ 748200 h 1585061"/>
                  <a:gd name="connsiteX10" fmla="*/ 414921 w 1407693"/>
                  <a:gd name="connsiteY10" fmla="*/ 780980 h 1585061"/>
                  <a:gd name="connsiteX11" fmla="*/ 437044 w 1407693"/>
                  <a:gd name="connsiteY11" fmla="*/ 815531 h 1585061"/>
                  <a:gd name="connsiteX12" fmla="*/ 512262 w 1407693"/>
                  <a:gd name="connsiteY12" fmla="*/ 911212 h 1585061"/>
                  <a:gd name="connsiteX13" fmla="*/ 538809 w 1407693"/>
                  <a:gd name="connsiteY13" fmla="*/ 948422 h 1585061"/>
                  <a:gd name="connsiteX14" fmla="*/ 579515 w 1407693"/>
                  <a:gd name="connsiteY14" fmla="*/ 955509 h 1585061"/>
                  <a:gd name="connsiteX15" fmla="*/ 635265 w 1407693"/>
                  <a:gd name="connsiteY15" fmla="*/ 943106 h 1585061"/>
                  <a:gd name="connsiteX16" fmla="*/ 667122 w 1407693"/>
                  <a:gd name="connsiteY16" fmla="*/ 874003 h 1585061"/>
                  <a:gd name="connsiteX17" fmla="*/ 813133 w 1407693"/>
                  <a:gd name="connsiteY17" fmla="*/ 597591 h 1585061"/>
                  <a:gd name="connsiteX18" fmla="*/ 972418 w 1407693"/>
                  <a:gd name="connsiteY18" fmla="*/ 399142 h 1585061"/>
                  <a:gd name="connsiteX19" fmla="*/ 989231 w 1407693"/>
                  <a:gd name="connsiteY19" fmla="*/ 382309 h 1585061"/>
                  <a:gd name="connsiteX20" fmla="*/ 992771 w 1407693"/>
                  <a:gd name="connsiteY20" fmla="*/ 374336 h 1585061"/>
                  <a:gd name="connsiteX21" fmla="*/ 695394 w 1407693"/>
                  <a:gd name="connsiteY21" fmla="*/ 0 h 1585061"/>
                  <a:gd name="connsiteX22" fmla="*/ 1407693 w 1407693"/>
                  <a:gd name="connsiteY22" fmla="*/ 200525 h 1585061"/>
                  <a:gd name="connsiteX23" fmla="*/ 694708 w 1407693"/>
                  <a:gd name="connsiteY23" fmla="*/ 1585061 h 1585061"/>
                  <a:gd name="connsiteX24" fmla="*/ 0 w 1407693"/>
                  <a:gd name="connsiteY24" fmla="*/ 196090 h 1585061"/>
                  <a:gd name="connsiteX25" fmla="*/ 695394 w 1407693"/>
                  <a:gd name="connsiteY25" fmla="*/ 0 h 1585061"/>
                  <a:gd name="connsiteX0" fmla="*/ 992771 w 1407693"/>
                  <a:gd name="connsiteY0" fmla="*/ 374336 h 1585061"/>
                  <a:gd name="connsiteX1" fmla="*/ 935252 w 1407693"/>
                  <a:gd name="connsiteY1" fmla="*/ 373450 h 1585061"/>
                  <a:gd name="connsiteX2" fmla="*/ 889236 w 1407693"/>
                  <a:gd name="connsiteY2" fmla="*/ 382309 h 1585061"/>
                  <a:gd name="connsiteX3" fmla="*/ 852069 w 1407693"/>
                  <a:gd name="connsiteY3" fmla="*/ 414203 h 1585061"/>
                  <a:gd name="connsiteX4" fmla="*/ 772427 w 1407693"/>
                  <a:gd name="connsiteY4" fmla="*/ 514313 h 1585061"/>
                  <a:gd name="connsiteX5" fmla="*/ 675971 w 1407693"/>
                  <a:gd name="connsiteY5" fmla="*/ 668466 h 1585061"/>
                  <a:gd name="connsiteX6" fmla="*/ 592789 w 1407693"/>
                  <a:gd name="connsiteY6" fmla="*/ 836794 h 1585061"/>
                  <a:gd name="connsiteX7" fmla="*/ 527305 w 1407693"/>
                  <a:gd name="connsiteY7" fmla="*/ 753516 h 1585061"/>
                  <a:gd name="connsiteX8" fmla="*/ 477750 w 1407693"/>
                  <a:gd name="connsiteY8" fmla="*/ 731367 h 1585061"/>
                  <a:gd name="connsiteX9" fmla="*/ 438814 w 1407693"/>
                  <a:gd name="connsiteY9" fmla="*/ 748200 h 1585061"/>
                  <a:gd name="connsiteX10" fmla="*/ 414921 w 1407693"/>
                  <a:gd name="connsiteY10" fmla="*/ 780980 h 1585061"/>
                  <a:gd name="connsiteX11" fmla="*/ 437044 w 1407693"/>
                  <a:gd name="connsiteY11" fmla="*/ 815531 h 1585061"/>
                  <a:gd name="connsiteX12" fmla="*/ 512262 w 1407693"/>
                  <a:gd name="connsiteY12" fmla="*/ 911212 h 1585061"/>
                  <a:gd name="connsiteX13" fmla="*/ 538809 w 1407693"/>
                  <a:gd name="connsiteY13" fmla="*/ 948422 h 1585061"/>
                  <a:gd name="connsiteX14" fmla="*/ 579515 w 1407693"/>
                  <a:gd name="connsiteY14" fmla="*/ 955509 h 1585061"/>
                  <a:gd name="connsiteX15" fmla="*/ 635265 w 1407693"/>
                  <a:gd name="connsiteY15" fmla="*/ 943106 h 1585061"/>
                  <a:gd name="connsiteX16" fmla="*/ 813133 w 1407693"/>
                  <a:gd name="connsiteY16" fmla="*/ 597591 h 1585061"/>
                  <a:gd name="connsiteX17" fmla="*/ 972418 w 1407693"/>
                  <a:gd name="connsiteY17" fmla="*/ 399142 h 1585061"/>
                  <a:gd name="connsiteX18" fmla="*/ 989231 w 1407693"/>
                  <a:gd name="connsiteY18" fmla="*/ 382309 h 1585061"/>
                  <a:gd name="connsiteX19" fmla="*/ 992771 w 1407693"/>
                  <a:gd name="connsiteY19" fmla="*/ 374336 h 1585061"/>
                  <a:gd name="connsiteX20" fmla="*/ 695394 w 1407693"/>
                  <a:gd name="connsiteY20" fmla="*/ 0 h 1585061"/>
                  <a:gd name="connsiteX21" fmla="*/ 1407693 w 1407693"/>
                  <a:gd name="connsiteY21" fmla="*/ 200525 h 1585061"/>
                  <a:gd name="connsiteX22" fmla="*/ 694708 w 1407693"/>
                  <a:gd name="connsiteY22" fmla="*/ 1585061 h 1585061"/>
                  <a:gd name="connsiteX23" fmla="*/ 0 w 1407693"/>
                  <a:gd name="connsiteY23" fmla="*/ 196090 h 1585061"/>
                  <a:gd name="connsiteX24" fmla="*/ 695394 w 1407693"/>
                  <a:gd name="connsiteY24" fmla="*/ 0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695394 w 1407693"/>
                  <a:gd name="connsiteY4" fmla="*/ 0 h 1585061"/>
                  <a:gd name="connsiteX5" fmla="*/ 1407693 w 1407693"/>
                  <a:gd name="connsiteY5" fmla="*/ 200525 h 1585061"/>
                  <a:gd name="connsiteX6" fmla="*/ 694708 w 1407693"/>
                  <a:gd name="connsiteY6" fmla="*/ 1585061 h 1585061"/>
                  <a:gd name="connsiteX7" fmla="*/ 0 w 1407693"/>
                  <a:gd name="connsiteY7" fmla="*/ 196090 h 1585061"/>
                  <a:gd name="connsiteX8" fmla="*/ 695394 w 1407693"/>
                  <a:gd name="connsiteY8" fmla="*/ 0 h 1585061"/>
                  <a:gd name="connsiteX9" fmla="*/ 935252 w 1407693"/>
                  <a:gd name="connsiteY9" fmla="*/ 373450 h 1585061"/>
                  <a:gd name="connsiteX10" fmla="*/ 889236 w 1407693"/>
                  <a:gd name="connsiteY10" fmla="*/ 382309 h 1585061"/>
                  <a:gd name="connsiteX11" fmla="*/ 852069 w 1407693"/>
                  <a:gd name="connsiteY11" fmla="*/ 414203 h 1585061"/>
                  <a:gd name="connsiteX12" fmla="*/ 772427 w 1407693"/>
                  <a:gd name="connsiteY12" fmla="*/ 514313 h 1585061"/>
                  <a:gd name="connsiteX13" fmla="*/ 675971 w 1407693"/>
                  <a:gd name="connsiteY13" fmla="*/ 668466 h 1585061"/>
                  <a:gd name="connsiteX14" fmla="*/ 592789 w 1407693"/>
                  <a:gd name="connsiteY14" fmla="*/ 836794 h 1585061"/>
                  <a:gd name="connsiteX15" fmla="*/ 527305 w 1407693"/>
                  <a:gd name="connsiteY15" fmla="*/ 753516 h 1585061"/>
                  <a:gd name="connsiteX16" fmla="*/ 477750 w 1407693"/>
                  <a:gd name="connsiteY16" fmla="*/ 731367 h 1585061"/>
                  <a:gd name="connsiteX17" fmla="*/ 438814 w 1407693"/>
                  <a:gd name="connsiteY17" fmla="*/ 748200 h 1585061"/>
                  <a:gd name="connsiteX18" fmla="*/ 414921 w 1407693"/>
                  <a:gd name="connsiteY18" fmla="*/ 780980 h 1585061"/>
                  <a:gd name="connsiteX19" fmla="*/ 437044 w 1407693"/>
                  <a:gd name="connsiteY19" fmla="*/ 815531 h 1585061"/>
                  <a:gd name="connsiteX20" fmla="*/ 512262 w 1407693"/>
                  <a:gd name="connsiteY20" fmla="*/ 911212 h 1585061"/>
                  <a:gd name="connsiteX21" fmla="*/ 538809 w 1407693"/>
                  <a:gd name="connsiteY21" fmla="*/ 948422 h 1585061"/>
                  <a:gd name="connsiteX22" fmla="*/ 579515 w 1407693"/>
                  <a:gd name="connsiteY22" fmla="*/ 955509 h 1585061"/>
                  <a:gd name="connsiteX23" fmla="*/ 870065 w 1407693"/>
                  <a:gd name="connsiteY23" fmla="*/ 1177906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813133 w 1407693"/>
                  <a:gd name="connsiteY4" fmla="*/ 597591 h 1585061"/>
                  <a:gd name="connsiteX5" fmla="*/ 695394 w 1407693"/>
                  <a:gd name="connsiteY5" fmla="*/ 0 h 1585061"/>
                  <a:gd name="connsiteX6" fmla="*/ 1407693 w 1407693"/>
                  <a:gd name="connsiteY6" fmla="*/ 200525 h 1585061"/>
                  <a:gd name="connsiteX7" fmla="*/ 694708 w 1407693"/>
                  <a:gd name="connsiteY7" fmla="*/ 1585061 h 1585061"/>
                  <a:gd name="connsiteX8" fmla="*/ 0 w 1407693"/>
                  <a:gd name="connsiteY8" fmla="*/ 196090 h 1585061"/>
                  <a:gd name="connsiteX9" fmla="*/ 695394 w 1407693"/>
                  <a:gd name="connsiteY9" fmla="*/ 0 h 1585061"/>
                  <a:gd name="connsiteX10" fmla="*/ 935252 w 1407693"/>
                  <a:gd name="connsiteY10" fmla="*/ 373450 h 1585061"/>
                  <a:gd name="connsiteX11" fmla="*/ 889236 w 1407693"/>
                  <a:gd name="connsiteY11" fmla="*/ 382309 h 1585061"/>
                  <a:gd name="connsiteX12" fmla="*/ 852069 w 1407693"/>
                  <a:gd name="connsiteY12" fmla="*/ 414203 h 1585061"/>
                  <a:gd name="connsiteX13" fmla="*/ 772427 w 1407693"/>
                  <a:gd name="connsiteY13" fmla="*/ 514313 h 1585061"/>
                  <a:gd name="connsiteX14" fmla="*/ 675971 w 1407693"/>
                  <a:gd name="connsiteY14" fmla="*/ 668466 h 1585061"/>
                  <a:gd name="connsiteX15" fmla="*/ 592789 w 1407693"/>
                  <a:gd name="connsiteY15" fmla="*/ 836794 h 1585061"/>
                  <a:gd name="connsiteX16" fmla="*/ 527305 w 1407693"/>
                  <a:gd name="connsiteY16" fmla="*/ 753516 h 1585061"/>
                  <a:gd name="connsiteX17" fmla="*/ 477750 w 1407693"/>
                  <a:gd name="connsiteY17" fmla="*/ 731367 h 1585061"/>
                  <a:gd name="connsiteX18" fmla="*/ 438814 w 1407693"/>
                  <a:gd name="connsiteY18" fmla="*/ 748200 h 1585061"/>
                  <a:gd name="connsiteX19" fmla="*/ 414921 w 1407693"/>
                  <a:gd name="connsiteY19" fmla="*/ 780980 h 1585061"/>
                  <a:gd name="connsiteX20" fmla="*/ 437044 w 1407693"/>
                  <a:gd name="connsiteY20" fmla="*/ 815531 h 1585061"/>
                  <a:gd name="connsiteX21" fmla="*/ 512262 w 1407693"/>
                  <a:gd name="connsiteY21" fmla="*/ 911212 h 1585061"/>
                  <a:gd name="connsiteX22" fmla="*/ 538809 w 1407693"/>
                  <a:gd name="connsiteY22" fmla="*/ 948422 h 1585061"/>
                  <a:gd name="connsiteX23" fmla="*/ 579515 w 1407693"/>
                  <a:gd name="connsiteY23" fmla="*/ 955509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813133 w 1407693"/>
                  <a:gd name="connsiteY4" fmla="*/ 597591 h 1585061"/>
                  <a:gd name="connsiteX5" fmla="*/ 695394 w 1407693"/>
                  <a:gd name="connsiteY5" fmla="*/ 0 h 1585061"/>
                  <a:gd name="connsiteX6" fmla="*/ 1407693 w 1407693"/>
                  <a:gd name="connsiteY6" fmla="*/ 200525 h 1585061"/>
                  <a:gd name="connsiteX7" fmla="*/ 694708 w 1407693"/>
                  <a:gd name="connsiteY7" fmla="*/ 1585061 h 1585061"/>
                  <a:gd name="connsiteX8" fmla="*/ 0 w 1407693"/>
                  <a:gd name="connsiteY8" fmla="*/ 196090 h 1585061"/>
                  <a:gd name="connsiteX9" fmla="*/ 695394 w 1407693"/>
                  <a:gd name="connsiteY9" fmla="*/ 0 h 1585061"/>
                  <a:gd name="connsiteX10" fmla="*/ 935252 w 1407693"/>
                  <a:gd name="connsiteY10" fmla="*/ 373450 h 1585061"/>
                  <a:gd name="connsiteX11" fmla="*/ 889236 w 1407693"/>
                  <a:gd name="connsiteY11" fmla="*/ 382309 h 1585061"/>
                  <a:gd name="connsiteX12" fmla="*/ 852069 w 1407693"/>
                  <a:gd name="connsiteY12" fmla="*/ 414203 h 1585061"/>
                  <a:gd name="connsiteX13" fmla="*/ 772427 w 1407693"/>
                  <a:gd name="connsiteY13" fmla="*/ 514313 h 1585061"/>
                  <a:gd name="connsiteX14" fmla="*/ 675971 w 1407693"/>
                  <a:gd name="connsiteY14" fmla="*/ 668466 h 1585061"/>
                  <a:gd name="connsiteX15" fmla="*/ 592789 w 1407693"/>
                  <a:gd name="connsiteY15" fmla="*/ 836794 h 1585061"/>
                  <a:gd name="connsiteX16" fmla="*/ 527305 w 1407693"/>
                  <a:gd name="connsiteY16" fmla="*/ 753516 h 1585061"/>
                  <a:gd name="connsiteX17" fmla="*/ 477750 w 1407693"/>
                  <a:gd name="connsiteY17" fmla="*/ 731367 h 1585061"/>
                  <a:gd name="connsiteX18" fmla="*/ 438814 w 1407693"/>
                  <a:gd name="connsiteY18" fmla="*/ 748200 h 1585061"/>
                  <a:gd name="connsiteX19" fmla="*/ 414921 w 1407693"/>
                  <a:gd name="connsiteY19" fmla="*/ 780980 h 1585061"/>
                  <a:gd name="connsiteX20" fmla="*/ 437044 w 1407693"/>
                  <a:gd name="connsiteY20" fmla="*/ 815531 h 1585061"/>
                  <a:gd name="connsiteX21" fmla="*/ 512262 w 1407693"/>
                  <a:gd name="connsiteY21" fmla="*/ 911212 h 1585061"/>
                  <a:gd name="connsiteX22" fmla="*/ 538809 w 1407693"/>
                  <a:gd name="connsiteY22" fmla="*/ 948422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813133 w 1407693"/>
                  <a:gd name="connsiteY4" fmla="*/ 597591 h 1585061"/>
                  <a:gd name="connsiteX5" fmla="*/ 695394 w 1407693"/>
                  <a:gd name="connsiteY5" fmla="*/ 0 h 1585061"/>
                  <a:gd name="connsiteX6" fmla="*/ 1407693 w 1407693"/>
                  <a:gd name="connsiteY6" fmla="*/ 200525 h 1585061"/>
                  <a:gd name="connsiteX7" fmla="*/ 694708 w 1407693"/>
                  <a:gd name="connsiteY7" fmla="*/ 1585061 h 1585061"/>
                  <a:gd name="connsiteX8" fmla="*/ 0 w 1407693"/>
                  <a:gd name="connsiteY8" fmla="*/ 196090 h 1585061"/>
                  <a:gd name="connsiteX9" fmla="*/ 695394 w 1407693"/>
                  <a:gd name="connsiteY9" fmla="*/ 0 h 1585061"/>
                  <a:gd name="connsiteX10" fmla="*/ 935252 w 1407693"/>
                  <a:gd name="connsiteY10" fmla="*/ 373450 h 1585061"/>
                  <a:gd name="connsiteX11" fmla="*/ 889236 w 1407693"/>
                  <a:gd name="connsiteY11" fmla="*/ 382309 h 1585061"/>
                  <a:gd name="connsiteX12" fmla="*/ 852069 w 1407693"/>
                  <a:gd name="connsiteY12" fmla="*/ 414203 h 1585061"/>
                  <a:gd name="connsiteX13" fmla="*/ 772427 w 1407693"/>
                  <a:gd name="connsiteY13" fmla="*/ 514313 h 1585061"/>
                  <a:gd name="connsiteX14" fmla="*/ 675971 w 1407693"/>
                  <a:gd name="connsiteY14" fmla="*/ 668466 h 1585061"/>
                  <a:gd name="connsiteX15" fmla="*/ 592789 w 1407693"/>
                  <a:gd name="connsiteY15" fmla="*/ 836794 h 1585061"/>
                  <a:gd name="connsiteX16" fmla="*/ 527305 w 1407693"/>
                  <a:gd name="connsiteY16" fmla="*/ 753516 h 1585061"/>
                  <a:gd name="connsiteX17" fmla="*/ 477750 w 1407693"/>
                  <a:gd name="connsiteY17" fmla="*/ 731367 h 1585061"/>
                  <a:gd name="connsiteX18" fmla="*/ 438814 w 1407693"/>
                  <a:gd name="connsiteY18" fmla="*/ 748200 h 1585061"/>
                  <a:gd name="connsiteX19" fmla="*/ 414921 w 1407693"/>
                  <a:gd name="connsiteY19" fmla="*/ 780980 h 1585061"/>
                  <a:gd name="connsiteX20" fmla="*/ 437044 w 1407693"/>
                  <a:gd name="connsiteY20" fmla="*/ 815531 h 1585061"/>
                  <a:gd name="connsiteX21" fmla="*/ 512262 w 1407693"/>
                  <a:gd name="connsiteY21" fmla="*/ 911212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813133 w 1407693"/>
                  <a:gd name="connsiteY4" fmla="*/ 597591 h 1585061"/>
                  <a:gd name="connsiteX5" fmla="*/ 695394 w 1407693"/>
                  <a:gd name="connsiteY5" fmla="*/ 0 h 1585061"/>
                  <a:gd name="connsiteX6" fmla="*/ 1407693 w 1407693"/>
                  <a:gd name="connsiteY6" fmla="*/ 200525 h 1585061"/>
                  <a:gd name="connsiteX7" fmla="*/ 694708 w 1407693"/>
                  <a:gd name="connsiteY7" fmla="*/ 1585061 h 1585061"/>
                  <a:gd name="connsiteX8" fmla="*/ 0 w 1407693"/>
                  <a:gd name="connsiteY8" fmla="*/ 196090 h 1585061"/>
                  <a:gd name="connsiteX9" fmla="*/ 695394 w 1407693"/>
                  <a:gd name="connsiteY9" fmla="*/ 0 h 1585061"/>
                  <a:gd name="connsiteX10" fmla="*/ 935252 w 1407693"/>
                  <a:gd name="connsiteY10" fmla="*/ 373450 h 1585061"/>
                  <a:gd name="connsiteX11" fmla="*/ 889236 w 1407693"/>
                  <a:gd name="connsiteY11" fmla="*/ 382309 h 1585061"/>
                  <a:gd name="connsiteX12" fmla="*/ 852069 w 1407693"/>
                  <a:gd name="connsiteY12" fmla="*/ 414203 h 1585061"/>
                  <a:gd name="connsiteX13" fmla="*/ 772427 w 1407693"/>
                  <a:gd name="connsiteY13" fmla="*/ 514313 h 1585061"/>
                  <a:gd name="connsiteX14" fmla="*/ 675971 w 1407693"/>
                  <a:gd name="connsiteY14" fmla="*/ 668466 h 1585061"/>
                  <a:gd name="connsiteX15" fmla="*/ 592789 w 1407693"/>
                  <a:gd name="connsiteY15" fmla="*/ 836794 h 1585061"/>
                  <a:gd name="connsiteX16" fmla="*/ 527305 w 1407693"/>
                  <a:gd name="connsiteY16" fmla="*/ 753516 h 1585061"/>
                  <a:gd name="connsiteX17" fmla="*/ 477750 w 1407693"/>
                  <a:gd name="connsiteY17" fmla="*/ 731367 h 1585061"/>
                  <a:gd name="connsiteX18" fmla="*/ 438814 w 1407693"/>
                  <a:gd name="connsiteY18" fmla="*/ 748200 h 1585061"/>
                  <a:gd name="connsiteX19" fmla="*/ 414921 w 1407693"/>
                  <a:gd name="connsiteY19" fmla="*/ 780980 h 1585061"/>
                  <a:gd name="connsiteX20" fmla="*/ 437044 w 1407693"/>
                  <a:gd name="connsiteY20" fmla="*/ 815531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813133 w 1407693"/>
                  <a:gd name="connsiteY4" fmla="*/ 597591 h 1585061"/>
                  <a:gd name="connsiteX5" fmla="*/ 695394 w 1407693"/>
                  <a:gd name="connsiteY5" fmla="*/ 0 h 1585061"/>
                  <a:gd name="connsiteX6" fmla="*/ 1407693 w 1407693"/>
                  <a:gd name="connsiteY6" fmla="*/ 200525 h 1585061"/>
                  <a:gd name="connsiteX7" fmla="*/ 694708 w 1407693"/>
                  <a:gd name="connsiteY7" fmla="*/ 1585061 h 1585061"/>
                  <a:gd name="connsiteX8" fmla="*/ 0 w 1407693"/>
                  <a:gd name="connsiteY8" fmla="*/ 196090 h 1585061"/>
                  <a:gd name="connsiteX9" fmla="*/ 695394 w 1407693"/>
                  <a:gd name="connsiteY9" fmla="*/ 0 h 1585061"/>
                  <a:gd name="connsiteX10" fmla="*/ 935252 w 1407693"/>
                  <a:gd name="connsiteY10" fmla="*/ 373450 h 1585061"/>
                  <a:gd name="connsiteX11" fmla="*/ 889236 w 1407693"/>
                  <a:gd name="connsiteY11" fmla="*/ 382309 h 1585061"/>
                  <a:gd name="connsiteX12" fmla="*/ 852069 w 1407693"/>
                  <a:gd name="connsiteY12" fmla="*/ 414203 h 1585061"/>
                  <a:gd name="connsiteX13" fmla="*/ 772427 w 1407693"/>
                  <a:gd name="connsiteY13" fmla="*/ 514313 h 1585061"/>
                  <a:gd name="connsiteX14" fmla="*/ 675971 w 1407693"/>
                  <a:gd name="connsiteY14" fmla="*/ 668466 h 1585061"/>
                  <a:gd name="connsiteX15" fmla="*/ 527305 w 1407693"/>
                  <a:gd name="connsiteY15" fmla="*/ 753516 h 1585061"/>
                  <a:gd name="connsiteX16" fmla="*/ 477750 w 1407693"/>
                  <a:gd name="connsiteY16" fmla="*/ 731367 h 1585061"/>
                  <a:gd name="connsiteX17" fmla="*/ 438814 w 1407693"/>
                  <a:gd name="connsiteY17" fmla="*/ 748200 h 1585061"/>
                  <a:gd name="connsiteX18" fmla="*/ 414921 w 1407693"/>
                  <a:gd name="connsiteY18" fmla="*/ 780980 h 1585061"/>
                  <a:gd name="connsiteX19" fmla="*/ 437044 w 1407693"/>
                  <a:gd name="connsiteY19" fmla="*/ 815531 h 1585061"/>
                  <a:gd name="connsiteX0" fmla="*/ 813133 w 1407693"/>
                  <a:gd name="connsiteY0" fmla="*/ 597591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813133 w 1407693"/>
                  <a:gd name="connsiteY4" fmla="*/ 597591 h 1585061"/>
                  <a:gd name="connsiteX5" fmla="*/ 695394 w 1407693"/>
                  <a:gd name="connsiteY5" fmla="*/ 0 h 1585061"/>
                  <a:gd name="connsiteX6" fmla="*/ 1407693 w 1407693"/>
                  <a:gd name="connsiteY6" fmla="*/ 200525 h 1585061"/>
                  <a:gd name="connsiteX7" fmla="*/ 694708 w 1407693"/>
                  <a:gd name="connsiteY7" fmla="*/ 1585061 h 1585061"/>
                  <a:gd name="connsiteX8" fmla="*/ 0 w 1407693"/>
                  <a:gd name="connsiteY8" fmla="*/ 196090 h 1585061"/>
                  <a:gd name="connsiteX9" fmla="*/ 695394 w 1407693"/>
                  <a:gd name="connsiteY9" fmla="*/ 0 h 1585061"/>
                  <a:gd name="connsiteX10" fmla="*/ 935252 w 1407693"/>
                  <a:gd name="connsiteY10" fmla="*/ 373450 h 1585061"/>
                  <a:gd name="connsiteX11" fmla="*/ 889236 w 1407693"/>
                  <a:gd name="connsiteY11" fmla="*/ 382309 h 1585061"/>
                  <a:gd name="connsiteX12" fmla="*/ 852069 w 1407693"/>
                  <a:gd name="connsiteY12" fmla="*/ 414203 h 1585061"/>
                  <a:gd name="connsiteX13" fmla="*/ 772427 w 1407693"/>
                  <a:gd name="connsiteY13" fmla="*/ 514313 h 1585061"/>
                  <a:gd name="connsiteX14" fmla="*/ 527305 w 1407693"/>
                  <a:gd name="connsiteY14" fmla="*/ 753516 h 1585061"/>
                  <a:gd name="connsiteX15" fmla="*/ 477750 w 1407693"/>
                  <a:gd name="connsiteY15" fmla="*/ 731367 h 1585061"/>
                  <a:gd name="connsiteX16" fmla="*/ 438814 w 1407693"/>
                  <a:gd name="connsiteY16" fmla="*/ 748200 h 1585061"/>
                  <a:gd name="connsiteX17" fmla="*/ 414921 w 1407693"/>
                  <a:gd name="connsiteY17" fmla="*/ 780980 h 1585061"/>
                  <a:gd name="connsiteX18" fmla="*/ 437044 w 1407693"/>
                  <a:gd name="connsiteY18" fmla="*/ 815531 h 1585061"/>
                  <a:gd name="connsiteX0" fmla="*/ 992771 w 1407693"/>
                  <a:gd name="connsiteY0" fmla="*/ 374336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695394 w 1407693"/>
                  <a:gd name="connsiteY4" fmla="*/ 0 h 1585061"/>
                  <a:gd name="connsiteX5" fmla="*/ 1407693 w 1407693"/>
                  <a:gd name="connsiteY5" fmla="*/ 200525 h 1585061"/>
                  <a:gd name="connsiteX6" fmla="*/ 694708 w 1407693"/>
                  <a:gd name="connsiteY6" fmla="*/ 1585061 h 1585061"/>
                  <a:gd name="connsiteX7" fmla="*/ 0 w 1407693"/>
                  <a:gd name="connsiteY7" fmla="*/ 196090 h 1585061"/>
                  <a:gd name="connsiteX8" fmla="*/ 695394 w 1407693"/>
                  <a:gd name="connsiteY8" fmla="*/ 0 h 1585061"/>
                  <a:gd name="connsiteX9" fmla="*/ 935252 w 1407693"/>
                  <a:gd name="connsiteY9" fmla="*/ 373450 h 1585061"/>
                  <a:gd name="connsiteX10" fmla="*/ 889236 w 1407693"/>
                  <a:gd name="connsiteY10" fmla="*/ 382309 h 1585061"/>
                  <a:gd name="connsiteX11" fmla="*/ 852069 w 1407693"/>
                  <a:gd name="connsiteY11" fmla="*/ 414203 h 1585061"/>
                  <a:gd name="connsiteX12" fmla="*/ 772427 w 1407693"/>
                  <a:gd name="connsiteY12" fmla="*/ 514313 h 1585061"/>
                  <a:gd name="connsiteX13" fmla="*/ 527305 w 1407693"/>
                  <a:gd name="connsiteY13" fmla="*/ 753516 h 1585061"/>
                  <a:gd name="connsiteX14" fmla="*/ 477750 w 1407693"/>
                  <a:gd name="connsiteY14" fmla="*/ 731367 h 1585061"/>
                  <a:gd name="connsiteX15" fmla="*/ 438814 w 1407693"/>
                  <a:gd name="connsiteY15" fmla="*/ 748200 h 1585061"/>
                  <a:gd name="connsiteX16" fmla="*/ 414921 w 1407693"/>
                  <a:gd name="connsiteY16" fmla="*/ 780980 h 1585061"/>
                  <a:gd name="connsiteX17" fmla="*/ 437044 w 1407693"/>
                  <a:gd name="connsiteY17" fmla="*/ 815531 h 1585061"/>
                  <a:gd name="connsiteX0" fmla="*/ 992771 w 1407693"/>
                  <a:gd name="connsiteY0" fmla="*/ 374336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695394 w 1407693"/>
                  <a:gd name="connsiteY4" fmla="*/ 0 h 1585061"/>
                  <a:gd name="connsiteX5" fmla="*/ 1407693 w 1407693"/>
                  <a:gd name="connsiteY5" fmla="*/ 200525 h 1585061"/>
                  <a:gd name="connsiteX6" fmla="*/ 694708 w 1407693"/>
                  <a:gd name="connsiteY6" fmla="*/ 1585061 h 1585061"/>
                  <a:gd name="connsiteX7" fmla="*/ 0 w 1407693"/>
                  <a:gd name="connsiteY7" fmla="*/ 196090 h 1585061"/>
                  <a:gd name="connsiteX8" fmla="*/ 695394 w 1407693"/>
                  <a:gd name="connsiteY8" fmla="*/ 0 h 1585061"/>
                  <a:gd name="connsiteX9" fmla="*/ 935252 w 1407693"/>
                  <a:gd name="connsiteY9" fmla="*/ 373450 h 1585061"/>
                  <a:gd name="connsiteX10" fmla="*/ 852069 w 1407693"/>
                  <a:gd name="connsiteY10" fmla="*/ 414203 h 1585061"/>
                  <a:gd name="connsiteX11" fmla="*/ 772427 w 1407693"/>
                  <a:gd name="connsiteY11" fmla="*/ 514313 h 1585061"/>
                  <a:gd name="connsiteX12" fmla="*/ 527305 w 1407693"/>
                  <a:gd name="connsiteY12" fmla="*/ 753516 h 1585061"/>
                  <a:gd name="connsiteX13" fmla="*/ 477750 w 1407693"/>
                  <a:gd name="connsiteY13" fmla="*/ 731367 h 1585061"/>
                  <a:gd name="connsiteX14" fmla="*/ 438814 w 1407693"/>
                  <a:gd name="connsiteY14" fmla="*/ 748200 h 1585061"/>
                  <a:gd name="connsiteX15" fmla="*/ 414921 w 1407693"/>
                  <a:gd name="connsiteY15" fmla="*/ 780980 h 1585061"/>
                  <a:gd name="connsiteX16" fmla="*/ 437044 w 1407693"/>
                  <a:gd name="connsiteY16" fmla="*/ 815531 h 1585061"/>
                  <a:gd name="connsiteX0" fmla="*/ 992771 w 1407693"/>
                  <a:gd name="connsiteY0" fmla="*/ 374336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695394 w 1407693"/>
                  <a:gd name="connsiteY4" fmla="*/ 0 h 1585061"/>
                  <a:gd name="connsiteX5" fmla="*/ 1407693 w 1407693"/>
                  <a:gd name="connsiteY5" fmla="*/ 200525 h 1585061"/>
                  <a:gd name="connsiteX6" fmla="*/ 694708 w 1407693"/>
                  <a:gd name="connsiteY6" fmla="*/ 1585061 h 1585061"/>
                  <a:gd name="connsiteX7" fmla="*/ 0 w 1407693"/>
                  <a:gd name="connsiteY7" fmla="*/ 196090 h 1585061"/>
                  <a:gd name="connsiteX8" fmla="*/ 695394 w 1407693"/>
                  <a:gd name="connsiteY8" fmla="*/ 0 h 1585061"/>
                  <a:gd name="connsiteX9" fmla="*/ 935252 w 1407693"/>
                  <a:gd name="connsiteY9" fmla="*/ 373450 h 1585061"/>
                  <a:gd name="connsiteX10" fmla="*/ 772427 w 1407693"/>
                  <a:gd name="connsiteY10" fmla="*/ 514313 h 1585061"/>
                  <a:gd name="connsiteX11" fmla="*/ 527305 w 1407693"/>
                  <a:gd name="connsiteY11" fmla="*/ 753516 h 1585061"/>
                  <a:gd name="connsiteX12" fmla="*/ 477750 w 1407693"/>
                  <a:gd name="connsiteY12" fmla="*/ 731367 h 1585061"/>
                  <a:gd name="connsiteX13" fmla="*/ 438814 w 1407693"/>
                  <a:gd name="connsiteY13" fmla="*/ 748200 h 1585061"/>
                  <a:gd name="connsiteX14" fmla="*/ 414921 w 1407693"/>
                  <a:gd name="connsiteY14" fmla="*/ 780980 h 1585061"/>
                  <a:gd name="connsiteX15" fmla="*/ 437044 w 1407693"/>
                  <a:gd name="connsiteY15" fmla="*/ 815531 h 1585061"/>
                  <a:gd name="connsiteX0" fmla="*/ 992771 w 1407693"/>
                  <a:gd name="connsiteY0" fmla="*/ 374336 h 1585061"/>
                  <a:gd name="connsiteX1" fmla="*/ 972418 w 1407693"/>
                  <a:gd name="connsiteY1" fmla="*/ 399142 h 1585061"/>
                  <a:gd name="connsiteX2" fmla="*/ 989231 w 1407693"/>
                  <a:gd name="connsiteY2" fmla="*/ 382309 h 1585061"/>
                  <a:gd name="connsiteX3" fmla="*/ 992771 w 1407693"/>
                  <a:gd name="connsiteY3" fmla="*/ 374336 h 1585061"/>
                  <a:gd name="connsiteX4" fmla="*/ 695394 w 1407693"/>
                  <a:gd name="connsiteY4" fmla="*/ 0 h 1585061"/>
                  <a:gd name="connsiteX5" fmla="*/ 1407693 w 1407693"/>
                  <a:gd name="connsiteY5" fmla="*/ 200525 h 1585061"/>
                  <a:gd name="connsiteX6" fmla="*/ 694708 w 1407693"/>
                  <a:gd name="connsiteY6" fmla="*/ 1585061 h 1585061"/>
                  <a:gd name="connsiteX7" fmla="*/ 0 w 1407693"/>
                  <a:gd name="connsiteY7" fmla="*/ 196090 h 1585061"/>
                  <a:gd name="connsiteX8" fmla="*/ 695394 w 1407693"/>
                  <a:gd name="connsiteY8" fmla="*/ 0 h 1585061"/>
                  <a:gd name="connsiteX9" fmla="*/ 772427 w 1407693"/>
                  <a:gd name="connsiteY9" fmla="*/ 514313 h 1585061"/>
                  <a:gd name="connsiteX10" fmla="*/ 527305 w 1407693"/>
                  <a:gd name="connsiteY10" fmla="*/ 753516 h 1585061"/>
                  <a:gd name="connsiteX11" fmla="*/ 477750 w 1407693"/>
                  <a:gd name="connsiteY11" fmla="*/ 731367 h 1585061"/>
                  <a:gd name="connsiteX12" fmla="*/ 438814 w 1407693"/>
                  <a:gd name="connsiteY12" fmla="*/ 748200 h 1585061"/>
                  <a:gd name="connsiteX13" fmla="*/ 414921 w 1407693"/>
                  <a:gd name="connsiteY13" fmla="*/ 780980 h 1585061"/>
                  <a:gd name="connsiteX14" fmla="*/ 437044 w 1407693"/>
                  <a:gd name="connsiteY14" fmla="*/ 815531 h 1585061"/>
                  <a:gd name="connsiteX0" fmla="*/ 989231 w 1407693"/>
                  <a:gd name="connsiteY0" fmla="*/ 382309 h 1585061"/>
                  <a:gd name="connsiteX1" fmla="*/ 972418 w 1407693"/>
                  <a:gd name="connsiteY1" fmla="*/ 399142 h 1585061"/>
                  <a:gd name="connsiteX2" fmla="*/ 989231 w 1407693"/>
                  <a:gd name="connsiteY2" fmla="*/ 382309 h 1585061"/>
                  <a:gd name="connsiteX3" fmla="*/ 695394 w 1407693"/>
                  <a:gd name="connsiteY3" fmla="*/ 0 h 1585061"/>
                  <a:gd name="connsiteX4" fmla="*/ 1407693 w 1407693"/>
                  <a:gd name="connsiteY4" fmla="*/ 200525 h 1585061"/>
                  <a:gd name="connsiteX5" fmla="*/ 694708 w 1407693"/>
                  <a:gd name="connsiteY5" fmla="*/ 1585061 h 1585061"/>
                  <a:gd name="connsiteX6" fmla="*/ 0 w 1407693"/>
                  <a:gd name="connsiteY6" fmla="*/ 196090 h 1585061"/>
                  <a:gd name="connsiteX7" fmla="*/ 695394 w 1407693"/>
                  <a:gd name="connsiteY7" fmla="*/ 0 h 1585061"/>
                  <a:gd name="connsiteX8" fmla="*/ 772427 w 1407693"/>
                  <a:gd name="connsiteY8" fmla="*/ 514313 h 1585061"/>
                  <a:gd name="connsiteX9" fmla="*/ 527305 w 1407693"/>
                  <a:gd name="connsiteY9" fmla="*/ 753516 h 1585061"/>
                  <a:gd name="connsiteX10" fmla="*/ 477750 w 1407693"/>
                  <a:gd name="connsiteY10" fmla="*/ 731367 h 1585061"/>
                  <a:gd name="connsiteX11" fmla="*/ 438814 w 1407693"/>
                  <a:gd name="connsiteY11" fmla="*/ 748200 h 1585061"/>
                  <a:gd name="connsiteX12" fmla="*/ 414921 w 1407693"/>
                  <a:gd name="connsiteY12" fmla="*/ 780980 h 1585061"/>
                  <a:gd name="connsiteX13" fmla="*/ 437044 w 1407693"/>
                  <a:gd name="connsiteY13" fmla="*/ 815531 h 1585061"/>
                  <a:gd name="connsiteX0" fmla="*/ 989231 w 1407693"/>
                  <a:gd name="connsiteY0" fmla="*/ 382309 h 1585061"/>
                  <a:gd name="connsiteX1" fmla="*/ 972418 w 1407693"/>
                  <a:gd name="connsiteY1" fmla="*/ 399142 h 1585061"/>
                  <a:gd name="connsiteX2" fmla="*/ 989231 w 1407693"/>
                  <a:gd name="connsiteY2" fmla="*/ 382309 h 1585061"/>
                  <a:gd name="connsiteX3" fmla="*/ 695394 w 1407693"/>
                  <a:gd name="connsiteY3" fmla="*/ 0 h 1585061"/>
                  <a:gd name="connsiteX4" fmla="*/ 1407693 w 1407693"/>
                  <a:gd name="connsiteY4" fmla="*/ 200525 h 1585061"/>
                  <a:gd name="connsiteX5" fmla="*/ 694708 w 1407693"/>
                  <a:gd name="connsiteY5" fmla="*/ 1585061 h 1585061"/>
                  <a:gd name="connsiteX6" fmla="*/ 0 w 1407693"/>
                  <a:gd name="connsiteY6" fmla="*/ 196090 h 1585061"/>
                  <a:gd name="connsiteX7" fmla="*/ 695394 w 1407693"/>
                  <a:gd name="connsiteY7" fmla="*/ 0 h 1585061"/>
                  <a:gd name="connsiteX8" fmla="*/ 527305 w 1407693"/>
                  <a:gd name="connsiteY8" fmla="*/ 753516 h 1585061"/>
                  <a:gd name="connsiteX9" fmla="*/ 477750 w 1407693"/>
                  <a:gd name="connsiteY9" fmla="*/ 731367 h 1585061"/>
                  <a:gd name="connsiteX10" fmla="*/ 438814 w 1407693"/>
                  <a:gd name="connsiteY10" fmla="*/ 748200 h 1585061"/>
                  <a:gd name="connsiteX11" fmla="*/ 414921 w 1407693"/>
                  <a:gd name="connsiteY11" fmla="*/ 780980 h 1585061"/>
                  <a:gd name="connsiteX12" fmla="*/ 437044 w 1407693"/>
                  <a:gd name="connsiteY12" fmla="*/ 815531 h 1585061"/>
                  <a:gd name="connsiteX0" fmla="*/ 695394 w 1407693"/>
                  <a:gd name="connsiteY0" fmla="*/ 0 h 1585061"/>
                  <a:gd name="connsiteX1" fmla="*/ 1407693 w 1407693"/>
                  <a:gd name="connsiteY1" fmla="*/ 200525 h 1585061"/>
                  <a:gd name="connsiteX2" fmla="*/ 694708 w 1407693"/>
                  <a:gd name="connsiteY2" fmla="*/ 1585061 h 1585061"/>
                  <a:gd name="connsiteX3" fmla="*/ 0 w 1407693"/>
                  <a:gd name="connsiteY3" fmla="*/ 196090 h 1585061"/>
                  <a:gd name="connsiteX4" fmla="*/ 695394 w 1407693"/>
                  <a:gd name="connsiteY4" fmla="*/ 0 h 1585061"/>
                  <a:gd name="connsiteX5" fmla="*/ 527305 w 1407693"/>
                  <a:gd name="connsiteY5" fmla="*/ 753516 h 1585061"/>
                  <a:gd name="connsiteX6" fmla="*/ 477750 w 1407693"/>
                  <a:gd name="connsiteY6" fmla="*/ 731367 h 1585061"/>
                  <a:gd name="connsiteX7" fmla="*/ 438814 w 1407693"/>
                  <a:gd name="connsiteY7" fmla="*/ 748200 h 1585061"/>
                  <a:gd name="connsiteX8" fmla="*/ 414921 w 1407693"/>
                  <a:gd name="connsiteY8" fmla="*/ 780980 h 1585061"/>
                  <a:gd name="connsiteX9" fmla="*/ 437044 w 1407693"/>
                  <a:gd name="connsiteY9" fmla="*/ 815531 h 1585061"/>
                  <a:gd name="connsiteX0" fmla="*/ 695394 w 1407693"/>
                  <a:gd name="connsiteY0" fmla="*/ 0 h 1585061"/>
                  <a:gd name="connsiteX1" fmla="*/ 1407693 w 1407693"/>
                  <a:gd name="connsiteY1" fmla="*/ 200525 h 1585061"/>
                  <a:gd name="connsiteX2" fmla="*/ 694708 w 1407693"/>
                  <a:gd name="connsiteY2" fmla="*/ 1585061 h 1585061"/>
                  <a:gd name="connsiteX3" fmla="*/ 0 w 1407693"/>
                  <a:gd name="connsiteY3" fmla="*/ 196090 h 1585061"/>
                  <a:gd name="connsiteX4" fmla="*/ 695394 w 1407693"/>
                  <a:gd name="connsiteY4" fmla="*/ 0 h 1585061"/>
                  <a:gd name="connsiteX5" fmla="*/ 527305 w 1407693"/>
                  <a:gd name="connsiteY5" fmla="*/ 753516 h 1585061"/>
                  <a:gd name="connsiteX6" fmla="*/ 438814 w 1407693"/>
                  <a:gd name="connsiteY6" fmla="*/ 748200 h 1585061"/>
                  <a:gd name="connsiteX7" fmla="*/ 414921 w 1407693"/>
                  <a:gd name="connsiteY7" fmla="*/ 780980 h 1585061"/>
                  <a:gd name="connsiteX8" fmla="*/ 437044 w 1407693"/>
                  <a:gd name="connsiteY8" fmla="*/ 815531 h 1585061"/>
                  <a:gd name="connsiteX0" fmla="*/ 695394 w 1407693"/>
                  <a:gd name="connsiteY0" fmla="*/ 0 h 1585061"/>
                  <a:gd name="connsiteX1" fmla="*/ 1407693 w 1407693"/>
                  <a:gd name="connsiteY1" fmla="*/ 200525 h 1585061"/>
                  <a:gd name="connsiteX2" fmla="*/ 694708 w 1407693"/>
                  <a:gd name="connsiteY2" fmla="*/ 1585061 h 1585061"/>
                  <a:gd name="connsiteX3" fmla="*/ 0 w 1407693"/>
                  <a:gd name="connsiteY3" fmla="*/ 196090 h 1585061"/>
                  <a:gd name="connsiteX4" fmla="*/ 695394 w 1407693"/>
                  <a:gd name="connsiteY4" fmla="*/ 0 h 1585061"/>
                  <a:gd name="connsiteX5" fmla="*/ 438814 w 1407693"/>
                  <a:gd name="connsiteY5" fmla="*/ 748200 h 1585061"/>
                  <a:gd name="connsiteX6" fmla="*/ 414921 w 1407693"/>
                  <a:gd name="connsiteY6" fmla="*/ 780980 h 1585061"/>
                  <a:gd name="connsiteX7" fmla="*/ 437044 w 1407693"/>
                  <a:gd name="connsiteY7" fmla="*/ 815531 h 1585061"/>
                  <a:gd name="connsiteX0" fmla="*/ 695394 w 1407693"/>
                  <a:gd name="connsiteY0" fmla="*/ 0 h 1585061"/>
                  <a:gd name="connsiteX1" fmla="*/ 1407693 w 1407693"/>
                  <a:gd name="connsiteY1" fmla="*/ 200525 h 1585061"/>
                  <a:gd name="connsiteX2" fmla="*/ 694708 w 1407693"/>
                  <a:gd name="connsiteY2" fmla="*/ 1585061 h 1585061"/>
                  <a:gd name="connsiteX3" fmla="*/ 0 w 1407693"/>
                  <a:gd name="connsiteY3" fmla="*/ 196090 h 1585061"/>
                  <a:gd name="connsiteX4" fmla="*/ 695394 w 1407693"/>
                  <a:gd name="connsiteY4" fmla="*/ 0 h 1585061"/>
                  <a:gd name="connsiteX5" fmla="*/ 438814 w 1407693"/>
                  <a:gd name="connsiteY5" fmla="*/ 748200 h 1585061"/>
                  <a:gd name="connsiteX6" fmla="*/ 414921 w 1407693"/>
                  <a:gd name="connsiteY6" fmla="*/ 780980 h 1585061"/>
                  <a:gd name="connsiteX0" fmla="*/ 695394 w 1407693"/>
                  <a:gd name="connsiteY0" fmla="*/ 0 h 1585061"/>
                  <a:gd name="connsiteX1" fmla="*/ 1407693 w 1407693"/>
                  <a:gd name="connsiteY1" fmla="*/ 200525 h 1585061"/>
                  <a:gd name="connsiteX2" fmla="*/ 694708 w 1407693"/>
                  <a:gd name="connsiteY2" fmla="*/ 1585061 h 1585061"/>
                  <a:gd name="connsiteX3" fmla="*/ 0 w 1407693"/>
                  <a:gd name="connsiteY3" fmla="*/ 196090 h 1585061"/>
                  <a:gd name="connsiteX4" fmla="*/ 695394 w 1407693"/>
                  <a:gd name="connsiteY4" fmla="*/ 0 h 1585061"/>
                  <a:gd name="connsiteX5" fmla="*/ 438814 w 1407693"/>
                  <a:gd name="connsiteY5" fmla="*/ 748200 h 1585061"/>
                  <a:gd name="connsiteX0" fmla="*/ 695394 w 1407693"/>
                  <a:gd name="connsiteY0" fmla="*/ 0 h 1585061"/>
                  <a:gd name="connsiteX1" fmla="*/ 1407693 w 1407693"/>
                  <a:gd name="connsiteY1" fmla="*/ 200525 h 1585061"/>
                  <a:gd name="connsiteX2" fmla="*/ 694708 w 1407693"/>
                  <a:gd name="connsiteY2" fmla="*/ 1585061 h 1585061"/>
                  <a:gd name="connsiteX3" fmla="*/ 0 w 1407693"/>
                  <a:gd name="connsiteY3" fmla="*/ 196090 h 1585061"/>
                  <a:gd name="connsiteX4" fmla="*/ 695394 w 1407693"/>
                  <a:gd name="connsiteY4" fmla="*/ 0 h 1585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693" h="1585061">
                    <a:moveTo>
                      <a:pt x="695394" y="0"/>
                    </a:moveTo>
                    <a:cubicBezTo>
                      <a:pt x="895720" y="148883"/>
                      <a:pt x="1163791" y="186000"/>
                      <a:pt x="1407693" y="200525"/>
                    </a:cubicBezTo>
                    <a:cubicBezTo>
                      <a:pt x="1390747" y="285860"/>
                      <a:pt x="1461517" y="1376262"/>
                      <a:pt x="694708" y="1585061"/>
                    </a:cubicBezTo>
                    <a:cubicBezTo>
                      <a:pt x="23523" y="1327239"/>
                      <a:pt x="4842" y="669974"/>
                      <a:pt x="0" y="196090"/>
                    </a:cubicBezTo>
                    <a:cubicBezTo>
                      <a:pt x="235429" y="194275"/>
                      <a:pt x="456333" y="161593"/>
                      <a:pt x="695394" y="0"/>
                    </a:cubicBezTo>
                  </a:path>
                </a:pathLst>
              </a:custGeom>
              <a:solidFill>
                <a:srgbClr val="F2F2F2"/>
              </a:solidFill>
              <a:ln w="57150" cap="flat" cmpd="sng" algn="ctr">
                <a:solidFill>
                  <a:srgbClr val="0078D7"/>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89606" tIns="44804" rIns="44804" bIns="89606" numCol="1" spcCol="0" rtlCol="0" fromWordArt="0" anchor="b" anchorCtr="0" forceAA="0" compatLnSpc="1">
                <a:prstTxWarp prst="textNoShape">
                  <a:avLst/>
                </a:prstTxWarp>
                <a:noAutofit/>
              </a:bodyPr>
              <a:lstStyle/>
              <a:p>
                <a:pPr algn="ctr" defTabSz="895736" fontAlgn="base">
                  <a:spcBef>
                    <a:spcPct val="0"/>
                  </a:spcBef>
                  <a:spcAft>
                    <a:spcPct val="0"/>
                  </a:spcAft>
                  <a:defRPr/>
                </a:pPr>
                <a:endParaRPr lang="en-US" sz="1371" kern="0" spc="-49"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8" name="Left Arrow 74"/>
              <p:cNvSpPr/>
              <p:nvPr/>
            </p:nvSpPr>
            <p:spPr bwMode="auto">
              <a:xfrm rot="10800000">
                <a:off x="9008561" y="2305084"/>
                <a:ext cx="416705" cy="154967"/>
              </a:xfrm>
              <a:prstGeom prst="leftArrow">
                <a:avLst>
                  <a:gd name="adj1" fmla="val 29115"/>
                  <a:gd name="adj2" fmla="val 70885"/>
                </a:avLst>
              </a:prstGeom>
              <a:solidFill>
                <a:srgbClr val="E81123"/>
              </a:solidFill>
              <a:ln w="9525" cap="flat" cmpd="sng" algn="ctr">
                <a:noFill/>
                <a:prstDash val="solid"/>
                <a:headEnd type="none" w="med" len="med"/>
                <a:tailEnd type="none" w="med" len="med"/>
              </a:ln>
              <a:effectLst/>
            </p:spPr>
            <p:txBody>
              <a:bodyPr rot="0" spcFirstLastPara="0" vertOverflow="overflow" horzOverflow="overflow" vert="horz" wrap="square" lIns="179212" tIns="143371" rIns="179212" bIns="143371"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176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 name="Left Arrow 75"/>
              <p:cNvSpPr/>
              <p:nvPr/>
            </p:nvSpPr>
            <p:spPr bwMode="auto">
              <a:xfrm rot="10800000">
                <a:off x="9008561" y="2428188"/>
                <a:ext cx="416705" cy="154967"/>
              </a:xfrm>
              <a:prstGeom prst="leftArrow">
                <a:avLst>
                  <a:gd name="adj1" fmla="val 29115"/>
                  <a:gd name="adj2" fmla="val 70885"/>
                </a:avLst>
              </a:prstGeom>
              <a:solidFill>
                <a:srgbClr val="E81123"/>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79212" tIns="143371" rIns="179212" bIns="143371"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176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0" name="Left Arrow 76"/>
              <p:cNvSpPr/>
              <p:nvPr/>
            </p:nvSpPr>
            <p:spPr bwMode="auto">
              <a:xfrm rot="10800000">
                <a:off x="9008561" y="2551292"/>
                <a:ext cx="416705" cy="154967"/>
              </a:xfrm>
              <a:prstGeom prst="leftArrow">
                <a:avLst>
                  <a:gd name="adj1" fmla="val 29115"/>
                  <a:gd name="adj2" fmla="val 70885"/>
                </a:avLst>
              </a:prstGeom>
              <a:solidFill>
                <a:srgbClr val="E81123"/>
              </a:solidFill>
              <a:ln w="9525" cap="flat" cmpd="sng" algn="ctr">
                <a:noFill/>
                <a:prstDash val="solid"/>
                <a:headEnd type="none" w="med" len="med"/>
                <a:tailEnd type="none" w="med" len="med"/>
              </a:ln>
              <a:effectLst/>
            </p:spPr>
            <p:txBody>
              <a:bodyPr rot="0" spcFirstLastPara="0" vertOverflow="overflow" horzOverflow="overflow" vert="horz" wrap="square" lIns="179212" tIns="143371" rIns="179212" bIns="143371"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176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8" name="Equals 7"/>
          <p:cNvSpPr/>
          <p:nvPr/>
        </p:nvSpPr>
        <p:spPr bwMode="auto">
          <a:xfrm>
            <a:off x="2437071" y="3458192"/>
            <a:ext cx="538674" cy="538674"/>
          </a:xfrm>
          <a:prstGeom prst="mathEqual">
            <a:avLst/>
          </a:prstGeom>
          <a:solidFill>
            <a:srgbClr val="0078D7"/>
          </a:solidFill>
          <a:ln w="57150"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79212" tIns="143371" rIns="179212" bIns="143371"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pPr>
            <a:endParaRPr lang="en-US" sz="1764"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7" name="Group 136"/>
          <p:cNvGrpSpPr/>
          <p:nvPr/>
        </p:nvGrpSpPr>
        <p:grpSpPr>
          <a:xfrm>
            <a:off x="5871984" y="2797505"/>
            <a:ext cx="2631097" cy="1585969"/>
            <a:chOff x="6148030" y="2852845"/>
            <a:chExt cx="2684936" cy="1618422"/>
          </a:xfrm>
        </p:grpSpPr>
        <p:sp>
          <p:nvSpPr>
            <p:cNvPr id="18" name="TextBox 17"/>
            <p:cNvSpPr txBox="1"/>
            <p:nvPr/>
          </p:nvSpPr>
          <p:spPr>
            <a:xfrm>
              <a:off x="6148030" y="3757095"/>
              <a:ext cx="2684936" cy="714172"/>
            </a:xfrm>
            <a:prstGeom prst="rect">
              <a:avLst/>
            </a:prstGeom>
            <a:noFill/>
          </p:spPr>
          <p:txBody>
            <a:bodyPr wrap="square" lIns="179212" tIns="143371" rIns="179212" bIns="143371" rtlCol="0" anchor="b">
              <a:spAutoFit/>
            </a:bodyPr>
            <a:lstStyle/>
            <a:p>
              <a:pPr algn="ctr" defTabSz="895049" fontAlgn="base">
                <a:lnSpc>
                  <a:spcPts val="1567"/>
                </a:lnSpc>
                <a:spcBef>
                  <a:spcPct val="0"/>
                </a:spcBef>
                <a:spcAft>
                  <a:spcPts val="588"/>
                </a:spcAft>
                <a:defRPr/>
              </a:pPr>
              <a:r>
                <a:rPr lang="en-US" sz="1567" b="1" kern="0" dirty="0">
                  <a:solidFill>
                    <a:schemeClr val="tx1">
                      <a:lumMod val="65000"/>
                      <a:lumOff val="35000"/>
                    </a:schemeClr>
                  </a:solidFill>
                </a:rPr>
                <a:t>RAPID RESPONSE AND RECOVERY</a:t>
              </a:r>
            </a:p>
          </p:txBody>
        </p:sp>
        <p:grpSp>
          <p:nvGrpSpPr>
            <p:cNvPr id="134" name="Group 133"/>
            <p:cNvGrpSpPr/>
            <p:nvPr/>
          </p:nvGrpSpPr>
          <p:grpSpPr>
            <a:xfrm>
              <a:off x="6266218" y="2852845"/>
              <a:ext cx="2382616" cy="870758"/>
              <a:chOff x="16127691" y="5091941"/>
              <a:chExt cx="2687391" cy="982142"/>
            </a:xfrm>
          </p:grpSpPr>
          <p:cxnSp>
            <p:nvCxnSpPr>
              <p:cNvPr id="104" name="Straight Connector 103"/>
              <p:cNvCxnSpPr/>
              <p:nvPr/>
            </p:nvCxnSpPr>
            <p:spPr>
              <a:xfrm flipH="1">
                <a:off x="17427927" y="5916308"/>
                <a:ext cx="525110" cy="0"/>
              </a:xfrm>
              <a:prstGeom prst="line">
                <a:avLst/>
              </a:prstGeom>
              <a:solidFill>
                <a:srgbClr val="00B050"/>
              </a:solidFill>
              <a:ln w="76200">
                <a:solidFill>
                  <a:srgbClr val="0078D7"/>
                </a:solidFill>
                <a:headEnd type="triangl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131" name="Group 130"/>
              <p:cNvGrpSpPr/>
              <p:nvPr/>
            </p:nvGrpSpPr>
            <p:grpSpPr>
              <a:xfrm>
                <a:off x="17789724" y="5219304"/>
                <a:ext cx="1025358" cy="821276"/>
                <a:chOff x="17876837" y="5148136"/>
                <a:chExt cx="1228263" cy="983796"/>
              </a:xfrm>
            </p:grpSpPr>
            <p:grpSp>
              <p:nvGrpSpPr>
                <p:cNvPr id="88" name="Group 87"/>
                <p:cNvGrpSpPr/>
                <p:nvPr/>
              </p:nvGrpSpPr>
              <p:grpSpPr>
                <a:xfrm>
                  <a:off x="17876837" y="5148136"/>
                  <a:ext cx="1228263" cy="907553"/>
                  <a:chOff x="2813051" y="4833938"/>
                  <a:chExt cx="285750" cy="211138"/>
                </a:xfrm>
              </p:grpSpPr>
              <p:sp>
                <p:nvSpPr>
                  <p:cNvPr id="89" name="Freeform 152"/>
                  <p:cNvSpPr>
                    <a:spLocks/>
                  </p:cNvSpPr>
                  <p:nvPr/>
                </p:nvSpPr>
                <p:spPr bwMode="auto">
                  <a:xfrm>
                    <a:off x="2813051" y="4849813"/>
                    <a:ext cx="131763" cy="149225"/>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90" name="Freeform 153"/>
                  <p:cNvSpPr>
                    <a:spLocks/>
                  </p:cNvSpPr>
                  <p:nvPr/>
                </p:nvSpPr>
                <p:spPr bwMode="auto">
                  <a:xfrm>
                    <a:off x="2889251" y="4833938"/>
                    <a:ext cx="209550" cy="211138"/>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grpSp>
            <p:sp>
              <p:nvSpPr>
                <p:cNvPr id="114" name="Plus 64"/>
                <p:cNvSpPr/>
                <p:nvPr/>
              </p:nvSpPr>
              <p:spPr bwMode="auto">
                <a:xfrm>
                  <a:off x="17998786" y="5533502"/>
                  <a:ext cx="598430" cy="598430"/>
                </a:xfrm>
                <a:prstGeom prst="mathPlus">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79212" tIns="143371" rIns="179212" bIns="143371"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defRPr/>
                  </a:pPr>
                  <a:endParaRPr lang="en-US" sz="176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33" name="Group 132"/>
              <p:cNvGrpSpPr/>
              <p:nvPr/>
            </p:nvGrpSpPr>
            <p:grpSpPr>
              <a:xfrm>
                <a:off x="16127691" y="5091941"/>
                <a:ext cx="1495185" cy="982142"/>
                <a:chOff x="16127691" y="5091941"/>
                <a:chExt cx="1495185" cy="982142"/>
              </a:xfrm>
            </p:grpSpPr>
            <p:grpSp>
              <p:nvGrpSpPr>
                <p:cNvPr id="71" name="Group 70"/>
                <p:cNvGrpSpPr/>
                <p:nvPr/>
              </p:nvGrpSpPr>
              <p:grpSpPr>
                <a:xfrm>
                  <a:off x="16127691" y="5091941"/>
                  <a:ext cx="668400" cy="668400"/>
                  <a:chOff x="6059489" y="1347789"/>
                  <a:chExt cx="285750" cy="285750"/>
                </a:xfrm>
              </p:grpSpPr>
              <p:sp>
                <p:nvSpPr>
                  <p:cNvPr id="75" name="Oval 371"/>
                  <p:cNvSpPr>
                    <a:spLocks noChangeArrowheads="1"/>
                  </p:cNvSpPr>
                  <p:nvPr/>
                </p:nvSpPr>
                <p:spPr bwMode="auto">
                  <a:xfrm>
                    <a:off x="6119814" y="1587501"/>
                    <a:ext cx="150813" cy="46038"/>
                  </a:xfrm>
                  <a:prstGeom prst="ellips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76" name="Rectangle 372"/>
                  <p:cNvSpPr>
                    <a:spLocks noChangeArrowheads="1"/>
                  </p:cNvSpPr>
                  <p:nvPr/>
                </p:nvSpPr>
                <p:spPr bwMode="auto">
                  <a:xfrm>
                    <a:off x="6059489" y="1347789"/>
                    <a:ext cx="285750" cy="195263"/>
                  </a:xfrm>
                  <a:prstGeom prst="rect">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77" name="Line 373"/>
                  <p:cNvSpPr>
                    <a:spLocks noChangeShapeType="1"/>
                  </p:cNvSpPr>
                  <p:nvPr/>
                </p:nvSpPr>
                <p:spPr bwMode="auto">
                  <a:xfrm>
                    <a:off x="6097589" y="1377951"/>
                    <a:ext cx="209550"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78" name="Line 374"/>
                  <p:cNvSpPr>
                    <a:spLocks noChangeShapeType="1"/>
                  </p:cNvSpPr>
                  <p:nvPr/>
                </p:nvSpPr>
                <p:spPr bwMode="auto">
                  <a:xfrm>
                    <a:off x="6216651" y="1438276"/>
                    <a:ext cx="90488"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79" name="Line 375"/>
                  <p:cNvSpPr>
                    <a:spLocks noChangeShapeType="1"/>
                  </p:cNvSpPr>
                  <p:nvPr/>
                </p:nvSpPr>
                <p:spPr bwMode="auto">
                  <a:xfrm>
                    <a:off x="6216651" y="1468439"/>
                    <a:ext cx="90488"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80" name="Line 376"/>
                  <p:cNvSpPr>
                    <a:spLocks noChangeShapeType="1"/>
                  </p:cNvSpPr>
                  <p:nvPr/>
                </p:nvSpPr>
                <p:spPr bwMode="auto">
                  <a:xfrm>
                    <a:off x="6216651" y="1498601"/>
                    <a:ext cx="90488"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81" name="Line 377"/>
                  <p:cNvSpPr>
                    <a:spLocks noChangeShapeType="1"/>
                  </p:cNvSpPr>
                  <p:nvPr/>
                </p:nvSpPr>
                <p:spPr bwMode="auto">
                  <a:xfrm flipV="1">
                    <a:off x="6089651" y="1474789"/>
                    <a:ext cx="0" cy="30163"/>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82" name="Line 378"/>
                  <p:cNvSpPr>
                    <a:spLocks noChangeShapeType="1"/>
                  </p:cNvSpPr>
                  <p:nvPr/>
                </p:nvSpPr>
                <p:spPr bwMode="auto">
                  <a:xfrm flipV="1">
                    <a:off x="6119814" y="1444626"/>
                    <a:ext cx="0" cy="60325"/>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83" name="Line 379"/>
                  <p:cNvSpPr>
                    <a:spLocks noChangeShapeType="1"/>
                  </p:cNvSpPr>
                  <p:nvPr/>
                </p:nvSpPr>
                <p:spPr bwMode="auto">
                  <a:xfrm flipV="1">
                    <a:off x="6149976" y="1414464"/>
                    <a:ext cx="0" cy="90488"/>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84" name="Line 380"/>
                  <p:cNvSpPr>
                    <a:spLocks noChangeShapeType="1"/>
                  </p:cNvSpPr>
                  <p:nvPr/>
                </p:nvSpPr>
                <p:spPr bwMode="auto">
                  <a:xfrm flipV="1">
                    <a:off x="6180139" y="1444626"/>
                    <a:ext cx="0" cy="60325"/>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85" name="Line 381"/>
                  <p:cNvSpPr>
                    <a:spLocks noChangeShapeType="1"/>
                  </p:cNvSpPr>
                  <p:nvPr/>
                </p:nvSpPr>
                <p:spPr bwMode="auto">
                  <a:xfrm flipV="1">
                    <a:off x="6194426" y="1550989"/>
                    <a:ext cx="0" cy="60325"/>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grpSp>
            <p:sp>
              <p:nvSpPr>
                <p:cNvPr id="103" name="Freeform 153"/>
                <p:cNvSpPr>
                  <a:spLocks/>
                </p:cNvSpPr>
                <p:nvPr/>
              </p:nvSpPr>
              <p:spPr bwMode="auto">
                <a:xfrm>
                  <a:off x="16404945" y="5113759"/>
                  <a:ext cx="953101" cy="960324"/>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solidFill>
                  <a:srgbClr val="0078D7"/>
                </a:solidFill>
                <a:ln w="11113" cap="rnd">
                  <a:solidFill>
                    <a:srgbClr val="0078D7"/>
                  </a:solidFill>
                  <a:prstDash val="solid"/>
                  <a:round/>
                  <a:headEnd/>
                  <a:tailEnd/>
                </a:ln>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grpSp>
              <p:nvGrpSpPr>
                <p:cNvPr id="132" name="Group 131"/>
                <p:cNvGrpSpPr/>
                <p:nvPr/>
              </p:nvGrpSpPr>
              <p:grpSpPr>
                <a:xfrm>
                  <a:off x="16954476" y="5091941"/>
                  <a:ext cx="668400" cy="668400"/>
                  <a:chOff x="16954476" y="5091941"/>
                  <a:chExt cx="668400" cy="668400"/>
                </a:xfrm>
              </p:grpSpPr>
              <p:sp>
                <p:nvSpPr>
                  <p:cNvPr id="92" name="Oval 371"/>
                  <p:cNvSpPr>
                    <a:spLocks noChangeArrowheads="1"/>
                  </p:cNvSpPr>
                  <p:nvPr/>
                </p:nvSpPr>
                <p:spPr bwMode="auto">
                  <a:xfrm>
                    <a:off x="17095583" y="5652653"/>
                    <a:ext cx="352768" cy="107688"/>
                  </a:xfrm>
                  <a:prstGeom prst="ellips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93" name="Rectangle 372"/>
                  <p:cNvSpPr>
                    <a:spLocks noChangeArrowheads="1"/>
                  </p:cNvSpPr>
                  <p:nvPr/>
                </p:nvSpPr>
                <p:spPr bwMode="auto">
                  <a:xfrm>
                    <a:off x="16954476" y="5091941"/>
                    <a:ext cx="668400" cy="456741"/>
                  </a:xfrm>
                  <a:prstGeom prst="rect">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94" name="Line 373"/>
                  <p:cNvSpPr>
                    <a:spLocks noChangeShapeType="1"/>
                  </p:cNvSpPr>
                  <p:nvPr/>
                </p:nvSpPr>
                <p:spPr bwMode="auto">
                  <a:xfrm>
                    <a:off x="17043596" y="5162493"/>
                    <a:ext cx="490160"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95" name="Line 374"/>
                  <p:cNvSpPr>
                    <a:spLocks noChangeShapeType="1"/>
                  </p:cNvSpPr>
                  <p:nvPr/>
                </p:nvSpPr>
                <p:spPr bwMode="auto">
                  <a:xfrm>
                    <a:off x="17322096" y="5415840"/>
                    <a:ext cx="120542"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97" name="Line 376"/>
                  <p:cNvSpPr>
                    <a:spLocks noChangeShapeType="1"/>
                  </p:cNvSpPr>
                  <p:nvPr/>
                </p:nvSpPr>
                <p:spPr bwMode="auto">
                  <a:xfrm>
                    <a:off x="17355356" y="5382908"/>
                    <a:ext cx="178400"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98" name="Line 377"/>
                  <p:cNvSpPr>
                    <a:spLocks noChangeShapeType="1"/>
                  </p:cNvSpPr>
                  <p:nvPr/>
                </p:nvSpPr>
                <p:spPr bwMode="auto">
                  <a:xfrm flipV="1">
                    <a:off x="17025028" y="5389008"/>
                    <a:ext cx="0" cy="70555"/>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102" name="Line 381"/>
                  <p:cNvSpPr>
                    <a:spLocks noChangeShapeType="1"/>
                  </p:cNvSpPr>
                  <p:nvPr/>
                </p:nvSpPr>
                <p:spPr bwMode="auto">
                  <a:xfrm flipV="1">
                    <a:off x="17270108" y="5567248"/>
                    <a:ext cx="0" cy="141107"/>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106" name="Rectangle: Top Corners Rounded 105"/>
                  <p:cNvSpPr/>
                  <p:nvPr/>
                </p:nvSpPr>
                <p:spPr bwMode="auto">
                  <a:xfrm>
                    <a:off x="17144525" y="5219304"/>
                    <a:ext cx="117990" cy="124753"/>
                  </a:xfrm>
                  <a:prstGeom prst="round2SameRect">
                    <a:avLst>
                      <a:gd name="adj1" fmla="val 42793"/>
                      <a:gd name="adj2" fmla="val 0"/>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12" tIns="143371" rIns="179212" bIns="143371"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5" name="Line 376"/>
                  <p:cNvSpPr>
                    <a:spLocks noChangeShapeType="1"/>
                  </p:cNvSpPr>
                  <p:nvPr/>
                </p:nvSpPr>
                <p:spPr bwMode="auto">
                  <a:xfrm>
                    <a:off x="17144525" y="5411774"/>
                    <a:ext cx="95491" cy="0"/>
                  </a:xfrm>
                  <a:prstGeom prst="line">
                    <a:avLst/>
                  </a:prstGeom>
                  <a:noFill/>
                  <a:ln w="11113"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116" name="Line 376"/>
                  <p:cNvSpPr>
                    <a:spLocks noChangeShapeType="1"/>
                  </p:cNvSpPr>
                  <p:nvPr/>
                </p:nvSpPr>
                <p:spPr bwMode="auto">
                  <a:xfrm>
                    <a:off x="17144525" y="5444706"/>
                    <a:ext cx="95491" cy="0"/>
                  </a:xfrm>
                  <a:prstGeom prst="line">
                    <a:avLst/>
                  </a:prstGeom>
                  <a:noFill/>
                  <a:ln w="11113"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117" name="Line 376"/>
                  <p:cNvSpPr>
                    <a:spLocks noChangeShapeType="1"/>
                  </p:cNvSpPr>
                  <p:nvPr/>
                </p:nvSpPr>
                <p:spPr bwMode="auto">
                  <a:xfrm>
                    <a:off x="17322096" y="5492040"/>
                    <a:ext cx="211660"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118" name="Line 374"/>
                  <p:cNvSpPr>
                    <a:spLocks noChangeShapeType="1"/>
                  </p:cNvSpPr>
                  <p:nvPr/>
                </p:nvSpPr>
                <p:spPr bwMode="auto">
                  <a:xfrm>
                    <a:off x="17355356" y="5459108"/>
                    <a:ext cx="178400"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119" name="Line 376"/>
                  <p:cNvSpPr>
                    <a:spLocks noChangeShapeType="1"/>
                  </p:cNvSpPr>
                  <p:nvPr/>
                </p:nvSpPr>
                <p:spPr bwMode="auto">
                  <a:xfrm>
                    <a:off x="17144525" y="5477638"/>
                    <a:ext cx="19291" cy="0"/>
                  </a:xfrm>
                  <a:prstGeom prst="line">
                    <a:avLst/>
                  </a:prstGeom>
                  <a:noFill/>
                  <a:ln w="11113" cap="rnd">
                    <a:solidFill>
                      <a:schemeClr val="accent6"/>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grpSp>
                <p:nvGrpSpPr>
                  <p:cNvPr id="128" name="Group 127"/>
                  <p:cNvGrpSpPr/>
                  <p:nvPr/>
                </p:nvGrpSpPr>
                <p:grpSpPr>
                  <a:xfrm>
                    <a:off x="17350166" y="5230281"/>
                    <a:ext cx="90602" cy="90602"/>
                    <a:chOff x="15365831" y="4333717"/>
                    <a:chExt cx="90602" cy="90602"/>
                  </a:xfrm>
                </p:grpSpPr>
                <p:sp>
                  <p:nvSpPr>
                    <p:cNvPr id="121" name="Oval 120"/>
                    <p:cNvSpPr/>
                    <p:nvPr/>
                  </p:nvSpPr>
                  <p:spPr bwMode="auto">
                    <a:xfrm>
                      <a:off x="15368182" y="4339111"/>
                      <a:ext cx="84296" cy="84296"/>
                    </a:xfrm>
                    <a:prstGeom prst="ellips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dirty="0" err="1">
                        <a:solidFill>
                          <a:srgbClr val="505050"/>
                        </a:solidFill>
                      </a:endParaRPr>
                    </a:p>
                  </p:txBody>
                </p:sp>
                <p:sp>
                  <p:nvSpPr>
                    <p:cNvPr id="124" name="Partial Circle 123"/>
                    <p:cNvSpPr/>
                    <p:nvPr/>
                  </p:nvSpPr>
                  <p:spPr bwMode="auto">
                    <a:xfrm>
                      <a:off x="15365831" y="4333717"/>
                      <a:ext cx="90602" cy="90602"/>
                    </a:xfrm>
                    <a:prstGeom prst="pie">
                      <a:avLst>
                        <a:gd name="adj1" fmla="val 16165632"/>
                        <a:gd name="adj2" fmla="val 1211342"/>
                      </a:avLst>
                    </a:prstGeom>
                    <a:solidFill>
                      <a:srgbClr val="0078D7"/>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12" tIns="143371" rIns="179212" bIns="143371" numCol="1" spcCol="0" rtlCol="0" fromWordArt="0" anchor="t" anchorCtr="0" forceAA="0" compatLnSpc="1">
                      <a:prstTxWarp prst="textNoShape">
                        <a:avLst/>
                      </a:prstTxWarp>
                      <a:noAutofit/>
                    </a:bodyPr>
                    <a:lstStyle/>
                    <a:p>
                      <a:pPr algn="ctr" defTabSz="913741" fontAlgn="base">
                        <a:lnSpc>
                          <a:spcPct val="90000"/>
                        </a:lnSpc>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25" name="Line 376"/>
                  <p:cNvSpPr>
                    <a:spLocks noChangeShapeType="1"/>
                  </p:cNvSpPr>
                  <p:nvPr/>
                </p:nvSpPr>
                <p:spPr bwMode="auto">
                  <a:xfrm>
                    <a:off x="17470476" y="5280833"/>
                    <a:ext cx="76200"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126" name="Line 374"/>
                  <p:cNvSpPr>
                    <a:spLocks noChangeShapeType="1"/>
                  </p:cNvSpPr>
                  <p:nvPr/>
                </p:nvSpPr>
                <p:spPr bwMode="auto">
                  <a:xfrm>
                    <a:off x="17470476" y="5247901"/>
                    <a:ext cx="76200"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sp>
                <p:nvSpPr>
                  <p:cNvPr id="127" name="Line 376"/>
                  <p:cNvSpPr>
                    <a:spLocks noChangeShapeType="1"/>
                  </p:cNvSpPr>
                  <p:nvPr/>
                </p:nvSpPr>
                <p:spPr bwMode="auto">
                  <a:xfrm>
                    <a:off x="17470476" y="5315120"/>
                    <a:ext cx="76200"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1390" tIns="45695" rIns="91390" bIns="45695" numCol="1" anchor="t" anchorCtr="0" compatLnSpc="1">
                    <a:prstTxWarp prst="textNoShape">
                      <a:avLst/>
                    </a:prstTxWarp>
                  </a:bodyPr>
                  <a:lstStyle/>
                  <a:p>
                    <a:pPr defTabSz="913862"/>
                    <a:endParaRPr lang="en-US" sz="1799" kern="0">
                      <a:solidFill>
                        <a:srgbClr val="505050"/>
                      </a:solidFill>
                    </a:endParaRPr>
                  </a:p>
                </p:txBody>
              </p:sp>
            </p:grpSp>
          </p:grpSp>
        </p:grpSp>
      </p:grpSp>
      <p:sp>
        <p:nvSpPr>
          <p:cNvPr id="3" name="TextBox 2"/>
          <p:cNvSpPr txBox="1"/>
          <p:nvPr/>
        </p:nvSpPr>
        <p:spPr>
          <a:xfrm>
            <a:off x="1981784" y="5257541"/>
            <a:ext cx="8135589" cy="627827"/>
          </a:xfrm>
          <a:prstGeom prst="rect">
            <a:avLst/>
          </a:prstGeom>
          <a:noFill/>
        </p:spPr>
        <p:txBody>
          <a:bodyPr wrap="none" lIns="182854" tIns="146284" rIns="182854" bIns="146284" rtlCol="0">
            <a:spAutoFit/>
          </a:bodyPr>
          <a:lstStyle/>
          <a:p>
            <a:pPr defTabSz="914225">
              <a:lnSpc>
                <a:spcPct val="90000"/>
              </a:lnSpc>
              <a:spcAft>
                <a:spcPts val="600"/>
              </a:spcAft>
            </a:pPr>
            <a:r>
              <a:rPr lang="en-US" sz="2400" i="1" kern="0" dirty="0">
                <a:gradFill>
                  <a:gsLst>
                    <a:gs pos="2917">
                      <a:schemeClr val="tx1"/>
                    </a:gs>
                    <a:gs pos="30000">
                      <a:schemeClr val="tx1"/>
                    </a:gs>
                  </a:gsLst>
                  <a:lin ang="5400000" scaled="0"/>
                </a:gradFill>
              </a:rPr>
              <a:t>Change the Defender’s Dilemma to an Attacker’s Dilemma</a:t>
            </a:r>
          </a:p>
        </p:txBody>
      </p:sp>
    </p:spTree>
    <p:extLst>
      <p:ext uri="{BB962C8B-B14F-4D97-AF65-F5344CB8AC3E}">
        <p14:creationId xmlns:p14="http://schemas.microsoft.com/office/powerpoint/2010/main" val="1443450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fade">
                                      <p:cBhvr>
                                        <p:cTn id="16" dur="500"/>
                                        <p:tgtEl>
                                          <p:spTgt spid="13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fade">
                                      <p:cBhvr>
                                        <p:cTn id="25" dur="500"/>
                                        <p:tgtEl>
                                          <p:spTgt spid="13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8"/>
                                        </p:tgtEl>
                                        <p:attrNameLst>
                                          <p:attrName>style.visibility</p:attrName>
                                        </p:attrNameLst>
                                      </p:cBhvr>
                                      <p:to>
                                        <p:strVal val="visible"/>
                                      </p:to>
                                    </p:set>
                                    <p:animEffect transition="in" filter="fade">
                                      <p:cBhvr>
                                        <p:cTn id="3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38162"/>
          <a:stretch/>
        </p:blipFill>
        <p:spPr>
          <a:xfrm>
            <a:off x="25564" y="-4677"/>
            <a:ext cx="12140872" cy="6867355"/>
          </a:xfrm>
          <a:prstGeom prst="rect">
            <a:avLst/>
          </a:prstGeom>
        </p:spPr>
      </p:pic>
    </p:spTree>
    <p:extLst>
      <p:ext uri="{BB962C8B-B14F-4D97-AF65-F5344CB8AC3E}">
        <p14:creationId xmlns:p14="http://schemas.microsoft.com/office/powerpoint/2010/main" val="22412101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4638" y="301165"/>
            <a:ext cx="11535091" cy="732617"/>
          </a:xfrm>
          <a:prstGeom prst="rect">
            <a:avLst/>
          </a:prstGeom>
        </p:spPr>
        <p:txBody>
          <a:bodyP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400" dirty="0"/>
              <a:t>A secure modern enterprise is resilient to threats</a:t>
            </a:r>
            <a:br>
              <a:rPr lang="en-US" sz="4400" dirty="0"/>
            </a:br>
            <a:r>
              <a:rPr lang="en-US" sz="2200" i="1" dirty="0"/>
              <a:t>Aligned to business objectives and current threat environment</a:t>
            </a:r>
            <a:endParaRPr lang="en-US" sz="2200" i="1" dirty="0">
              <a:solidFill>
                <a:srgbClr val="505050"/>
              </a:solidFill>
            </a:endParaRPr>
          </a:p>
        </p:txBody>
      </p:sp>
      <p:sp>
        <p:nvSpPr>
          <p:cNvPr id="4" name="Freeform 3"/>
          <p:cNvSpPr/>
          <p:nvPr/>
        </p:nvSpPr>
        <p:spPr>
          <a:xfrm>
            <a:off x="316959" y="2076185"/>
            <a:ext cx="6098083" cy="1417897"/>
          </a:xfrm>
          <a:custGeom>
            <a:avLst/>
            <a:gdLst>
              <a:gd name="connsiteX0" fmla="*/ 2371110 w 4741538"/>
              <a:gd name="connsiteY0" fmla="*/ 60938 h 554078"/>
              <a:gd name="connsiteX1" fmla="*/ 4697072 w 4741538"/>
              <a:gd name="connsiteY1" fmla="*/ 517873 h 554078"/>
              <a:gd name="connsiteX2" fmla="*/ 4697072 w 4741538"/>
              <a:gd name="connsiteY2" fmla="*/ 554078 h 554078"/>
              <a:gd name="connsiteX3" fmla="*/ 45134 w 4741538"/>
              <a:gd name="connsiteY3" fmla="*/ 554078 h 554078"/>
              <a:gd name="connsiteX4" fmla="*/ 45134 w 4741538"/>
              <a:gd name="connsiteY4" fmla="*/ 517877 h 554078"/>
              <a:gd name="connsiteX5" fmla="*/ 2371110 w 4741538"/>
              <a:gd name="connsiteY5" fmla="*/ 0 h 554078"/>
              <a:gd name="connsiteX6" fmla="*/ 4741538 w 4741538"/>
              <a:gd name="connsiteY6" fmla="*/ 465670 h 554078"/>
              <a:gd name="connsiteX7" fmla="*/ 4741538 w 4741538"/>
              <a:gd name="connsiteY7" fmla="*/ 507463 h 554078"/>
              <a:gd name="connsiteX8" fmla="*/ 4699186 w 4741538"/>
              <a:gd name="connsiteY8" fmla="*/ 507463 h 554078"/>
              <a:gd name="connsiteX9" fmla="*/ 2371110 w 4741538"/>
              <a:gd name="connsiteY9" fmla="*/ 50113 h 554078"/>
              <a:gd name="connsiteX10" fmla="*/ 43039 w 4741538"/>
              <a:gd name="connsiteY10" fmla="*/ 507463 h 554078"/>
              <a:gd name="connsiteX11" fmla="*/ 0 w 4741538"/>
              <a:gd name="connsiteY11" fmla="*/ 507463 h 554078"/>
              <a:gd name="connsiteX12" fmla="*/ 0 w 4741538"/>
              <a:gd name="connsiteY12" fmla="*/ 465805 h 55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1538" h="554078">
                <a:moveTo>
                  <a:pt x="2371110" y="60938"/>
                </a:moveTo>
                <a:lnTo>
                  <a:pt x="4697072" y="517873"/>
                </a:lnTo>
                <a:lnTo>
                  <a:pt x="4697072" y="554078"/>
                </a:lnTo>
                <a:lnTo>
                  <a:pt x="45134" y="554078"/>
                </a:lnTo>
                <a:lnTo>
                  <a:pt x="45134" y="517877"/>
                </a:lnTo>
                <a:close/>
                <a:moveTo>
                  <a:pt x="2371110" y="0"/>
                </a:moveTo>
                <a:lnTo>
                  <a:pt x="4741538" y="465670"/>
                </a:lnTo>
                <a:lnTo>
                  <a:pt x="4741538" y="507463"/>
                </a:lnTo>
                <a:lnTo>
                  <a:pt x="4699186" y="507463"/>
                </a:lnTo>
                <a:lnTo>
                  <a:pt x="2371110" y="50113"/>
                </a:lnTo>
                <a:lnTo>
                  <a:pt x="43039" y="507463"/>
                </a:lnTo>
                <a:lnTo>
                  <a:pt x="0" y="507463"/>
                </a:lnTo>
                <a:lnTo>
                  <a:pt x="0" y="465805"/>
                </a:lnTo>
                <a:close/>
              </a:path>
            </a:pathLst>
          </a:custGeom>
          <a:solidFill>
            <a:schemeClr val="tx2"/>
          </a:solidFill>
          <a:ln w="10795" cap="flat" cmpd="sng" algn="ctr">
            <a:noFill/>
            <a:prstDash val="solid"/>
          </a:ln>
          <a:effectLst/>
        </p:spPr>
        <p:txBody>
          <a:bodyPr wrap="square" tIns="44821" bIns="89642" rtlCol="0" anchor="b">
            <a:noAutofit/>
          </a:bodyPr>
          <a:lstStyle/>
          <a:p>
            <a:pPr algn="ctr" defTabSz="914102" fontAlgn="base">
              <a:spcBef>
                <a:spcPct val="0"/>
              </a:spcBef>
              <a:spcAft>
                <a:spcPct val="0"/>
              </a:spcAft>
              <a:defRPr/>
            </a:pPr>
            <a:r>
              <a:rPr lang="en-US" sz="1961" b="1" kern="0" dirty="0">
                <a:solidFill>
                  <a:srgbClr val="FFFFFF"/>
                </a:solidFill>
              </a:rPr>
              <a:t>SECURE MODERN ENTERPRISE</a:t>
            </a:r>
          </a:p>
        </p:txBody>
      </p:sp>
      <p:sp>
        <p:nvSpPr>
          <p:cNvPr id="5" name="Rectangle 4"/>
          <p:cNvSpPr/>
          <p:nvPr/>
        </p:nvSpPr>
        <p:spPr>
          <a:xfrm>
            <a:off x="443669" y="3558988"/>
            <a:ext cx="1420610" cy="2133866"/>
          </a:xfrm>
          <a:prstGeom prst="rect">
            <a:avLst/>
          </a:prstGeom>
          <a:solidFill>
            <a:schemeClr val="bg2"/>
          </a:solidFill>
          <a:ln w="9525" cap="flat" cmpd="sng" algn="ctr">
            <a:noFill/>
            <a:prstDash val="solid"/>
          </a:ln>
          <a:effectLst/>
        </p:spPr>
        <p:txBody>
          <a:bodyPr wrap="square" lIns="44821" tIns="44821" rIns="44821" rtlCol="0" anchor="ctr">
            <a:noAutofit/>
          </a:bodyPr>
          <a:lstStyle/>
          <a:p>
            <a:pPr algn="ctr" defTabSz="1066669">
              <a:spcBef>
                <a:spcPts val="196"/>
              </a:spcBef>
              <a:spcAft>
                <a:spcPts val="196"/>
              </a:spcAft>
              <a:defRPr/>
            </a:pPr>
            <a:r>
              <a:rPr lang="en-US" sz="1568" kern="0" dirty="0">
                <a:solidFill>
                  <a:sysClr val="windowText" lastClr="000000"/>
                </a:solidFill>
                <a:ea typeface="Calibri" panose="020F0502020204030204" pitchFamily="34" charset="0"/>
                <a:cs typeface="Times New Roman" panose="02020603050405020304" pitchFamily="18" charset="0"/>
              </a:rPr>
              <a:t> </a:t>
            </a: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r>
              <a:rPr lang="en-US" sz="1568" kern="0" dirty="0">
                <a:solidFill>
                  <a:sysClr val="windowText" lastClr="000000"/>
                </a:solidFill>
                <a:ea typeface="Calibri" panose="020F0502020204030204" pitchFamily="34" charset="0"/>
                <a:cs typeface="Times New Roman" panose="02020603050405020304" pitchFamily="18" charset="0"/>
              </a:rPr>
              <a:t>Identity</a:t>
            </a: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p:txBody>
      </p:sp>
      <p:sp>
        <p:nvSpPr>
          <p:cNvPr id="6" name="Rectangle 5"/>
          <p:cNvSpPr/>
          <p:nvPr/>
        </p:nvSpPr>
        <p:spPr>
          <a:xfrm>
            <a:off x="1923346" y="3558988"/>
            <a:ext cx="1420610" cy="2133866"/>
          </a:xfrm>
          <a:prstGeom prst="rect">
            <a:avLst/>
          </a:prstGeom>
          <a:solidFill>
            <a:schemeClr val="bg2"/>
          </a:solidFill>
          <a:ln w="9525" cap="flat" cmpd="sng" algn="ctr">
            <a:noFill/>
            <a:prstDash val="solid"/>
          </a:ln>
          <a:effectLst/>
        </p:spPr>
        <p:txBody>
          <a:bodyPr wrap="square" lIns="44821" tIns="44821" rIns="44821" rtlCol="0" anchor="ctr">
            <a:noAutofit/>
          </a:bodyPr>
          <a:lstStyle/>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r>
              <a:rPr lang="en-US" sz="1568" kern="0" dirty="0">
                <a:solidFill>
                  <a:sysClr val="windowText" lastClr="000000"/>
                </a:solidFill>
                <a:ea typeface="Calibri" panose="020F0502020204030204" pitchFamily="34" charset="0"/>
                <a:cs typeface="Times New Roman" panose="02020603050405020304" pitchFamily="18" charset="0"/>
              </a:rPr>
              <a:t>Apps </a:t>
            </a:r>
            <a:br>
              <a:rPr lang="en-US" sz="1568" kern="0" dirty="0">
                <a:solidFill>
                  <a:sysClr val="windowText" lastClr="000000"/>
                </a:solidFill>
                <a:ea typeface="Calibri" panose="020F0502020204030204" pitchFamily="34" charset="0"/>
                <a:cs typeface="Times New Roman" panose="02020603050405020304" pitchFamily="18" charset="0"/>
              </a:rPr>
            </a:br>
            <a:r>
              <a:rPr lang="en-US" sz="1568" kern="0" dirty="0">
                <a:solidFill>
                  <a:sysClr val="windowText" lastClr="000000"/>
                </a:solidFill>
                <a:ea typeface="Calibri" panose="020F0502020204030204" pitchFamily="34" charset="0"/>
                <a:cs typeface="Times New Roman" panose="02020603050405020304" pitchFamily="18" charset="0"/>
              </a:rPr>
              <a:t>and Data</a:t>
            </a: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p:txBody>
      </p:sp>
      <p:sp>
        <p:nvSpPr>
          <p:cNvPr id="7" name="Rectangle 6"/>
          <p:cNvSpPr/>
          <p:nvPr/>
        </p:nvSpPr>
        <p:spPr>
          <a:xfrm>
            <a:off x="3403023" y="3558988"/>
            <a:ext cx="1420610" cy="2133866"/>
          </a:xfrm>
          <a:prstGeom prst="rect">
            <a:avLst/>
          </a:prstGeom>
          <a:solidFill>
            <a:schemeClr val="bg2"/>
          </a:solidFill>
          <a:ln w="9525" cap="flat" cmpd="sng" algn="ctr">
            <a:noFill/>
            <a:prstDash val="solid"/>
          </a:ln>
          <a:effectLst/>
        </p:spPr>
        <p:txBody>
          <a:bodyPr wrap="square" lIns="44821" tIns="44821" rIns="44821" rtlCol="0" anchor="ctr">
            <a:noAutofit/>
          </a:bodyPr>
          <a:lstStyle/>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r>
              <a:rPr lang="en-US" sz="1568" kern="0" dirty="0">
                <a:solidFill>
                  <a:sysClr val="windowText" lastClr="000000"/>
                </a:solidFill>
                <a:ea typeface="Calibri" panose="020F0502020204030204" pitchFamily="34" charset="0"/>
                <a:cs typeface="Times New Roman" panose="02020603050405020304" pitchFamily="18" charset="0"/>
              </a:rPr>
              <a:t>Infrastructure</a:t>
            </a: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p:txBody>
      </p:sp>
      <p:sp>
        <p:nvSpPr>
          <p:cNvPr id="8" name="Rectangle 7"/>
          <p:cNvSpPr/>
          <p:nvPr/>
        </p:nvSpPr>
        <p:spPr>
          <a:xfrm>
            <a:off x="4882699" y="3558988"/>
            <a:ext cx="1420610" cy="2133866"/>
          </a:xfrm>
          <a:prstGeom prst="rect">
            <a:avLst/>
          </a:prstGeom>
          <a:solidFill>
            <a:schemeClr val="bg2"/>
          </a:solidFill>
          <a:ln w="9525" cap="flat" cmpd="sng" algn="ctr">
            <a:noFill/>
            <a:prstDash val="solid"/>
          </a:ln>
          <a:effectLst/>
        </p:spPr>
        <p:txBody>
          <a:bodyPr wrap="square" lIns="44821" tIns="44821" rIns="44821" rtlCol="0" anchor="ctr">
            <a:noAutofit/>
          </a:bodyPr>
          <a:lstStyle/>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r>
              <a:rPr lang="en-US" sz="1568" kern="0" dirty="0">
                <a:solidFill>
                  <a:sysClr val="windowText" lastClr="000000"/>
                </a:solidFill>
                <a:ea typeface="Calibri" panose="020F0502020204030204" pitchFamily="34" charset="0"/>
                <a:cs typeface="Times New Roman" panose="02020603050405020304" pitchFamily="18" charset="0"/>
              </a:rPr>
              <a:t>Devices</a:t>
            </a: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p:txBody>
      </p:sp>
      <p:sp>
        <p:nvSpPr>
          <p:cNvPr id="9" name="Freeform 5"/>
          <p:cNvSpPr>
            <a:spLocks noEditPoints="1"/>
          </p:cNvSpPr>
          <p:nvPr/>
        </p:nvSpPr>
        <p:spPr bwMode="auto">
          <a:xfrm>
            <a:off x="961058" y="4081387"/>
            <a:ext cx="382704" cy="384022"/>
          </a:xfrm>
          <a:custGeom>
            <a:avLst/>
            <a:gdLst>
              <a:gd name="T0" fmla="*/ 120 w 120"/>
              <a:gd name="T1" fmla="*/ 120 h 120"/>
              <a:gd name="T2" fmla="*/ 120 w 120"/>
              <a:gd name="T3" fmla="*/ 0 h 120"/>
              <a:gd name="T4" fmla="*/ 0 w 120"/>
              <a:gd name="T5" fmla="*/ 0 h 120"/>
              <a:gd name="T6" fmla="*/ 0 w 120"/>
              <a:gd name="T7" fmla="*/ 120 h 120"/>
              <a:gd name="T8" fmla="*/ 24 w 120"/>
              <a:gd name="T9" fmla="*/ 120 h 120"/>
              <a:gd name="T10" fmla="*/ 24 w 120"/>
              <a:gd name="T11" fmla="*/ 116 h 120"/>
              <a:gd name="T12" fmla="*/ 60 w 120"/>
              <a:gd name="T13" fmla="*/ 80 h 120"/>
              <a:gd name="T14" fmla="*/ 96 w 120"/>
              <a:gd name="T15" fmla="*/ 116 h 120"/>
              <a:gd name="T16" fmla="*/ 96 w 120"/>
              <a:gd name="T17" fmla="*/ 120 h 120"/>
              <a:gd name="T18" fmla="*/ 120 w 120"/>
              <a:gd name="T19" fmla="*/ 120 h 120"/>
              <a:gd name="T20" fmla="*/ 77 w 120"/>
              <a:gd name="T21" fmla="*/ 75 h 120"/>
              <a:gd name="T22" fmla="*/ 92 w 120"/>
              <a:gd name="T23" fmla="*/ 48 h 120"/>
              <a:gd name="T24" fmla="*/ 60 w 120"/>
              <a:gd name="T25" fmla="*/ 16 h 120"/>
              <a:gd name="T26" fmla="*/ 28 w 120"/>
              <a:gd name="T27" fmla="*/ 48 h 120"/>
              <a:gd name="T28" fmla="*/ 43 w 120"/>
              <a:gd name="T29" fmla="*/ 75 h 120"/>
              <a:gd name="T30" fmla="*/ 16 w 120"/>
              <a:gd name="T31" fmla="*/ 112 h 120"/>
              <a:gd name="T32" fmla="*/ 8 w 120"/>
              <a:gd name="T33" fmla="*/ 112 h 120"/>
              <a:gd name="T34" fmla="*/ 8 w 120"/>
              <a:gd name="T35" fmla="*/ 8 h 120"/>
              <a:gd name="T36" fmla="*/ 112 w 120"/>
              <a:gd name="T37" fmla="*/ 8 h 120"/>
              <a:gd name="T38" fmla="*/ 112 w 120"/>
              <a:gd name="T39" fmla="*/ 112 h 120"/>
              <a:gd name="T40" fmla="*/ 104 w 120"/>
              <a:gd name="T41" fmla="*/ 112 h 120"/>
              <a:gd name="T42" fmla="*/ 77 w 120"/>
              <a:gd name="T43" fmla="*/ 75 h 120"/>
              <a:gd name="T44" fmla="*/ 60 w 120"/>
              <a:gd name="T45" fmla="*/ 72 h 120"/>
              <a:gd name="T46" fmla="*/ 36 w 120"/>
              <a:gd name="T47" fmla="*/ 48 h 120"/>
              <a:gd name="T48" fmla="*/ 60 w 120"/>
              <a:gd name="T49" fmla="*/ 24 h 120"/>
              <a:gd name="T50" fmla="*/ 84 w 120"/>
              <a:gd name="T51" fmla="*/ 48 h 120"/>
              <a:gd name="T52" fmla="*/ 60 w 120"/>
              <a:gd name="T53"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0">
                <a:moveTo>
                  <a:pt x="120" y="120"/>
                </a:moveTo>
                <a:cubicBezTo>
                  <a:pt x="120" y="0"/>
                  <a:pt x="120" y="0"/>
                  <a:pt x="120" y="0"/>
                </a:cubicBezTo>
                <a:cubicBezTo>
                  <a:pt x="0" y="0"/>
                  <a:pt x="0" y="0"/>
                  <a:pt x="0" y="0"/>
                </a:cubicBezTo>
                <a:cubicBezTo>
                  <a:pt x="0" y="120"/>
                  <a:pt x="0" y="120"/>
                  <a:pt x="0" y="120"/>
                </a:cubicBezTo>
                <a:cubicBezTo>
                  <a:pt x="24" y="120"/>
                  <a:pt x="24" y="120"/>
                  <a:pt x="24" y="120"/>
                </a:cubicBezTo>
                <a:cubicBezTo>
                  <a:pt x="24" y="116"/>
                  <a:pt x="24" y="116"/>
                  <a:pt x="24" y="116"/>
                </a:cubicBezTo>
                <a:cubicBezTo>
                  <a:pt x="24" y="96"/>
                  <a:pt x="40" y="80"/>
                  <a:pt x="60" y="80"/>
                </a:cubicBezTo>
                <a:cubicBezTo>
                  <a:pt x="80" y="80"/>
                  <a:pt x="96" y="96"/>
                  <a:pt x="96" y="116"/>
                </a:cubicBezTo>
                <a:cubicBezTo>
                  <a:pt x="96" y="120"/>
                  <a:pt x="96" y="120"/>
                  <a:pt x="96" y="120"/>
                </a:cubicBezTo>
                <a:lnTo>
                  <a:pt x="120" y="120"/>
                </a:lnTo>
                <a:close/>
                <a:moveTo>
                  <a:pt x="77" y="75"/>
                </a:moveTo>
                <a:cubicBezTo>
                  <a:pt x="86" y="70"/>
                  <a:pt x="92" y="60"/>
                  <a:pt x="92" y="48"/>
                </a:cubicBezTo>
                <a:cubicBezTo>
                  <a:pt x="92" y="30"/>
                  <a:pt x="78" y="16"/>
                  <a:pt x="60" y="16"/>
                </a:cubicBezTo>
                <a:cubicBezTo>
                  <a:pt x="42" y="16"/>
                  <a:pt x="28" y="30"/>
                  <a:pt x="28" y="48"/>
                </a:cubicBezTo>
                <a:cubicBezTo>
                  <a:pt x="28" y="60"/>
                  <a:pt x="34" y="70"/>
                  <a:pt x="43" y="75"/>
                </a:cubicBezTo>
                <a:cubicBezTo>
                  <a:pt x="29" y="81"/>
                  <a:pt x="18" y="95"/>
                  <a:pt x="16" y="112"/>
                </a:cubicBezTo>
                <a:cubicBezTo>
                  <a:pt x="8" y="112"/>
                  <a:pt x="8" y="112"/>
                  <a:pt x="8" y="112"/>
                </a:cubicBezTo>
                <a:cubicBezTo>
                  <a:pt x="8" y="8"/>
                  <a:pt x="8" y="8"/>
                  <a:pt x="8" y="8"/>
                </a:cubicBezTo>
                <a:cubicBezTo>
                  <a:pt x="112" y="8"/>
                  <a:pt x="112" y="8"/>
                  <a:pt x="112" y="8"/>
                </a:cubicBezTo>
                <a:cubicBezTo>
                  <a:pt x="112" y="112"/>
                  <a:pt x="112" y="112"/>
                  <a:pt x="112" y="112"/>
                </a:cubicBezTo>
                <a:cubicBezTo>
                  <a:pt x="104" y="112"/>
                  <a:pt x="104" y="112"/>
                  <a:pt x="104" y="112"/>
                </a:cubicBezTo>
                <a:cubicBezTo>
                  <a:pt x="102" y="95"/>
                  <a:pt x="91" y="81"/>
                  <a:pt x="77" y="75"/>
                </a:cubicBezTo>
                <a:moveTo>
                  <a:pt x="60" y="72"/>
                </a:moveTo>
                <a:cubicBezTo>
                  <a:pt x="47" y="72"/>
                  <a:pt x="36" y="61"/>
                  <a:pt x="36" y="48"/>
                </a:cubicBezTo>
                <a:cubicBezTo>
                  <a:pt x="36" y="35"/>
                  <a:pt x="47" y="24"/>
                  <a:pt x="60" y="24"/>
                </a:cubicBezTo>
                <a:cubicBezTo>
                  <a:pt x="73" y="24"/>
                  <a:pt x="84" y="35"/>
                  <a:pt x="84" y="48"/>
                </a:cubicBezTo>
                <a:cubicBezTo>
                  <a:pt x="84" y="61"/>
                  <a:pt x="73" y="72"/>
                  <a:pt x="60" y="72"/>
                </a:cubicBezTo>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grpSp>
        <p:nvGrpSpPr>
          <p:cNvPr id="10" name="Group 8"/>
          <p:cNvGrpSpPr>
            <a:grpSpLocks noChangeAspect="1"/>
          </p:cNvGrpSpPr>
          <p:nvPr/>
        </p:nvGrpSpPr>
        <p:grpSpPr bwMode="auto">
          <a:xfrm>
            <a:off x="5384762" y="4132194"/>
            <a:ext cx="382704" cy="282409"/>
            <a:chOff x="5518" y="1654"/>
            <a:chExt cx="290" cy="214"/>
          </a:xfrm>
          <a:solidFill>
            <a:schemeClr val="tx1"/>
          </a:solidFill>
        </p:grpSpPr>
        <p:sp>
          <p:nvSpPr>
            <p:cNvPr id="11" name="Freeform 9"/>
            <p:cNvSpPr>
              <a:spLocks noEditPoints="1"/>
            </p:cNvSpPr>
            <p:nvPr/>
          </p:nvSpPr>
          <p:spPr bwMode="auto">
            <a:xfrm>
              <a:off x="5518" y="1712"/>
              <a:ext cx="116" cy="156"/>
            </a:xfrm>
            <a:custGeom>
              <a:avLst/>
              <a:gdLst>
                <a:gd name="T0" fmla="*/ 97 w 116"/>
                <a:gd name="T1" fmla="*/ 19 h 156"/>
                <a:gd name="T2" fmla="*/ 97 w 116"/>
                <a:gd name="T3" fmla="*/ 136 h 156"/>
                <a:gd name="T4" fmla="*/ 19 w 116"/>
                <a:gd name="T5" fmla="*/ 136 h 156"/>
                <a:gd name="T6" fmla="*/ 19 w 116"/>
                <a:gd name="T7" fmla="*/ 19 h 156"/>
                <a:gd name="T8" fmla="*/ 97 w 116"/>
                <a:gd name="T9" fmla="*/ 19 h 156"/>
                <a:gd name="T10" fmla="*/ 116 w 116"/>
                <a:gd name="T11" fmla="*/ 0 h 156"/>
                <a:gd name="T12" fmla="*/ 0 w 116"/>
                <a:gd name="T13" fmla="*/ 0 h 156"/>
                <a:gd name="T14" fmla="*/ 0 w 116"/>
                <a:gd name="T15" fmla="*/ 156 h 156"/>
                <a:gd name="T16" fmla="*/ 116 w 116"/>
                <a:gd name="T17" fmla="*/ 156 h 156"/>
                <a:gd name="T18" fmla="*/ 116 w 116"/>
                <a:gd name="T19" fmla="*/ 0 h 156"/>
                <a:gd name="T20" fmla="*/ 116 w 116"/>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6">
                  <a:moveTo>
                    <a:pt x="97" y="19"/>
                  </a:moveTo>
                  <a:lnTo>
                    <a:pt x="97" y="136"/>
                  </a:lnTo>
                  <a:lnTo>
                    <a:pt x="19" y="136"/>
                  </a:lnTo>
                  <a:lnTo>
                    <a:pt x="19" y="19"/>
                  </a:lnTo>
                  <a:lnTo>
                    <a:pt x="97" y="19"/>
                  </a:lnTo>
                  <a:close/>
                  <a:moveTo>
                    <a:pt x="116" y="0"/>
                  </a:moveTo>
                  <a:lnTo>
                    <a:pt x="0" y="0"/>
                  </a:lnTo>
                  <a:lnTo>
                    <a:pt x="0" y="156"/>
                  </a:lnTo>
                  <a:lnTo>
                    <a:pt x="116" y="156"/>
                  </a:lnTo>
                  <a:lnTo>
                    <a:pt x="116" y="0"/>
                  </a:lnTo>
                  <a:lnTo>
                    <a:pt x="1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12" name="Freeform 10"/>
            <p:cNvSpPr>
              <a:spLocks noEditPoints="1"/>
            </p:cNvSpPr>
            <p:nvPr/>
          </p:nvSpPr>
          <p:spPr bwMode="auto">
            <a:xfrm>
              <a:off x="5518" y="1712"/>
              <a:ext cx="116" cy="156"/>
            </a:xfrm>
            <a:custGeom>
              <a:avLst/>
              <a:gdLst>
                <a:gd name="T0" fmla="*/ 97 w 116"/>
                <a:gd name="T1" fmla="*/ 19 h 156"/>
                <a:gd name="T2" fmla="*/ 97 w 116"/>
                <a:gd name="T3" fmla="*/ 136 h 156"/>
                <a:gd name="T4" fmla="*/ 19 w 116"/>
                <a:gd name="T5" fmla="*/ 136 h 156"/>
                <a:gd name="T6" fmla="*/ 19 w 116"/>
                <a:gd name="T7" fmla="*/ 19 h 156"/>
                <a:gd name="T8" fmla="*/ 97 w 116"/>
                <a:gd name="T9" fmla="*/ 19 h 156"/>
                <a:gd name="T10" fmla="*/ 116 w 116"/>
                <a:gd name="T11" fmla="*/ 0 h 156"/>
                <a:gd name="T12" fmla="*/ 0 w 116"/>
                <a:gd name="T13" fmla="*/ 0 h 156"/>
                <a:gd name="T14" fmla="*/ 0 w 116"/>
                <a:gd name="T15" fmla="*/ 156 h 156"/>
                <a:gd name="T16" fmla="*/ 116 w 116"/>
                <a:gd name="T17" fmla="*/ 156 h 156"/>
                <a:gd name="T18" fmla="*/ 116 w 116"/>
                <a:gd name="T19" fmla="*/ 0 h 156"/>
                <a:gd name="T20" fmla="*/ 116 w 116"/>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6">
                  <a:moveTo>
                    <a:pt x="97" y="19"/>
                  </a:moveTo>
                  <a:lnTo>
                    <a:pt x="97" y="136"/>
                  </a:lnTo>
                  <a:lnTo>
                    <a:pt x="19" y="136"/>
                  </a:lnTo>
                  <a:lnTo>
                    <a:pt x="19" y="19"/>
                  </a:lnTo>
                  <a:lnTo>
                    <a:pt x="97" y="19"/>
                  </a:lnTo>
                  <a:moveTo>
                    <a:pt x="116" y="0"/>
                  </a:moveTo>
                  <a:lnTo>
                    <a:pt x="0" y="0"/>
                  </a:lnTo>
                  <a:lnTo>
                    <a:pt x="0" y="156"/>
                  </a:lnTo>
                  <a:lnTo>
                    <a:pt x="116" y="156"/>
                  </a:lnTo>
                  <a:lnTo>
                    <a:pt x="116" y="0"/>
                  </a:lnTo>
                  <a:lnTo>
                    <a:pt x="11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13" name="Freeform 11"/>
            <p:cNvSpPr>
              <a:spLocks/>
            </p:cNvSpPr>
            <p:nvPr/>
          </p:nvSpPr>
          <p:spPr bwMode="auto">
            <a:xfrm>
              <a:off x="5518" y="1654"/>
              <a:ext cx="290" cy="214"/>
            </a:xfrm>
            <a:custGeom>
              <a:avLst/>
              <a:gdLst>
                <a:gd name="T0" fmla="*/ 0 w 290"/>
                <a:gd name="T1" fmla="*/ 0 h 214"/>
                <a:gd name="T2" fmla="*/ 0 w 290"/>
                <a:gd name="T3" fmla="*/ 9 h 214"/>
                <a:gd name="T4" fmla="*/ 0 w 290"/>
                <a:gd name="T5" fmla="*/ 19 h 214"/>
                <a:gd name="T6" fmla="*/ 0 w 290"/>
                <a:gd name="T7" fmla="*/ 38 h 214"/>
                <a:gd name="T8" fmla="*/ 19 w 290"/>
                <a:gd name="T9" fmla="*/ 38 h 214"/>
                <a:gd name="T10" fmla="*/ 19 w 290"/>
                <a:gd name="T11" fmla="*/ 19 h 214"/>
                <a:gd name="T12" fmla="*/ 271 w 290"/>
                <a:gd name="T13" fmla="*/ 19 h 214"/>
                <a:gd name="T14" fmla="*/ 271 w 290"/>
                <a:gd name="T15" fmla="*/ 155 h 214"/>
                <a:gd name="T16" fmla="*/ 135 w 290"/>
                <a:gd name="T17" fmla="*/ 155 h 214"/>
                <a:gd name="T18" fmla="*/ 135 w 290"/>
                <a:gd name="T19" fmla="*/ 175 h 214"/>
                <a:gd name="T20" fmla="*/ 135 w 290"/>
                <a:gd name="T21" fmla="*/ 194 h 214"/>
                <a:gd name="T22" fmla="*/ 135 w 290"/>
                <a:gd name="T23" fmla="*/ 214 h 214"/>
                <a:gd name="T24" fmla="*/ 193 w 290"/>
                <a:gd name="T25" fmla="*/ 214 h 214"/>
                <a:gd name="T26" fmla="*/ 193 w 290"/>
                <a:gd name="T27" fmla="*/ 194 h 214"/>
                <a:gd name="T28" fmla="*/ 155 w 290"/>
                <a:gd name="T29" fmla="*/ 194 h 214"/>
                <a:gd name="T30" fmla="*/ 155 w 290"/>
                <a:gd name="T31" fmla="*/ 175 h 214"/>
                <a:gd name="T32" fmla="*/ 271 w 290"/>
                <a:gd name="T33" fmla="*/ 175 h 214"/>
                <a:gd name="T34" fmla="*/ 280 w 290"/>
                <a:gd name="T35" fmla="*/ 175 h 214"/>
                <a:gd name="T36" fmla="*/ 290 w 290"/>
                <a:gd name="T37" fmla="*/ 175 h 214"/>
                <a:gd name="T38" fmla="*/ 290 w 290"/>
                <a:gd name="T39" fmla="*/ 19 h 214"/>
                <a:gd name="T40" fmla="*/ 290 w 290"/>
                <a:gd name="T41" fmla="*/ 9 h 214"/>
                <a:gd name="T42" fmla="*/ 290 w 290"/>
                <a:gd name="T43" fmla="*/ 0 h 214"/>
                <a:gd name="T44" fmla="*/ 0 w 290"/>
                <a:gd name="T4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0" h="214">
                  <a:moveTo>
                    <a:pt x="0" y="0"/>
                  </a:moveTo>
                  <a:lnTo>
                    <a:pt x="0" y="9"/>
                  </a:lnTo>
                  <a:lnTo>
                    <a:pt x="0" y="19"/>
                  </a:lnTo>
                  <a:lnTo>
                    <a:pt x="0" y="38"/>
                  </a:lnTo>
                  <a:lnTo>
                    <a:pt x="19" y="38"/>
                  </a:lnTo>
                  <a:lnTo>
                    <a:pt x="19" y="19"/>
                  </a:lnTo>
                  <a:lnTo>
                    <a:pt x="271" y="19"/>
                  </a:lnTo>
                  <a:lnTo>
                    <a:pt x="271" y="155"/>
                  </a:lnTo>
                  <a:lnTo>
                    <a:pt x="135" y="155"/>
                  </a:lnTo>
                  <a:lnTo>
                    <a:pt x="135" y="175"/>
                  </a:lnTo>
                  <a:lnTo>
                    <a:pt x="135" y="194"/>
                  </a:lnTo>
                  <a:lnTo>
                    <a:pt x="135" y="214"/>
                  </a:lnTo>
                  <a:lnTo>
                    <a:pt x="193" y="214"/>
                  </a:lnTo>
                  <a:lnTo>
                    <a:pt x="193" y="194"/>
                  </a:lnTo>
                  <a:lnTo>
                    <a:pt x="155" y="194"/>
                  </a:lnTo>
                  <a:lnTo>
                    <a:pt x="155" y="175"/>
                  </a:lnTo>
                  <a:lnTo>
                    <a:pt x="271" y="175"/>
                  </a:lnTo>
                  <a:lnTo>
                    <a:pt x="280" y="175"/>
                  </a:lnTo>
                  <a:lnTo>
                    <a:pt x="290" y="175"/>
                  </a:lnTo>
                  <a:lnTo>
                    <a:pt x="290" y="19"/>
                  </a:lnTo>
                  <a:lnTo>
                    <a:pt x="290" y="9"/>
                  </a:lnTo>
                  <a:lnTo>
                    <a:pt x="29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grpSp>
      <p:grpSp>
        <p:nvGrpSpPr>
          <p:cNvPr id="14" name="Group 14"/>
          <p:cNvGrpSpPr>
            <a:grpSpLocks noChangeAspect="1"/>
          </p:cNvGrpSpPr>
          <p:nvPr/>
        </p:nvGrpSpPr>
        <p:grpSpPr bwMode="auto">
          <a:xfrm>
            <a:off x="2503003" y="4082046"/>
            <a:ext cx="261295" cy="382704"/>
            <a:chOff x="5564" y="2790"/>
            <a:chExt cx="198" cy="290"/>
          </a:xfrm>
          <a:solidFill>
            <a:schemeClr val="tx1"/>
          </a:solidFill>
        </p:grpSpPr>
        <p:sp>
          <p:nvSpPr>
            <p:cNvPr id="15" name="Freeform 15"/>
            <p:cNvSpPr>
              <a:spLocks noEditPoints="1"/>
            </p:cNvSpPr>
            <p:nvPr/>
          </p:nvSpPr>
          <p:spPr bwMode="auto">
            <a:xfrm>
              <a:off x="5564" y="2790"/>
              <a:ext cx="89" cy="87"/>
            </a:xfrm>
            <a:custGeom>
              <a:avLst/>
              <a:gdLst>
                <a:gd name="T0" fmla="*/ 89 w 89"/>
                <a:gd name="T1" fmla="*/ 87 h 87"/>
                <a:gd name="T2" fmla="*/ 0 w 89"/>
                <a:gd name="T3" fmla="*/ 87 h 87"/>
                <a:gd name="T4" fmla="*/ 0 w 89"/>
                <a:gd name="T5" fmla="*/ 0 h 87"/>
                <a:gd name="T6" fmla="*/ 89 w 89"/>
                <a:gd name="T7" fmla="*/ 0 h 87"/>
                <a:gd name="T8" fmla="*/ 89 w 89"/>
                <a:gd name="T9" fmla="*/ 87 h 87"/>
                <a:gd name="T10" fmla="*/ 20 w 89"/>
                <a:gd name="T11" fmla="*/ 68 h 87"/>
                <a:gd name="T12" fmla="*/ 69 w 89"/>
                <a:gd name="T13" fmla="*/ 68 h 87"/>
                <a:gd name="T14" fmla="*/ 69 w 89"/>
                <a:gd name="T15" fmla="*/ 19 h 87"/>
                <a:gd name="T16" fmla="*/ 20 w 89"/>
                <a:gd name="T17" fmla="*/ 19 h 87"/>
                <a:gd name="T18" fmla="*/ 20 w 89"/>
                <a:gd name="T1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7">
                  <a:moveTo>
                    <a:pt x="89" y="87"/>
                  </a:moveTo>
                  <a:lnTo>
                    <a:pt x="0" y="87"/>
                  </a:lnTo>
                  <a:lnTo>
                    <a:pt x="0" y="0"/>
                  </a:lnTo>
                  <a:lnTo>
                    <a:pt x="89" y="0"/>
                  </a:lnTo>
                  <a:lnTo>
                    <a:pt x="89" y="87"/>
                  </a:lnTo>
                  <a:close/>
                  <a:moveTo>
                    <a:pt x="20" y="68"/>
                  </a:moveTo>
                  <a:lnTo>
                    <a:pt x="69" y="68"/>
                  </a:lnTo>
                  <a:lnTo>
                    <a:pt x="69" y="19"/>
                  </a:lnTo>
                  <a:lnTo>
                    <a:pt x="20" y="19"/>
                  </a:lnTo>
                  <a:lnTo>
                    <a:pt x="2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16" name="Freeform 16"/>
            <p:cNvSpPr>
              <a:spLocks noEditPoints="1"/>
            </p:cNvSpPr>
            <p:nvPr/>
          </p:nvSpPr>
          <p:spPr bwMode="auto">
            <a:xfrm>
              <a:off x="5564" y="3000"/>
              <a:ext cx="89" cy="80"/>
            </a:xfrm>
            <a:custGeom>
              <a:avLst/>
              <a:gdLst>
                <a:gd name="T0" fmla="*/ 89 w 89"/>
                <a:gd name="T1" fmla="*/ 80 h 80"/>
                <a:gd name="T2" fmla="*/ 0 w 89"/>
                <a:gd name="T3" fmla="*/ 80 h 80"/>
                <a:gd name="T4" fmla="*/ 0 w 89"/>
                <a:gd name="T5" fmla="*/ 0 h 80"/>
                <a:gd name="T6" fmla="*/ 89 w 89"/>
                <a:gd name="T7" fmla="*/ 0 h 80"/>
                <a:gd name="T8" fmla="*/ 89 w 89"/>
                <a:gd name="T9" fmla="*/ 80 h 80"/>
                <a:gd name="T10" fmla="*/ 20 w 89"/>
                <a:gd name="T11" fmla="*/ 61 h 80"/>
                <a:gd name="T12" fmla="*/ 69 w 89"/>
                <a:gd name="T13" fmla="*/ 61 h 80"/>
                <a:gd name="T14" fmla="*/ 69 w 89"/>
                <a:gd name="T15" fmla="*/ 20 h 80"/>
                <a:gd name="T16" fmla="*/ 20 w 89"/>
                <a:gd name="T17" fmla="*/ 20 h 80"/>
                <a:gd name="T18" fmla="*/ 20 w 89"/>
                <a:gd name="T19" fmla="*/ 6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0">
                  <a:moveTo>
                    <a:pt x="89" y="80"/>
                  </a:moveTo>
                  <a:lnTo>
                    <a:pt x="0" y="80"/>
                  </a:lnTo>
                  <a:lnTo>
                    <a:pt x="0" y="0"/>
                  </a:lnTo>
                  <a:lnTo>
                    <a:pt x="89" y="0"/>
                  </a:lnTo>
                  <a:lnTo>
                    <a:pt x="89" y="80"/>
                  </a:lnTo>
                  <a:close/>
                  <a:moveTo>
                    <a:pt x="20" y="61"/>
                  </a:moveTo>
                  <a:lnTo>
                    <a:pt x="69" y="61"/>
                  </a:lnTo>
                  <a:lnTo>
                    <a:pt x="69" y="20"/>
                  </a:lnTo>
                  <a:lnTo>
                    <a:pt x="20" y="20"/>
                  </a:lnTo>
                  <a:lnTo>
                    <a:pt x="2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17" name="Freeform 17"/>
            <p:cNvSpPr>
              <a:spLocks noEditPoints="1"/>
            </p:cNvSpPr>
            <p:nvPr/>
          </p:nvSpPr>
          <p:spPr bwMode="auto">
            <a:xfrm>
              <a:off x="5564" y="2896"/>
              <a:ext cx="198" cy="87"/>
            </a:xfrm>
            <a:custGeom>
              <a:avLst/>
              <a:gdLst>
                <a:gd name="T0" fmla="*/ 198 w 198"/>
                <a:gd name="T1" fmla="*/ 87 h 87"/>
                <a:gd name="T2" fmla="*/ 0 w 198"/>
                <a:gd name="T3" fmla="*/ 87 h 87"/>
                <a:gd name="T4" fmla="*/ 0 w 198"/>
                <a:gd name="T5" fmla="*/ 0 h 87"/>
                <a:gd name="T6" fmla="*/ 198 w 198"/>
                <a:gd name="T7" fmla="*/ 0 h 87"/>
                <a:gd name="T8" fmla="*/ 198 w 198"/>
                <a:gd name="T9" fmla="*/ 87 h 87"/>
                <a:gd name="T10" fmla="*/ 20 w 198"/>
                <a:gd name="T11" fmla="*/ 68 h 87"/>
                <a:gd name="T12" fmla="*/ 178 w 198"/>
                <a:gd name="T13" fmla="*/ 68 h 87"/>
                <a:gd name="T14" fmla="*/ 178 w 198"/>
                <a:gd name="T15" fmla="*/ 20 h 87"/>
                <a:gd name="T16" fmla="*/ 20 w 198"/>
                <a:gd name="T17" fmla="*/ 20 h 87"/>
                <a:gd name="T18" fmla="*/ 20 w 198"/>
                <a:gd name="T1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7">
                  <a:moveTo>
                    <a:pt x="198" y="87"/>
                  </a:moveTo>
                  <a:lnTo>
                    <a:pt x="0" y="87"/>
                  </a:lnTo>
                  <a:lnTo>
                    <a:pt x="0" y="0"/>
                  </a:lnTo>
                  <a:lnTo>
                    <a:pt x="198" y="0"/>
                  </a:lnTo>
                  <a:lnTo>
                    <a:pt x="198" y="87"/>
                  </a:lnTo>
                  <a:close/>
                  <a:moveTo>
                    <a:pt x="20" y="68"/>
                  </a:moveTo>
                  <a:lnTo>
                    <a:pt x="178" y="68"/>
                  </a:lnTo>
                  <a:lnTo>
                    <a:pt x="178" y="20"/>
                  </a:lnTo>
                  <a:lnTo>
                    <a:pt x="20" y="20"/>
                  </a:lnTo>
                  <a:lnTo>
                    <a:pt x="2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18" name="Rectangle 18"/>
            <p:cNvSpPr>
              <a:spLocks noChangeArrowheads="1"/>
            </p:cNvSpPr>
            <p:nvPr/>
          </p:nvSpPr>
          <p:spPr bwMode="auto">
            <a:xfrm>
              <a:off x="5673" y="2790"/>
              <a:ext cx="89" cy="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grpSp>
      <p:grpSp>
        <p:nvGrpSpPr>
          <p:cNvPr id="19" name="Group 30"/>
          <p:cNvGrpSpPr>
            <a:grpSpLocks noChangeAspect="1"/>
          </p:cNvGrpSpPr>
          <p:nvPr/>
        </p:nvGrpSpPr>
        <p:grpSpPr bwMode="auto">
          <a:xfrm>
            <a:off x="3850021" y="4072767"/>
            <a:ext cx="384441" cy="401262"/>
            <a:chOff x="4976" y="3801"/>
            <a:chExt cx="320" cy="334"/>
          </a:xfrm>
        </p:grpSpPr>
        <p:sp>
          <p:nvSpPr>
            <p:cNvPr id="20" name="Freeform 31"/>
            <p:cNvSpPr>
              <a:spLocks/>
            </p:cNvSpPr>
            <p:nvPr/>
          </p:nvSpPr>
          <p:spPr bwMode="auto">
            <a:xfrm>
              <a:off x="5071" y="3912"/>
              <a:ext cx="128" cy="112"/>
            </a:xfrm>
            <a:custGeom>
              <a:avLst/>
              <a:gdLst>
                <a:gd name="T0" fmla="*/ 31 w 128"/>
                <a:gd name="T1" fmla="*/ 112 h 112"/>
                <a:gd name="T2" fmla="*/ 0 w 128"/>
                <a:gd name="T3" fmla="*/ 56 h 112"/>
                <a:gd name="T4" fmla="*/ 31 w 128"/>
                <a:gd name="T5" fmla="*/ 0 h 112"/>
                <a:gd name="T6" fmla="*/ 97 w 128"/>
                <a:gd name="T7" fmla="*/ 0 h 112"/>
                <a:gd name="T8" fmla="*/ 128 w 128"/>
                <a:gd name="T9" fmla="*/ 56 h 112"/>
                <a:gd name="T10" fmla="*/ 97 w 128"/>
                <a:gd name="T11" fmla="*/ 112 h 112"/>
                <a:gd name="T12" fmla="*/ 31 w 128"/>
                <a:gd name="T13" fmla="*/ 112 h 112"/>
              </a:gdLst>
              <a:ahLst/>
              <a:cxnLst>
                <a:cxn ang="0">
                  <a:pos x="T0" y="T1"/>
                </a:cxn>
                <a:cxn ang="0">
                  <a:pos x="T2" y="T3"/>
                </a:cxn>
                <a:cxn ang="0">
                  <a:pos x="T4" y="T5"/>
                </a:cxn>
                <a:cxn ang="0">
                  <a:pos x="T6" y="T7"/>
                </a:cxn>
                <a:cxn ang="0">
                  <a:pos x="T8" y="T9"/>
                </a:cxn>
                <a:cxn ang="0">
                  <a:pos x="T10" y="T11"/>
                </a:cxn>
                <a:cxn ang="0">
                  <a:pos x="T12" y="T13"/>
                </a:cxn>
              </a:cxnLst>
              <a:rect l="0" t="0" r="r" b="b"/>
              <a:pathLst>
                <a:path w="128" h="112">
                  <a:moveTo>
                    <a:pt x="31" y="112"/>
                  </a:moveTo>
                  <a:lnTo>
                    <a:pt x="0" y="56"/>
                  </a:lnTo>
                  <a:lnTo>
                    <a:pt x="31" y="0"/>
                  </a:lnTo>
                  <a:lnTo>
                    <a:pt x="97" y="0"/>
                  </a:lnTo>
                  <a:lnTo>
                    <a:pt x="128" y="56"/>
                  </a:lnTo>
                  <a:lnTo>
                    <a:pt x="97" y="112"/>
                  </a:lnTo>
                  <a:lnTo>
                    <a:pt x="31" y="112"/>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21" name="Freeform 32"/>
            <p:cNvSpPr>
              <a:spLocks/>
            </p:cNvSpPr>
            <p:nvPr/>
          </p:nvSpPr>
          <p:spPr bwMode="auto">
            <a:xfrm>
              <a:off x="5170" y="3858"/>
              <a:ext cx="126" cy="110"/>
            </a:xfrm>
            <a:custGeom>
              <a:avLst/>
              <a:gdLst>
                <a:gd name="T0" fmla="*/ 31 w 126"/>
                <a:gd name="T1" fmla="*/ 110 h 110"/>
                <a:gd name="T2" fmla="*/ 0 w 126"/>
                <a:gd name="T3" fmla="*/ 54 h 110"/>
                <a:gd name="T4" fmla="*/ 31 w 126"/>
                <a:gd name="T5" fmla="*/ 0 h 110"/>
                <a:gd name="T6" fmla="*/ 95 w 126"/>
                <a:gd name="T7" fmla="*/ 0 h 110"/>
                <a:gd name="T8" fmla="*/ 126 w 126"/>
                <a:gd name="T9" fmla="*/ 54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4"/>
                  </a:lnTo>
                  <a:lnTo>
                    <a:pt x="31" y="0"/>
                  </a:lnTo>
                  <a:lnTo>
                    <a:pt x="95" y="0"/>
                  </a:lnTo>
                  <a:lnTo>
                    <a:pt x="126" y="54"/>
                  </a:lnTo>
                  <a:lnTo>
                    <a:pt x="95" y="110"/>
                  </a:lnTo>
                  <a:lnTo>
                    <a:pt x="31"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22" name="Freeform 33"/>
            <p:cNvSpPr>
              <a:spLocks/>
            </p:cNvSpPr>
            <p:nvPr/>
          </p:nvSpPr>
          <p:spPr bwMode="auto">
            <a:xfrm>
              <a:off x="5170" y="3968"/>
              <a:ext cx="126" cy="110"/>
            </a:xfrm>
            <a:custGeom>
              <a:avLst/>
              <a:gdLst>
                <a:gd name="T0" fmla="*/ 31 w 126"/>
                <a:gd name="T1" fmla="*/ 110 h 110"/>
                <a:gd name="T2" fmla="*/ 0 w 126"/>
                <a:gd name="T3" fmla="*/ 56 h 110"/>
                <a:gd name="T4" fmla="*/ 31 w 126"/>
                <a:gd name="T5" fmla="*/ 0 h 110"/>
                <a:gd name="T6" fmla="*/ 95 w 126"/>
                <a:gd name="T7" fmla="*/ 0 h 110"/>
                <a:gd name="T8" fmla="*/ 126 w 126"/>
                <a:gd name="T9" fmla="*/ 56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6"/>
                  </a:lnTo>
                  <a:lnTo>
                    <a:pt x="31" y="0"/>
                  </a:lnTo>
                  <a:lnTo>
                    <a:pt x="95" y="0"/>
                  </a:lnTo>
                  <a:lnTo>
                    <a:pt x="126" y="56"/>
                  </a:lnTo>
                  <a:lnTo>
                    <a:pt x="95" y="110"/>
                  </a:lnTo>
                  <a:lnTo>
                    <a:pt x="31"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23" name="Freeform 34"/>
            <p:cNvSpPr>
              <a:spLocks/>
            </p:cNvSpPr>
            <p:nvPr/>
          </p:nvSpPr>
          <p:spPr bwMode="auto">
            <a:xfrm>
              <a:off x="4976" y="3858"/>
              <a:ext cx="126" cy="110"/>
            </a:xfrm>
            <a:custGeom>
              <a:avLst/>
              <a:gdLst>
                <a:gd name="T0" fmla="*/ 32 w 126"/>
                <a:gd name="T1" fmla="*/ 110 h 110"/>
                <a:gd name="T2" fmla="*/ 0 w 126"/>
                <a:gd name="T3" fmla="*/ 54 h 110"/>
                <a:gd name="T4" fmla="*/ 32 w 126"/>
                <a:gd name="T5" fmla="*/ 0 h 110"/>
                <a:gd name="T6" fmla="*/ 95 w 126"/>
                <a:gd name="T7" fmla="*/ 0 h 110"/>
                <a:gd name="T8" fmla="*/ 126 w 126"/>
                <a:gd name="T9" fmla="*/ 54 h 110"/>
                <a:gd name="T10" fmla="*/ 95 w 126"/>
                <a:gd name="T11" fmla="*/ 110 h 110"/>
                <a:gd name="T12" fmla="*/ 32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2" y="110"/>
                  </a:moveTo>
                  <a:lnTo>
                    <a:pt x="0" y="54"/>
                  </a:lnTo>
                  <a:lnTo>
                    <a:pt x="32" y="0"/>
                  </a:lnTo>
                  <a:lnTo>
                    <a:pt x="95" y="0"/>
                  </a:lnTo>
                  <a:lnTo>
                    <a:pt x="126" y="54"/>
                  </a:lnTo>
                  <a:lnTo>
                    <a:pt x="95" y="110"/>
                  </a:lnTo>
                  <a:lnTo>
                    <a:pt x="32"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24" name="Freeform 35"/>
            <p:cNvSpPr>
              <a:spLocks/>
            </p:cNvSpPr>
            <p:nvPr/>
          </p:nvSpPr>
          <p:spPr bwMode="auto">
            <a:xfrm>
              <a:off x="5073" y="4024"/>
              <a:ext cx="128" cy="111"/>
            </a:xfrm>
            <a:custGeom>
              <a:avLst/>
              <a:gdLst>
                <a:gd name="T0" fmla="*/ 34 w 128"/>
                <a:gd name="T1" fmla="*/ 111 h 111"/>
                <a:gd name="T2" fmla="*/ 0 w 128"/>
                <a:gd name="T3" fmla="*/ 54 h 111"/>
                <a:gd name="T4" fmla="*/ 34 w 128"/>
                <a:gd name="T5" fmla="*/ 0 h 111"/>
                <a:gd name="T6" fmla="*/ 97 w 128"/>
                <a:gd name="T7" fmla="*/ 0 h 111"/>
                <a:gd name="T8" fmla="*/ 128 w 128"/>
                <a:gd name="T9" fmla="*/ 54 h 111"/>
                <a:gd name="T10" fmla="*/ 97 w 128"/>
                <a:gd name="T11" fmla="*/ 111 h 111"/>
                <a:gd name="T12" fmla="*/ 34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4" y="111"/>
                  </a:moveTo>
                  <a:lnTo>
                    <a:pt x="0" y="54"/>
                  </a:lnTo>
                  <a:lnTo>
                    <a:pt x="34" y="0"/>
                  </a:lnTo>
                  <a:lnTo>
                    <a:pt x="97" y="0"/>
                  </a:lnTo>
                  <a:lnTo>
                    <a:pt x="128" y="54"/>
                  </a:lnTo>
                  <a:lnTo>
                    <a:pt x="97" y="111"/>
                  </a:lnTo>
                  <a:lnTo>
                    <a:pt x="34" y="111"/>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25" name="Freeform 36"/>
            <p:cNvSpPr>
              <a:spLocks/>
            </p:cNvSpPr>
            <p:nvPr/>
          </p:nvSpPr>
          <p:spPr bwMode="auto">
            <a:xfrm>
              <a:off x="5071" y="3801"/>
              <a:ext cx="128" cy="111"/>
            </a:xfrm>
            <a:custGeom>
              <a:avLst/>
              <a:gdLst>
                <a:gd name="T0" fmla="*/ 31 w 128"/>
                <a:gd name="T1" fmla="*/ 111 h 111"/>
                <a:gd name="T2" fmla="*/ 0 w 128"/>
                <a:gd name="T3" fmla="*/ 57 h 111"/>
                <a:gd name="T4" fmla="*/ 31 w 128"/>
                <a:gd name="T5" fmla="*/ 0 h 111"/>
                <a:gd name="T6" fmla="*/ 97 w 128"/>
                <a:gd name="T7" fmla="*/ 0 h 111"/>
                <a:gd name="T8" fmla="*/ 128 w 128"/>
                <a:gd name="T9" fmla="*/ 57 h 111"/>
                <a:gd name="T10" fmla="*/ 97 w 128"/>
                <a:gd name="T11" fmla="*/ 111 h 111"/>
                <a:gd name="T12" fmla="*/ 31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1" y="111"/>
                  </a:moveTo>
                  <a:lnTo>
                    <a:pt x="0" y="57"/>
                  </a:lnTo>
                  <a:lnTo>
                    <a:pt x="31" y="0"/>
                  </a:lnTo>
                  <a:lnTo>
                    <a:pt x="97" y="0"/>
                  </a:lnTo>
                  <a:lnTo>
                    <a:pt x="128" y="57"/>
                  </a:lnTo>
                  <a:lnTo>
                    <a:pt x="97" y="111"/>
                  </a:lnTo>
                  <a:lnTo>
                    <a:pt x="31" y="111"/>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grpSp>
      <p:sp>
        <p:nvSpPr>
          <p:cNvPr id="26" name="Rectangle 25"/>
          <p:cNvSpPr/>
          <p:nvPr/>
        </p:nvSpPr>
        <p:spPr>
          <a:xfrm>
            <a:off x="6529173" y="2253456"/>
            <a:ext cx="5250451" cy="995032"/>
          </a:xfrm>
          <a:prstGeom prst="rect">
            <a:avLst/>
          </a:prstGeom>
          <a:solidFill>
            <a:schemeClr val="bg1">
              <a:lumMod val="95000"/>
            </a:schemeClr>
          </a:solidFill>
        </p:spPr>
        <p:txBody>
          <a:bodyPr wrap="square" lIns="89642" tIns="44821" rIns="89642" bIns="44821" anchor="ctr">
            <a:noAutofit/>
          </a:bodyPr>
          <a:lstStyle/>
          <a:p>
            <a:pPr defTabSz="896386">
              <a:defRPr/>
            </a:pPr>
            <a:r>
              <a:rPr lang="en-US" sz="1568" kern="0" dirty="0">
                <a:solidFill>
                  <a:schemeClr val="accent1"/>
                </a:solidFill>
              </a:rPr>
              <a:t>Identity </a:t>
            </a:r>
            <a:r>
              <a:rPr lang="en-US" sz="1568" b="1" kern="0" dirty="0">
                <a:solidFill>
                  <a:schemeClr val="accent1"/>
                </a:solidFill>
              </a:rPr>
              <a:t> </a:t>
            </a:r>
            <a:br>
              <a:rPr lang="en-US" sz="1568" b="1" kern="0" dirty="0">
                <a:solidFill>
                  <a:schemeClr val="accent1"/>
                </a:solidFill>
              </a:rPr>
            </a:br>
            <a:r>
              <a:rPr lang="en-US" sz="1372" kern="0" dirty="0">
                <a:solidFill>
                  <a:sysClr val="windowText" lastClr="000000"/>
                </a:solidFill>
              </a:rPr>
              <a:t>Embraces identity as primary security perimeter and protects identity systems, admins, and credentials as top priorities</a:t>
            </a:r>
          </a:p>
        </p:txBody>
      </p:sp>
      <p:sp>
        <p:nvSpPr>
          <p:cNvPr id="27" name="Rectangle 26"/>
          <p:cNvSpPr/>
          <p:nvPr/>
        </p:nvSpPr>
        <p:spPr>
          <a:xfrm>
            <a:off x="6529173" y="3296132"/>
            <a:ext cx="5250451" cy="975426"/>
          </a:xfrm>
          <a:prstGeom prst="rect">
            <a:avLst/>
          </a:prstGeom>
          <a:solidFill>
            <a:schemeClr val="bg1">
              <a:lumMod val="95000"/>
            </a:schemeClr>
          </a:solidFill>
        </p:spPr>
        <p:txBody>
          <a:bodyPr wrap="square" lIns="89642" tIns="44821" rIns="89642" bIns="44821" anchor="ctr">
            <a:noAutofit/>
          </a:bodyPr>
          <a:lstStyle/>
          <a:p>
            <a:pPr defTabSz="896386">
              <a:defRPr/>
            </a:pPr>
            <a:r>
              <a:rPr lang="en-US" sz="1568" kern="0" dirty="0">
                <a:solidFill>
                  <a:schemeClr val="accent1"/>
                </a:solidFill>
              </a:rPr>
              <a:t>Apps and Data </a:t>
            </a:r>
            <a:br>
              <a:rPr lang="en-US" sz="1568" b="1" kern="0" dirty="0">
                <a:solidFill>
                  <a:schemeClr val="accent1"/>
                </a:solidFill>
              </a:rPr>
            </a:br>
            <a:r>
              <a:rPr lang="en-US" sz="1372" kern="0" dirty="0">
                <a:solidFill>
                  <a:sysClr val="windowText" lastClr="000000"/>
                </a:solidFill>
              </a:rPr>
              <a:t>Aligns security investments with business priorities including identifying and securing communications, data, and applications</a:t>
            </a:r>
          </a:p>
        </p:txBody>
      </p:sp>
      <p:sp>
        <p:nvSpPr>
          <p:cNvPr id="28" name="Rectangle 27"/>
          <p:cNvSpPr/>
          <p:nvPr/>
        </p:nvSpPr>
        <p:spPr>
          <a:xfrm>
            <a:off x="6529173" y="4319201"/>
            <a:ext cx="5250451" cy="1025182"/>
          </a:xfrm>
          <a:prstGeom prst="rect">
            <a:avLst/>
          </a:prstGeom>
          <a:solidFill>
            <a:schemeClr val="bg1">
              <a:lumMod val="95000"/>
            </a:schemeClr>
          </a:solidFill>
        </p:spPr>
        <p:txBody>
          <a:bodyPr wrap="square" lIns="89642" tIns="44821" rIns="89642" bIns="44821" anchor="ctr">
            <a:noAutofit/>
          </a:bodyPr>
          <a:lstStyle/>
          <a:p>
            <a:pPr defTabSz="896386">
              <a:defRPr/>
            </a:pPr>
            <a:r>
              <a:rPr lang="en-US" sz="1568" kern="0" dirty="0">
                <a:solidFill>
                  <a:schemeClr val="accent1"/>
                </a:solidFill>
              </a:rPr>
              <a:t>Infrastructure</a:t>
            </a:r>
            <a:r>
              <a:rPr lang="en-US" sz="1568" b="1" kern="0" dirty="0">
                <a:solidFill>
                  <a:schemeClr val="accent1"/>
                </a:solidFill>
              </a:rPr>
              <a:t> </a:t>
            </a:r>
            <a:br>
              <a:rPr lang="en-US" sz="1568" b="1" kern="0" dirty="0">
                <a:solidFill>
                  <a:schemeClr val="accent1"/>
                </a:solidFill>
              </a:rPr>
            </a:br>
            <a:r>
              <a:rPr lang="en-US" sz="1372" kern="0" dirty="0">
                <a:solidFill>
                  <a:sysClr val="windowText" lastClr="000000"/>
                </a:solidFill>
              </a:rPr>
              <a:t>Operates on modern platform and uses cloud intelligence to detect and remediate both vulnerabilities and attacks</a:t>
            </a:r>
          </a:p>
        </p:txBody>
      </p:sp>
      <p:sp>
        <p:nvSpPr>
          <p:cNvPr id="29" name="Rectangle 28"/>
          <p:cNvSpPr/>
          <p:nvPr/>
        </p:nvSpPr>
        <p:spPr>
          <a:xfrm>
            <a:off x="6529173" y="5392027"/>
            <a:ext cx="5250451" cy="995032"/>
          </a:xfrm>
          <a:prstGeom prst="rect">
            <a:avLst/>
          </a:prstGeom>
          <a:solidFill>
            <a:schemeClr val="bg1">
              <a:lumMod val="95000"/>
            </a:schemeClr>
          </a:solidFill>
        </p:spPr>
        <p:txBody>
          <a:bodyPr wrap="square" lIns="89642" tIns="44821" rIns="89642" bIns="44821" anchor="ctr">
            <a:noAutofit/>
          </a:bodyPr>
          <a:lstStyle/>
          <a:p>
            <a:pPr defTabSz="896386">
              <a:defRPr/>
            </a:pPr>
            <a:r>
              <a:rPr lang="en-US" sz="1568" kern="0" dirty="0">
                <a:solidFill>
                  <a:schemeClr val="accent1"/>
                </a:solidFill>
              </a:rPr>
              <a:t>Devices</a:t>
            </a:r>
          </a:p>
          <a:p>
            <a:pPr defTabSz="896386">
              <a:spcBef>
                <a:spcPts val="588"/>
              </a:spcBef>
              <a:defRPr/>
            </a:pPr>
            <a:r>
              <a:rPr lang="en-US" sz="1372" kern="0" dirty="0">
                <a:solidFill>
                  <a:sysClr val="windowText" lastClr="000000"/>
                </a:solidFill>
              </a:rPr>
              <a:t>Accesses assets from trusted devices with hardware security assurances, great user experience, and advanced threat detection</a:t>
            </a:r>
          </a:p>
        </p:txBody>
      </p:sp>
      <p:grpSp>
        <p:nvGrpSpPr>
          <p:cNvPr id="31" name="Group 30"/>
          <p:cNvGrpSpPr/>
          <p:nvPr/>
        </p:nvGrpSpPr>
        <p:grpSpPr>
          <a:xfrm>
            <a:off x="443670" y="5767179"/>
            <a:ext cx="5859639" cy="620043"/>
            <a:chOff x="443670" y="5767179"/>
            <a:chExt cx="5859639" cy="620043"/>
          </a:xfrm>
        </p:grpSpPr>
        <p:sp>
          <p:nvSpPr>
            <p:cNvPr id="3" name="Rectangle 2"/>
            <p:cNvSpPr/>
            <p:nvPr/>
          </p:nvSpPr>
          <p:spPr>
            <a:xfrm>
              <a:off x="443670" y="5767179"/>
              <a:ext cx="5859639" cy="620043"/>
            </a:xfrm>
            <a:prstGeom prst="rect">
              <a:avLst/>
            </a:prstGeom>
            <a:solidFill>
              <a:srgbClr val="002050"/>
            </a:solidFill>
            <a:ln w="9525" cap="flat" cmpd="sng" algn="ctr">
              <a:noFill/>
              <a:prstDash val="solid"/>
            </a:ln>
            <a:effectLst/>
          </p:spPr>
          <p:txBody>
            <a:bodyPr wrap="square" lIns="44821" tIns="44821" rIns="44821" rtlCol="0" anchor="ctr">
              <a:noAutofit/>
            </a:bodyPr>
            <a:lstStyle/>
            <a:p>
              <a:pPr algn="ctr" defTabSz="1066669">
                <a:spcBef>
                  <a:spcPts val="196"/>
                </a:spcBef>
                <a:spcAft>
                  <a:spcPts val="196"/>
                </a:spcAft>
                <a:defRPr/>
              </a:pPr>
              <a:r>
                <a:rPr lang="en-US" sz="1568" kern="0" dirty="0">
                  <a:solidFill>
                    <a:schemeClr val="bg1"/>
                  </a:solidFill>
                  <a:ea typeface="Calibri" panose="020F0502020204030204" pitchFamily="34" charset="0"/>
                  <a:cs typeface="Times New Roman" panose="02020603050405020304" pitchFamily="18" charset="0"/>
                </a:rPr>
                <a:t>Secure Platform (secure by design)</a:t>
              </a:r>
            </a:p>
          </p:txBody>
        </p:sp>
        <p:pic>
          <p:nvPicPr>
            <p:cNvPr id="30" name="Picture 29"/>
            <p:cNvPicPr>
              <a:picLocks noChangeAspect="1"/>
            </p:cNvPicPr>
            <p:nvPr/>
          </p:nvPicPr>
          <p:blipFill rotWithShape="1">
            <a:blip r:embed="rId3" cstate="email">
              <a:extLst>
                <a:ext uri="{28A0092B-C50C-407E-A947-70E740481C1C}">
                  <a14:useLocalDpi xmlns:a14="http://schemas.microsoft.com/office/drawing/2010/main" val="0"/>
                </a:ext>
              </a:extLst>
            </a:blip>
            <a:srcRect r="77615"/>
            <a:stretch/>
          </p:blipFill>
          <p:spPr bwMode="invGray">
            <a:xfrm>
              <a:off x="583560" y="5864627"/>
              <a:ext cx="444274" cy="425145"/>
            </a:xfrm>
            <a:prstGeom prst="rect">
              <a:avLst/>
            </a:prstGeom>
          </p:spPr>
        </p:pic>
      </p:grpSp>
    </p:spTree>
    <p:extLst>
      <p:ext uri="{BB962C8B-B14F-4D97-AF65-F5344CB8AC3E}">
        <p14:creationId xmlns:p14="http://schemas.microsoft.com/office/powerpoint/2010/main" val="1533268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p:tgtEl>
                                          <p:spTgt spid="9"/>
                                        </p:tgtEl>
                                      </p:cBhvr>
                                    </p:animEffect>
                                  </p:childTnLst>
                                </p:cTn>
                              </p:par>
                            </p:childTnLst>
                          </p:cTn>
                        </p:par>
                        <p:par>
                          <p:cTn id="18" fill="hold">
                            <p:stCondLst>
                              <p:cond delay="13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800"/>
                                        <p:tgtEl>
                                          <p:spTgt spid="14"/>
                                        </p:tgtEl>
                                      </p:cBhvr>
                                    </p:animEffect>
                                  </p:childTnLst>
                                </p:cTn>
                              </p:par>
                            </p:childTnLst>
                          </p:cTn>
                        </p:par>
                        <p:par>
                          <p:cTn id="25" fill="hold">
                            <p:stCondLst>
                              <p:cond delay="21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800"/>
                                        <p:tgtEl>
                                          <p:spTgt spid="19"/>
                                        </p:tgtEl>
                                      </p:cBhvr>
                                    </p:animEffect>
                                  </p:childTnLst>
                                </p:cTn>
                              </p:par>
                            </p:childTnLst>
                          </p:cTn>
                        </p:par>
                        <p:par>
                          <p:cTn id="32" fill="hold">
                            <p:stCondLst>
                              <p:cond delay="29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800"/>
                                        <p:tgtEl>
                                          <p:spTgt spid="10"/>
                                        </p:tgtEl>
                                      </p:cBhvr>
                                    </p:animEffect>
                                  </p:childTnLst>
                                </p:cTn>
                              </p:par>
                            </p:childTnLst>
                          </p:cTn>
                        </p:par>
                        <p:par>
                          <p:cTn id="39" fill="hold">
                            <p:stCondLst>
                              <p:cond delay="37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grpId="0" nodeType="withEffect">
                                  <p:stCondLst>
                                    <p:cond delay="25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grpId="0" nodeType="withEffect">
                                  <p:stCondLst>
                                    <p:cond delay="75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26" grpId="0" animBg="1"/>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284154" y="106838"/>
            <a:ext cx="10185385" cy="732617"/>
          </a:xfrm>
          <a:prstGeom prst="rect">
            <a:avLst/>
          </a:prstGeom>
        </p:spPr>
        <p:txBody>
          <a:bodyP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400" dirty="0"/>
              <a:t>Getting started</a:t>
            </a:r>
          </a:p>
        </p:txBody>
      </p:sp>
      <p:sp>
        <p:nvSpPr>
          <p:cNvPr id="3" name="Rectangle 2"/>
          <p:cNvSpPr/>
          <p:nvPr/>
        </p:nvSpPr>
        <p:spPr>
          <a:xfrm>
            <a:off x="3173670" y="5973402"/>
            <a:ext cx="5859639" cy="620043"/>
          </a:xfrm>
          <a:prstGeom prst="rect">
            <a:avLst/>
          </a:prstGeom>
          <a:solidFill>
            <a:srgbClr val="002050"/>
          </a:solidFill>
          <a:ln w="9525" cap="flat" cmpd="sng" algn="ctr">
            <a:noFill/>
            <a:prstDash val="solid"/>
          </a:ln>
          <a:effectLst/>
        </p:spPr>
        <p:txBody>
          <a:bodyPr wrap="square" lIns="44821" tIns="44821" rIns="44821" rtlCol="0" anchor="ctr">
            <a:noAutofit/>
          </a:bodyPr>
          <a:lstStyle/>
          <a:p>
            <a:pPr algn="ctr" defTabSz="1066669">
              <a:spcBef>
                <a:spcPts val="196"/>
              </a:spcBef>
              <a:spcAft>
                <a:spcPts val="196"/>
              </a:spcAft>
              <a:defRPr/>
            </a:pPr>
            <a:r>
              <a:rPr lang="en-US" sz="1568" kern="0" dirty="0">
                <a:solidFill>
                  <a:schemeClr val="bg1"/>
                </a:solidFill>
                <a:ea typeface="Calibri" panose="020F0502020204030204" pitchFamily="34" charset="0"/>
                <a:cs typeface="Times New Roman" panose="02020603050405020304" pitchFamily="18" charset="0"/>
              </a:rPr>
              <a:t>Secure Platform (secure by design)</a:t>
            </a:r>
          </a:p>
        </p:txBody>
      </p:sp>
      <p:sp>
        <p:nvSpPr>
          <p:cNvPr id="4" name="Freeform 3"/>
          <p:cNvSpPr/>
          <p:nvPr/>
        </p:nvSpPr>
        <p:spPr>
          <a:xfrm>
            <a:off x="3046959" y="1244034"/>
            <a:ext cx="6098083" cy="1417897"/>
          </a:xfrm>
          <a:custGeom>
            <a:avLst/>
            <a:gdLst>
              <a:gd name="connsiteX0" fmla="*/ 2371110 w 4741538"/>
              <a:gd name="connsiteY0" fmla="*/ 60938 h 554078"/>
              <a:gd name="connsiteX1" fmla="*/ 4697072 w 4741538"/>
              <a:gd name="connsiteY1" fmla="*/ 517873 h 554078"/>
              <a:gd name="connsiteX2" fmla="*/ 4697072 w 4741538"/>
              <a:gd name="connsiteY2" fmla="*/ 554078 h 554078"/>
              <a:gd name="connsiteX3" fmla="*/ 45134 w 4741538"/>
              <a:gd name="connsiteY3" fmla="*/ 554078 h 554078"/>
              <a:gd name="connsiteX4" fmla="*/ 45134 w 4741538"/>
              <a:gd name="connsiteY4" fmla="*/ 517877 h 554078"/>
              <a:gd name="connsiteX5" fmla="*/ 2371110 w 4741538"/>
              <a:gd name="connsiteY5" fmla="*/ 0 h 554078"/>
              <a:gd name="connsiteX6" fmla="*/ 4741538 w 4741538"/>
              <a:gd name="connsiteY6" fmla="*/ 465670 h 554078"/>
              <a:gd name="connsiteX7" fmla="*/ 4741538 w 4741538"/>
              <a:gd name="connsiteY7" fmla="*/ 507463 h 554078"/>
              <a:gd name="connsiteX8" fmla="*/ 4699186 w 4741538"/>
              <a:gd name="connsiteY8" fmla="*/ 507463 h 554078"/>
              <a:gd name="connsiteX9" fmla="*/ 2371110 w 4741538"/>
              <a:gd name="connsiteY9" fmla="*/ 50113 h 554078"/>
              <a:gd name="connsiteX10" fmla="*/ 43039 w 4741538"/>
              <a:gd name="connsiteY10" fmla="*/ 507463 h 554078"/>
              <a:gd name="connsiteX11" fmla="*/ 0 w 4741538"/>
              <a:gd name="connsiteY11" fmla="*/ 507463 h 554078"/>
              <a:gd name="connsiteX12" fmla="*/ 0 w 4741538"/>
              <a:gd name="connsiteY12" fmla="*/ 465805 h 55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1538" h="554078">
                <a:moveTo>
                  <a:pt x="2371110" y="60938"/>
                </a:moveTo>
                <a:lnTo>
                  <a:pt x="4697072" y="517873"/>
                </a:lnTo>
                <a:lnTo>
                  <a:pt x="4697072" y="554078"/>
                </a:lnTo>
                <a:lnTo>
                  <a:pt x="45134" y="554078"/>
                </a:lnTo>
                <a:lnTo>
                  <a:pt x="45134" y="517877"/>
                </a:lnTo>
                <a:close/>
                <a:moveTo>
                  <a:pt x="2371110" y="0"/>
                </a:moveTo>
                <a:lnTo>
                  <a:pt x="4741538" y="465670"/>
                </a:lnTo>
                <a:lnTo>
                  <a:pt x="4741538" y="507463"/>
                </a:lnTo>
                <a:lnTo>
                  <a:pt x="4699186" y="507463"/>
                </a:lnTo>
                <a:lnTo>
                  <a:pt x="2371110" y="50113"/>
                </a:lnTo>
                <a:lnTo>
                  <a:pt x="43039" y="507463"/>
                </a:lnTo>
                <a:lnTo>
                  <a:pt x="0" y="507463"/>
                </a:lnTo>
                <a:lnTo>
                  <a:pt x="0" y="465805"/>
                </a:lnTo>
                <a:close/>
              </a:path>
            </a:pathLst>
          </a:custGeom>
          <a:solidFill>
            <a:schemeClr val="tx2"/>
          </a:solidFill>
          <a:ln w="10795" cap="flat" cmpd="sng" algn="ctr">
            <a:noFill/>
            <a:prstDash val="solid"/>
          </a:ln>
          <a:effectLst/>
        </p:spPr>
        <p:txBody>
          <a:bodyPr wrap="square" tIns="44821" bIns="89642" rtlCol="0" anchor="b">
            <a:noAutofit/>
          </a:bodyPr>
          <a:lstStyle/>
          <a:p>
            <a:pPr algn="ctr" defTabSz="914102" fontAlgn="base">
              <a:spcBef>
                <a:spcPct val="0"/>
              </a:spcBef>
              <a:spcAft>
                <a:spcPct val="0"/>
              </a:spcAft>
              <a:defRPr/>
            </a:pPr>
            <a:r>
              <a:rPr lang="en-US" sz="1961" b="1" kern="0" dirty="0">
                <a:solidFill>
                  <a:srgbClr val="FFFFFF"/>
                </a:solidFill>
              </a:rPr>
              <a:t>SECURE MODERN ENTERPRISE</a:t>
            </a:r>
          </a:p>
        </p:txBody>
      </p:sp>
      <p:sp>
        <p:nvSpPr>
          <p:cNvPr id="5" name="Rectangle 4"/>
          <p:cNvSpPr/>
          <p:nvPr/>
        </p:nvSpPr>
        <p:spPr>
          <a:xfrm>
            <a:off x="3173669" y="2753833"/>
            <a:ext cx="1420610" cy="3219569"/>
          </a:xfrm>
          <a:prstGeom prst="rect">
            <a:avLst/>
          </a:prstGeom>
          <a:solidFill>
            <a:schemeClr val="bg2"/>
          </a:solidFill>
          <a:ln w="9525" cap="flat" cmpd="sng" algn="ctr">
            <a:noFill/>
            <a:prstDash val="solid"/>
          </a:ln>
          <a:effectLst/>
        </p:spPr>
        <p:txBody>
          <a:bodyPr wrap="square" lIns="44821" tIns="44821" rIns="44821" rtlCol="0" anchor="ctr">
            <a:noAutofit/>
          </a:bodyPr>
          <a:lstStyle/>
          <a:p>
            <a:pPr algn="ctr" defTabSz="1066669">
              <a:spcBef>
                <a:spcPts val="196"/>
              </a:spcBef>
              <a:spcAft>
                <a:spcPts val="196"/>
              </a:spcAft>
              <a:defRPr/>
            </a:pPr>
            <a:r>
              <a:rPr lang="en-US" sz="1568" kern="0" dirty="0">
                <a:solidFill>
                  <a:sysClr val="windowText" lastClr="000000"/>
                </a:solidFill>
                <a:ea typeface="Calibri" panose="020F0502020204030204" pitchFamily="34" charset="0"/>
                <a:cs typeface="Times New Roman" panose="02020603050405020304" pitchFamily="18" charset="0"/>
              </a:rPr>
              <a:t> </a:t>
            </a: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r>
              <a:rPr lang="en-US" sz="1568" kern="0" dirty="0">
                <a:solidFill>
                  <a:sysClr val="windowText" lastClr="000000"/>
                </a:solidFill>
                <a:ea typeface="Calibri" panose="020F0502020204030204" pitchFamily="34" charset="0"/>
                <a:cs typeface="Times New Roman" panose="02020603050405020304" pitchFamily="18" charset="0"/>
              </a:rPr>
              <a:t>Identity</a:t>
            </a: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p:txBody>
      </p:sp>
      <p:sp>
        <p:nvSpPr>
          <p:cNvPr id="6" name="Rectangle 5"/>
          <p:cNvSpPr/>
          <p:nvPr/>
        </p:nvSpPr>
        <p:spPr>
          <a:xfrm>
            <a:off x="4653346" y="2753833"/>
            <a:ext cx="1420610" cy="3219569"/>
          </a:xfrm>
          <a:prstGeom prst="rect">
            <a:avLst/>
          </a:prstGeom>
          <a:solidFill>
            <a:schemeClr val="bg2"/>
          </a:solidFill>
          <a:ln w="9525" cap="flat" cmpd="sng" algn="ctr">
            <a:noFill/>
            <a:prstDash val="solid"/>
          </a:ln>
          <a:effectLst/>
        </p:spPr>
        <p:txBody>
          <a:bodyPr wrap="square" lIns="44821" tIns="44821" rIns="44821" rtlCol="0" anchor="ctr">
            <a:noAutofit/>
          </a:bodyPr>
          <a:lstStyle/>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r>
              <a:rPr lang="en-US" sz="1568" kern="0" dirty="0">
                <a:solidFill>
                  <a:sysClr val="windowText" lastClr="000000"/>
                </a:solidFill>
                <a:ea typeface="Calibri" panose="020F0502020204030204" pitchFamily="34" charset="0"/>
                <a:cs typeface="Times New Roman" panose="02020603050405020304" pitchFamily="18" charset="0"/>
              </a:rPr>
              <a:t>Apps </a:t>
            </a:r>
            <a:br>
              <a:rPr lang="en-US" sz="1568" kern="0" dirty="0">
                <a:solidFill>
                  <a:sysClr val="windowText" lastClr="000000"/>
                </a:solidFill>
                <a:ea typeface="Calibri" panose="020F0502020204030204" pitchFamily="34" charset="0"/>
                <a:cs typeface="Times New Roman" panose="02020603050405020304" pitchFamily="18" charset="0"/>
              </a:rPr>
            </a:br>
            <a:r>
              <a:rPr lang="en-US" sz="1568" kern="0" dirty="0">
                <a:solidFill>
                  <a:sysClr val="windowText" lastClr="000000"/>
                </a:solidFill>
                <a:ea typeface="Calibri" panose="020F0502020204030204" pitchFamily="34" charset="0"/>
                <a:cs typeface="Times New Roman" panose="02020603050405020304" pitchFamily="18" charset="0"/>
              </a:rPr>
              <a:t>and Data</a:t>
            </a: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p:txBody>
      </p:sp>
      <p:sp>
        <p:nvSpPr>
          <p:cNvPr id="7" name="Rectangle 6"/>
          <p:cNvSpPr/>
          <p:nvPr/>
        </p:nvSpPr>
        <p:spPr>
          <a:xfrm>
            <a:off x="6133023" y="2753833"/>
            <a:ext cx="1420610" cy="3219569"/>
          </a:xfrm>
          <a:prstGeom prst="rect">
            <a:avLst/>
          </a:prstGeom>
          <a:solidFill>
            <a:schemeClr val="bg2"/>
          </a:solidFill>
          <a:ln w="9525" cap="flat" cmpd="sng" algn="ctr">
            <a:noFill/>
            <a:prstDash val="solid"/>
          </a:ln>
          <a:effectLst/>
        </p:spPr>
        <p:txBody>
          <a:bodyPr wrap="square" lIns="44821" tIns="44821" rIns="44821" rtlCol="0" anchor="ctr">
            <a:noAutofit/>
          </a:bodyPr>
          <a:lstStyle/>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r>
              <a:rPr lang="en-US" sz="1568" kern="0" dirty="0">
                <a:solidFill>
                  <a:sysClr val="windowText" lastClr="000000"/>
                </a:solidFill>
                <a:ea typeface="Calibri" panose="020F0502020204030204" pitchFamily="34" charset="0"/>
                <a:cs typeface="Times New Roman" panose="02020603050405020304" pitchFamily="18" charset="0"/>
              </a:rPr>
              <a:t>Infrastructure</a:t>
            </a: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p:txBody>
      </p:sp>
      <p:sp>
        <p:nvSpPr>
          <p:cNvPr id="8" name="Rectangle 7"/>
          <p:cNvSpPr/>
          <p:nvPr/>
        </p:nvSpPr>
        <p:spPr>
          <a:xfrm>
            <a:off x="7612699" y="2753833"/>
            <a:ext cx="1420610" cy="3219569"/>
          </a:xfrm>
          <a:prstGeom prst="rect">
            <a:avLst/>
          </a:prstGeom>
          <a:solidFill>
            <a:schemeClr val="bg2"/>
          </a:solidFill>
          <a:ln w="9525" cap="flat" cmpd="sng" algn="ctr">
            <a:noFill/>
            <a:prstDash val="solid"/>
          </a:ln>
          <a:effectLst/>
        </p:spPr>
        <p:txBody>
          <a:bodyPr wrap="square" lIns="44821" tIns="44821" rIns="44821" rtlCol="0" anchor="ctr">
            <a:noAutofit/>
          </a:bodyPr>
          <a:lstStyle/>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r>
              <a:rPr lang="en-US" sz="1568" kern="0" dirty="0">
                <a:solidFill>
                  <a:sysClr val="windowText" lastClr="000000"/>
                </a:solidFill>
                <a:ea typeface="Calibri" panose="020F0502020204030204" pitchFamily="34" charset="0"/>
                <a:cs typeface="Times New Roman" panose="02020603050405020304" pitchFamily="18" charset="0"/>
              </a:rPr>
              <a:t>Devices</a:t>
            </a: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a:p>
            <a:pPr algn="ctr" defTabSz="1066669">
              <a:spcBef>
                <a:spcPts val="196"/>
              </a:spcBef>
              <a:spcAft>
                <a:spcPts val="196"/>
              </a:spcAft>
              <a:defRPr/>
            </a:pPr>
            <a:endParaRPr lang="en-US" sz="1568" kern="0" dirty="0">
              <a:solidFill>
                <a:sysClr val="windowText" lastClr="000000"/>
              </a:solidFill>
              <a:ea typeface="Calibri" panose="020F0502020204030204" pitchFamily="34" charset="0"/>
              <a:cs typeface="Times New Roman" panose="02020603050405020304" pitchFamily="18" charset="0"/>
            </a:endParaRPr>
          </a:p>
        </p:txBody>
      </p:sp>
      <p:sp>
        <p:nvSpPr>
          <p:cNvPr id="9" name="Freeform 5"/>
          <p:cNvSpPr>
            <a:spLocks noEditPoints="1"/>
          </p:cNvSpPr>
          <p:nvPr/>
        </p:nvSpPr>
        <p:spPr bwMode="auto">
          <a:xfrm>
            <a:off x="3691058" y="3594565"/>
            <a:ext cx="382704" cy="384022"/>
          </a:xfrm>
          <a:custGeom>
            <a:avLst/>
            <a:gdLst>
              <a:gd name="T0" fmla="*/ 120 w 120"/>
              <a:gd name="T1" fmla="*/ 120 h 120"/>
              <a:gd name="T2" fmla="*/ 120 w 120"/>
              <a:gd name="T3" fmla="*/ 0 h 120"/>
              <a:gd name="T4" fmla="*/ 0 w 120"/>
              <a:gd name="T5" fmla="*/ 0 h 120"/>
              <a:gd name="T6" fmla="*/ 0 w 120"/>
              <a:gd name="T7" fmla="*/ 120 h 120"/>
              <a:gd name="T8" fmla="*/ 24 w 120"/>
              <a:gd name="T9" fmla="*/ 120 h 120"/>
              <a:gd name="T10" fmla="*/ 24 w 120"/>
              <a:gd name="T11" fmla="*/ 116 h 120"/>
              <a:gd name="T12" fmla="*/ 60 w 120"/>
              <a:gd name="T13" fmla="*/ 80 h 120"/>
              <a:gd name="T14" fmla="*/ 96 w 120"/>
              <a:gd name="T15" fmla="*/ 116 h 120"/>
              <a:gd name="T16" fmla="*/ 96 w 120"/>
              <a:gd name="T17" fmla="*/ 120 h 120"/>
              <a:gd name="T18" fmla="*/ 120 w 120"/>
              <a:gd name="T19" fmla="*/ 120 h 120"/>
              <a:gd name="T20" fmla="*/ 77 w 120"/>
              <a:gd name="T21" fmla="*/ 75 h 120"/>
              <a:gd name="T22" fmla="*/ 92 w 120"/>
              <a:gd name="T23" fmla="*/ 48 h 120"/>
              <a:gd name="T24" fmla="*/ 60 w 120"/>
              <a:gd name="T25" fmla="*/ 16 h 120"/>
              <a:gd name="T26" fmla="*/ 28 w 120"/>
              <a:gd name="T27" fmla="*/ 48 h 120"/>
              <a:gd name="T28" fmla="*/ 43 w 120"/>
              <a:gd name="T29" fmla="*/ 75 h 120"/>
              <a:gd name="T30" fmla="*/ 16 w 120"/>
              <a:gd name="T31" fmla="*/ 112 h 120"/>
              <a:gd name="T32" fmla="*/ 8 w 120"/>
              <a:gd name="T33" fmla="*/ 112 h 120"/>
              <a:gd name="T34" fmla="*/ 8 w 120"/>
              <a:gd name="T35" fmla="*/ 8 h 120"/>
              <a:gd name="T36" fmla="*/ 112 w 120"/>
              <a:gd name="T37" fmla="*/ 8 h 120"/>
              <a:gd name="T38" fmla="*/ 112 w 120"/>
              <a:gd name="T39" fmla="*/ 112 h 120"/>
              <a:gd name="T40" fmla="*/ 104 w 120"/>
              <a:gd name="T41" fmla="*/ 112 h 120"/>
              <a:gd name="T42" fmla="*/ 77 w 120"/>
              <a:gd name="T43" fmla="*/ 75 h 120"/>
              <a:gd name="T44" fmla="*/ 60 w 120"/>
              <a:gd name="T45" fmla="*/ 72 h 120"/>
              <a:gd name="T46" fmla="*/ 36 w 120"/>
              <a:gd name="T47" fmla="*/ 48 h 120"/>
              <a:gd name="T48" fmla="*/ 60 w 120"/>
              <a:gd name="T49" fmla="*/ 24 h 120"/>
              <a:gd name="T50" fmla="*/ 84 w 120"/>
              <a:gd name="T51" fmla="*/ 48 h 120"/>
              <a:gd name="T52" fmla="*/ 60 w 120"/>
              <a:gd name="T53"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0">
                <a:moveTo>
                  <a:pt x="120" y="120"/>
                </a:moveTo>
                <a:cubicBezTo>
                  <a:pt x="120" y="0"/>
                  <a:pt x="120" y="0"/>
                  <a:pt x="120" y="0"/>
                </a:cubicBezTo>
                <a:cubicBezTo>
                  <a:pt x="0" y="0"/>
                  <a:pt x="0" y="0"/>
                  <a:pt x="0" y="0"/>
                </a:cubicBezTo>
                <a:cubicBezTo>
                  <a:pt x="0" y="120"/>
                  <a:pt x="0" y="120"/>
                  <a:pt x="0" y="120"/>
                </a:cubicBezTo>
                <a:cubicBezTo>
                  <a:pt x="24" y="120"/>
                  <a:pt x="24" y="120"/>
                  <a:pt x="24" y="120"/>
                </a:cubicBezTo>
                <a:cubicBezTo>
                  <a:pt x="24" y="116"/>
                  <a:pt x="24" y="116"/>
                  <a:pt x="24" y="116"/>
                </a:cubicBezTo>
                <a:cubicBezTo>
                  <a:pt x="24" y="96"/>
                  <a:pt x="40" y="80"/>
                  <a:pt x="60" y="80"/>
                </a:cubicBezTo>
                <a:cubicBezTo>
                  <a:pt x="80" y="80"/>
                  <a:pt x="96" y="96"/>
                  <a:pt x="96" y="116"/>
                </a:cubicBezTo>
                <a:cubicBezTo>
                  <a:pt x="96" y="120"/>
                  <a:pt x="96" y="120"/>
                  <a:pt x="96" y="120"/>
                </a:cubicBezTo>
                <a:lnTo>
                  <a:pt x="120" y="120"/>
                </a:lnTo>
                <a:close/>
                <a:moveTo>
                  <a:pt x="77" y="75"/>
                </a:moveTo>
                <a:cubicBezTo>
                  <a:pt x="86" y="70"/>
                  <a:pt x="92" y="60"/>
                  <a:pt x="92" y="48"/>
                </a:cubicBezTo>
                <a:cubicBezTo>
                  <a:pt x="92" y="30"/>
                  <a:pt x="78" y="16"/>
                  <a:pt x="60" y="16"/>
                </a:cubicBezTo>
                <a:cubicBezTo>
                  <a:pt x="42" y="16"/>
                  <a:pt x="28" y="30"/>
                  <a:pt x="28" y="48"/>
                </a:cubicBezTo>
                <a:cubicBezTo>
                  <a:pt x="28" y="60"/>
                  <a:pt x="34" y="70"/>
                  <a:pt x="43" y="75"/>
                </a:cubicBezTo>
                <a:cubicBezTo>
                  <a:pt x="29" y="81"/>
                  <a:pt x="18" y="95"/>
                  <a:pt x="16" y="112"/>
                </a:cubicBezTo>
                <a:cubicBezTo>
                  <a:pt x="8" y="112"/>
                  <a:pt x="8" y="112"/>
                  <a:pt x="8" y="112"/>
                </a:cubicBezTo>
                <a:cubicBezTo>
                  <a:pt x="8" y="8"/>
                  <a:pt x="8" y="8"/>
                  <a:pt x="8" y="8"/>
                </a:cubicBezTo>
                <a:cubicBezTo>
                  <a:pt x="112" y="8"/>
                  <a:pt x="112" y="8"/>
                  <a:pt x="112" y="8"/>
                </a:cubicBezTo>
                <a:cubicBezTo>
                  <a:pt x="112" y="112"/>
                  <a:pt x="112" y="112"/>
                  <a:pt x="112" y="112"/>
                </a:cubicBezTo>
                <a:cubicBezTo>
                  <a:pt x="104" y="112"/>
                  <a:pt x="104" y="112"/>
                  <a:pt x="104" y="112"/>
                </a:cubicBezTo>
                <a:cubicBezTo>
                  <a:pt x="102" y="95"/>
                  <a:pt x="91" y="81"/>
                  <a:pt x="77" y="75"/>
                </a:cubicBezTo>
                <a:moveTo>
                  <a:pt x="60" y="72"/>
                </a:moveTo>
                <a:cubicBezTo>
                  <a:pt x="47" y="72"/>
                  <a:pt x="36" y="61"/>
                  <a:pt x="36" y="48"/>
                </a:cubicBezTo>
                <a:cubicBezTo>
                  <a:pt x="36" y="35"/>
                  <a:pt x="47" y="24"/>
                  <a:pt x="60" y="24"/>
                </a:cubicBezTo>
                <a:cubicBezTo>
                  <a:pt x="73" y="24"/>
                  <a:pt x="84" y="35"/>
                  <a:pt x="84" y="48"/>
                </a:cubicBezTo>
                <a:cubicBezTo>
                  <a:pt x="84" y="61"/>
                  <a:pt x="73" y="72"/>
                  <a:pt x="60" y="72"/>
                </a:cubicBezTo>
              </a:path>
            </a:pathLst>
          </a:custGeom>
          <a:solidFill>
            <a:schemeClr val="tx1"/>
          </a:solidFill>
          <a:ln>
            <a:noFill/>
          </a:ln>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grpSp>
        <p:nvGrpSpPr>
          <p:cNvPr id="10" name="Group 8"/>
          <p:cNvGrpSpPr>
            <a:grpSpLocks noChangeAspect="1"/>
          </p:cNvGrpSpPr>
          <p:nvPr/>
        </p:nvGrpSpPr>
        <p:grpSpPr bwMode="auto">
          <a:xfrm>
            <a:off x="8114762" y="3645372"/>
            <a:ext cx="382704" cy="282409"/>
            <a:chOff x="5518" y="1654"/>
            <a:chExt cx="290" cy="214"/>
          </a:xfrm>
          <a:solidFill>
            <a:schemeClr val="tx1"/>
          </a:solidFill>
        </p:grpSpPr>
        <p:sp>
          <p:nvSpPr>
            <p:cNvPr id="11" name="Freeform 9"/>
            <p:cNvSpPr>
              <a:spLocks noEditPoints="1"/>
            </p:cNvSpPr>
            <p:nvPr/>
          </p:nvSpPr>
          <p:spPr bwMode="auto">
            <a:xfrm>
              <a:off x="5518" y="1712"/>
              <a:ext cx="116" cy="156"/>
            </a:xfrm>
            <a:custGeom>
              <a:avLst/>
              <a:gdLst>
                <a:gd name="T0" fmla="*/ 97 w 116"/>
                <a:gd name="T1" fmla="*/ 19 h 156"/>
                <a:gd name="T2" fmla="*/ 97 w 116"/>
                <a:gd name="T3" fmla="*/ 136 h 156"/>
                <a:gd name="T4" fmla="*/ 19 w 116"/>
                <a:gd name="T5" fmla="*/ 136 h 156"/>
                <a:gd name="T6" fmla="*/ 19 w 116"/>
                <a:gd name="T7" fmla="*/ 19 h 156"/>
                <a:gd name="T8" fmla="*/ 97 w 116"/>
                <a:gd name="T9" fmla="*/ 19 h 156"/>
                <a:gd name="T10" fmla="*/ 116 w 116"/>
                <a:gd name="T11" fmla="*/ 0 h 156"/>
                <a:gd name="T12" fmla="*/ 0 w 116"/>
                <a:gd name="T13" fmla="*/ 0 h 156"/>
                <a:gd name="T14" fmla="*/ 0 w 116"/>
                <a:gd name="T15" fmla="*/ 156 h 156"/>
                <a:gd name="T16" fmla="*/ 116 w 116"/>
                <a:gd name="T17" fmla="*/ 156 h 156"/>
                <a:gd name="T18" fmla="*/ 116 w 116"/>
                <a:gd name="T19" fmla="*/ 0 h 156"/>
                <a:gd name="T20" fmla="*/ 116 w 116"/>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6">
                  <a:moveTo>
                    <a:pt x="97" y="19"/>
                  </a:moveTo>
                  <a:lnTo>
                    <a:pt x="97" y="136"/>
                  </a:lnTo>
                  <a:lnTo>
                    <a:pt x="19" y="136"/>
                  </a:lnTo>
                  <a:lnTo>
                    <a:pt x="19" y="19"/>
                  </a:lnTo>
                  <a:lnTo>
                    <a:pt x="97" y="19"/>
                  </a:lnTo>
                  <a:close/>
                  <a:moveTo>
                    <a:pt x="116" y="0"/>
                  </a:moveTo>
                  <a:lnTo>
                    <a:pt x="0" y="0"/>
                  </a:lnTo>
                  <a:lnTo>
                    <a:pt x="0" y="156"/>
                  </a:lnTo>
                  <a:lnTo>
                    <a:pt x="116" y="156"/>
                  </a:lnTo>
                  <a:lnTo>
                    <a:pt x="116" y="0"/>
                  </a:lnTo>
                  <a:lnTo>
                    <a:pt x="1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12" name="Freeform 10"/>
            <p:cNvSpPr>
              <a:spLocks noEditPoints="1"/>
            </p:cNvSpPr>
            <p:nvPr/>
          </p:nvSpPr>
          <p:spPr bwMode="auto">
            <a:xfrm>
              <a:off x="5518" y="1712"/>
              <a:ext cx="116" cy="156"/>
            </a:xfrm>
            <a:custGeom>
              <a:avLst/>
              <a:gdLst>
                <a:gd name="T0" fmla="*/ 97 w 116"/>
                <a:gd name="T1" fmla="*/ 19 h 156"/>
                <a:gd name="T2" fmla="*/ 97 w 116"/>
                <a:gd name="T3" fmla="*/ 136 h 156"/>
                <a:gd name="T4" fmla="*/ 19 w 116"/>
                <a:gd name="T5" fmla="*/ 136 h 156"/>
                <a:gd name="T6" fmla="*/ 19 w 116"/>
                <a:gd name="T7" fmla="*/ 19 h 156"/>
                <a:gd name="T8" fmla="*/ 97 w 116"/>
                <a:gd name="T9" fmla="*/ 19 h 156"/>
                <a:gd name="T10" fmla="*/ 116 w 116"/>
                <a:gd name="T11" fmla="*/ 0 h 156"/>
                <a:gd name="T12" fmla="*/ 0 w 116"/>
                <a:gd name="T13" fmla="*/ 0 h 156"/>
                <a:gd name="T14" fmla="*/ 0 w 116"/>
                <a:gd name="T15" fmla="*/ 156 h 156"/>
                <a:gd name="T16" fmla="*/ 116 w 116"/>
                <a:gd name="T17" fmla="*/ 156 h 156"/>
                <a:gd name="T18" fmla="*/ 116 w 116"/>
                <a:gd name="T19" fmla="*/ 0 h 156"/>
                <a:gd name="T20" fmla="*/ 116 w 116"/>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6">
                  <a:moveTo>
                    <a:pt x="97" y="19"/>
                  </a:moveTo>
                  <a:lnTo>
                    <a:pt x="97" y="136"/>
                  </a:lnTo>
                  <a:lnTo>
                    <a:pt x="19" y="136"/>
                  </a:lnTo>
                  <a:lnTo>
                    <a:pt x="19" y="19"/>
                  </a:lnTo>
                  <a:lnTo>
                    <a:pt x="97" y="19"/>
                  </a:lnTo>
                  <a:moveTo>
                    <a:pt x="116" y="0"/>
                  </a:moveTo>
                  <a:lnTo>
                    <a:pt x="0" y="0"/>
                  </a:lnTo>
                  <a:lnTo>
                    <a:pt x="0" y="156"/>
                  </a:lnTo>
                  <a:lnTo>
                    <a:pt x="116" y="156"/>
                  </a:lnTo>
                  <a:lnTo>
                    <a:pt x="116" y="0"/>
                  </a:lnTo>
                  <a:lnTo>
                    <a:pt x="11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13" name="Freeform 11"/>
            <p:cNvSpPr>
              <a:spLocks/>
            </p:cNvSpPr>
            <p:nvPr/>
          </p:nvSpPr>
          <p:spPr bwMode="auto">
            <a:xfrm>
              <a:off x="5518" y="1654"/>
              <a:ext cx="290" cy="214"/>
            </a:xfrm>
            <a:custGeom>
              <a:avLst/>
              <a:gdLst>
                <a:gd name="T0" fmla="*/ 0 w 290"/>
                <a:gd name="T1" fmla="*/ 0 h 214"/>
                <a:gd name="T2" fmla="*/ 0 w 290"/>
                <a:gd name="T3" fmla="*/ 9 h 214"/>
                <a:gd name="T4" fmla="*/ 0 w 290"/>
                <a:gd name="T5" fmla="*/ 19 h 214"/>
                <a:gd name="T6" fmla="*/ 0 w 290"/>
                <a:gd name="T7" fmla="*/ 38 h 214"/>
                <a:gd name="T8" fmla="*/ 19 w 290"/>
                <a:gd name="T9" fmla="*/ 38 h 214"/>
                <a:gd name="T10" fmla="*/ 19 w 290"/>
                <a:gd name="T11" fmla="*/ 19 h 214"/>
                <a:gd name="T12" fmla="*/ 271 w 290"/>
                <a:gd name="T13" fmla="*/ 19 h 214"/>
                <a:gd name="T14" fmla="*/ 271 w 290"/>
                <a:gd name="T15" fmla="*/ 155 h 214"/>
                <a:gd name="T16" fmla="*/ 135 w 290"/>
                <a:gd name="T17" fmla="*/ 155 h 214"/>
                <a:gd name="T18" fmla="*/ 135 w 290"/>
                <a:gd name="T19" fmla="*/ 175 h 214"/>
                <a:gd name="T20" fmla="*/ 135 w 290"/>
                <a:gd name="T21" fmla="*/ 194 h 214"/>
                <a:gd name="T22" fmla="*/ 135 w 290"/>
                <a:gd name="T23" fmla="*/ 214 h 214"/>
                <a:gd name="T24" fmla="*/ 193 w 290"/>
                <a:gd name="T25" fmla="*/ 214 h 214"/>
                <a:gd name="T26" fmla="*/ 193 w 290"/>
                <a:gd name="T27" fmla="*/ 194 h 214"/>
                <a:gd name="T28" fmla="*/ 155 w 290"/>
                <a:gd name="T29" fmla="*/ 194 h 214"/>
                <a:gd name="T30" fmla="*/ 155 w 290"/>
                <a:gd name="T31" fmla="*/ 175 h 214"/>
                <a:gd name="T32" fmla="*/ 271 w 290"/>
                <a:gd name="T33" fmla="*/ 175 h 214"/>
                <a:gd name="T34" fmla="*/ 280 w 290"/>
                <a:gd name="T35" fmla="*/ 175 h 214"/>
                <a:gd name="T36" fmla="*/ 290 w 290"/>
                <a:gd name="T37" fmla="*/ 175 h 214"/>
                <a:gd name="T38" fmla="*/ 290 w 290"/>
                <a:gd name="T39" fmla="*/ 19 h 214"/>
                <a:gd name="T40" fmla="*/ 290 w 290"/>
                <a:gd name="T41" fmla="*/ 9 h 214"/>
                <a:gd name="T42" fmla="*/ 290 w 290"/>
                <a:gd name="T43" fmla="*/ 0 h 214"/>
                <a:gd name="T44" fmla="*/ 0 w 290"/>
                <a:gd name="T4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0" h="214">
                  <a:moveTo>
                    <a:pt x="0" y="0"/>
                  </a:moveTo>
                  <a:lnTo>
                    <a:pt x="0" y="9"/>
                  </a:lnTo>
                  <a:lnTo>
                    <a:pt x="0" y="19"/>
                  </a:lnTo>
                  <a:lnTo>
                    <a:pt x="0" y="38"/>
                  </a:lnTo>
                  <a:lnTo>
                    <a:pt x="19" y="38"/>
                  </a:lnTo>
                  <a:lnTo>
                    <a:pt x="19" y="19"/>
                  </a:lnTo>
                  <a:lnTo>
                    <a:pt x="271" y="19"/>
                  </a:lnTo>
                  <a:lnTo>
                    <a:pt x="271" y="155"/>
                  </a:lnTo>
                  <a:lnTo>
                    <a:pt x="135" y="155"/>
                  </a:lnTo>
                  <a:lnTo>
                    <a:pt x="135" y="175"/>
                  </a:lnTo>
                  <a:lnTo>
                    <a:pt x="135" y="194"/>
                  </a:lnTo>
                  <a:lnTo>
                    <a:pt x="135" y="214"/>
                  </a:lnTo>
                  <a:lnTo>
                    <a:pt x="193" y="214"/>
                  </a:lnTo>
                  <a:lnTo>
                    <a:pt x="193" y="194"/>
                  </a:lnTo>
                  <a:lnTo>
                    <a:pt x="155" y="194"/>
                  </a:lnTo>
                  <a:lnTo>
                    <a:pt x="155" y="175"/>
                  </a:lnTo>
                  <a:lnTo>
                    <a:pt x="271" y="175"/>
                  </a:lnTo>
                  <a:lnTo>
                    <a:pt x="280" y="175"/>
                  </a:lnTo>
                  <a:lnTo>
                    <a:pt x="290" y="175"/>
                  </a:lnTo>
                  <a:lnTo>
                    <a:pt x="290" y="19"/>
                  </a:lnTo>
                  <a:lnTo>
                    <a:pt x="290" y="9"/>
                  </a:lnTo>
                  <a:lnTo>
                    <a:pt x="29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grpSp>
      <p:grpSp>
        <p:nvGrpSpPr>
          <p:cNvPr id="14" name="Group 14"/>
          <p:cNvGrpSpPr>
            <a:grpSpLocks noChangeAspect="1"/>
          </p:cNvGrpSpPr>
          <p:nvPr/>
        </p:nvGrpSpPr>
        <p:grpSpPr bwMode="auto">
          <a:xfrm>
            <a:off x="5233003" y="3595224"/>
            <a:ext cx="261295" cy="382704"/>
            <a:chOff x="5564" y="2790"/>
            <a:chExt cx="198" cy="290"/>
          </a:xfrm>
          <a:solidFill>
            <a:schemeClr val="tx1"/>
          </a:solidFill>
        </p:grpSpPr>
        <p:sp>
          <p:nvSpPr>
            <p:cNvPr id="15" name="Freeform 15"/>
            <p:cNvSpPr>
              <a:spLocks noEditPoints="1"/>
            </p:cNvSpPr>
            <p:nvPr/>
          </p:nvSpPr>
          <p:spPr bwMode="auto">
            <a:xfrm>
              <a:off x="5564" y="2790"/>
              <a:ext cx="89" cy="87"/>
            </a:xfrm>
            <a:custGeom>
              <a:avLst/>
              <a:gdLst>
                <a:gd name="T0" fmla="*/ 89 w 89"/>
                <a:gd name="T1" fmla="*/ 87 h 87"/>
                <a:gd name="T2" fmla="*/ 0 w 89"/>
                <a:gd name="T3" fmla="*/ 87 h 87"/>
                <a:gd name="T4" fmla="*/ 0 w 89"/>
                <a:gd name="T5" fmla="*/ 0 h 87"/>
                <a:gd name="T6" fmla="*/ 89 w 89"/>
                <a:gd name="T7" fmla="*/ 0 h 87"/>
                <a:gd name="T8" fmla="*/ 89 w 89"/>
                <a:gd name="T9" fmla="*/ 87 h 87"/>
                <a:gd name="T10" fmla="*/ 20 w 89"/>
                <a:gd name="T11" fmla="*/ 68 h 87"/>
                <a:gd name="T12" fmla="*/ 69 w 89"/>
                <a:gd name="T13" fmla="*/ 68 h 87"/>
                <a:gd name="T14" fmla="*/ 69 w 89"/>
                <a:gd name="T15" fmla="*/ 19 h 87"/>
                <a:gd name="T16" fmla="*/ 20 w 89"/>
                <a:gd name="T17" fmla="*/ 19 h 87"/>
                <a:gd name="T18" fmla="*/ 20 w 89"/>
                <a:gd name="T1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7">
                  <a:moveTo>
                    <a:pt x="89" y="87"/>
                  </a:moveTo>
                  <a:lnTo>
                    <a:pt x="0" y="87"/>
                  </a:lnTo>
                  <a:lnTo>
                    <a:pt x="0" y="0"/>
                  </a:lnTo>
                  <a:lnTo>
                    <a:pt x="89" y="0"/>
                  </a:lnTo>
                  <a:lnTo>
                    <a:pt x="89" y="87"/>
                  </a:lnTo>
                  <a:close/>
                  <a:moveTo>
                    <a:pt x="20" y="68"/>
                  </a:moveTo>
                  <a:lnTo>
                    <a:pt x="69" y="68"/>
                  </a:lnTo>
                  <a:lnTo>
                    <a:pt x="69" y="19"/>
                  </a:lnTo>
                  <a:lnTo>
                    <a:pt x="20" y="19"/>
                  </a:lnTo>
                  <a:lnTo>
                    <a:pt x="2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16" name="Freeform 16"/>
            <p:cNvSpPr>
              <a:spLocks noEditPoints="1"/>
            </p:cNvSpPr>
            <p:nvPr/>
          </p:nvSpPr>
          <p:spPr bwMode="auto">
            <a:xfrm>
              <a:off x="5564" y="3000"/>
              <a:ext cx="89" cy="80"/>
            </a:xfrm>
            <a:custGeom>
              <a:avLst/>
              <a:gdLst>
                <a:gd name="T0" fmla="*/ 89 w 89"/>
                <a:gd name="T1" fmla="*/ 80 h 80"/>
                <a:gd name="T2" fmla="*/ 0 w 89"/>
                <a:gd name="T3" fmla="*/ 80 h 80"/>
                <a:gd name="T4" fmla="*/ 0 w 89"/>
                <a:gd name="T5" fmla="*/ 0 h 80"/>
                <a:gd name="T6" fmla="*/ 89 w 89"/>
                <a:gd name="T7" fmla="*/ 0 h 80"/>
                <a:gd name="T8" fmla="*/ 89 w 89"/>
                <a:gd name="T9" fmla="*/ 80 h 80"/>
                <a:gd name="T10" fmla="*/ 20 w 89"/>
                <a:gd name="T11" fmla="*/ 61 h 80"/>
                <a:gd name="T12" fmla="*/ 69 w 89"/>
                <a:gd name="T13" fmla="*/ 61 h 80"/>
                <a:gd name="T14" fmla="*/ 69 w 89"/>
                <a:gd name="T15" fmla="*/ 20 h 80"/>
                <a:gd name="T16" fmla="*/ 20 w 89"/>
                <a:gd name="T17" fmla="*/ 20 h 80"/>
                <a:gd name="T18" fmla="*/ 20 w 89"/>
                <a:gd name="T19" fmla="*/ 6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0">
                  <a:moveTo>
                    <a:pt x="89" y="80"/>
                  </a:moveTo>
                  <a:lnTo>
                    <a:pt x="0" y="80"/>
                  </a:lnTo>
                  <a:lnTo>
                    <a:pt x="0" y="0"/>
                  </a:lnTo>
                  <a:lnTo>
                    <a:pt x="89" y="0"/>
                  </a:lnTo>
                  <a:lnTo>
                    <a:pt x="89" y="80"/>
                  </a:lnTo>
                  <a:close/>
                  <a:moveTo>
                    <a:pt x="20" y="61"/>
                  </a:moveTo>
                  <a:lnTo>
                    <a:pt x="69" y="61"/>
                  </a:lnTo>
                  <a:lnTo>
                    <a:pt x="69" y="20"/>
                  </a:lnTo>
                  <a:lnTo>
                    <a:pt x="20" y="20"/>
                  </a:lnTo>
                  <a:lnTo>
                    <a:pt x="2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17" name="Freeform 17"/>
            <p:cNvSpPr>
              <a:spLocks noEditPoints="1"/>
            </p:cNvSpPr>
            <p:nvPr/>
          </p:nvSpPr>
          <p:spPr bwMode="auto">
            <a:xfrm>
              <a:off x="5564" y="2896"/>
              <a:ext cx="198" cy="87"/>
            </a:xfrm>
            <a:custGeom>
              <a:avLst/>
              <a:gdLst>
                <a:gd name="T0" fmla="*/ 198 w 198"/>
                <a:gd name="T1" fmla="*/ 87 h 87"/>
                <a:gd name="T2" fmla="*/ 0 w 198"/>
                <a:gd name="T3" fmla="*/ 87 h 87"/>
                <a:gd name="T4" fmla="*/ 0 w 198"/>
                <a:gd name="T5" fmla="*/ 0 h 87"/>
                <a:gd name="T6" fmla="*/ 198 w 198"/>
                <a:gd name="T7" fmla="*/ 0 h 87"/>
                <a:gd name="T8" fmla="*/ 198 w 198"/>
                <a:gd name="T9" fmla="*/ 87 h 87"/>
                <a:gd name="T10" fmla="*/ 20 w 198"/>
                <a:gd name="T11" fmla="*/ 68 h 87"/>
                <a:gd name="T12" fmla="*/ 178 w 198"/>
                <a:gd name="T13" fmla="*/ 68 h 87"/>
                <a:gd name="T14" fmla="*/ 178 w 198"/>
                <a:gd name="T15" fmla="*/ 20 h 87"/>
                <a:gd name="T16" fmla="*/ 20 w 198"/>
                <a:gd name="T17" fmla="*/ 20 h 87"/>
                <a:gd name="T18" fmla="*/ 20 w 198"/>
                <a:gd name="T1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7">
                  <a:moveTo>
                    <a:pt x="198" y="87"/>
                  </a:moveTo>
                  <a:lnTo>
                    <a:pt x="0" y="87"/>
                  </a:lnTo>
                  <a:lnTo>
                    <a:pt x="0" y="0"/>
                  </a:lnTo>
                  <a:lnTo>
                    <a:pt x="198" y="0"/>
                  </a:lnTo>
                  <a:lnTo>
                    <a:pt x="198" y="87"/>
                  </a:lnTo>
                  <a:close/>
                  <a:moveTo>
                    <a:pt x="20" y="68"/>
                  </a:moveTo>
                  <a:lnTo>
                    <a:pt x="178" y="68"/>
                  </a:lnTo>
                  <a:lnTo>
                    <a:pt x="178" y="20"/>
                  </a:lnTo>
                  <a:lnTo>
                    <a:pt x="20" y="20"/>
                  </a:lnTo>
                  <a:lnTo>
                    <a:pt x="2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18" name="Rectangle 18"/>
            <p:cNvSpPr>
              <a:spLocks noChangeArrowheads="1"/>
            </p:cNvSpPr>
            <p:nvPr/>
          </p:nvSpPr>
          <p:spPr bwMode="auto">
            <a:xfrm>
              <a:off x="5673" y="2790"/>
              <a:ext cx="89" cy="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grpSp>
      <p:grpSp>
        <p:nvGrpSpPr>
          <p:cNvPr id="19" name="Group 30"/>
          <p:cNvGrpSpPr>
            <a:grpSpLocks noChangeAspect="1"/>
          </p:cNvGrpSpPr>
          <p:nvPr/>
        </p:nvGrpSpPr>
        <p:grpSpPr bwMode="auto">
          <a:xfrm>
            <a:off x="6580021" y="3585945"/>
            <a:ext cx="384441" cy="401262"/>
            <a:chOff x="4976" y="3801"/>
            <a:chExt cx="320" cy="334"/>
          </a:xfrm>
        </p:grpSpPr>
        <p:sp>
          <p:nvSpPr>
            <p:cNvPr id="20" name="Freeform 31"/>
            <p:cNvSpPr>
              <a:spLocks/>
            </p:cNvSpPr>
            <p:nvPr/>
          </p:nvSpPr>
          <p:spPr bwMode="auto">
            <a:xfrm>
              <a:off x="5071" y="3912"/>
              <a:ext cx="128" cy="112"/>
            </a:xfrm>
            <a:custGeom>
              <a:avLst/>
              <a:gdLst>
                <a:gd name="T0" fmla="*/ 31 w 128"/>
                <a:gd name="T1" fmla="*/ 112 h 112"/>
                <a:gd name="T2" fmla="*/ 0 w 128"/>
                <a:gd name="T3" fmla="*/ 56 h 112"/>
                <a:gd name="T4" fmla="*/ 31 w 128"/>
                <a:gd name="T5" fmla="*/ 0 h 112"/>
                <a:gd name="T6" fmla="*/ 97 w 128"/>
                <a:gd name="T7" fmla="*/ 0 h 112"/>
                <a:gd name="T8" fmla="*/ 128 w 128"/>
                <a:gd name="T9" fmla="*/ 56 h 112"/>
                <a:gd name="T10" fmla="*/ 97 w 128"/>
                <a:gd name="T11" fmla="*/ 112 h 112"/>
                <a:gd name="T12" fmla="*/ 31 w 128"/>
                <a:gd name="T13" fmla="*/ 112 h 112"/>
              </a:gdLst>
              <a:ahLst/>
              <a:cxnLst>
                <a:cxn ang="0">
                  <a:pos x="T0" y="T1"/>
                </a:cxn>
                <a:cxn ang="0">
                  <a:pos x="T2" y="T3"/>
                </a:cxn>
                <a:cxn ang="0">
                  <a:pos x="T4" y="T5"/>
                </a:cxn>
                <a:cxn ang="0">
                  <a:pos x="T6" y="T7"/>
                </a:cxn>
                <a:cxn ang="0">
                  <a:pos x="T8" y="T9"/>
                </a:cxn>
                <a:cxn ang="0">
                  <a:pos x="T10" y="T11"/>
                </a:cxn>
                <a:cxn ang="0">
                  <a:pos x="T12" y="T13"/>
                </a:cxn>
              </a:cxnLst>
              <a:rect l="0" t="0" r="r" b="b"/>
              <a:pathLst>
                <a:path w="128" h="112">
                  <a:moveTo>
                    <a:pt x="31" y="112"/>
                  </a:moveTo>
                  <a:lnTo>
                    <a:pt x="0" y="56"/>
                  </a:lnTo>
                  <a:lnTo>
                    <a:pt x="31" y="0"/>
                  </a:lnTo>
                  <a:lnTo>
                    <a:pt x="97" y="0"/>
                  </a:lnTo>
                  <a:lnTo>
                    <a:pt x="128" y="56"/>
                  </a:lnTo>
                  <a:lnTo>
                    <a:pt x="97" y="112"/>
                  </a:lnTo>
                  <a:lnTo>
                    <a:pt x="31" y="112"/>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21" name="Freeform 32"/>
            <p:cNvSpPr>
              <a:spLocks/>
            </p:cNvSpPr>
            <p:nvPr/>
          </p:nvSpPr>
          <p:spPr bwMode="auto">
            <a:xfrm>
              <a:off x="5170" y="3858"/>
              <a:ext cx="126" cy="110"/>
            </a:xfrm>
            <a:custGeom>
              <a:avLst/>
              <a:gdLst>
                <a:gd name="T0" fmla="*/ 31 w 126"/>
                <a:gd name="T1" fmla="*/ 110 h 110"/>
                <a:gd name="T2" fmla="*/ 0 w 126"/>
                <a:gd name="T3" fmla="*/ 54 h 110"/>
                <a:gd name="T4" fmla="*/ 31 w 126"/>
                <a:gd name="T5" fmla="*/ 0 h 110"/>
                <a:gd name="T6" fmla="*/ 95 w 126"/>
                <a:gd name="T7" fmla="*/ 0 h 110"/>
                <a:gd name="T8" fmla="*/ 126 w 126"/>
                <a:gd name="T9" fmla="*/ 54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4"/>
                  </a:lnTo>
                  <a:lnTo>
                    <a:pt x="31" y="0"/>
                  </a:lnTo>
                  <a:lnTo>
                    <a:pt x="95" y="0"/>
                  </a:lnTo>
                  <a:lnTo>
                    <a:pt x="126" y="54"/>
                  </a:lnTo>
                  <a:lnTo>
                    <a:pt x="95" y="110"/>
                  </a:lnTo>
                  <a:lnTo>
                    <a:pt x="31"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22" name="Freeform 33"/>
            <p:cNvSpPr>
              <a:spLocks/>
            </p:cNvSpPr>
            <p:nvPr/>
          </p:nvSpPr>
          <p:spPr bwMode="auto">
            <a:xfrm>
              <a:off x="5170" y="3968"/>
              <a:ext cx="126" cy="110"/>
            </a:xfrm>
            <a:custGeom>
              <a:avLst/>
              <a:gdLst>
                <a:gd name="T0" fmla="*/ 31 w 126"/>
                <a:gd name="T1" fmla="*/ 110 h 110"/>
                <a:gd name="T2" fmla="*/ 0 w 126"/>
                <a:gd name="T3" fmla="*/ 56 h 110"/>
                <a:gd name="T4" fmla="*/ 31 w 126"/>
                <a:gd name="T5" fmla="*/ 0 h 110"/>
                <a:gd name="T6" fmla="*/ 95 w 126"/>
                <a:gd name="T7" fmla="*/ 0 h 110"/>
                <a:gd name="T8" fmla="*/ 126 w 126"/>
                <a:gd name="T9" fmla="*/ 56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6"/>
                  </a:lnTo>
                  <a:lnTo>
                    <a:pt x="31" y="0"/>
                  </a:lnTo>
                  <a:lnTo>
                    <a:pt x="95" y="0"/>
                  </a:lnTo>
                  <a:lnTo>
                    <a:pt x="126" y="56"/>
                  </a:lnTo>
                  <a:lnTo>
                    <a:pt x="95" y="110"/>
                  </a:lnTo>
                  <a:lnTo>
                    <a:pt x="31"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23" name="Freeform 34"/>
            <p:cNvSpPr>
              <a:spLocks/>
            </p:cNvSpPr>
            <p:nvPr/>
          </p:nvSpPr>
          <p:spPr bwMode="auto">
            <a:xfrm>
              <a:off x="4976" y="3858"/>
              <a:ext cx="126" cy="110"/>
            </a:xfrm>
            <a:custGeom>
              <a:avLst/>
              <a:gdLst>
                <a:gd name="T0" fmla="*/ 32 w 126"/>
                <a:gd name="T1" fmla="*/ 110 h 110"/>
                <a:gd name="T2" fmla="*/ 0 w 126"/>
                <a:gd name="T3" fmla="*/ 54 h 110"/>
                <a:gd name="T4" fmla="*/ 32 w 126"/>
                <a:gd name="T5" fmla="*/ 0 h 110"/>
                <a:gd name="T6" fmla="*/ 95 w 126"/>
                <a:gd name="T7" fmla="*/ 0 h 110"/>
                <a:gd name="T8" fmla="*/ 126 w 126"/>
                <a:gd name="T9" fmla="*/ 54 h 110"/>
                <a:gd name="T10" fmla="*/ 95 w 126"/>
                <a:gd name="T11" fmla="*/ 110 h 110"/>
                <a:gd name="T12" fmla="*/ 32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2" y="110"/>
                  </a:moveTo>
                  <a:lnTo>
                    <a:pt x="0" y="54"/>
                  </a:lnTo>
                  <a:lnTo>
                    <a:pt x="32" y="0"/>
                  </a:lnTo>
                  <a:lnTo>
                    <a:pt x="95" y="0"/>
                  </a:lnTo>
                  <a:lnTo>
                    <a:pt x="126" y="54"/>
                  </a:lnTo>
                  <a:lnTo>
                    <a:pt x="95" y="110"/>
                  </a:lnTo>
                  <a:lnTo>
                    <a:pt x="32"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24" name="Freeform 35"/>
            <p:cNvSpPr>
              <a:spLocks/>
            </p:cNvSpPr>
            <p:nvPr/>
          </p:nvSpPr>
          <p:spPr bwMode="auto">
            <a:xfrm>
              <a:off x="5073" y="4024"/>
              <a:ext cx="128" cy="111"/>
            </a:xfrm>
            <a:custGeom>
              <a:avLst/>
              <a:gdLst>
                <a:gd name="T0" fmla="*/ 34 w 128"/>
                <a:gd name="T1" fmla="*/ 111 h 111"/>
                <a:gd name="T2" fmla="*/ 0 w 128"/>
                <a:gd name="T3" fmla="*/ 54 h 111"/>
                <a:gd name="T4" fmla="*/ 34 w 128"/>
                <a:gd name="T5" fmla="*/ 0 h 111"/>
                <a:gd name="T6" fmla="*/ 97 w 128"/>
                <a:gd name="T7" fmla="*/ 0 h 111"/>
                <a:gd name="T8" fmla="*/ 128 w 128"/>
                <a:gd name="T9" fmla="*/ 54 h 111"/>
                <a:gd name="T10" fmla="*/ 97 w 128"/>
                <a:gd name="T11" fmla="*/ 111 h 111"/>
                <a:gd name="T12" fmla="*/ 34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4" y="111"/>
                  </a:moveTo>
                  <a:lnTo>
                    <a:pt x="0" y="54"/>
                  </a:lnTo>
                  <a:lnTo>
                    <a:pt x="34" y="0"/>
                  </a:lnTo>
                  <a:lnTo>
                    <a:pt x="97" y="0"/>
                  </a:lnTo>
                  <a:lnTo>
                    <a:pt x="128" y="54"/>
                  </a:lnTo>
                  <a:lnTo>
                    <a:pt x="97" y="111"/>
                  </a:lnTo>
                  <a:lnTo>
                    <a:pt x="34" y="111"/>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sp>
          <p:nvSpPr>
            <p:cNvPr id="25" name="Freeform 36"/>
            <p:cNvSpPr>
              <a:spLocks/>
            </p:cNvSpPr>
            <p:nvPr/>
          </p:nvSpPr>
          <p:spPr bwMode="auto">
            <a:xfrm>
              <a:off x="5071" y="3801"/>
              <a:ext cx="128" cy="111"/>
            </a:xfrm>
            <a:custGeom>
              <a:avLst/>
              <a:gdLst>
                <a:gd name="T0" fmla="*/ 31 w 128"/>
                <a:gd name="T1" fmla="*/ 111 h 111"/>
                <a:gd name="T2" fmla="*/ 0 w 128"/>
                <a:gd name="T3" fmla="*/ 57 h 111"/>
                <a:gd name="T4" fmla="*/ 31 w 128"/>
                <a:gd name="T5" fmla="*/ 0 h 111"/>
                <a:gd name="T6" fmla="*/ 97 w 128"/>
                <a:gd name="T7" fmla="*/ 0 h 111"/>
                <a:gd name="T8" fmla="*/ 128 w 128"/>
                <a:gd name="T9" fmla="*/ 57 h 111"/>
                <a:gd name="T10" fmla="*/ 97 w 128"/>
                <a:gd name="T11" fmla="*/ 111 h 111"/>
                <a:gd name="T12" fmla="*/ 31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1" y="111"/>
                  </a:moveTo>
                  <a:lnTo>
                    <a:pt x="0" y="57"/>
                  </a:lnTo>
                  <a:lnTo>
                    <a:pt x="31" y="0"/>
                  </a:lnTo>
                  <a:lnTo>
                    <a:pt x="97" y="0"/>
                  </a:lnTo>
                  <a:lnTo>
                    <a:pt x="128" y="57"/>
                  </a:lnTo>
                  <a:lnTo>
                    <a:pt x="97" y="111"/>
                  </a:lnTo>
                  <a:lnTo>
                    <a:pt x="31" y="111"/>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p:txBody>
        </p:sp>
      </p:grpSp>
      <p:sp>
        <p:nvSpPr>
          <p:cNvPr id="32" name="Rectangle 31"/>
          <p:cNvSpPr/>
          <p:nvPr/>
        </p:nvSpPr>
        <p:spPr>
          <a:xfrm>
            <a:off x="3173667" y="4828000"/>
            <a:ext cx="5859641" cy="572042"/>
          </a:xfrm>
          <a:prstGeom prst="rect">
            <a:avLst/>
          </a:prstGeom>
          <a:solidFill>
            <a:srgbClr val="00BCF2"/>
          </a:solidFill>
          <a:ln w="9525" cap="flat" cmpd="sng" algn="ctr">
            <a:noFill/>
            <a:prstDash val="solid"/>
          </a:ln>
          <a:effectLst/>
        </p:spPr>
        <p:txBody>
          <a:bodyPr wrap="square" lIns="44821" tIns="44821" rIns="44821" rtlCol="0" anchor="ctr">
            <a:noAutofit/>
          </a:bodyPr>
          <a:lstStyle/>
          <a:p>
            <a:pPr algn="ctr" defTabSz="1066669">
              <a:spcBef>
                <a:spcPts val="196"/>
              </a:spcBef>
              <a:spcAft>
                <a:spcPts val="196"/>
              </a:spcAft>
              <a:defRPr/>
            </a:pPr>
            <a:r>
              <a:rPr lang="en-US" sz="1568" b="1" kern="0" dirty="0">
                <a:solidFill>
                  <a:srgbClr val="002050"/>
                </a:solidFill>
                <a:ea typeface="Calibri" panose="020F0502020204030204" pitchFamily="34" charset="0"/>
                <a:cs typeface="Times New Roman" panose="02020603050405020304" pitchFamily="18" charset="0"/>
              </a:rPr>
              <a:t>Phase 2: Secure the Pillars</a:t>
            </a:r>
          </a:p>
        </p:txBody>
      </p:sp>
      <p:grpSp>
        <p:nvGrpSpPr>
          <p:cNvPr id="44" name="Group 43"/>
          <p:cNvGrpSpPr/>
          <p:nvPr/>
        </p:nvGrpSpPr>
        <p:grpSpPr>
          <a:xfrm>
            <a:off x="9012184" y="552091"/>
            <a:ext cx="3063703" cy="5980525"/>
            <a:chOff x="9012184" y="671805"/>
            <a:chExt cx="3063703" cy="5860811"/>
          </a:xfrm>
        </p:grpSpPr>
        <p:sp>
          <p:nvSpPr>
            <p:cNvPr id="35" name="Rectangle 34"/>
            <p:cNvSpPr/>
            <p:nvPr/>
          </p:nvSpPr>
          <p:spPr>
            <a:xfrm>
              <a:off x="9354867" y="671805"/>
              <a:ext cx="2721020" cy="5860811"/>
            </a:xfrm>
            <a:prstGeom prst="rect">
              <a:avLst/>
            </a:prstGeom>
            <a:solidFill>
              <a:schemeClr val="bg1"/>
            </a:solidFill>
            <a:ln w="76200">
              <a:solidFill>
                <a:srgbClr val="00BCF2"/>
              </a:solidFill>
            </a:ln>
          </p:spPr>
          <p:txBody>
            <a:bodyPr wrap="square" lIns="274320" tIns="274320" rIns="274320" bIns="274320">
              <a:noAutofit/>
            </a:bodyPr>
            <a:lstStyle/>
            <a:p>
              <a:pPr marL="285695" indent="-285695" defTabSz="914225">
                <a:spcBef>
                  <a:spcPts val="200"/>
                </a:spcBef>
                <a:buFont typeface="Arial" panose="020B0604020202020204" pitchFamily="34" charset="0"/>
                <a:buChar char="•"/>
                <a:defRPr/>
              </a:pPr>
              <a:endParaRPr lang="en-US" sz="1400" kern="0" dirty="0">
                <a:solidFill>
                  <a:schemeClr val="bg1"/>
                </a:solidFill>
                <a:latin typeface="Calibri"/>
                <a:ea typeface="Times New Roman" panose="02020603050405020304" pitchFamily="18" charset="0"/>
                <a:cs typeface="Times New Roman" panose="02020603050405020304" pitchFamily="18" charset="0"/>
              </a:endParaRPr>
            </a:p>
          </p:txBody>
        </p:sp>
        <p:sp>
          <p:nvSpPr>
            <p:cNvPr id="40" name="Isosceles Triangle 39"/>
            <p:cNvSpPr/>
            <p:nvPr/>
          </p:nvSpPr>
          <p:spPr bwMode="auto">
            <a:xfrm rot="16200000">
              <a:off x="8944479" y="4971404"/>
              <a:ext cx="476307" cy="340897"/>
            </a:xfrm>
            <a:prstGeom prst="triangle">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43" name="Group 42"/>
          <p:cNvGrpSpPr/>
          <p:nvPr/>
        </p:nvGrpSpPr>
        <p:grpSpPr>
          <a:xfrm>
            <a:off x="120046" y="2736331"/>
            <a:ext cx="3059363" cy="3796285"/>
            <a:chOff x="113413" y="2902689"/>
            <a:chExt cx="3059363" cy="3629928"/>
          </a:xfrm>
        </p:grpSpPr>
        <p:sp>
          <p:nvSpPr>
            <p:cNvPr id="41" name="Rectangle 40"/>
            <p:cNvSpPr/>
            <p:nvPr/>
          </p:nvSpPr>
          <p:spPr>
            <a:xfrm>
              <a:off x="113413" y="2902689"/>
              <a:ext cx="2738695" cy="3629928"/>
            </a:xfrm>
            <a:prstGeom prst="rect">
              <a:avLst/>
            </a:prstGeom>
            <a:solidFill>
              <a:schemeClr val="bg1"/>
            </a:solidFill>
            <a:ln w="76200">
              <a:solidFill>
                <a:schemeClr val="tx2"/>
              </a:solidFill>
            </a:ln>
          </p:spPr>
          <p:txBody>
            <a:bodyPr wrap="square" lIns="274320" tIns="274320" rIns="274320" bIns="274320">
              <a:noAutofit/>
            </a:bodyPr>
            <a:lstStyle/>
            <a:p>
              <a:pPr defTabSz="914225">
                <a:spcBef>
                  <a:spcPts val="294"/>
                </a:spcBef>
                <a:defRPr/>
              </a:pPr>
              <a:r>
                <a:rPr lang="en-US" sz="1600" b="1" kern="0" dirty="0">
                  <a:solidFill>
                    <a:schemeClr val="tx2"/>
                  </a:solidFill>
                  <a:latin typeface="Calibri"/>
                </a:rPr>
                <a:t>Phase 1: Build the Security Foundation</a:t>
              </a:r>
            </a:p>
            <a:p>
              <a:pPr defTabSz="914225">
                <a:spcBef>
                  <a:spcPts val="294"/>
                </a:spcBef>
                <a:defRPr/>
              </a:pPr>
              <a:r>
                <a:rPr lang="en-US" sz="1176" kern="0" dirty="0"/>
                <a:t>Start the journey by getting in front of current attacks</a:t>
              </a:r>
            </a:p>
            <a:p>
              <a:pPr marL="166517" indent="-166517" defTabSz="914225">
                <a:spcBef>
                  <a:spcPts val="294"/>
                </a:spcBef>
                <a:buFont typeface="Arial" panose="020B0604020202020204" pitchFamily="34" charset="0"/>
                <a:buChar char="•"/>
                <a:defRPr/>
              </a:pPr>
              <a:r>
                <a:rPr lang="en-US" sz="1176" b="1" kern="0" dirty="0"/>
                <a:t>Critical Mitigations </a:t>
              </a:r>
              <a:r>
                <a:rPr lang="en-US" sz="1176" kern="0" dirty="0"/>
                <a:t>– Critical attack protections</a:t>
              </a:r>
              <a:endParaRPr lang="en-US" sz="1176" b="1" kern="0" dirty="0"/>
            </a:p>
            <a:p>
              <a:pPr marL="166517" indent="-166517" defTabSz="914225">
                <a:spcBef>
                  <a:spcPts val="294"/>
                </a:spcBef>
                <a:buFont typeface="Arial" panose="020B0604020202020204" pitchFamily="34" charset="0"/>
                <a:buChar char="•"/>
                <a:defRPr/>
              </a:pPr>
              <a:r>
                <a:rPr lang="en-US" sz="1176" b="1" kern="0" dirty="0"/>
                <a:t>Attack Detection </a:t>
              </a:r>
              <a:r>
                <a:rPr lang="en-US" sz="1176" kern="0" dirty="0"/>
                <a:t>– Hunt for hidden persistent adversaries and implement critical attack detection</a:t>
              </a:r>
            </a:p>
            <a:p>
              <a:pPr marL="166517" indent="-166517" defTabSz="914225">
                <a:spcBef>
                  <a:spcPts val="294"/>
                </a:spcBef>
                <a:buFont typeface="Arial" panose="020B0604020202020204" pitchFamily="34" charset="0"/>
                <a:buChar char="•"/>
                <a:defRPr/>
              </a:pPr>
              <a:r>
                <a:rPr lang="en-US" sz="1176" b="1" kern="0" dirty="0"/>
                <a:t>Roadmap and planning –</a:t>
              </a:r>
              <a:r>
                <a:rPr lang="en-US" sz="1176" kern="0" dirty="0"/>
                <a:t>Share Microsoft insight on current attacks and strategies, build a tailored roadmap to defend your organization’s business value and mission</a:t>
              </a:r>
              <a:endParaRPr lang="en-US" sz="1176" b="1" kern="0" dirty="0"/>
            </a:p>
            <a:p>
              <a:pPr marL="224097" lvl="1" defTabSz="914225">
                <a:spcBef>
                  <a:spcPts val="98"/>
                </a:spcBef>
                <a:spcAft>
                  <a:spcPts val="196"/>
                </a:spcAft>
                <a:defRPr/>
              </a:pPr>
              <a:endParaRPr lang="en-US" sz="1078" kern="0" dirty="0"/>
            </a:p>
          </p:txBody>
        </p:sp>
        <p:sp>
          <p:nvSpPr>
            <p:cNvPr id="42" name="Isosceles Triangle 41"/>
            <p:cNvSpPr/>
            <p:nvPr/>
          </p:nvSpPr>
          <p:spPr bwMode="auto">
            <a:xfrm rot="5400000">
              <a:off x="2764174" y="5564141"/>
              <a:ext cx="476307" cy="340897"/>
            </a:xfrm>
            <a:prstGeom prst="triangl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38" name="Picture 37"/>
          <p:cNvPicPr>
            <a:picLocks noChangeAspect="1"/>
          </p:cNvPicPr>
          <p:nvPr/>
        </p:nvPicPr>
        <p:blipFill rotWithShape="1">
          <a:blip r:embed="rId3" cstate="email">
            <a:extLst>
              <a:ext uri="{28A0092B-C50C-407E-A947-70E740481C1C}">
                <a14:useLocalDpi xmlns:a14="http://schemas.microsoft.com/office/drawing/2010/main" val="0"/>
              </a:ext>
            </a:extLst>
          </a:blip>
          <a:srcRect r="77615"/>
          <a:stretch/>
        </p:blipFill>
        <p:spPr bwMode="invGray">
          <a:xfrm>
            <a:off x="3300966" y="6070850"/>
            <a:ext cx="444274" cy="425145"/>
          </a:xfrm>
          <a:prstGeom prst="rect">
            <a:avLst/>
          </a:prstGeom>
        </p:spPr>
      </p:pic>
      <p:sp>
        <p:nvSpPr>
          <p:cNvPr id="31" name="Rectangle 30"/>
          <p:cNvSpPr/>
          <p:nvPr/>
        </p:nvSpPr>
        <p:spPr>
          <a:xfrm>
            <a:off x="3173669" y="5400701"/>
            <a:ext cx="5859640" cy="572042"/>
          </a:xfrm>
          <a:prstGeom prst="rect">
            <a:avLst/>
          </a:prstGeom>
          <a:solidFill>
            <a:srgbClr val="0078D7"/>
          </a:solidFill>
          <a:ln w="38100" cap="flat" cmpd="sng" algn="ctr">
            <a:noFill/>
            <a:prstDash val="solid"/>
          </a:ln>
          <a:effectLst/>
        </p:spPr>
        <p:txBody>
          <a:bodyPr wrap="square" lIns="44821" tIns="44821" rIns="44821" rtlCol="0" anchor="ctr">
            <a:noAutofit/>
          </a:bodyPr>
          <a:lstStyle/>
          <a:p>
            <a:pPr algn="ctr" defTabSz="1066669">
              <a:spcBef>
                <a:spcPts val="196"/>
              </a:spcBef>
              <a:spcAft>
                <a:spcPts val="196"/>
              </a:spcAft>
              <a:defRPr/>
            </a:pPr>
            <a:r>
              <a:rPr lang="en-US" sz="1568" b="1" kern="0" dirty="0">
                <a:solidFill>
                  <a:schemeClr val="bg1"/>
                </a:solidFill>
                <a:ea typeface="Calibri" panose="020F0502020204030204" pitchFamily="34" charset="0"/>
                <a:cs typeface="Times New Roman" panose="02020603050405020304" pitchFamily="18" charset="0"/>
              </a:rPr>
              <a:t>Phase 1: Build Security Foundation </a:t>
            </a:r>
            <a:r>
              <a:rPr lang="en-US" sz="1568" kern="0" dirty="0">
                <a:solidFill>
                  <a:schemeClr val="bg1"/>
                </a:solidFill>
                <a:ea typeface="Calibri" panose="020F0502020204030204" pitchFamily="34" charset="0"/>
                <a:cs typeface="Times New Roman" panose="02020603050405020304" pitchFamily="18" charset="0"/>
              </a:rPr>
              <a:t>– Critical Attack Defenses</a:t>
            </a:r>
            <a:endParaRPr lang="en-US" sz="1568" b="1" kern="0" dirty="0">
              <a:solidFill>
                <a:schemeClr val="bg1"/>
              </a:solidFill>
              <a:ea typeface="Calibri" panose="020F0502020204030204" pitchFamily="34" charset="0"/>
              <a:cs typeface="Times New Roman" panose="02020603050405020304" pitchFamily="18" charset="0"/>
            </a:endParaRPr>
          </a:p>
        </p:txBody>
      </p:sp>
      <p:sp>
        <p:nvSpPr>
          <p:cNvPr id="27" name="Rectangle 26"/>
          <p:cNvSpPr/>
          <p:nvPr/>
        </p:nvSpPr>
        <p:spPr>
          <a:xfrm>
            <a:off x="9483750" y="754464"/>
            <a:ext cx="2391228" cy="5863144"/>
          </a:xfrm>
          <a:prstGeom prst="rect">
            <a:avLst/>
          </a:prstGeom>
        </p:spPr>
        <p:txBody>
          <a:bodyPr wrap="square">
            <a:spAutoFit/>
          </a:bodyPr>
          <a:lstStyle/>
          <a:p>
            <a:pPr lvl="0" defTabSz="914225">
              <a:spcBef>
                <a:spcPts val="400"/>
              </a:spcBef>
              <a:defRPr/>
            </a:pPr>
            <a:r>
              <a:rPr lang="en-US" sz="1600" b="1" kern="0" dirty="0">
                <a:solidFill>
                  <a:srgbClr val="00BCF2"/>
                </a:solidFill>
                <a:latin typeface="Calibri"/>
              </a:rPr>
              <a:t>Phase 2: </a:t>
            </a:r>
            <a:br>
              <a:rPr lang="en-US" sz="1600" b="1" kern="0" dirty="0">
                <a:solidFill>
                  <a:srgbClr val="00BCF2"/>
                </a:solidFill>
                <a:latin typeface="Calibri"/>
              </a:rPr>
            </a:br>
            <a:r>
              <a:rPr lang="en-US" sz="1600" b="1" kern="0" dirty="0">
                <a:solidFill>
                  <a:srgbClr val="00BCF2"/>
                </a:solidFill>
                <a:latin typeface="Calibri"/>
              </a:rPr>
              <a:t>Secure the Pillars</a:t>
            </a:r>
          </a:p>
          <a:p>
            <a:pPr lvl="0" defTabSz="914225">
              <a:spcBef>
                <a:spcPts val="400"/>
              </a:spcBef>
              <a:defRPr/>
            </a:pPr>
            <a:r>
              <a:rPr lang="en-US" sz="1400" kern="0" dirty="0">
                <a:solidFill>
                  <a:srgbClr val="000000">
                    <a:lumMod val="65000"/>
                    <a:lumOff val="35000"/>
                  </a:srgbClr>
                </a:solidFill>
                <a:latin typeface="Calibri"/>
              </a:rPr>
              <a:t>Continue building a secure modern enterprise by adopting leading edge technology and approaches:</a:t>
            </a:r>
          </a:p>
          <a:p>
            <a:pPr marL="166517" lvl="0" indent="-166517" defTabSz="914225">
              <a:spcBef>
                <a:spcPts val="294"/>
              </a:spcBef>
              <a:buFont typeface="Arial" panose="020B0604020202020204" pitchFamily="34" charset="0"/>
              <a:buChar char="•"/>
              <a:defRPr/>
            </a:pPr>
            <a:r>
              <a:rPr lang="en-US" sz="1176" b="1" kern="0" dirty="0">
                <a:solidFill>
                  <a:srgbClr val="505050"/>
                </a:solidFill>
              </a:rPr>
              <a:t>Threat Detection </a:t>
            </a:r>
            <a:r>
              <a:rPr lang="en-US" sz="1176" kern="0" dirty="0">
                <a:solidFill>
                  <a:srgbClr val="505050"/>
                </a:solidFill>
              </a:rPr>
              <a:t>– Integrate leading edge intelligence and Managed detection and response (MDR) capabilities</a:t>
            </a:r>
          </a:p>
          <a:p>
            <a:pPr marL="166517" lvl="0" indent="-166517" defTabSz="914225">
              <a:spcBef>
                <a:spcPts val="294"/>
              </a:spcBef>
              <a:buFont typeface="Arial" panose="020B0604020202020204" pitchFamily="34" charset="0"/>
              <a:buChar char="•"/>
              <a:defRPr/>
            </a:pPr>
            <a:r>
              <a:rPr lang="en-US" sz="1176" b="1" kern="0" dirty="0">
                <a:solidFill>
                  <a:srgbClr val="505050"/>
                </a:solidFill>
              </a:rPr>
              <a:t>Privileged Access – </a:t>
            </a:r>
            <a:r>
              <a:rPr lang="en-US" sz="1176" kern="0" dirty="0">
                <a:solidFill>
                  <a:srgbClr val="505050"/>
                </a:solidFill>
              </a:rPr>
              <a:t>continue reducing risk to business critical identities and assets</a:t>
            </a:r>
          </a:p>
          <a:p>
            <a:pPr marL="166517" lvl="0" indent="-166517" defTabSz="914225">
              <a:spcBef>
                <a:spcPts val="294"/>
              </a:spcBef>
              <a:buFont typeface="Arial" panose="020B0604020202020204" pitchFamily="34" charset="0"/>
              <a:buChar char="•"/>
              <a:defRPr/>
            </a:pPr>
            <a:r>
              <a:rPr lang="en-US" sz="1176" b="1" kern="0" dirty="0">
                <a:solidFill>
                  <a:srgbClr val="505050"/>
                </a:solidFill>
              </a:rPr>
              <a:t>Cloud Security Risk – </a:t>
            </a:r>
            <a:r>
              <a:rPr lang="en-US" sz="1176" kern="0" dirty="0">
                <a:solidFill>
                  <a:srgbClr val="505050"/>
                </a:solidFill>
              </a:rPr>
              <a:t>Chart a secure path into a cloud-enabled enterprise</a:t>
            </a:r>
            <a:endParaRPr lang="en-US" sz="1400" kern="0" dirty="0">
              <a:solidFill>
                <a:srgbClr val="FFFFFF"/>
              </a:solidFill>
              <a:latin typeface="Calibri"/>
              <a:ea typeface="Times New Roman" panose="02020603050405020304" pitchFamily="18" charset="0"/>
              <a:cs typeface="Times New Roman" panose="02020603050405020304" pitchFamily="18" charset="0"/>
            </a:endParaRPr>
          </a:p>
          <a:p>
            <a:pPr marL="166517" indent="-166517" defTabSz="914225">
              <a:spcBef>
                <a:spcPts val="294"/>
              </a:spcBef>
              <a:buFont typeface="Arial" panose="020B0604020202020204" pitchFamily="34" charset="0"/>
              <a:buChar char="•"/>
              <a:defRPr/>
            </a:pPr>
            <a:r>
              <a:rPr lang="en-US" sz="1176" b="1" kern="0" dirty="0">
                <a:solidFill>
                  <a:srgbClr val="505050"/>
                </a:solidFill>
              </a:rPr>
              <a:t>SaaS / Shadow IT Risk – </a:t>
            </a:r>
            <a:r>
              <a:rPr lang="en-US" sz="1176" kern="0" dirty="0">
                <a:solidFill>
                  <a:srgbClr val="505050"/>
                </a:solidFill>
              </a:rPr>
              <a:t>Discover, protect, and monitor your critical data in the cloud</a:t>
            </a:r>
          </a:p>
          <a:p>
            <a:pPr marL="166517" lvl="0" indent="-166517" defTabSz="914225">
              <a:spcBef>
                <a:spcPts val="294"/>
              </a:spcBef>
              <a:buFont typeface="Arial" panose="020B0604020202020204" pitchFamily="34" charset="0"/>
              <a:buChar char="•"/>
              <a:defRPr/>
            </a:pPr>
            <a:r>
              <a:rPr lang="en-US" sz="1176" b="1" kern="0" dirty="0">
                <a:solidFill>
                  <a:srgbClr val="505050"/>
                </a:solidFill>
              </a:rPr>
              <a:t>Device &amp; Datacenter Security –  </a:t>
            </a:r>
            <a:r>
              <a:rPr lang="en-US" sz="1176" kern="0" dirty="0">
                <a:solidFill>
                  <a:srgbClr val="505050"/>
                </a:solidFill>
              </a:rPr>
              <a:t>Hardware protections for Devices, Credentials, Servers, and Applications</a:t>
            </a:r>
          </a:p>
          <a:p>
            <a:pPr marL="166517" lvl="0" indent="-166517" defTabSz="914225">
              <a:spcBef>
                <a:spcPts val="294"/>
              </a:spcBef>
              <a:buFont typeface="Arial" panose="020B0604020202020204" pitchFamily="34" charset="0"/>
              <a:buChar char="•"/>
              <a:defRPr/>
            </a:pPr>
            <a:r>
              <a:rPr lang="en-US" sz="1176" b="1" kern="0" dirty="0">
                <a:solidFill>
                  <a:srgbClr val="505050"/>
                </a:solidFill>
              </a:rPr>
              <a:t>App/Dev Security </a:t>
            </a:r>
            <a:r>
              <a:rPr lang="en-US" sz="1176" kern="0" dirty="0">
                <a:solidFill>
                  <a:srgbClr val="505050"/>
                </a:solidFill>
              </a:rPr>
              <a:t>– Secure your development practices and digital transformation components</a:t>
            </a:r>
          </a:p>
        </p:txBody>
      </p:sp>
    </p:spTree>
    <p:extLst>
      <p:ext uri="{BB962C8B-B14F-4D97-AF65-F5344CB8AC3E}">
        <p14:creationId xmlns:p14="http://schemas.microsoft.com/office/powerpoint/2010/main" val="129341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TwC template_16x9_2013_01">
  <a:themeElements>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lackHat 2013_v8.pptx" id="{D967BCF9-D583-488A-9534-D1B547FFC7E5}" vid="{D35349D0-E478-455F-805D-97B0D6D990CA}"/>
    </a:ext>
  </a:extLst>
</a:theme>
</file>

<file path=ppt/theme/theme11.xml><?xml version="1.0" encoding="utf-8"?>
<a:theme xmlns:a="http://schemas.openxmlformats.org/drawingml/2006/main" name="5_7-30269_Server &amp; Tools Business_16x9">
  <a:themeElements>
    <a:clrScheme name="00B294">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12.xml><?xml version="1.0" encoding="utf-8"?>
<a:theme xmlns:a="http://schemas.openxmlformats.org/drawingml/2006/main" name="7-30269_Server &amp; Tools Business_16x9">
  <a:themeElements>
    <a:clrScheme name="00B294">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13.xml><?xml version="1.0" encoding="utf-8"?>
<a:theme xmlns:a="http://schemas.openxmlformats.org/drawingml/2006/main" name="2_MSVID_White_16x9_2012-08-18">
  <a:themeElements>
    <a:clrScheme name="Custom 5">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7F7F7F"/>
      </a:hlink>
      <a:folHlink>
        <a:srgbClr val="7F7F7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14.xml><?xml version="1.0" encoding="utf-8"?>
<a:theme xmlns:a="http://schemas.openxmlformats.org/drawingml/2006/main" name="1_WHITE TEMPLATE">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1.potx" id="{0EA7D435-389B-4196-94AA-45AC5F75885B}" vid="{34C47BA8-776F-4F5D-958E-FBDD8AA42ECA}"/>
    </a:ext>
  </a:extLst>
</a:theme>
</file>

<file path=ppt/theme/theme15.xml><?xml version="1.0" encoding="utf-8"?>
<a:theme xmlns:a="http://schemas.openxmlformats.org/drawingml/2006/main" name="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16.xml><?xml version="1.0" encoding="utf-8"?>
<a:theme xmlns:a="http://schemas.openxmlformats.org/drawingml/2006/main" name="2_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17.xml><?xml version="1.0" encoding="utf-8"?>
<a:theme xmlns:a="http://schemas.openxmlformats.org/drawingml/2006/main" name="3_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18.xml><?xml version="1.0" encoding="utf-8"?>
<a:theme xmlns:a="http://schemas.openxmlformats.org/drawingml/2006/main" name="5_5-30055_Office Template 2012 - 16x9 - White Background">
  <a:themeElements>
    <a:clrScheme name="Office Summit Template">
      <a:dk1>
        <a:srgbClr val="000000"/>
      </a:dk1>
      <a:lt1>
        <a:srgbClr val="FFFFFF"/>
      </a:lt1>
      <a:dk2>
        <a:srgbClr val="0072C6"/>
      </a:dk2>
      <a:lt2>
        <a:srgbClr val="F2F2F2"/>
      </a:lt2>
      <a:accent1>
        <a:srgbClr val="0072C6"/>
      </a:accent1>
      <a:accent2>
        <a:srgbClr val="DC3C00"/>
      </a:accent2>
      <a:accent3>
        <a:srgbClr val="007233"/>
      </a:accent3>
      <a:accent4>
        <a:srgbClr val="DD5900"/>
      </a:accent4>
      <a:accent5>
        <a:srgbClr val="68217A"/>
      </a:accent5>
      <a:accent6>
        <a:srgbClr val="008272"/>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19.xml><?xml version="1.0" encoding="utf-8"?>
<a:theme xmlns:a="http://schemas.openxmlformats.org/drawingml/2006/main" name="2_WHITE TEMPLATE">
  <a:themeElements>
    <a:clrScheme name="Custom 6">
      <a:dk1>
        <a:srgbClr val="505050"/>
      </a:dk1>
      <a:lt1>
        <a:srgbClr val="FFFFFF"/>
      </a:lt1>
      <a:dk2>
        <a:srgbClr val="002050"/>
      </a:dk2>
      <a:lt2>
        <a:srgbClr val="00BCF2"/>
      </a:lt2>
      <a:accent1>
        <a:srgbClr val="008272"/>
      </a:accent1>
      <a:accent2>
        <a:srgbClr val="0078D7"/>
      </a:accent2>
      <a:accent3>
        <a:srgbClr val="5C2D91"/>
      </a:accent3>
      <a:accent4>
        <a:srgbClr val="107C10"/>
      </a:accent4>
      <a:accent5>
        <a:srgbClr val="B4009E"/>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 Business_BLUE_1" id="{5F55DDFD-517B-456E-9DA0-1901618FBA38}" vid="{1CEFCF73-EB2A-45D7-B34D-3D83F94B6F23}"/>
    </a:ext>
  </a:extLst>
</a:theme>
</file>

<file path=ppt/theme/theme2.xml><?xml version="1.0" encoding="utf-8"?>
<a:theme xmlns:a="http://schemas.openxmlformats.org/drawingml/2006/main" name="TwC template_16x9_2013_01">
  <a:themeElements>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lackHat 2013_v8.pptx" id="{D967BCF9-D583-488A-9534-D1B547FFC7E5}" vid="{D35349D0-E478-455F-805D-97B0D6D990C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wC template_16x9_2013_01">
  <a:themeElements>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lackHat 2013_v8.pptx" id="{D967BCF9-D583-488A-9534-D1B547FFC7E5}" vid="{D35349D0-E478-455F-805D-97B0D6D990CA}"/>
    </a:ext>
  </a:extLst>
</a:theme>
</file>

<file path=ppt/theme/theme4.xml><?xml version="1.0" encoding="utf-8"?>
<a:theme xmlns:a="http://schemas.openxmlformats.org/drawingml/2006/main" name="2_Server and Cloud 2013">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5.xml><?xml version="1.0" encoding="utf-8"?>
<a:theme xmlns:a="http://schemas.openxmlformats.org/drawingml/2006/main" name="2_TwC template_16x9_2013_01">
  <a:themeElements>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lackHat 2013_v8.pptx" id="{D967BCF9-D583-488A-9534-D1B547FFC7E5}" vid="{D35349D0-E478-455F-805D-97B0D6D990CA}"/>
    </a:ext>
  </a:extLst>
</a:theme>
</file>

<file path=ppt/theme/theme6.xml><?xml version="1.0" encoding="utf-8"?>
<a:theme xmlns:a="http://schemas.openxmlformats.org/drawingml/2006/main" name="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7.xml><?xml version="1.0" encoding="utf-8"?>
<a:theme xmlns:a="http://schemas.openxmlformats.org/drawingml/2006/main" name="WHITE TEMPLATE">
  <a:themeElements>
    <a:clrScheme name="Custom 1">
      <a:dk1>
        <a:srgbClr val="505050"/>
      </a:dk1>
      <a:lt1>
        <a:srgbClr val="FFFFFF"/>
      </a:lt1>
      <a:dk2>
        <a:srgbClr val="0078D7"/>
      </a:dk2>
      <a:lt2>
        <a:srgbClr val="505050"/>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4F09737C-ADEF-4314-AB56-4A518DF7B933}" vid="{87A94877-8473-4FD7-A13A-DB9D3F7775DC}"/>
    </a:ext>
  </a:extLst>
</a:theme>
</file>

<file path=ppt/theme/theme8.xml><?xml version="1.0" encoding="utf-8"?>
<a:theme xmlns:a="http://schemas.openxmlformats.org/drawingml/2006/main" name="5-50010_PRISM_FY17_Keynote_Template">
  <a:themeElements>
    <a:clrScheme name="PRISM FY17">
      <a:dk1>
        <a:srgbClr val="505050"/>
      </a:dk1>
      <a:lt1>
        <a:srgbClr val="FFFFFF"/>
      </a:lt1>
      <a:dk2>
        <a:srgbClr val="002050"/>
      </a:dk2>
      <a:lt2>
        <a:srgbClr val="EAEAEA"/>
      </a:lt2>
      <a:accent1>
        <a:srgbClr val="002050"/>
      </a:accent1>
      <a:accent2>
        <a:srgbClr val="0078D7"/>
      </a:accent2>
      <a:accent3>
        <a:srgbClr val="008A00"/>
      </a:accent3>
      <a:accent4>
        <a:srgbClr val="00188F"/>
      </a:accent4>
      <a:accent5>
        <a:srgbClr val="5C2D91"/>
      </a:accent5>
      <a:accent6>
        <a:srgbClr val="B4009E"/>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ISM_FY17_Breakout_16x9_Template" id="{5CF8BE68-BFAF-49C8-B469-7FBDEE1E42C5}" vid="{68B7E0C4-FA1D-4F65-A8E0-43DB945FFC42}"/>
    </a:ext>
  </a:extLst>
</a:theme>
</file>

<file path=ppt/theme/theme9.xml><?xml version="1.0" encoding="utf-8"?>
<a:theme xmlns:a="http://schemas.openxmlformats.org/drawingml/2006/main" name="3_TwC template_16x9_2013_01">
  <a:themeElements>
    <a:clrScheme name="Custom 89">
      <a:dk1>
        <a:srgbClr val="000000"/>
      </a:dk1>
      <a:lt1>
        <a:srgbClr val="FFFFFF"/>
      </a:lt1>
      <a:dk2>
        <a:srgbClr val="505050"/>
      </a:dk2>
      <a:lt2>
        <a:srgbClr val="00BCF2"/>
      </a:lt2>
      <a:accent1>
        <a:srgbClr val="002050"/>
      </a:accent1>
      <a:accent2>
        <a:srgbClr val="009E49"/>
      </a:accent2>
      <a:accent3>
        <a:srgbClr val="00B294"/>
      </a:accent3>
      <a:accent4>
        <a:srgbClr val="0072C6"/>
      </a:accent4>
      <a:accent5>
        <a:srgbClr val="4668C5"/>
      </a:accent5>
      <a:accent6>
        <a:srgbClr val="00D8CC"/>
      </a:accent6>
      <a:hlink>
        <a:srgbClr val="00B294"/>
      </a:hlink>
      <a:folHlink>
        <a:srgbClr val="00D8C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lackHat 2013_v8.pptx" id="{D967BCF9-D583-488A-9534-D1B547FFC7E5}" vid="{D35349D0-E478-455F-805D-97B0D6D990CA}"/>
    </a:ext>
  </a:extLst>
</a:theme>
</file>

<file path=ppt/theme/themeOverride1.xml><?xml version="1.0" encoding="utf-8"?>
<a:themeOverride xmlns:a="http://schemas.openxmlformats.org/drawingml/2006/main">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da25d72-4233-489b-90c3-58b126108033">
      <UserInfo>
        <DisplayName>Colin Brown</DisplayName>
        <AccountId>110</AccountId>
        <AccountType/>
      </UserInfo>
      <UserInfo>
        <DisplayName>John Thomas</DisplayName>
        <AccountId>80</AccountId>
        <AccountType/>
      </UserInfo>
      <UserInfo>
        <DisplayName>David Tredwell</DisplayName>
        <AccountId>111</AccountId>
        <AccountType/>
      </UserInfo>
      <UserInfo>
        <DisplayName>Patrick Arnold</DisplayName>
        <AccountId>16</AccountId>
        <AccountType/>
      </UserInfo>
      <UserInfo>
        <DisplayName>Paul Lo (SERVICES)</DisplayName>
        <AccountId>112</AccountId>
        <AccountType/>
      </UserInfo>
      <UserInfo>
        <DisplayName>Simon Gardiner (ECG)</DisplayName>
        <AccountId>113</AccountId>
        <AccountType/>
      </UserInfo>
      <UserInfo>
        <DisplayName>Keith Rouser</DisplayName>
        <AccountId>123</AccountId>
        <AccountType/>
      </UserInfo>
      <UserInfo>
        <DisplayName>Ken Malcolmson</DisplayName>
        <AccountId>68</AccountId>
        <AccountType/>
      </UserInfo>
      <UserInfo>
        <DisplayName>Chris Jackson</DisplayName>
        <AccountId>157</AccountId>
        <AccountType/>
      </UserInfo>
      <UserInfo>
        <DisplayName>Ann Johnson</DisplayName>
        <AccountId>158</AccountId>
        <AccountType/>
      </UserInfo>
      <UserInfo>
        <DisplayName>Mark Simos</DisplayName>
        <AccountId>12</AccountId>
        <AccountType/>
      </UserInfo>
      <UserInfo>
        <DisplayName>Shilpa Bratt (CELA)</DisplayName>
        <AccountId>167</AccountId>
        <AccountType/>
      </UserInfo>
      <UserInfo>
        <DisplayName>Jon Wall</DisplayName>
        <AccountId>176</AccountId>
        <AccountType/>
      </UserInfo>
      <UserInfo>
        <DisplayName>Elie Geagea</DisplayName>
        <AccountId>180</AccountId>
        <AccountType/>
      </UserInfo>
      <UserInfo>
        <DisplayName>Oguzhan Filizlibay (OZ)</DisplayName>
        <AccountId>181</AccountId>
        <AccountType/>
      </UserInfo>
      <UserInfo>
        <DisplayName>Eric Olson</DisplayName>
        <AccountId>182</AccountId>
        <AccountType/>
      </UserInfo>
      <UserInfo>
        <DisplayName>Jessica Payne</DisplayName>
        <AccountId>94</AccountId>
        <AccountType/>
      </UserInfo>
      <UserInfo>
        <DisplayName>Jim Moeller</DisplayName>
        <AccountId>49</AccountId>
        <AccountType/>
      </UserInfo>
      <UserInfo>
        <DisplayName>William Dixon (MCS)</DisplayName>
        <AccountId>183</AccountId>
        <AccountType/>
      </UserInfo>
      <UserInfo>
        <DisplayName>Tara Larson</DisplayName>
        <AccountId>78</AccountId>
        <AccountType/>
      </UserInfo>
    </SharedWithUsers>
    <LastSharedByUser xmlns="e9b361ee-90b0-4d57-9816-00000b45ab91">mas@microsoft.com</LastSharedByUser>
    <LastSharedByTime xmlns="e9b361ee-90b0-4d57-9816-00000b45ab91">2016-08-23T22:23:33+00:00</LastSharedByTim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9B902717F4AA479F54870DE343BEE4" ma:contentTypeVersion="4" ma:contentTypeDescription="Create a new document." ma:contentTypeScope="" ma:versionID="ac390e5bb3f240ba89ba7392fa6342fe">
  <xsd:schema xmlns:xsd="http://www.w3.org/2001/XMLSchema" xmlns:xs="http://www.w3.org/2001/XMLSchema" xmlns:p="http://schemas.microsoft.com/office/2006/metadata/properties" xmlns:ns2="4da25d72-4233-489b-90c3-58b126108033" xmlns:ns3="e9b361ee-90b0-4d57-9816-00000b45ab91" targetNamespace="http://schemas.microsoft.com/office/2006/metadata/properties" ma:root="true" ma:fieldsID="bbb7968b473bcb89f3a50013817b10c7" ns2:_="" ns3:_="">
    <xsd:import namespace="4da25d72-4233-489b-90c3-58b126108033"/>
    <xsd:import namespace="e9b361ee-90b0-4d57-9816-00000b45ab91"/>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a25d72-4233-489b-90c3-58b12610803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b361ee-90b0-4d57-9816-00000b45ab91"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EF5B79-CC76-491B-9DBA-139827E65837}">
  <ds:schemaRefs>
    <ds:schemaRef ds:uri="http://purl.org/dc/elements/1.1/"/>
    <ds:schemaRef ds:uri="http://schemas.microsoft.com/office/2006/metadata/properties"/>
    <ds:schemaRef ds:uri="http://purl.org/dc/terms/"/>
    <ds:schemaRef ds:uri="http://schemas.openxmlformats.org/package/2006/metadata/core-properties"/>
    <ds:schemaRef ds:uri="e9b361ee-90b0-4d57-9816-00000b45ab91"/>
    <ds:schemaRef ds:uri="http://schemas.microsoft.com/office/2006/documentManagement/types"/>
    <ds:schemaRef ds:uri="http://schemas.microsoft.com/office/infopath/2007/PartnerControls"/>
    <ds:schemaRef ds:uri="4da25d72-4233-489b-90c3-58b126108033"/>
    <ds:schemaRef ds:uri="http://www.w3.org/XML/1998/namespace"/>
    <ds:schemaRef ds:uri="http://purl.org/dc/dcmitype/"/>
  </ds:schemaRefs>
</ds:datastoreItem>
</file>

<file path=customXml/itemProps2.xml><?xml version="1.0" encoding="utf-8"?>
<ds:datastoreItem xmlns:ds="http://schemas.openxmlformats.org/officeDocument/2006/customXml" ds:itemID="{30A06548-3462-4932-9342-46480E4877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a25d72-4233-489b-90c3-58b126108033"/>
    <ds:schemaRef ds:uri="e9b361ee-90b0-4d57-9816-00000b45ab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F778C8-1DF5-4370-83CA-4FA03996FE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49052</TotalTime>
  <Words>2375</Words>
  <Application>Microsoft Office PowerPoint</Application>
  <PresentationFormat>Widescreen</PresentationFormat>
  <Paragraphs>450</Paragraphs>
  <Slides>25</Slides>
  <Notes>17</Notes>
  <HiddenSlides>1</HiddenSlides>
  <MMClips>0</MMClips>
  <ScaleCrop>false</ScaleCrop>
  <HeadingPairs>
    <vt:vector size="8" baseType="variant">
      <vt:variant>
        <vt:lpstr>Fonts Used</vt:lpstr>
      </vt:variant>
      <vt:variant>
        <vt:i4>17</vt:i4>
      </vt:variant>
      <vt:variant>
        <vt:lpstr>Theme</vt:lpstr>
      </vt:variant>
      <vt:variant>
        <vt:i4>19</vt:i4>
      </vt:variant>
      <vt:variant>
        <vt:lpstr>Embedded OLE Servers</vt:lpstr>
      </vt:variant>
      <vt:variant>
        <vt:i4>2</vt:i4>
      </vt:variant>
      <vt:variant>
        <vt:lpstr>Slide Titles</vt:lpstr>
      </vt:variant>
      <vt:variant>
        <vt:i4>25</vt:i4>
      </vt:variant>
    </vt:vector>
  </HeadingPairs>
  <TitlesOfParts>
    <vt:vector size="63" baseType="lpstr">
      <vt:lpstr>ＭＳ Ｐゴシック</vt:lpstr>
      <vt:lpstr>Arial</vt:lpstr>
      <vt:lpstr>Calibri</vt:lpstr>
      <vt:lpstr>Calibri Light</vt:lpstr>
      <vt:lpstr>Consolas</vt:lpstr>
      <vt:lpstr>Segoe</vt:lpstr>
      <vt:lpstr>Segoe Light</vt:lpstr>
      <vt:lpstr>Segoe Pro Light</vt:lpstr>
      <vt:lpstr>Segoe Semibold</vt:lpstr>
      <vt:lpstr>Segoe UI</vt:lpstr>
      <vt:lpstr>Segoe UI Black</vt:lpstr>
      <vt:lpstr>Segoe UI Light</vt:lpstr>
      <vt:lpstr>Segoe UI Semibold</vt:lpstr>
      <vt:lpstr>Segoe UI Semilight</vt:lpstr>
      <vt:lpstr>Times New Roman</vt:lpstr>
      <vt:lpstr>TitilliumText25L</vt:lpstr>
      <vt:lpstr>Wingdings</vt:lpstr>
      <vt:lpstr>3_Office Theme</vt:lpstr>
      <vt:lpstr>TwC template_16x9_2013_01</vt:lpstr>
      <vt:lpstr>1_TwC template_16x9_2013_01</vt:lpstr>
      <vt:lpstr>2_Server and Cloud 2013</vt:lpstr>
      <vt:lpstr>2_TwC template_16x9_2013_01</vt:lpstr>
      <vt:lpstr>Metro Template Colored Titles Segoe UI 16x9</vt:lpstr>
      <vt:lpstr>WHITE TEMPLATE</vt:lpstr>
      <vt:lpstr>5-50010_PRISM_FY17_Keynote_Template</vt:lpstr>
      <vt:lpstr>3_TwC template_16x9_2013_01</vt:lpstr>
      <vt:lpstr>4_TwC template_16x9_2013_01</vt:lpstr>
      <vt:lpstr>5_7-30269_Server &amp; Tools Business_16x9</vt:lpstr>
      <vt:lpstr>7-30269_Server &amp; Tools Business_16x9</vt:lpstr>
      <vt:lpstr>2_MSVID_White_16x9_2012-08-18</vt:lpstr>
      <vt:lpstr>1_WHITE TEMPLATE</vt:lpstr>
      <vt:lpstr>LIGHT COLOR TEMPLATE</vt:lpstr>
      <vt:lpstr>2_LIGHT COLOR TEMPLATE</vt:lpstr>
      <vt:lpstr>3_LIGHT COLOR TEMPLATE</vt:lpstr>
      <vt:lpstr>5_5-30055_Office Template 2012 - 16x9 - White Background</vt:lpstr>
      <vt:lpstr>2_WHITE TEMPLATE</vt:lpstr>
      <vt:lpstr>think-cell Slide</vt:lpstr>
      <vt:lpstr>Visio</vt:lpstr>
      <vt:lpstr>PowerPoint Presentation</vt:lpstr>
      <vt:lpstr>PowerPoint Presentation</vt:lpstr>
      <vt:lpstr>PowerPoint Presentation</vt:lpstr>
      <vt:lpstr>PowerPoint Presentation</vt:lpstr>
      <vt:lpstr>PowerPoint Presentation</vt:lpstr>
      <vt:lpstr>Can’t Stop Every Attack, But Can Rapidly Raise Attacker Cost</vt:lpstr>
      <vt:lpstr>PowerPoint Presentation</vt:lpstr>
      <vt:lpstr>PowerPoint Presentation</vt:lpstr>
      <vt:lpstr>PowerPoint Presentation</vt:lpstr>
      <vt:lpstr>PowerPoint Presentation</vt:lpstr>
      <vt:lpstr>PowerPoint Presentation</vt:lpstr>
      <vt:lpstr>These practices are still important</vt:lpstr>
      <vt:lpstr>Protecting Active Directory and Admin privileges </vt:lpstr>
      <vt:lpstr>Physical PAW, Productivity VM</vt:lpstr>
      <vt:lpstr>Protecting Active Directory and Admin privileges </vt:lpstr>
      <vt:lpstr>Privilege Vaulting</vt:lpstr>
      <vt:lpstr>Protecting Active Directory and Admin privileges </vt:lpstr>
      <vt:lpstr>Privileged Access</vt:lpstr>
      <vt:lpstr>PowerPoint Presentation</vt:lpstr>
      <vt:lpstr>PowerPoint Presentation</vt:lpstr>
      <vt:lpstr>PowerPoint Presentation</vt:lpstr>
      <vt:lpstr>PowerPoint Presentation</vt:lpstr>
      <vt:lpstr>Securing Devices Roadmap</vt:lpstr>
      <vt:lpstr>Security @ Microsoft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Bundle Proposal for feedback</dc:title>
  <dc:creator>Mark Simos</dc:creator>
  <cp:lastModifiedBy>Aidan Clifford (Adecco Personnel Limited)</cp:lastModifiedBy>
  <cp:revision>987</cp:revision>
  <dcterms:created xsi:type="dcterms:W3CDTF">2016-03-17T00:43:16Z</dcterms:created>
  <dcterms:modified xsi:type="dcterms:W3CDTF">2016-10-27T04:10:23Z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0x010100409B902717F4AA479F54870DE343BEE4</vt:lpwstr>
  </property>
</Properties>
</file>