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22"/>
  </p:notesMasterIdLst>
  <p:handoutMasterIdLst>
    <p:handoutMasterId r:id="rId23"/>
  </p:handoutMasterIdLst>
  <p:sldIdLst>
    <p:sldId id="1408" r:id="rId2"/>
    <p:sldId id="1411" r:id="rId3"/>
    <p:sldId id="1412" r:id="rId4"/>
    <p:sldId id="1413" r:id="rId5"/>
    <p:sldId id="1414" r:id="rId6"/>
    <p:sldId id="1415" r:id="rId7"/>
    <p:sldId id="1364" r:id="rId8"/>
    <p:sldId id="1419" r:id="rId9"/>
    <p:sldId id="1421" r:id="rId10"/>
    <p:sldId id="1422" r:id="rId11"/>
    <p:sldId id="1423" r:id="rId12"/>
    <p:sldId id="1427" r:id="rId13"/>
    <p:sldId id="1429" r:id="rId14"/>
    <p:sldId id="1431" r:id="rId15"/>
    <p:sldId id="1428" r:id="rId16"/>
    <p:sldId id="1432" r:id="rId17"/>
    <p:sldId id="1435" r:id="rId18"/>
    <p:sldId id="1326" r:id="rId19"/>
    <p:sldId id="1434" r:id="rId20"/>
    <p:sldId id="1418" r:id="rId2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3"/>
            <p14:sldId id="1414"/>
            <p14:sldId id="1415"/>
            <p14:sldId id="1364"/>
            <p14:sldId id="1419"/>
            <p14:sldId id="1421"/>
            <p14:sldId id="1422"/>
            <p14:sldId id="1423"/>
            <p14:sldId id="1427"/>
            <p14:sldId id="1429"/>
            <p14:sldId id="1431"/>
            <p14:sldId id="1428"/>
            <p14:sldId id="1432"/>
            <p14:sldId id="1435"/>
            <p14:sldId id="1326"/>
            <p14:sldId id="1434"/>
            <p14:sldId id="14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55405" autoAdjust="0"/>
  </p:normalViewPr>
  <p:slideViewPr>
    <p:cSldViewPr>
      <p:cViewPr varScale="1">
        <p:scale>
          <a:sx n="58" d="100"/>
          <a:sy n="58" d="100"/>
        </p:scale>
        <p:origin x="15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5C9CB-E98F-4181-828C-146E23E9AD1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712071F-B007-4875-84B4-535FA3AC27AE}">
      <dgm:prSet phldrT="[Text]"/>
      <dgm:spPr/>
      <dgm:t>
        <a:bodyPr/>
        <a:lstStyle/>
        <a:p>
          <a:r>
            <a:rPr lang="en-US" dirty="0"/>
            <a:t>Data steward updates metadata</a:t>
          </a:r>
        </a:p>
      </dgm:t>
    </dgm:pt>
    <dgm:pt modelId="{997B24A1-78D5-4A66-8B4F-2522CF610E1A}" type="parTrans" cxnId="{75285C77-0A1B-43D4-8D36-CBF13A5FC53B}">
      <dgm:prSet/>
      <dgm:spPr/>
      <dgm:t>
        <a:bodyPr/>
        <a:lstStyle/>
        <a:p>
          <a:endParaRPr lang="en-US"/>
        </a:p>
      </dgm:t>
    </dgm:pt>
    <dgm:pt modelId="{3FE38BFF-EA42-4181-BE0D-80B3C1D31A84}" type="sibTrans" cxnId="{75285C77-0A1B-43D4-8D36-CBF13A5FC53B}">
      <dgm:prSet/>
      <dgm:spPr/>
      <dgm:t>
        <a:bodyPr/>
        <a:lstStyle/>
        <a:p>
          <a:endParaRPr lang="en-US"/>
        </a:p>
      </dgm:t>
    </dgm:pt>
    <dgm:pt modelId="{26CCF5B3-5D13-495B-BB1F-AE3D6B311E8A}">
      <dgm:prSet phldrT="[Text]"/>
      <dgm:spPr>
        <a:solidFill>
          <a:schemeClr val="accent2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Build </a:t>
          </a:r>
          <a:r>
            <a:rPr lang="en-US" dirty="0" err="1"/>
            <a:t>Biml</a:t>
          </a:r>
          <a:r>
            <a:rPr lang="en-US" dirty="0"/>
            <a:t> (Scheduled)</a:t>
          </a:r>
        </a:p>
      </dgm:t>
    </dgm:pt>
    <dgm:pt modelId="{A08BD340-3D93-4C95-A582-CDDBAE4E2DBE}" type="parTrans" cxnId="{F5AFDABB-A7C9-406E-9892-3AE147B5A0F0}">
      <dgm:prSet/>
      <dgm:spPr/>
      <dgm:t>
        <a:bodyPr/>
        <a:lstStyle/>
        <a:p>
          <a:endParaRPr lang="en-US"/>
        </a:p>
      </dgm:t>
    </dgm:pt>
    <dgm:pt modelId="{1B793BE9-C9A2-4E1F-A5A0-DBF2C5BCECE2}" type="sibTrans" cxnId="{F5AFDABB-A7C9-406E-9892-3AE147B5A0F0}">
      <dgm:prSet/>
      <dgm:spPr/>
      <dgm:t>
        <a:bodyPr/>
        <a:lstStyle/>
        <a:p>
          <a:endParaRPr lang="en-US"/>
        </a:p>
      </dgm:t>
    </dgm:pt>
    <dgm:pt modelId="{C8534A66-6362-4121-BB78-DFE6B05DC4C7}">
      <dgm:prSet phldrT="[Text]"/>
      <dgm:spPr/>
      <dgm:t>
        <a:bodyPr/>
        <a:lstStyle/>
        <a:p>
          <a:r>
            <a:rPr lang="en-US" dirty="0"/>
            <a:t>Unit Test (SSIS)</a:t>
          </a:r>
        </a:p>
      </dgm:t>
    </dgm:pt>
    <dgm:pt modelId="{8E4CBF75-2E42-4326-B430-BEFEA968EDE0}" type="parTrans" cxnId="{A7AB2EBC-41C8-4F1E-8CEE-D917AF9ED3A0}">
      <dgm:prSet/>
      <dgm:spPr/>
      <dgm:t>
        <a:bodyPr/>
        <a:lstStyle/>
        <a:p>
          <a:endParaRPr lang="en-US"/>
        </a:p>
      </dgm:t>
    </dgm:pt>
    <dgm:pt modelId="{39242C13-F743-4989-9E83-DEEB2E9F6FF2}" type="sibTrans" cxnId="{A7AB2EBC-41C8-4F1E-8CEE-D917AF9ED3A0}">
      <dgm:prSet/>
      <dgm:spPr/>
      <dgm:t>
        <a:bodyPr/>
        <a:lstStyle/>
        <a:p>
          <a:endParaRPr lang="en-US"/>
        </a:p>
      </dgm:t>
    </dgm:pt>
    <dgm:pt modelId="{8EEC0313-21C2-4896-8888-9628A52C632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Schema Compare</a:t>
          </a:r>
        </a:p>
      </dgm:t>
    </dgm:pt>
    <dgm:pt modelId="{72E1B799-A891-4FF4-B24A-0953BC991F78}" type="parTrans" cxnId="{65BC1FA5-87AB-4073-AA54-44B6E5F45F8D}">
      <dgm:prSet/>
      <dgm:spPr/>
      <dgm:t>
        <a:bodyPr/>
        <a:lstStyle/>
        <a:p>
          <a:endParaRPr lang="en-US"/>
        </a:p>
      </dgm:t>
    </dgm:pt>
    <dgm:pt modelId="{7E081C0D-C72C-416C-A929-6EE10BAD42FC}" type="sibTrans" cxnId="{65BC1FA5-87AB-4073-AA54-44B6E5F45F8D}">
      <dgm:prSet/>
      <dgm:spPr/>
      <dgm:t>
        <a:bodyPr/>
        <a:lstStyle/>
        <a:p>
          <a:endParaRPr lang="en-US"/>
        </a:p>
      </dgm:t>
    </dgm:pt>
    <dgm:pt modelId="{290EB4ED-5CA3-4007-82C6-7E2E1DA9B7C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Run (SSIS)</a:t>
          </a:r>
        </a:p>
      </dgm:t>
    </dgm:pt>
    <dgm:pt modelId="{1AB52F5E-A542-409C-9C89-55C98B3A831D}" type="parTrans" cxnId="{D76341D5-1AF0-4CB9-A75B-115913BE6815}">
      <dgm:prSet/>
      <dgm:spPr/>
      <dgm:t>
        <a:bodyPr/>
        <a:lstStyle/>
        <a:p>
          <a:endParaRPr lang="en-US"/>
        </a:p>
      </dgm:t>
    </dgm:pt>
    <dgm:pt modelId="{B28C23A8-490B-4082-9650-E0AEA367E0D2}" type="sibTrans" cxnId="{D76341D5-1AF0-4CB9-A75B-115913BE6815}">
      <dgm:prSet/>
      <dgm:spPr/>
      <dgm:t>
        <a:bodyPr/>
        <a:lstStyle/>
        <a:p>
          <a:endParaRPr lang="en-US"/>
        </a:p>
      </dgm:t>
    </dgm:pt>
    <dgm:pt modelId="{2908A1B0-4603-45DD-BA91-BC68AE764137}">
      <dgm:prSet phldrT="[Text]"/>
      <dgm:spPr/>
      <dgm:t>
        <a:bodyPr/>
        <a:lstStyle/>
        <a:p>
          <a:r>
            <a:rPr lang="en-US" dirty="0"/>
            <a:t>Deploy (Tables and SSIS)</a:t>
          </a:r>
        </a:p>
      </dgm:t>
    </dgm:pt>
    <dgm:pt modelId="{56D5E0B5-6290-4526-BB39-51C55FD8A4BE}" type="parTrans" cxnId="{C3BCC6B0-F970-4695-931F-03D07DA54E3A}">
      <dgm:prSet/>
      <dgm:spPr/>
      <dgm:t>
        <a:bodyPr/>
        <a:lstStyle/>
        <a:p>
          <a:endParaRPr lang="en-US"/>
        </a:p>
      </dgm:t>
    </dgm:pt>
    <dgm:pt modelId="{A3FD7316-0F9B-4B29-BD63-96E6218786E3}" type="sibTrans" cxnId="{C3BCC6B0-F970-4695-931F-03D07DA54E3A}">
      <dgm:prSet/>
      <dgm:spPr/>
      <dgm:t>
        <a:bodyPr/>
        <a:lstStyle/>
        <a:p>
          <a:endParaRPr lang="en-US"/>
        </a:p>
      </dgm:t>
    </dgm:pt>
    <dgm:pt modelId="{12DF84A8-19B8-4623-A69D-C5FF19FE9207}" type="pres">
      <dgm:prSet presAssocID="{0C95C9CB-E98F-4181-828C-146E23E9AD13}" presName="compositeShape" presStyleCnt="0">
        <dgm:presLayoutVars>
          <dgm:chMax val="7"/>
          <dgm:dir/>
          <dgm:resizeHandles val="exact"/>
        </dgm:presLayoutVars>
      </dgm:prSet>
      <dgm:spPr/>
    </dgm:pt>
    <dgm:pt modelId="{542BFBBE-53FC-427B-8506-4484A3BC9BBD}" type="pres">
      <dgm:prSet presAssocID="{0C95C9CB-E98F-4181-828C-146E23E9AD13}" presName="wedge1" presStyleLbl="node1" presStyleIdx="0" presStyleCnt="6"/>
      <dgm:spPr/>
    </dgm:pt>
    <dgm:pt modelId="{27052AF6-70D4-4432-900B-A0EB4995BCED}" type="pres">
      <dgm:prSet presAssocID="{0C95C9CB-E98F-4181-828C-146E23E9AD13}" presName="dummy1a" presStyleCnt="0"/>
      <dgm:spPr/>
    </dgm:pt>
    <dgm:pt modelId="{749E73BB-BE2B-409F-A2A8-C03B098C4F12}" type="pres">
      <dgm:prSet presAssocID="{0C95C9CB-E98F-4181-828C-146E23E9AD13}" presName="dummy1b" presStyleCnt="0"/>
      <dgm:spPr/>
    </dgm:pt>
    <dgm:pt modelId="{0E31E5B6-0751-4C52-BDCF-7C948BC83C9B}" type="pres">
      <dgm:prSet presAssocID="{0C95C9CB-E98F-4181-828C-146E23E9AD1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6063E47-E5AD-4108-9E4E-E718C64E6461}" type="pres">
      <dgm:prSet presAssocID="{0C95C9CB-E98F-4181-828C-146E23E9AD13}" presName="wedge2" presStyleLbl="node1" presStyleIdx="1" presStyleCnt="6"/>
      <dgm:spPr/>
    </dgm:pt>
    <dgm:pt modelId="{CEFD5D72-0E6D-4F8F-A245-36A071BF2010}" type="pres">
      <dgm:prSet presAssocID="{0C95C9CB-E98F-4181-828C-146E23E9AD13}" presName="dummy2a" presStyleCnt="0"/>
      <dgm:spPr/>
    </dgm:pt>
    <dgm:pt modelId="{58F497D2-5450-4C43-A013-6C2F3DC3D01F}" type="pres">
      <dgm:prSet presAssocID="{0C95C9CB-E98F-4181-828C-146E23E9AD13}" presName="dummy2b" presStyleCnt="0"/>
      <dgm:spPr/>
    </dgm:pt>
    <dgm:pt modelId="{1041B074-042E-4B41-91CE-966CDC444738}" type="pres">
      <dgm:prSet presAssocID="{0C95C9CB-E98F-4181-828C-146E23E9AD1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1836254-54A1-48F2-BDAE-CC5693B0824A}" type="pres">
      <dgm:prSet presAssocID="{0C95C9CB-E98F-4181-828C-146E23E9AD13}" presName="wedge3" presStyleLbl="node1" presStyleIdx="2" presStyleCnt="6"/>
      <dgm:spPr/>
    </dgm:pt>
    <dgm:pt modelId="{97C3E54C-3816-47D9-BA8D-1C5CC9717C41}" type="pres">
      <dgm:prSet presAssocID="{0C95C9CB-E98F-4181-828C-146E23E9AD13}" presName="dummy3a" presStyleCnt="0"/>
      <dgm:spPr/>
    </dgm:pt>
    <dgm:pt modelId="{D0369D61-1919-4637-91FA-717E82038A8E}" type="pres">
      <dgm:prSet presAssocID="{0C95C9CB-E98F-4181-828C-146E23E9AD13}" presName="dummy3b" presStyleCnt="0"/>
      <dgm:spPr/>
    </dgm:pt>
    <dgm:pt modelId="{915384AA-6EF5-4D2A-90F7-A9811A0B8FC6}" type="pres">
      <dgm:prSet presAssocID="{0C95C9CB-E98F-4181-828C-146E23E9AD1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EFBA17F-5895-48AC-8F58-7917DAB504E8}" type="pres">
      <dgm:prSet presAssocID="{0C95C9CB-E98F-4181-828C-146E23E9AD13}" presName="wedge4" presStyleLbl="node1" presStyleIdx="3" presStyleCnt="6"/>
      <dgm:spPr/>
    </dgm:pt>
    <dgm:pt modelId="{AEA70315-D052-40A5-920D-751412763B9B}" type="pres">
      <dgm:prSet presAssocID="{0C95C9CB-E98F-4181-828C-146E23E9AD13}" presName="dummy4a" presStyleCnt="0"/>
      <dgm:spPr/>
    </dgm:pt>
    <dgm:pt modelId="{FA37E457-D466-47EC-8D3C-532CA3048C88}" type="pres">
      <dgm:prSet presAssocID="{0C95C9CB-E98F-4181-828C-146E23E9AD13}" presName="dummy4b" presStyleCnt="0"/>
      <dgm:spPr/>
    </dgm:pt>
    <dgm:pt modelId="{EE2E4A4C-122D-4D8F-A5A9-ACE8C73FC9BF}" type="pres">
      <dgm:prSet presAssocID="{0C95C9CB-E98F-4181-828C-146E23E9AD1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439CEB5-3F42-43FD-BD7E-989E91C04EA3}" type="pres">
      <dgm:prSet presAssocID="{0C95C9CB-E98F-4181-828C-146E23E9AD13}" presName="wedge5" presStyleLbl="node1" presStyleIdx="4" presStyleCnt="6"/>
      <dgm:spPr/>
    </dgm:pt>
    <dgm:pt modelId="{C9C46FDE-DD27-453D-93FD-A0B4A1AF4FC1}" type="pres">
      <dgm:prSet presAssocID="{0C95C9CB-E98F-4181-828C-146E23E9AD13}" presName="dummy5a" presStyleCnt="0"/>
      <dgm:spPr/>
    </dgm:pt>
    <dgm:pt modelId="{1BC440F2-1B66-4348-9596-9605DA8ACD54}" type="pres">
      <dgm:prSet presAssocID="{0C95C9CB-E98F-4181-828C-146E23E9AD13}" presName="dummy5b" presStyleCnt="0"/>
      <dgm:spPr/>
    </dgm:pt>
    <dgm:pt modelId="{4EA64E4D-E237-46C4-931E-282CD99503B7}" type="pres">
      <dgm:prSet presAssocID="{0C95C9CB-E98F-4181-828C-146E23E9AD1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660AEE4-88EE-4654-9457-779A9A9E1F99}" type="pres">
      <dgm:prSet presAssocID="{0C95C9CB-E98F-4181-828C-146E23E9AD13}" presName="wedge6" presStyleLbl="node1" presStyleIdx="5" presStyleCnt="6"/>
      <dgm:spPr/>
    </dgm:pt>
    <dgm:pt modelId="{9BC0C0BD-B15D-4B3C-88D7-D76726519758}" type="pres">
      <dgm:prSet presAssocID="{0C95C9CB-E98F-4181-828C-146E23E9AD13}" presName="dummy6a" presStyleCnt="0"/>
      <dgm:spPr/>
    </dgm:pt>
    <dgm:pt modelId="{14063E6F-0135-40D8-A886-113C8775E7EA}" type="pres">
      <dgm:prSet presAssocID="{0C95C9CB-E98F-4181-828C-146E23E9AD13}" presName="dummy6b" presStyleCnt="0"/>
      <dgm:spPr/>
    </dgm:pt>
    <dgm:pt modelId="{E5BBD1D6-A790-4047-AA27-30AB6D4B26C5}" type="pres">
      <dgm:prSet presAssocID="{0C95C9CB-E98F-4181-828C-146E23E9AD1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B230A7F4-C4A7-4143-A89C-326F3B8EE2E1}" type="pres">
      <dgm:prSet presAssocID="{3FE38BFF-EA42-4181-BE0D-80B3C1D31A84}" presName="arrowWedge1" presStyleLbl="fgSibTrans2D1" presStyleIdx="0" presStyleCnt="6"/>
      <dgm:spPr/>
    </dgm:pt>
    <dgm:pt modelId="{A0210BB3-CBDF-4ECD-AD6F-BAC4470E8E92}" type="pres">
      <dgm:prSet presAssocID="{1B793BE9-C9A2-4E1F-A5A0-DBF2C5BCECE2}" presName="arrowWedge2" presStyleLbl="fgSibTrans2D1" presStyleIdx="1" presStyleCnt="6"/>
      <dgm:spPr/>
    </dgm:pt>
    <dgm:pt modelId="{14936249-A246-4AEE-996C-C62C961BEB5C}" type="pres">
      <dgm:prSet presAssocID="{39242C13-F743-4989-9E83-DEEB2E9F6FF2}" presName="arrowWedge3" presStyleLbl="fgSibTrans2D1" presStyleIdx="2" presStyleCnt="6"/>
      <dgm:spPr/>
    </dgm:pt>
    <dgm:pt modelId="{A066F234-2A8A-4455-920E-E061873A75AD}" type="pres">
      <dgm:prSet presAssocID="{7E081C0D-C72C-416C-A929-6EE10BAD42FC}" presName="arrowWedge4" presStyleLbl="fgSibTrans2D1" presStyleIdx="3" presStyleCnt="6"/>
      <dgm:spPr/>
    </dgm:pt>
    <dgm:pt modelId="{F99EE1F1-710A-4625-BDC5-93DF8D7EB242}" type="pres">
      <dgm:prSet presAssocID="{A3FD7316-0F9B-4B29-BD63-96E6218786E3}" presName="arrowWedge5" presStyleLbl="fgSibTrans2D1" presStyleIdx="4" presStyleCnt="6"/>
      <dgm:spPr/>
    </dgm:pt>
    <dgm:pt modelId="{64B6B918-FA11-4C40-9CA4-5A21E9A68588}" type="pres">
      <dgm:prSet presAssocID="{B28C23A8-490B-4082-9650-E0AEA367E0D2}" presName="arrowWedge6" presStyleLbl="fgSibTrans2D1" presStyleIdx="5" presStyleCnt="6"/>
      <dgm:spPr/>
    </dgm:pt>
  </dgm:ptLst>
  <dgm:cxnLst>
    <dgm:cxn modelId="{DBDFCDB6-4C25-440B-9080-5D4F73068E46}" type="presOf" srcId="{290EB4ED-5CA3-4007-82C6-7E2E1DA9B7C7}" destId="{E5BBD1D6-A790-4047-AA27-30AB6D4B26C5}" srcOrd="1" destOrd="0" presId="urn:microsoft.com/office/officeart/2005/8/layout/cycle8"/>
    <dgm:cxn modelId="{AB2CD190-5646-40B4-BB6D-1AAC691E89BA}" type="presOf" srcId="{8EEC0313-21C2-4896-8888-9628A52C632F}" destId="{EE2E4A4C-122D-4D8F-A5A9-ACE8C73FC9BF}" srcOrd="1" destOrd="0" presId="urn:microsoft.com/office/officeart/2005/8/layout/cycle8"/>
    <dgm:cxn modelId="{A7AB2EBC-41C8-4F1E-8CEE-D917AF9ED3A0}" srcId="{0C95C9CB-E98F-4181-828C-146E23E9AD13}" destId="{C8534A66-6362-4121-BB78-DFE6B05DC4C7}" srcOrd="2" destOrd="0" parTransId="{8E4CBF75-2E42-4326-B430-BEFEA968EDE0}" sibTransId="{39242C13-F743-4989-9E83-DEEB2E9F6FF2}"/>
    <dgm:cxn modelId="{7C329688-03D5-4BCE-9D96-AD66FE4D3993}" type="presOf" srcId="{8712071F-B007-4875-84B4-535FA3AC27AE}" destId="{542BFBBE-53FC-427B-8506-4484A3BC9BBD}" srcOrd="0" destOrd="0" presId="urn:microsoft.com/office/officeart/2005/8/layout/cycle8"/>
    <dgm:cxn modelId="{D76341D5-1AF0-4CB9-A75B-115913BE6815}" srcId="{0C95C9CB-E98F-4181-828C-146E23E9AD13}" destId="{290EB4ED-5CA3-4007-82C6-7E2E1DA9B7C7}" srcOrd="5" destOrd="0" parTransId="{1AB52F5E-A542-409C-9C89-55C98B3A831D}" sibTransId="{B28C23A8-490B-4082-9650-E0AEA367E0D2}"/>
    <dgm:cxn modelId="{F5AFDABB-A7C9-406E-9892-3AE147B5A0F0}" srcId="{0C95C9CB-E98F-4181-828C-146E23E9AD13}" destId="{26CCF5B3-5D13-495B-BB1F-AE3D6B311E8A}" srcOrd="1" destOrd="0" parTransId="{A08BD340-3D93-4C95-A582-CDDBAE4E2DBE}" sibTransId="{1B793BE9-C9A2-4E1F-A5A0-DBF2C5BCECE2}"/>
    <dgm:cxn modelId="{63B5ABE0-54BE-4E5D-AFF0-EE6C64B1C7B7}" type="presOf" srcId="{2908A1B0-4603-45DD-BA91-BC68AE764137}" destId="{B439CEB5-3F42-43FD-BD7E-989E91C04EA3}" srcOrd="0" destOrd="0" presId="urn:microsoft.com/office/officeart/2005/8/layout/cycle8"/>
    <dgm:cxn modelId="{D54FB631-132A-4FB9-8483-1D8DC23959A8}" type="presOf" srcId="{2908A1B0-4603-45DD-BA91-BC68AE764137}" destId="{4EA64E4D-E237-46C4-931E-282CD99503B7}" srcOrd="1" destOrd="0" presId="urn:microsoft.com/office/officeart/2005/8/layout/cycle8"/>
    <dgm:cxn modelId="{4CD59D50-D7B5-461B-8D79-24350C750B02}" type="presOf" srcId="{0C95C9CB-E98F-4181-828C-146E23E9AD13}" destId="{12DF84A8-19B8-4623-A69D-C5FF19FE9207}" srcOrd="0" destOrd="0" presId="urn:microsoft.com/office/officeart/2005/8/layout/cycle8"/>
    <dgm:cxn modelId="{543E2D88-3C03-4F8E-86D7-1486E7966927}" type="presOf" srcId="{8712071F-B007-4875-84B4-535FA3AC27AE}" destId="{0E31E5B6-0751-4C52-BDCF-7C948BC83C9B}" srcOrd="1" destOrd="0" presId="urn:microsoft.com/office/officeart/2005/8/layout/cycle8"/>
    <dgm:cxn modelId="{043247D9-345C-4094-A7D7-62ADC2832473}" type="presOf" srcId="{26CCF5B3-5D13-495B-BB1F-AE3D6B311E8A}" destId="{76063E47-E5AD-4108-9E4E-E718C64E6461}" srcOrd="0" destOrd="0" presId="urn:microsoft.com/office/officeart/2005/8/layout/cycle8"/>
    <dgm:cxn modelId="{603727DE-4DEC-4633-9963-FB1886FBBEEB}" type="presOf" srcId="{26CCF5B3-5D13-495B-BB1F-AE3D6B311E8A}" destId="{1041B074-042E-4B41-91CE-966CDC444738}" srcOrd="1" destOrd="0" presId="urn:microsoft.com/office/officeart/2005/8/layout/cycle8"/>
    <dgm:cxn modelId="{65BC1FA5-87AB-4073-AA54-44B6E5F45F8D}" srcId="{0C95C9CB-E98F-4181-828C-146E23E9AD13}" destId="{8EEC0313-21C2-4896-8888-9628A52C632F}" srcOrd="3" destOrd="0" parTransId="{72E1B799-A891-4FF4-B24A-0953BC991F78}" sibTransId="{7E081C0D-C72C-416C-A929-6EE10BAD42FC}"/>
    <dgm:cxn modelId="{BE12A8CA-DED4-4BAE-8756-FAC6D49E3BC2}" type="presOf" srcId="{8EEC0313-21C2-4896-8888-9628A52C632F}" destId="{BEFBA17F-5895-48AC-8F58-7917DAB504E8}" srcOrd="0" destOrd="0" presId="urn:microsoft.com/office/officeart/2005/8/layout/cycle8"/>
    <dgm:cxn modelId="{C3BCC6B0-F970-4695-931F-03D07DA54E3A}" srcId="{0C95C9CB-E98F-4181-828C-146E23E9AD13}" destId="{2908A1B0-4603-45DD-BA91-BC68AE764137}" srcOrd="4" destOrd="0" parTransId="{56D5E0B5-6290-4526-BB39-51C55FD8A4BE}" sibTransId="{A3FD7316-0F9B-4B29-BD63-96E6218786E3}"/>
    <dgm:cxn modelId="{75285C77-0A1B-43D4-8D36-CBF13A5FC53B}" srcId="{0C95C9CB-E98F-4181-828C-146E23E9AD13}" destId="{8712071F-B007-4875-84B4-535FA3AC27AE}" srcOrd="0" destOrd="0" parTransId="{997B24A1-78D5-4A66-8B4F-2522CF610E1A}" sibTransId="{3FE38BFF-EA42-4181-BE0D-80B3C1D31A84}"/>
    <dgm:cxn modelId="{2769DF1F-C792-469B-A9BE-747BF1417426}" type="presOf" srcId="{C8534A66-6362-4121-BB78-DFE6B05DC4C7}" destId="{D1836254-54A1-48F2-BDAE-CC5693B0824A}" srcOrd="0" destOrd="0" presId="urn:microsoft.com/office/officeart/2005/8/layout/cycle8"/>
    <dgm:cxn modelId="{486E8352-8392-424E-B8AD-B5DA4E511FA3}" type="presOf" srcId="{C8534A66-6362-4121-BB78-DFE6B05DC4C7}" destId="{915384AA-6EF5-4D2A-90F7-A9811A0B8FC6}" srcOrd="1" destOrd="0" presId="urn:microsoft.com/office/officeart/2005/8/layout/cycle8"/>
    <dgm:cxn modelId="{D9600D37-30A8-4F5F-BEE6-C43310B380DD}" type="presOf" srcId="{290EB4ED-5CA3-4007-82C6-7E2E1DA9B7C7}" destId="{8660AEE4-88EE-4654-9457-779A9A9E1F99}" srcOrd="0" destOrd="0" presId="urn:microsoft.com/office/officeart/2005/8/layout/cycle8"/>
    <dgm:cxn modelId="{E215A619-6099-4881-926F-1F6F0ABC6A66}" type="presParOf" srcId="{12DF84A8-19B8-4623-A69D-C5FF19FE9207}" destId="{542BFBBE-53FC-427B-8506-4484A3BC9BBD}" srcOrd="0" destOrd="0" presId="urn:microsoft.com/office/officeart/2005/8/layout/cycle8"/>
    <dgm:cxn modelId="{46218CD1-F2D1-4495-9156-9CFD2B78C4BA}" type="presParOf" srcId="{12DF84A8-19B8-4623-A69D-C5FF19FE9207}" destId="{27052AF6-70D4-4432-900B-A0EB4995BCED}" srcOrd="1" destOrd="0" presId="urn:microsoft.com/office/officeart/2005/8/layout/cycle8"/>
    <dgm:cxn modelId="{BB7E07B4-5DA7-422F-984E-E4CA0D6B596C}" type="presParOf" srcId="{12DF84A8-19B8-4623-A69D-C5FF19FE9207}" destId="{749E73BB-BE2B-409F-A2A8-C03B098C4F12}" srcOrd="2" destOrd="0" presId="urn:microsoft.com/office/officeart/2005/8/layout/cycle8"/>
    <dgm:cxn modelId="{969F8C80-0F2B-41AE-988B-6D7E803906BB}" type="presParOf" srcId="{12DF84A8-19B8-4623-A69D-C5FF19FE9207}" destId="{0E31E5B6-0751-4C52-BDCF-7C948BC83C9B}" srcOrd="3" destOrd="0" presId="urn:microsoft.com/office/officeart/2005/8/layout/cycle8"/>
    <dgm:cxn modelId="{B120785D-67EA-4765-A350-050D79E28F76}" type="presParOf" srcId="{12DF84A8-19B8-4623-A69D-C5FF19FE9207}" destId="{76063E47-E5AD-4108-9E4E-E718C64E6461}" srcOrd="4" destOrd="0" presId="urn:microsoft.com/office/officeart/2005/8/layout/cycle8"/>
    <dgm:cxn modelId="{031DD7CD-010F-4661-B11E-56720EEDE0F6}" type="presParOf" srcId="{12DF84A8-19B8-4623-A69D-C5FF19FE9207}" destId="{CEFD5D72-0E6D-4F8F-A245-36A071BF2010}" srcOrd="5" destOrd="0" presId="urn:microsoft.com/office/officeart/2005/8/layout/cycle8"/>
    <dgm:cxn modelId="{8967EA46-8C54-42A3-B7A3-34FD77F6C22D}" type="presParOf" srcId="{12DF84A8-19B8-4623-A69D-C5FF19FE9207}" destId="{58F497D2-5450-4C43-A013-6C2F3DC3D01F}" srcOrd="6" destOrd="0" presId="urn:microsoft.com/office/officeart/2005/8/layout/cycle8"/>
    <dgm:cxn modelId="{99B49A5F-4575-4F5A-84D1-D3F799F5AC08}" type="presParOf" srcId="{12DF84A8-19B8-4623-A69D-C5FF19FE9207}" destId="{1041B074-042E-4B41-91CE-966CDC444738}" srcOrd="7" destOrd="0" presId="urn:microsoft.com/office/officeart/2005/8/layout/cycle8"/>
    <dgm:cxn modelId="{BF985942-EE80-4DA8-B44F-9620D1F837AC}" type="presParOf" srcId="{12DF84A8-19B8-4623-A69D-C5FF19FE9207}" destId="{D1836254-54A1-48F2-BDAE-CC5693B0824A}" srcOrd="8" destOrd="0" presId="urn:microsoft.com/office/officeart/2005/8/layout/cycle8"/>
    <dgm:cxn modelId="{383BDAD1-5C9D-4736-90DD-475D19B793F5}" type="presParOf" srcId="{12DF84A8-19B8-4623-A69D-C5FF19FE9207}" destId="{97C3E54C-3816-47D9-BA8D-1C5CC9717C41}" srcOrd="9" destOrd="0" presId="urn:microsoft.com/office/officeart/2005/8/layout/cycle8"/>
    <dgm:cxn modelId="{8265AA67-9D55-4F6C-9FE3-687354A45FB2}" type="presParOf" srcId="{12DF84A8-19B8-4623-A69D-C5FF19FE9207}" destId="{D0369D61-1919-4637-91FA-717E82038A8E}" srcOrd="10" destOrd="0" presId="urn:microsoft.com/office/officeart/2005/8/layout/cycle8"/>
    <dgm:cxn modelId="{9D9FD18E-A38C-4280-89AE-357A75CD423E}" type="presParOf" srcId="{12DF84A8-19B8-4623-A69D-C5FF19FE9207}" destId="{915384AA-6EF5-4D2A-90F7-A9811A0B8FC6}" srcOrd="11" destOrd="0" presId="urn:microsoft.com/office/officeart/2005/8/layout/cycle8"/>
    <dgm:cxn modelId="{74E90880-6027-4967-B83C-12ED1EC95CE0}" type="presParOf" srcId="{12DF84A8-19B8-4623-A69D-C5FF19FE9207}" destId="{BEFBA17F-5895-48AC-8F58-7917DAB504E8}" srcOrd="12" destOrd="0" presId="urn:microsoft.com/office/officeart/2005/8/layout/cycle8"/>
    <dgm:cxn modelId="{CD4084ED-15CC-4F10-B484-EBC5009FE33D}" type="presParOf" srcId="{12DF84A8-19B8-4623-A69D-C5FF19FE9207}" destId="{AEA70315-D052-40A5-920D-751412763B9B}" srcOrd="13" destOrd="0" presId="urn:microsoft.com/office/officeart/2005/8/layout/cycle8"/>
    <dgm:cxn modelId="{31C6E007-FEBB-4EF9-B26B-F8735C6B1A6C}" type="presParOf" srcId="{12DF84A8-19B8-4623-A69D-C5FF19FE9207}" destId="{FA37E457-D466-47EC-8D3C-532CA3048C88}" srcOrd="14" destOrd="0" presId="urn:microsoft.com/office/officeart/2005/8/layout/cycle8"/>
    <dgm:cxn modelId="{BD4CBEAD-4E13-412D-9ED4-CED5FA8C886F}" type="presParOf" srcId="{12DF84A8-19B8-4623-A69D-C5FF19FE9207}" destId="{EE2E4A4C-122D-4D8F-A5A9-ACE8C73FC9BF}" srcOrd="15" destOrd="0" presId="urn:microsoft.com/office/officeart/2005/8/layout/cycle8"/>
    <dgm:cxn modelId="{2C4DA071-09A1-4966-828C-5033E57C3CDC}" type="presParOf" srcId="{12DF84A8-19B8-4623-A69D-C5FF19FE9207}" destId="{B439CEB5-3F42-43FD-BD7E-989E91C04EA3}" srcOrd="16" destOrd="0" presId="urn:microsoft.com/office/officeart/2005/8/layout/cycle8"/>
    <dgm:cxn modelId="{B0455446-1456-4A0F-A43B-A776A9F8ACF7}" type="presParOf" srcId="{12DF84A8-19B8-4623-A69D-C5FF19FE9207}" destId="{C9C46FDE-DD27-453D-93FD-A0B4A1AF4FC1}" srcOrd="17" destOrd="0" presId="urn:microsoft.com/office/officeart/2005/8/layout/cycle8"/>
    <dgm:cxn modelId="{410055D8-274A-4BBC-8E70-57191682FE56}" type="presParOf" srcId="{12DF84A8-19B8-4623-A69D-C5FF19FE9207}" destId="{1BC440F2-1B66-4348-9596-9605DA8ACD54}" srcOrd="18" destOrd="0" presId="urn:microsoft.com/office/officeart/2005/8/layout/cycle8"/>
    <dgm:cxn modelId="{75F0B242-49E3-4B51-A237-CDD84BD1BEBC}" type="presParOf" srcId="{12DF84A8-19B8-4623-A69D-C5FF19FE9207}" destId="{4EA64E4D-E237-46C4-931E-282CD99503B7}" srcOrd="19" destOrd="0" presId="urn:microsoft.com/office/officeart/2005/8/layout/cycle8"/>
    <dgm:cxn modelId="{823356EF-D7CA-4580-A5FB-BAB344DD7286}" type="presParOf" srcId="{12DF84A8-19B8-4623-A69D-C5FF19FE9207}" destId="{8660AEE4-88EE-4654-9457-779A9A9E1F99}" srcOrd="20" destOrd="0" presId="urn:microsoft.com/office/officeart/2005/8/layout/cycle8"/>
    <dgm:cxn modelId="{47FBA483-A703-4445-9F23-D92C8EABDE53}" type="presParOf" srcId="{12DF84A8-19B8-4623-A69D-C5FF19FE9207}" destId="{9BC0C0BD-B15D-4B3C-88D7-D76726519758}" srcOrd="21" destOrd="0" presId="urn:microsoft.com/office/officeart/2005/8/layout/cycle8"/>
    <dgm:cxn modelId="{330AC706-6BC3-4A70-A602-BD9E1727F346}" type="presParOf" srcId="{12DF84A8-19B8-4623-A69D-C5FF19FE9207}" destId="{14063E6F-0135-40D8-A886-113C8775E7EA}" srcOrd="22" destOrd="0" presId="urn:microsoft.com/office/officeart/2005/8/layout/cycle8"/>
    <dgm:cxn modelId="{BA9A6FEF-8ED4-4921-A8FD-0B6172F698C5}" type="presParOf" srcId="{12DF84A8-19B8-4623-A69D-C5FF19FE9207}" destId="{E5BBD1D6-A790-4047-AA27-30AB6D4B26C5}" srcOrd="23" destOrd="0" presId="urn:microsoft.com/office/officeart/2005/8/layout/cycle8"/>
    <dgm:cxn modelId="{899E4E04-203F-4D24-B1ED-B28E617C7118}" type="presParOf" srcId="{12DF84A8-19B8-4623-A69D-C5FF19FE9207}" destId="{B230A7F4-C4A7-4143-A89C-326F3B8EE2E1}" srcOrd="24" destOrd="0" presId="urn:microsoft.com/office/officeart/2005/8/layout/cycle8"/>
    <dgm:cxn modelId="{BE35860D-4120-46F2-9BE3-976750702C17}" type="presParOf" srcId="{12DF84A8-19B8-4623-A69D-C5FF19FE9207}" destId="{A0210BB3-CBDF-4ECD-AD6F-BAC4470E8E92}" srcOrd="25" destOrd="0" presId="urn:microsoft.com/office/officeart/2005/8/layout/cycle8"/>
    <dgm:cxn modelId="{80FE6DAA-8B8C-4C63-B282-689865D39F6F}" type="presParOf" srcId="{12DF84A8-19B8-4623-A69D-C5FF19FE9207}" destId="{14936249-A246-4AEE-996C-C62C961BEB5C}" srcOrd="26" destOrd="0" presId="urn:microsoft.com/office/officeart/2005/8/layout/cycle8"/>
    <dgm:cxn modelId="{AC172CA8-B7AF-459E-A039-09A9ED877845}" type="presParOf" srcId="{12DF84A8-19B8-4623-A69D-C5FF19FE9207}" destId="{A066F234-2A8A-4455-920E-E061873A75AD}" srcOrd="27" destOrd="0" presId="urn:microsoft.com/office/officeart/2005/8/layout/cycle8"/>
    <dgm:cxn modelId="{6BCD714B-A821-471D-A877-3DE126AB14C5}" type="presParOf" srcId="{12DF84A8-19B8-4623-A69D-C5FF19FE9207}" destId="{F99EE1F1-710A-4625-BDC5-93DF8D7EB242}" srcOrd="28" destOrd="0" presId="urn:microsoft.com/office/officeart/2005/8/layout/cycle8"/>
    <dgm:cxn modelId="{4CFD6C3C-89D9-4480-8B5A-3C5062C5D9CC}" type="presParOf" srcId="{12DF84A8-19B8-4623-A69D-C5FF19FE9207}" destId="{64B6B918-FA11-4C40-9CA4-5A21E9A68588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BFBBE-53FC-427B-8506-4484A3BC9BBD}">
      <dsp:nvSpPr>
        <dsp:cNvPr id="0" name=""/>
        <dsp:cNvSpPr/>
      </dsp:nvSpPr>
      <dsp:spPr>
        <a:xfrm>
          <a:off x="1879289" y="328563"/>
          <a:ext cx="4642950" cy="464295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steward updates metadata</a:t>
          </a:r>
        </a:p>
      </dsp:txBody>
      <dsp:txXfrm>
        <a:off x="4311311" y="921644"/>
        <a:ext cx="1216010" cy="939644"/>
      </dsp:txXfrm>
    </dsp:sp>
    <dsp:sp modelId="{76063E47-E5AD-4108-9E4E-E718C64E6461}">
      <dsp:nvSpPr>
        <dsp:cNvPr id="0" name=""/>
        <dsp:cNvSpPr/>
      </dsp:nvSpPr>
      <dsp:spPr>
        <a:xfrm>
          <a:off x="1934562" y="424185"/>
          <a:ext cx="4642950" cy="4642950"/>
        </a:xfrm>
        <a:prstGeom prst="pie">
          <a:avLst>
            <a:gd name="adj1" fmla="val 19800000"/>
            <a:gd name="adj2" fmla="val 1800000"/>
          </a:avLst>
        </a:prstGeom>
        <a:solidFill>
          <a:schemeClr val="accent2"/>
        </a:solidFill>
        <a:ln w="1079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 </a:t>
          </a:r>
          <a:r>
            <a:rPr lang="en-US" sz="1600" kern="1200" dirty="0" err="1"/>
            <a:t>Biml</a:t>
          </a:r>
          <a:r>
            <a:rPr lang="en-US" sz="1600" kern="1200" dirty="0"/>
            <a:t> (Scheduled)</a:t>
          </a:r>
        </a:p>
      </dsp:txBody>
      <dsp:txXfrm>
        <a:off x="5085136" y="2303475"/>
        <a:ext cx="1271284" cy="912008"/>
      </dsp:txXfrm>
    </dsp:sp>
    <dsp:sp modelId="{D1836254-54A1-48F2-BDAE-CC5693B0824A}">
      <dsp:nvSpPr>
        <dsp:cNvPr id="0" name=""/>
        <dsp:cNvSpPr/>
      </dsp:nvSpPr>
      <dsp:spPr>
        <a:xfrm>
          <a:off x="1879289" y="519808"/>
          <a:ext cx="4642950" cy="4642950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Unit Test (SSIS)</a:t>
          </a:r>
        </a:p>
      </dsp:txBody>
      <dsp:txXfrm>
        <a:off x="4311311" y="3657669"/>
        <a:ext cx="1216010" cy="939644"/>
      </dsp:txXfrm>
    </dsp:sp>
    <dsp:sp modelId="{BEFBA17F-5895-48AC-8F58-7917DAB504E8}">
      <dsp:nvSpPr>
        <dsp:cNvPr id="0" name=""/>
        <dsp:cNvSpPr/>
      </dsp:nvSpPr>
      <dsp:spPr>
        <a:xfrm>
          <a:off x="1768743" y="519808"/>
          <a:ext cx="4642950" cy="4642950"/>
        </a:xfrm>
        <a:prstGeom prst="pie">
          <a:avLst>
            <a:gd name="adj1" fmla="val 5400000"/>
            <a:gd name="adj2" fmla="val 9000000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Schema Compare</a:t>
          </a:r>
        </a:p>
      </dsp:txBody>
      <dsp:txXfrm>
        <a:off x="2763660" y="3657669"/>
        <a:ext cx="1216010" cy="939644"/>
      </dsp:txXfrm>
    </dsp:sp>
    <dsp:sp modelId="{B439CEB5-3F42-43FD-BD7E-989E91C04EA3}">
      <dsp:nvSpPr>
        <dsp:cNvPr id="0" name=""/>
        <dsp:cNvSpPr/>
      </dsp:nvSpPr>
      <dsp:spPr>
        <a:xfrm>
          <a:off x="1713469" y="424185"/>
          <a:ext cx="4642950" cy="464295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Deploy (Tables and SSIS)</a:t>
          </a:r>
        </a:p>
      </dsp:txBody>
      <dsp:txXfrm>
        <a:off x="1934562" y="2303475"/>
        <a:ext cx="1271284" cy="912008"/>
      </dsp:txXfrm>
    </dsp:sp>
    <dsp:sp modelId="{8660AEE4-88EE-4654-9457-779A9A9E1F99}">
      <dsp:nvSpPr>
        <dsp:cNvPr id="0" name=""/>
        <dsp:cNvSpPr/>
      </dsp:nvSpPr>
      <dsp:spPr>
        <a:xfrm>
          <a:off x="1768743" y="328563"/>
          <a:ext cx="4642950" cy="4642950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Run (SSIS)</a:t>
          </a:r>
        </a:p>
      </dsp:txBody>
      <dsp:txXfrm>
        <a:off x="2763660" y="921644"/>
        <a:ext cx="1216010" cy="939644"/>
      </dsp:txXfrm>
    </dsp:sp>
    <dsp:sp modelId="{B230A7F4-C4A7-4143-A89C-326F3B8EE2E1}">
      <dsp:nvSpPr>
        <dsp:cNvPr id="0" name=""/>
        <dsp:cNvSpPr/>
      </dsp:nvSpPr>
      <dsp:spPr>
        <a:xfrm>
          <a:off x="1591699" y="41142"/>
          <a:ext cx="5217791" cy="5217791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10BB3-CBDF-4ECD-AD6F-BAC4470E8E92}">
      <dsp:nvSpPr>
        <dsp:cNvPr id="0" name=""/>
        <dsp:cNvSpPr/>
      </dsp:nvSpPr>
      <dsp:spPr>
        <a:xfrm>
          <a:off x="1646972" y="136765"/>
          <a:ext cx="5217791" cy="5217791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36249-A246-4AEE-996C-C62C961BEB5C}">
      <dsp:nvSpPr>
        <dsp:cNvPr id="0" name=""/>
        <dsp:cNvSpPr/>
      </dsp:nvSpPr>
      <dsp:spPr>
        <a:xfrm>
          <a:off x="1591699" y="232387"/>
          <a:ext cx="5217791" cy="5217791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6F234-2A8A-4455-920E-E061873A75AD}">
      <dsp:nvSpPr>
        <dsp:cNvPr id="0" name=""/>
        <dsp:cNvSpPr/>
      </dsp:nvSpPr>
      <dsp:spPr>
        <a:xfrm>
          <a:off x="1481491" y="232387"/>
          <a:ext cx="5217791" cy="5217791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EE1F1-710A-4625-BDC5-93DF8D7EB242}">
      <dsp:nvSpPr>
        <dsp:cNvPr id="0" name=""/>
        <dsp:cNvSpPr/>
      </dsp:nvSpPr>
      <dsp:spPr>
        <a:xfrm>
          <a:off x="1426218" y="136765"/>
          <a:ext cx="5217791" cy="5217791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6B918-FA11-4C40-9CA4-5A21E9A68588}">
      <dsp:nvSpPr>
        <dsp:cNvPr id="0" name=""/>
        <dsp:cNvSpPr/>
      </dsp:nvSpPr>
      <dsp:spPr>
        <a:xfrm>
          <a:off x="1481491" y="41142"/>
          <a:ext cx="5217791" cy="5217791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12:35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76675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85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6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2520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05085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5606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9648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0301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51002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3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1527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1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12:35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0699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78094"/>
            <a:ext cx="12455295" cy="2647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4350" y="1673231"/>
            <a:ext cx="9793088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Have a go at http://bimlonline.com/</a:t>
            </a:r>
            <a:endParaRPr lang="en-US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080899"/>
            <a:ext cx="2271191" cy="73100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65" y="1434916"/>
            <a:ext cx="8218525" cy="4416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9765" y="3502031"/>
            <a:ext cx="8218525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4400" dirty="0">
                <a:solidFill>
                  <a:schemeClr val="bg1">
                    <a:lumMod val="50000"/>
                  </a:schemeClr>
                </a:solidFill>
              </a:rPr>
              <a:t>Next release rebranded 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74638" y="253277"/>
            <a:ext cx="2271191" cy="73100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2257"/>
            <a:ext cx="12436475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 Functionality (not free)</a:t>
            </a:r>
          </a:p>
        </p:txBody>
      </p:sp>
    </p:spTree>
    <p:extLst>
      <p:ext uri="{BB962C8B-B14F-4D97-AF65-F5344CB8AC3E}">
        <p14:creationId xmlns:p14="http://schemas.microsoft.com/office/powerpoint/2010/main" val="7158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408095" cy="2179058"/>
          </a:xfrm>
        </p:spPr>
        <p:txBody>
          <a:bodyPr/>
          <a:lstStyle/>
          <a:p>
            <a:r>
              <a:rPr lang="en-US" dirty="0"/>
              <a:t>Demo – </a:t>
            </a:r>
            <a:r>
              <a:rPr lang="en-US" dirty="0" err="1"/>
              <a:t>Biml</a:t>
            </a:r>
            <a:r>
              <a:rPr lang="en-US" dirty="0"/>
              <a:t> CDC Pattern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181862"/>
          </a:xfrm>
        </p:spPr>
        <p:txBody>
          <a:bodyPr/>
          <a:lstStyle/>
          <a:p>
            <a:r>
              <a:rPr lang="en-US" dirty="0"/>
              <a:t>Simon Peck</a:t>
            </a:r>
          </a:p>
          <a:p>
            <a:r>
              <a:rPr lang="en-US" dirty="0"/>
              <a:t>Bespoke Business Analytics</a:t>
            </a:r>
          </a:p>
        </p:txBody>
      </p:sp>
    </p:spTree>
    <p:extLst>
      <p:ext uri="{BB962C8B-B14F-4D97-AF65-F5344CB8AC3E}">
        <p14:creationId xmlns:p14="http://schemas.microsoft.com/office/powerpoint/2010/main" val="33063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552111" cy="2179058"/>
          </a:xfrm>
        </p:spPr>
        <p:txBody>
          <a:bodyPr/>
          <a:lstStyle/>
          <a:p>
            <a:r>
              <a:rPr lang="en-US" dirty="0"/>
              <a:t>Working Project</a:t>
            </a:r>
            <a:br>
              <a:rPr lang="en-US" dirty="0"/>
            </a:br>
            <a:r>
              <a:rPr lang="en-US" dirty="0"/>
              <a:t>Continuous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181862"/>
          </a:xfrm>
        </p:spPr>
        <p:txBody>
          <a:bodyPr/>
          <a:lstStyle/>
          <a:p>
            <a:r>
              <a:rPr lang="en-US" dirty="0"/>
              <a:t>Simon Peck</a:t>
            </a:r>
          </a:p>
          <a:p>
            <a:r>
              <a:rPr lang="en-US" dirty="0"/>
              <a:t>Bespoke Business Analytics</a:t>
            </a:r>
          </a:p>
        </p:txBody>
      </p:sp>
    </p:spTree>
    <p:extLst>
      <p:ext uri="{BB962C8B-B14F-4D97-AF65-F5344CB8AC3E}">
        <p14:creationId xmlns:p14="http://schemas.microsoft.com/office/powerpoint/2010/main" val="28722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2402049"/>
              </p:ext>
            </p:extLst>
          </p:nvPr>
        </p:nvGraphicFramePr>
        <p:xfrm>
          <a:off x="2103438" y="1235864"/>
          <a:ext cx="8290983" cy="552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93659"/>
            <a:ext cx="12436475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Basic CD Lifecycle</a:t>
            </a:r>
          </a:p>
        </p:txBody>
      </p:sp>
    </p:spTree>
    <p:extLst>
      <p:ext uri="{BB962C8B-B14F-4D97-AF65-F5344CB8AC3E}">
        <p14:creationId xmlns:p14="http://schemas.microsoft.com/office/powerpoint/2010/main" val="483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972800" cy="2179058"/>
          </a:xfrm>
        </p:spPr>
        <p:txBody>
          <a:bodyPr/>
          <a:lstStyle/>
          <a:p>
            <a:r>
              <a:rPr lang="en-US" dirty="0"/>
              <a:t>Demo – Upgrade &amp;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181862"/>
          </a:xfrm>
        </p:spPr>
        <p:txBody>
          <a:bodyPr/>
          <a:lstStyle/>
          <a:p>
            <a:r>
              <a:rPr lang="en-US" dirty="0"/>
              <a:t>Simon Peck</a:t>
            </a:r>
          </a:p>
          <a:p>
            <a:r>
              <a:rPr lang="en-US" dirty="0"/>
              <a:t>Bespoke Business Analytics</a:t>
            </a:r>
          </a:p>
        </p:txBody>
      </p:sp>
    </p:spTree>
    <p:extLst>
      <p:ext uri="{BB962C8B-B14F-4D97-AF65-F5344CB8AC3E}">
        <p14:creationId xmlns:p14="http://schemas.microsoft.com/office/powerpoint/2010/main" val="1343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Azure data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5" y="3425254"/>
            <a:ext cx="23907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02" y="3954464"/>
            <a:ext cx="5569206" cy="1455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3659"/>
            <a:ext cx="12436475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Coming Up.  </a:t>
            </a:r>
          </a:p>
        </p:txBody>
      </p:sp>
    </p:spTree>
    <p:extLst>
      <p:ext uri="{BB962C8B-B14F-4D97-AF65-F5344CB8AC3E}">
        <p14:creationId xmlns:p14="http://schemas.microsoft.com/office/powerpoint/2010/main" val="4907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" y="0"/>
            <a:ext cx="1049178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47" y="1567415"/>
            <a:ext cx="1216183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http://bimlscript.com/  (Learn </a:t>
            </a:r>
            <a:r>
              <a:rPr lang="en-NZ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Biml</a:t>
            </a: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/ Tutorials, Videos, Tests)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061"/>
            <a:ext cx="12436475" cy="12095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6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Resources / Q&amp;A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47" y="2178804"/>
            <a:ext cx="1169699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http://www.sqlservercentral.com/stairway/100550/  (Stairway to </a:t>
            </a:r>
            <a:r>
              <a:rPr lang="en-NZ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Biml</a:t>
            </a: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on SSC)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147" y="2790193"/>
            <a:ext cx="12161837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http://sqlblog.com/blogs/andy_leonard/archive/2016/06/02/so-you-want-to-learn-more-about-biml.aspx  (Andy Leonard)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147" y="3733981"/>
            <a:ext cx="1216183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https://www.cathrinewilhelmsen.net/ (Catherine </a:t>
            </a:r>
            <a:r>
              <a:rPr lang="en-NZ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Wilhelmsen</a:t>
            </a: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147" y="4345370"/>
            <a:ext cx="11887202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https://www.solisyon.de/biml-blog-de/ (Ben </a:t>
            </a:r>
            <a:r>
              <a:rPr lang="en-NZ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Weissman</a:t>
            </a: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NZ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47" y="5153446"/>
            <a:ext cx="11887202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http://www.frysdisken.net/  (Martin </a:t>
            </a:r>
            <a:r>
              <a:rPr lang="en-NZ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Andersson</a:t>
            </a:r>
            <a:r>
              <a:rPr lang="en-NZ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NZ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SQL Server automation with </a:t>
            </a:r>
            <a:r>
              <a:rPr lang="en-NZ" dirty="0" err="1"/>
              <a:t>Biml</a:t>
            </a:r>
            <a:br>
              <a:rPr lang="en-NZ" dirty="0"/>
            </a:b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/>
              <a:t>Simon Peck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M227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9850" y="760958"/>
            <a:ext cx="12436475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9600" dirty="0"/>
              <a:t>Better with </a:t>
            </a:r>
            <a:r>
              <a:rPr lang="en-NZ" sz="9600" dirty="0" err="1"/>
              <a:t>Biml</a:t>
            </a:r>
            <a:endParaRPr lang="en-NZ" sz="9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91" y="3069705"/>
            <a:ext cx="1387450" cy="1129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2053" y="3105000"/>
            <a:ext cx="469423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4000" dirty="0"/>
              <a:t>@</a:t>
            </a:r>
            <a:r>
              <a:rPr lang="en-NZ" sz="4000" dirty="0" err="1"/>
              <a:t>biguynz</a:t>
            </a:r>
            <a:endParaRPr lang="en-NZ" sz="4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" y="4369352"/>
            <a:ext cx="1914070" cy="1413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542" y="4623875"/>
            <a:ext cx="10491933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4400" dirty="0"/>
              <a:t>simon@bespokebusinessanalytics.net</a:t>
            </a:r>
            <a:endParaRPr lang="en-NZ" sz="4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64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625054"/>
            <a:ext cx="11704638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/>
              <a:t>The biggest benefit of automation is that it saves labour; however, it is also used to save energy and materials and to improve quality, accuracy and precision</a:t>
            </a:r>
            <a:r>
              <a:rPr lang="en-NZ" dirty="0"/>
              <a:t>. </a:t>
            </a:r>
            <a:endParaRPr lang="en-NZ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76832"/>
            <a:ext cx="12436475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6000" dirty="0"/>
              <a:t>Faster, Cheaper, Better</a:t>
            </a:r>
            <a:endParaRPr lang="en-NZ" sz="6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09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25663"/>
            <a:ext cx="12436475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NZ" sz="6000" dirty="0"/>
              <a:t>Better with </a:t>
            </a:r>
            <a:r>
              <a:rPr lang="en-NZ" sz="6000" dirty="0" err="1"/>
              <a:t>Biml</a:t>
            </a:r>
            <a:endParaRPr lang="en-NZ" sz="6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" y="1085592"/>
            <a:ext cx="12416510" cy="5612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Biml</a:t>
            </a:r>
            <a:r>
              <a:rPr lang="en-NZ" dirty="0"/>
              <a:t> Basics</a:t>
            </a:r>
          </a:p>
        </p:txBody>
      </p:sp>
    </p:spTree>
    <p:extLst>
      <p:ext uri="{BB962C8B-B14F-4D97-AF65-F5344CB8AC3E}">
        <p14:creationId xmlns:p14="http://schemas.microsoft.com/office/powerpoint/2010/main" val="10275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471991" cy="2179058"/>
          </a:xfrm>
        </p:spPr>
        <p:txBody>
          <a:bodyPr/>
          <a:lstStyle/>
          <a:p>
            <a:r>
              <a:rPr lang="en-US" dirty="0"/>
              <a:t>Demo – </a:t>
            </a:r>
            <a:r>
              <a:rPr lang="en-US" dirty="0" err="1"/>
              <a:t>Biml</a:t>
            </a:r>
            <a:r>
              <a:rPr lang="en-US" dirty="0"/>
              <a:t>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181862"/>
          </a:xfrm>
        </p:spPr>
        <p:txBody>
          <a:bodyPr/>
          <a:lstStyle/>
          <a:p>
            <a:r>
              <a:rPr lang="en-US" dirty="0"/>
              <a:t>Simon Peck</a:t>
            </a:r>
          </a:p>
          <a:p>
            <a:r>
              <a:rPr lang="en-US" dirty="0"/>
              <a:t>Bespoke Business Analytics</a:t>
            </a:r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457200" y="1299971"/>
            <a:ext cx="11809709" cy="149218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6265" y="379097"/>
            <a:ext cx="10585573" cy="11430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NZ" dirty="0"/>
              <a:t>BIML Script is where the magic lives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9934"/>
            <a:ext cx="4045932" cy="2552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717" y="2792158"/>
            <a:ext cx="3355083" cy="3098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2843" y="2999934"/>
            <a:ext cx="9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Loop 1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4694831" y="2902225"/>
            <a:ext cx="832512" cy="282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4694831" y="3184600"/>
            <a:ext cx="936349" cy="392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27758" y="4079721"/>
            <a:ext cx="9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Loop 2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4729746" y="3695813"/>
            <a:ext cx="936349" cy="568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729746" y="4264387"/>
            <a:ext cx="936349" cy="577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6365" y="5131302"/>
            <a:ext cx="9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Loop 3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4778353" y="5033593"/>
            <a:ext cx="832512" cy="282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4778353" y="5315968"/>
            <a:ext cx="887742" cy="236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971" y="2929187"/>
            <a:ext cx="3069819" cy="25646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594501" y="3040063"/>
            <a:ext cx="0" cy="61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15138" y="3347045"/>
            <a:ext cx="1131491" cy="348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594501" y="3695813"/>
            <a:ext cx="2908" cy="1282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15138" y="3895180"/>
            <a:ext cx="1131491" cy="469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07" y="1649014"/>
            <a:ext cx="220027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321" y="1521258"/>
            <a:ext cx="1362075" cy="10763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461" y="1480295"/>
            <a:ext cx="1362075" cy="1076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428" y="1569187"/>
            <a:ext cx="152400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6724" y="1299971"/>
            <a:ext cx="1304925" cy="1352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183" y="1826739"/>
            <a:ext cx="638175" cy="3905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9522" y="1831124"/>
            <a:ext cx="638175" cy="390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7662" y="1821635"/>
            <a:ext cx="638175" cy="3905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2543" y="1821635"/>
            <a:ext cx="6381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442" y="5966659"/>
            <a:ext cx="2271191" cy="73100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4637" y="245978"/>
            <a:ext cx="2271191" cy="73100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27" y="3752839"/>
            <a:ext cx="9595940" cy="3101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27" y="919219"/>
            <a:ext cx="9595940" cy="277585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7218" y="-42257"/>
            <a:ext cx="8867011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 r e </a:t>
            </a:r>
            <a:r>
              <a:rPr lang="en-NZ" sz="5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</a:t>
            </a: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T o </a:t>
            </a:r>
            <a:r>
              <a:rPr lang="en-NZ" sz="5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</a:t>
            </a: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l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22" y="1888437"/>
            <a:ext cx="1048307" cy="107748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322" y="4640997"/>
            <a:ext cx="1048307" cy="107748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48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842</Words>
  <Application>Microsoft Office PowerPoint</Application>
  <PresentationFormat>Custom</PresentationFormat>
  <Paragraphs>111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SQL Server automation with Biml </vt:lpstr>
      <vt:lpstr>PowerPoint Presentation</vt:lpstr>
      <vt:lpstr>PowerPoint Presentation</vt:lpstr>
      <vt:lpstr>PowerPoint Presentation</vt:lpstr>
      <vt:lpstr>Biml Basics</vt:lpstr>
      <vt:lpstr>Demo – Biml Overview</vt:lpstr>
      <vt:lpstr>PowerPoint Presentation</vt:lpstr>
      <vt:lpstr>PowerPoint Presentation</vt:lpstr>
      <vt:lpstr>PowerPoint Presentation</vt:lpstr>
      <vt:lpstr>PowerPoint Presentation</vt:lpstr>
      <vt:lpstr>Demo – Biml CDC Pattern</vt:lpstr>
      <vt:lpstr>Working Project Continuous Deployment</vt:lpstr>
      <vt:lpstr>PowerPoint Presentation</vt:lpstr>
      <vt:lpstr>Demo – Upgrade &amp;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2016-10-26T23:36:54Z</dcterms:modified>
  <cp:category/>
</cp:coreProperties>
</file>