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14"/>
  </p:notesMasterIdLst>
  <p:handoutMasterIdLst>
    <p:handoutMasterId r:id="rId15"/>
  </p:handoutMasterIdLst>
  <p:sldIdLst>
    <p:sldId id="1408" r:id="rId2"/>
    <p:sldId id="1411" r:id="rId3"/>
    <p:sldId id="1415" r:id="rId4"/>
    <p:sldId id="1416" r:id="rId5"/>
    <p:sldId id="1417" r:id="rId6"/>
    <p:sldId id="1418" r:id="rId7"/>
    <p:sldId id="1421" r:id="rId8"/>
    <p:sldId id="1435" r:id="rId9"/>
    <p:sldId id="1433" r:id="rId10"/>
    <p:sldId id="1432" r:id="rId11"/>
    <p:sldId id="1431" r:id="rId12"/>
    <p:sldId id="1326" r:id="rId1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415"/>
            <p14:sldId id="1416"/>
            <p14:sldId id="1417"/>
            <p14:sldId id="1418"/>
            <p14:sldId id="1421"/>
            <p14:sldId id="1435"/>
            <p14:sldId id="1433"/>
            <p14:sldId id="1432"/>
            <p14:sldId id="1431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B01"/>
    <a:srgbClr val="505050"/>
    <a:srgbClr val="FFB900"/>
    <a:srgbClr val="292929"/>
    <a:srgbClr val="FFFFFF"/>
    <a:srgbClr val="BAD80A"/>
    <a:srgbClr val="A80000"/>
    <a:srgbClr val="5C2D91"/>
    <a:srgbClr val="0078D7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78424" autoAdjust="0"/>
  </p:normalViewPr>
  <p:slideViewPr>
    <p:cSldViewPr>
      <p:cViewPr varScale="1">
        <p:scale>
          <a:sx n="82" d="100"/>
          <a:sy n="82" d="100"/>
        </p:scale>
        <p:origin x="61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F68FE-63A8-4F2D-B021-EDBF3F2CEC1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B497BBEC-BDEE-43E5-A4A0-B3E43CAECBCB}">
      <dgm:prSet phldrT="[Text]"/>
      <dgm:spPr/>
      <dgm:t>
        <a:bodyPr/>
        <a:lstStyle/>
        <a:p>
          <a:r>
            <a:rPr lang="en-US" dirty="0"/>
            <a:t>Classification</a:t>
          </a:r>
        </a:p>
      </dgm:t>
    </dgm:pt>
    <dgm:pt modelId="{1BD77EFD-CCBA-42A7-8BF9-E64D42D3A0C8}" type="parTrans" cxnId="{3DAE2037-69E3-4921-AA27-CEF28A02BDBE}">
      <dgm:prSet/>
      <dgm:spPr/>
      <dgm:t>
        <a:bodyPr/>
        <a:lstStyle/>
        <a:p>
          <a:endParaRPr lang="en-US"/>
        </a:p>
      </dgm:t>
    </dgm:pt>
    <dgm:pt modelId="{219AC145-03BC-4F99-AE87-C8F41288EAF5}" type="sibTrans" cxnId="{3DAE2037-69E3-4921-AA27-CEF28A02BDBE}">
      <dgm:prSet/>
      <dgm:spPr/>
      <dgm:t>
        <a:bodyPr/>
        <a:lstStyle/>
        <a:p>
          <a:endParaRPr lang="en-US"/>
        </a:p>
      </dgm:t>
    </dgm:pt>
    <dgm:pt modelId="{AB647CBA-3B5B-4064-80A3-9B373366C131}">
      <dgm:prSet phldrT="[Text]"/>
      <dgm:spPr/>
      <dgm:t>
        <a:bodyPr/>
        <a:lstStyle/>
        <a:p>
          <a:r>
            <a:rPr lang="en-US" dirty="0"/>
            <a:t>Regression</a:t>
          </a:r>
        </a:p>
      </dgm:t>
    </dgm:pt>
    <dgm:pt modelId="{31AE130C-33AD-4486-881C-62FF7CD8AF7D}" type="parTrans" cxnId="{A85BCA1E-05B1-45EF-A86B-9DC72EF6F6AA}">
      <dgm:prSet/>
      <dgm:spPr/>
      <dgm:t>
        <a:bodyPr/>
        <a:lstStyle/>
        <a:p>
          <a:endParaRPr lang="en-US"/>
        </a:p>
      </dgm:t>
    </dgm:pt>
    <dgm:pt modelId="{931AA067-2039-4FC7-B1D8-865A89E49869}" type="sibTrans" cxnId="{A85BCA1E-05B1-45EF-A86B-9DC72EF6F6AA}">
      <dgm:prSet/>
      <dgm:spPr/>
      <dgm:t>
        <a:bodyPr/>
        <a:lstStyle/>
        <a:p>
          <a:endParaRPr lang="en-US"/>
        </a:p>
      </dgm:t>
    </dgm:pt>
    <dgm:pt modelId="{3A38DF8E-5520-4C57-9B9C-40FDAB6EBFE7}">
      <dgm:prSet phldrT="[Text]"/>
      <dgm:spPr/>
      <dgm:t>
        <a:bodyPr/>
        <a:lstStyle/>
        <a:p>
          <a:r>
            <a:rPr lang="en-US" dirty="0"/>
            <a:t>Clustering</a:t>
          </a:r>
        </a:p>
      </dgm:t>
    </dgm:pt>
    <dgm:pt modelId="{ED019590-E952-460E-830F-38FC2D797EA5}" type="parTrans" cxnId="{7DD39AC4-556E-4857-B199-F7DF7769BB08}">
      <dgm:prSet/>
      <dgm:spPr/>
      <dgm:t>
        <a:bodyPr/>
        <a:lstStyle/>
        <a:p>
          <a:endParaRPr lang="en-US"/>
        </a:p>
      </dgm:t>
    </dgm:pt>
    <dgm:pt modelId="{5A1AE661-4BCD-45DA-B415-07F5F66AD5DC}" type="sibTrans" cxnId="{7DD39AC4-556E-4857-B199-F7DF7769BB08}">
      <dgm:prSet/>
      <dgm:spPr/>
      <dgm:t>
        <a:bodyPr/>
        <a:lstStyle/>
        <a:p>
          <a:endParaRPr lang="en-US"/>
        </a:p>
      </dgm:t>
    </dgm:pt>
    <dgm:pt modelId="{75066D0C-2BDA-4B96-AE8A-E843ADA7AE2E}">
      <dgm:prSet phldrT="[Text]"/>
      <dgm:spPr/>
      <dgm:t>
        <a:bodyPr/>
        <a:lstStyle/>
        <a:p>
          <a:r>
            <a:rPr lang="en-US" dirty="0"/>
            <a:t>Anomaly Detection</a:t>
          </a:r>
        </a:p>
      </dgm:t>
    </dgm:pt>
    <dgm:pt modelId="{84787589-03D5-400E-A9B3-50DF8B8ADCF9}" type="parTrans" cxnId="{BC5F0548-8A7A-4B76-B72C-ED9C60F3B980}">
      <dgm:prSet/>
      <dgm:spPr/>
      <dgm:t>
        <a:bodyPr/>
        <a:lstStyle/>
        <a:p>
          <a:endParaRPr lang="en-US"/>
        </a:p>
      </dgm:t>
    </dgm:pt>
    <dgm:pt modelId="{211720D4-BB72-49DA-B053-7612EDE1BD16}" type="sibTrans" cxnId="{BC5F0548-8A7A-4B76-B72C-ED9C60F3B980}">
      <dgm:prSet/>
      <dgm:spPr/>
      <dgm:t>
        <a:bodyPr/>
        <a:lstStyle/>
        <a:p>
          <a:endParaRPr lang="en-US"/>
        </a:p>
      </dgm:t>
    </dgm:pt>
    <dgm:pt modelId="{D372661E-14E2-4701-9777-238AE9A0E1A9}" type="pres">
      <dgm:prSet presAssocID="{D05F68FE-63A8-4F2D-B021-EDBF3F2CEC10}" presName="linearFlow" presStyleCnt="0">
        <dgm:presLayoutVars>
          <dgm:dir/>
          <dgm:resizeHandles val="exact"/>
        </dgm:presLayoutVars>
      </dgm:prSet>
      <dgm:spPr/>
    </dgm:pt>
    <dgm:pt modelId="{F0BDFA3B-5724-4B60-A034-887A696F0A50}" type="pres">
      <dgm:prSet presAssocID="{B497BBEC-BDEE-43E5-A4A0-B3E43CAECBCB}" presName="composite" presStyleCnt="0"/>
      <dgm:spPr/>
    </dgm:pt>
    <dgm:pt modelId="{28EF8167-178F-45E0-A771-8820B47173F2}" type="pres">
      <dgm:prSet presAssocID="{B497BBEC-BDEE-43E5-A4A0-B3E43CAECBCB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48160897-16B8-4C11-A999-3D6B1B5CAC81}" type="pres">
      <dgm:prSet presAssocID="{B497BBEC-BDEE-43E5-A4A0-B3E43CAECBCB}" presName="txShp" presStyleLbl="node1" presStyleIdx="0" presStyleCnt="4">
        <dgm:presLayoutVars>
          <dgm:bulletEnabled val="1"/>
        </dgm:presLayoutVars>
      </dgm:prSet>
      <dgm:spPr/>
    </dgm:pt>
    <dgm:pt modelId="{D4CBF542-08D4-4978-BF20-ACA2FD8BD453}" type="pres">
      <dgm:prSet presAssocID="{219AC145-03BC-4F99-AE87-C8F41288EAF5}" presName="spacing" presStyleCnt="0"/>
      <dgm:spPr/>
    </dgm:pt>
    <dgm:pt modelId="{4A35F1AD-491D-4EF4-B59A-249D6CE6247D}" type="pres">
      <dgm:prSet presAssocID="{AB647CBA-3B5B-4064-80A3-9B373366C131}" presName="composite" presStyleCnt="0"/>
      <dgm:spPr/>
    </dgm:pt>
    <dgm:pt modelId="{45B4A71C-034C-4441-B9CD-B06E9C5A390B}" type="pres">
      <dgm:prSet presAssocID="{AB647CBA-3B5B-4064-80A3-9B373366C131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9518DDC-4B41-40C4-9EBB-A9239EE2FD65}" type="pres">
      <dgm:prSet presAssocID="{AB647CBA-3B5B-4064-80A3-9B373366C131}" presName="txShp" presStyleLbl="node1" presStyleIdx="1" presStyleCnt="4">
        <dgm:presLayoutVars>
          <dgm:bulletEnabled val="1"/>
        </dgm:presLayoutVars>
      </dgm:prSet>
      <dgm:spPr/>
    </dgm:pt>
    <dgm:pt modelId="{81C4C640-7120-480C-82F9-A40D3F397D4D}" type="pres">
      <dgm:prSet presAssocID="{931AA067-2039-4FC7-B1D8-865A89E49869}" presName="spacing" presStyleCnt="0"/>
      <dgm:spPr/>
    </dgm:pt>
    <dgm:pt modelId="{F7FB5714-7431-4768-834B-BAC2BC4384FE}" type="pres">
      <dgm:prSet presAssocID="{75066D0C-2BDA-4B96-AE8A-E843ADA7AE2E}" presName="composite" presStyleCnt="0"/>
      <dgm:spPr/>
    </dgm:pt>
    <dgm:pt modelId="{FF7D2F96-ED58-43E3-B26F-7ED4B5AC9004}" type="pres">
      <dgm:prSet presAssocID="{75066D0C-2BDA-4B96-AE8A-E843ADA7AE2E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E19744D-8032-4DEE-8E9B-F87A4A1AA03B}" type="pres">
      <dgm:prSet presAssocID="{75066D0C-2BDA-4B96-AE8A-E843ADA7AE2E}" presName="txShp" presStyleLbl="node1" presStyleIdx="2" presStyleCnt="4">
        <dgm:presLayoutVars>
          <dgm:bulletEnabled val="1"/>
        </dgm:presLayoutVars>
      </dgm:prSet>
      <dgm:spPr/>
    </dgm:pt>
    <dgm:pt modelId="{8144E533-5901-4C07-B7F5-40746C212BBF}" type="pres">
      <dgm:prSet presAssocID="{211720D4-BB72-49DA-B053-7612EDE1BD16}" presName="spacing" presStyleCnt="0"/>
      <dgm:spPr/>
    </dgm:pt>
    <dgm:pt modelId="{C040C9D9-D55D-4EBD-BD37-77804A3FC7B8}" type="pres">
      <dgm:prSet presAssocID="{3A38DF8E-5520-4C57-9B9C-40FDAB6EBFE7}" presName="composite" presStyleCnt="0"/>
      <dgm:spPr/>
    </dgm:pt>
    <dgm:pt modelId="{AF46DE5A-9F4C-420F-8634-6DB09FDAF75B}" type="pres">
      <dgm:prSet presAssocID="{3A38DF8E-5520-4C57-9B9C-40FDAB6EBFE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F47C6600-AB18-42C1-B13B-7DAA746181A9}" type="pres">
      <dgm:prSet presAssocID="{3A38DF8E-5520-4C57-9B9C-40FDAB6EBFE7}" presName="txShp" presStyleLbl="node1" presStyleIdx="3" presStyleCnt="4">
        <dgm:presLayoutVars>
          <dgm:bulletEnabled val="1"/>
        </dgm:presLayoutVars>
      </dgm:prSet>
      <dgm:spPr/>
    </dgm:pt>
  </dgm:ptLst>
  <dgm:cxnLst>
    <dgm:cxn modelId="{069757E2-A226-4304-9027-9FFD4F551300}" type="presOf" srcId="{B497BBEC-BDEE-43E5-A4A0-B3E43CAECBCB}" destId="{48160897-16B8-4C11-A999-3D6B1B5CAC81}" srcOrd="0" destOrd="0" presId="urn:microsoft.com/office/officeart/2005/8/layout/vList3"/>
    <dgm:cxn modelId="{BC5F0548-8A7A-4B76-B72C-ED9C60F3B980}" srcId="{D05F68FE-63A8-4F2D-B021-EDBF3F2CEC10}" destId="{75066D0C-2BDA-4B96-AE8A-E843ADA7AE2E}" srcOrd="2" destOrd="0" parTransId="{84787589-03D5-400E-A9B3-50DF8B8ADCF9}" sibTransId="{211720D4-BB72-49DA-B053-7612EDE1BD16}"/>
    <dgm:cxn modelId="{FF5D37F4-48CE-40AA-A5C7-34F89B582EF0}" type="presOf" srcId="{D05F68FE-63A8-4F2D-B021-EDBF3F2CEC10}" destId="{D372661E-14E2-4701-9777-238AE9A0E1A9}" srcOrd="0" destOrd="0" presId="urn:microsoft.com/office/officeart/2005/8/layout/vList3"/>
    <dgm:cxn modelId="{F96C2514-1466-4EA4-A064-C9B8E0C1BD95}" type="presOf" srcId="{AB647CBA-3B5B-4064-80A3-9B373366C131}" destId="{F9518DDC-4B41-40C4-9EBB-A9239EE2FD65}" srcOrd="0" destOrd="0" presId="urn:microsoft.com/office/officeart/2005/8/layout/vList3"/>
    <dgm:cxn modelId="{A85BCA1E-05B1-45EF-A86B-9DC72EF6F6AA}" srcId="{D05F68FE-63A8-4F2D-B021-EDBF3F2CEC10}" destId="{AB647CBA-3B5B-4064-80A3-9B373366C131}" srcOrd="1" destOrd="0" parTransId="{31AE130C-33AD-4486-881C-62FF7CD8AF7D}" sibTransId="{931AA067-2039-4FC7-B1D8-865A89E49869}"/>
    <dgm:cxn modelId="{3DAE2037-69E3-4921-AA27-CEF28A02BDBE}" srcId="{D05F68FE-63A8-4F2D-B021-EDBF3F2CEC10}" destId="{B497BBEC-BDEE-43E5-A4A0-B3E43CAECBCB}" srcOrd="0" destOrd="0" parTransId="{1BD77EFD-CCBA-42A7-8BF9-E64D42D3A0C8}" sibTransId="{219AC145-03BC-4F99-AE87-C8F41288EAF5}"/>
    <dgm:cxn modelId="{53C21A3A-FDC1-4D35-B15A-15A57B75F1BE}" type="presOf" srcId="{3A38DF8E-5520-4C57-9B9C-40FDAB6EBFE7}" destId="{F47C6600-AB18-42C1-B13B-7DAA746181A9}" srcOrd="0" destOrd="0" presId="urn:microsoft.com/office/officeart/2005/8/layout/vList3"/>
    <dgm:cxn modelId="{7DD39AC4-556E-4857-B199-F7DF7769BB08}" srcId="{D05F68FE-63A8-4F2D-B021-EDBF3F2CEC10}" destId="{3A38DF8E-5520-4C57-9B9C-40FDAB6EBFE7}" srcOrd="3" destOrd="0" parTransId="{ED019590-E952-460E-830F-38FC2D797EA5}" sibTransId="{5A1AE661-4BCD-45DA-B415-07F5F66AD5DC}"/>
    <dgm:cxn modelId="{0798E094-9A28-46B3-8C2F-8D8246ACEFBB}" type="presOf" srcId="{75066D0C-2BDA-4B96-AE8A-E843ADA7AE2E}" destId="{4E19744D-8032-4DEE-8E9B-F87A4A1AA03B}" srcOrd="0" destOrd="0" presId="urn:microsoft.com/office/officeart/2005/8/layout/vList3"/>
    <dgm:cxn modelId="{B1E91359-6972-4334-BCC9-2F982C9AE172}" type="presParOf" srcId="{D372661E-14E2-4701-9777-238AE9A0E1A9}" destId="{F0BDFA3B-5724-4B60-A034-887A696F0A50}" srcOrd="0" destOrd="0" presId="urn:microsoft.com/office/officeart/2005/8/layout/vList3"/>
    <dgm:cxn modelId="{38F7F831-6811-4036-A611-00A8F2BAF417}" type="presParOf" srcId="{F0BDFA3B-5724-4B60-A034-887A696F0A50}" destId="{28EF8167-178F-45E0-A771-8820B47173F2}" srcOrd="0" destOrd="0" presId="urn:microsoft.com/office/officeart/2005/8/layout/vList3"/>
    <dgm:cxn modelId="{9738CD88-8562-4848-A9F3-EB458FBB94C7}" type="presParOf" srcId="{F0BDFA3B-5724-4B60-A034-887A696F0A50}" destId="{48160897-16B8-4C11-A999-3D6B1B5CAC81}" srcOrd="1" destOrd="0" presId="urn:microsoft.com/office/officeart/2005/8/layout/vList3"/>
    <dgm:cxn modelId="{2F61AD61-F234-4662-9E76-8CCF11574BA8}" type="presParOf" srcId="{D372661E-14E2-4701-9777-238AE9A0E1A9}" destId="{D4CBF542-08D4-4978-BF20-ACA2FD8BD453}" srcOrd="1" destOrd="0" presId="urn:microsoft.com/office/officeart/2005/8/layout/vList3"/>
    <dgm:cxn modelId="{EBDEB12D-5920-4092-A5BA-EB67E5D4715B}" type="presParOf" srcId="{D372661E-14E2-4701-9777-238AE9A0E1A9}" destId="{4A35F1AD-491D-4EF4-B59A-249D6CE6247D}" srcOrd="2" destOrd="0" presId="urn:microsoft.com/office/officeart/2005/8/layout/vList3"/>
    <dgm:cxn modelId="{A7D87FC3-C88B-4255-886D-E8F1D4CBE10B}" type="presParOf" srcId="{4A35F1AD-491D-4EF4-B59A-249D6CE6247D}" destId="{45B4A71C-034C-4441-B9CD-B06E9C5A390B}" srcOrd="0" destOrd="0" presId="urn:microsoft.com/office/officeart/2005/8/layout/vList3"/>
    <dgm:cxn modelId="{CE0BEF93-E992-4E80-BE3A-26B788954471}" type="presParOf" srcId="{4A35F1AD-491D-4EF4-B59A-249D6CE6247D}" destId="{F9518DDC-4B41-40C4-9EBB-A9239EE2FD65}" srcOrd="1" destOrd="0" presId="urn:microsoft.com/office/officeart/2005/8/layout/vList3"/>
    <dgm:cxn modelId="{E47F3C93-6218-4143-85E4-8EFC3C7F8950}" type="presParOf" srcId="{D372661E-14E2-4701-9777-238AE9A0E1A9}" destId="{81C4C640-7120-480C-82F9-A40D3F397D4D}" srcOrd="3" destOrd="0" presId="urn:microsoft.com/office/officeart/2005/8/layout/vList3"/>
    <dgm:cxn modelId="{127673BF-72BF-4307-8F74-D417B7F24109}" type="presParOf" srcId="{D372661E-14E2-4701-9777-238AE9A0E1A9}" destId="{F7FB5714-7431-4768-834B-BAC2BC4384FE}" srcOrd="4" destOrd="0" presId="urn:microsoft.com/office/officeart/2005/8/layout/vList3"/>
    <dgm:cxn modelId="{600233AC-9F08-46B3-BF64-1072339E75A1}" type="presParOf" srcId="{F7FB5714-7431-4768-834B-BAC2BC4384FE}" destId="{FF7D2F96-ED58-43E3-B26F-7ED4B5AC9004}" srcOrd="0" destOrd="0" presId="urn:microsoft.com/office/officeart/2005/8/layout/vList3"/>
    <dgm:cxn modelId="{6BDA8C0F-1DA6-4476-8448-DAF7D182FFE8}" type="presParOf" srcId="{F7FB5714-7431-4768-834B-BAC2BC4384FE}" destId="{4E19744D-8032-4DEE-8E9B-F87A4A1AA03B}" srcOrd="1" destOrd="0" presId="urn:microsoft.com/office/officeart/2005/8/layout/vList3"/>
    <dgm:cxn modelId="{14682621-9B9D-42A8-86ED-346743C3634C}" type="presParOf" srcId="{D372661E-14E2-4701-9777-238AE9A0E1A9}" destId="{8144E533-5901-4C07-B7F5-40746C212BBF}" srcOrd="5" destOrd="0" presId="urn:microsoft.com/office/officeart/2005/8/layout/vList3"/>
    <dgm:cxn modelId="{800840BA-2527-4875-AA46-3A0BAA9AE948}" type="presParOf" srcId="{D372661E-14E2-4701-9777-238AE9A0E1A9}" destId="{C040C9D9-D55D-4EBD-BD37-77804A3FC7B8}" srcOrd="6" destOrd="0" presId="urn:microsoft.com/office/officeart/2005/8/layout/vList3"/>
    <dgm:cxn modelId="{9D3F99C7-6F03-4B1C-BE74-9331326A5E1F}" type="presParOf" srcId="{C040C9D9-D55D-4EBD-BD37-77804A3FC7B8}" destId="{AF46DE5A-9F4C-420F-8634-6DB09FDAF75B}" srcOrd="0" destOrd="0" presId="urn:microsoft.com/office/officeart/2005/8/layout/vList3"/>
    <dgm:cxn modelId="{7731CD62-937A-4FF7-8CDA-06412410ADE8}" type="presParOf" srcId="{C040C9D9-D55D-4EBD-BD37-77804A3FC7B8}" destId="{F47C6600-AB18-42C1-B13B-7DAA746181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60897-16B8-4C11-A999-3D6B1B5CAC81}">
      <dsp:nvSpPr>
        <dsp:cNvPr id="0" name=""/>
        <dsp:cNvSpPr/>
      </dsp:nvSpPr>
      <dsp:spPr>
        <a:xfrm rot="10800000">
          <a:off x="1565016" y="1909"/>
          <a:ext cx="5170638" cy="10505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264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Classification</a:t>
          </a:r>
        </a:p>
      </dsp:txBody>
      <dsp:txXfrm rot="10800000">
        <a:off x="1827654" y="1909"/>
        <a:ext cx="4908000" cy="1050551"/>
      </dsp:txXfrm>
    </dsp:sp>
    <dsp:sp modelId="{28EF8167-178F-45E0-A771-8820B47173F2}">
      <dsp:nvSpPr>
        <dsp:cNvPr id="0" name=""/>
        <dsp:cNvSpPr/>
      </dsp:nvSpPr>
      <dsp:spPr>
        <a:xfrm>
          <a:off x="1039740" y="1909"/>
          <a:ext cx="1050551" cy="10505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18DDC-4B41-40C4-9EBB-A9239EE2FD65}">
      <dsp:nvSpPr>
        <dsp:cNvPr id="0" name=""/>
        <dsp:cNvSpPr/>
      </dsp:nvSpPr>
      <dsp:spPr>
        <a:xfrm rot="10800000">
          <a:off x="1565016" y="1366059"/>
          <a:ext cx="5170638" cy="10505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264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Regression</a:t>
          </a:r>
        </a:p>
      </dsp:txBody>
      <dsp:txXfrm rot="10800000">
        <a:off x="1827654" y="1366059"/>
        <a:ext cx="4908000" cy="1050551"/>
      </dsp:txXfrm>
    </dsp:sp>
    <dsp:sp modelId="{45B4A71C-034C-4441-B9CD-B06E9C5A390B}">
      <dsp:nvSpPr>
        <dsp:cNvPr id="0" name=""/>
        <dsp:cNvSpPr/>
      </dsp:nvSpPr>
      <dsp:spPr>
        <a:xfrm>
          <a:off x="1039740" y="1366059"/>
          <a:ext cx="1050551" cy="10505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9744D-8032-4DEE-8E9B-F87A4A1AA03B}">
      <dsp:nvSpPr>
        <dsp:cNvPr id="0" name=""/>
        <dsp:cNvSpPr/>
      </dsp:nvSpPr>
      <dsp:spPr>
        <a:xfrm rot="10800000">
          <a:off x="1565016" y="2730208"/>
          <a:ext cx="5170638" cy="10505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264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Anomaly Detection</a:t>
          </a:r>
        </a:p>
      </dsp:txBody>
      <dsp:txXfrm rot="10800000">
        <a:off x="1827654" y="2730208"/>
        <a:ext cx="4908000" cy="1050551"/>
      </dsp:txXfrm>
    </dsp:sp>
    <dsp:sp modelId="{FF7D2F96-ED58-43E3-B26F-7ED4B5AC9004}">
      <dsp:nvSpPr>
        <dsp:cNvPr id="0" name=""/>
        <dsp:cNvSpPr/>
      </dsp:nvSpPr>
      <dsp:spPr>
        <a:xfrm>
          <a:off x="1039740" y="2730208"/>
          <a:ext cx="1050551" cy="10505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C6600-AB18-42C1-B13B-7DAA746181A9}">
      <dsp:nvSpPr>
        <dsp:cNvPr id="0" name=""/>
        <dsp:cNvSpPr/>
      </dsp:nvSpPr>
      <dsp:spPr>
        <a:xfrm rot="10800000">
          <a:off x="1565016" y="4094357"/>
          <a:ext cx="5170638" cy="10505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264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Clustering</a:t>
          </a:r>
        </a:p>
      </dsp:txBody>
      <dsp:txXfrm rot="10800000">
        <a:off x="1827654" y="4094357"/>
        <a:ext cx="4908000" cy="1050551"/>
      </dsp:txXfrm>
    </dsp:sp>
    <dsp:sp modelId="{AF46DE5A-9F4C-420F-8634-6DB09FDAF75B}">
      <dsp:nvSpPr>
        <dsp:cNvPr id="0" name=""/>
        <dsp:cNvSpPr/>
      </dsp:nvSpPr>
      <dsp:spPr>
        <a:xfrm>
          <a:off x="1039740" y="4094357"/>
          <a:ext cx="1050551" cy="105055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10/27/2016 10:58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10/27/2016 10:58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E826-30C2-4207-9ADD-A04E337402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6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A96AC-4048-4C2F-A6D4-8B7F466A1F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4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10:58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73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10:58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3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10:58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2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10:58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3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10:58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64097" y="1923494"/>
            <a:ext cx="3005957" cy="587734"/>
          </a:xfrm>
        </p:spPr>
        <p:txBody>
          <a:bodyPr anchor="b">
            <a:noAutofit/>
          </a:bodyPr>
          <a:lstStyle>
            <a:lvl1pPr marL="0" indent="0">
              <a:buNone/>
              <a:defRPr sz="2448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84005" y="2622947"/>
            <a:ext cx="2986049" cy="3660792"/>
          </a:xfrm>
        </p:spPr>
        <p:txBody>
          <a:bodyPr anchor="t">
            <a:normAutofit/>
          </a:bodyPr>
          <a:lstStyle>
            <a:lvl1pPr marL="0" indent="0">
              <a:buNone/>
              <a:defRPr sz="1428"/>
            </a:lvl1pPr>
            <a:lvl2pPr marL="466298" indent="0">
              <a:buNone/>
              <a:defRPr sz="1224"/>
            </a:lvl2pPr>
            <a:lvl3pPr marL="932597" indent="0">
              <a:buNone/>
              <a:defRPr sz="1020"/>
            </a:lvl3pPr>
            <a:lvl4pPr marL="1398895" indent="0">
              <a:buNone/>
              <a:defRPr sz="918"/>
            </a:lvl4pPr>
            <a:lvl5pPr marL="1865193" indent="0">
              <a:buNone/>
              <a:defRPr sz="918"/>
            </a:lvl5pPr>
            <a:lvl6pPr marL="2331491" indent="0">
              <a:buNone/>
              <a:defRPr sz="918"/>
            </a:lvl6pPr>
            <a:lvl7pPr marL="2797790" indent="0">
              <a:buNone/>
              <a:defRPr sz="918"/>
            </a:lvl7pPr>
            <a:lvl8pPr marL="3264088" indent="0">
              <a:buNone/>
              <a:defRPr sz="918"/>
            </a:lvl8pPr>
            <a:lvl9pPr marL="3730386" indent="0">
              <a:buNone/>
              <a:defRPr sz="9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9993" y="1923494"/>
            <a:ext cx="2995119" cy="58773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48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69228" y="2622947"/>
            <a:ext cx="3005883" cy="3660792"/>
          </a:xfrm>
        </p:spPr>
        <p:txBody>
          <a:bodyPr anchor="t">
            <a:normAutofit/>
          </a:bodyPr>
          <a:lstStyle>
            <a:lvl1pPr marL="0" indent="0">
              <a:buNone/>
              <a:defRPr sz="1428"/>
            </a:lvl1pPr>
            <a:lvl2pPr marL="466298" indent="0">
              <a:buNone/>
              <a:defRPr sz="1224"/>
            </a:lvl2pPr>
            <a:lvl3pPr marL="932597" indent="0">
              <a:buNone/>
              <a:defRPr sz="1020"/>
            </a:lvl3pPr>
            <a:lvl4pPr marL="1398895" indent="0">
              <a:buNone/>
              <a:defRPr sz="918"/>
            </a:lvl4pPr>
            <a:lvl5pPr marL="1865193" indent="0">
              <a:buNone/>
              <a:defRPr sz="918"/>
            </a:lvl5pPr>
            <a:lvl6pPr marL="2331491" indent="0">
              <a:buNone/>
              <a:defRPr sz="918"/>
            </a:lvl6pPr>
            <a:lvl7pPr marL="2797790" indent="0">
              <a:buNone/>
              <a:defRPr sz="918"/>
            </a:lvl7pPr>
            <a:lvl8pPr marL="3264088" indent="0">
              <a:buNone/>
              <a:defRPr sz="918"/>
            </a:lvl8pPr>
            <a:lvl9pPr marL="3730386" indent="0">
              <a:buNone/>
              <a:defRPr sz="9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6024" y="1923494"/>
            <a:ext cx="2990908" cy="58773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48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86024" y="2622947"/>
            <a:ext cx="2990908" cy="3660792"/>
          </a:xfrm>
        </p:spPr>
        <p:txBody>
          <a:bodyPr anchor="t">
            <a:normAutofit/>
          </a:bodyPr>
          <a:lstStyle>
            <a:lvl1pPr marL="0" indent="0">
              <a:buNone/>
              <a:defRPr sz="1428"/>
            </a:lvl1pPr>
            <a:lvl2pPr marL="466298" indent="0">
              <a:buNone/>
              <a:defRPr sz="1224"/>
            </a:lvl2pPr>
            <a:lvl3pPr marL="932597" indent="0">
              <a:buNone/>
              <a:defRPr sz="1020"/>
            </a:lvl3pPr>
            <a:lvl4pPr marL="1398895" indent="0">
              <a:buNone/>
              <a:defRPr sz="918"/>
            </a:lvl4pPr>
            <a:lvl5pPr marL="1865193" indent="0">
              <a:buNone/>
              <a:defRPr sz="918"/>
            </a:lvl5pPr>
            <a:lvl6pPr marL="2331491" indent="0">
              <a:buNone/>
              <a:defRPr sz="918"/>
            </a:lvl6pPr>
            <a:lvl7pPr marL="2797790" indent="0">
              <a:buNone/>
              <a:defRPr sz="918"/>
            </a:lvl7pPr>
            <a:lvl8pPr marL="3264088" indent="0">
              <a:buNone/>
              <a:defRPr sz="918"/>
            </a:lvl8pPr>
            <a:lvl9pPr marL="3730386" indent="0">
              <a:buNone/>
              <a:defRPr sz="9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/>
          <a:lstStyle/>
          <a:p>
            <a:fld id="{8668F3F9-58BC-440B-B37B-805B9055EF92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  <p:sldLayoutId id="2147484344" r:id="rId23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ka.ms/AzureMachineLearningCheatShe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ka.ms/Hack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ka.ms/AMLDataInges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9111951" cy="1181862"/>
          </a:xfrm>
        </p:spPr>
        <p:txBody>
          <a:bodyPr/>
          <a:lstStyle/>
          <a:p>
            <a:r>
              <a:rPr lang="en-US" dirty="0"/>
              <a:t>Azure Machine Learning Titanic survival prediction</a:t>
            </a:r>
          </a:p>
        </p:txBody>
      </p:sp>
    </p:spTree>
    <p:extLst>
      <p:ext uri="{BB962C8B-B14F-4D97-AF65-F5344CB8AC3E}">
        <p14:creationId xmlns:p14="http://schemas.microsoft.com/office/powerpoint/2010/main" val="13837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9688015" cy="2068259"/>
          </a:xfrm>
        </p:spPr>
        <p:txBody>
          <a:bodyPr/>
          <a:lstStyle/>
          <a:p>
            <a:r>
              <a:rPr lang="en-US" dirty="0"/>
              <a:t>Jennifer Marsman</a:t>
            </a:r>
          </a:p>
          <a:p>
            <a:r>
              <a:rPr lang="en-US" dirty="0"/>
              <a:t>Principal Software Development Engineer</a:t>
            </a:r>
          </a:p>
          <a:p>
            <a:r>
              <a:rPr lang="en-US" dirty="0"/>
              <a:t>http://blogs.msdn.microsoft.com/jennifer</a:t>
            </a:r>
          </a:p>
          <a:p>
            <a:r>
              <a:rPr lang="en-US" dirty="0"/>
              <a:t>Twitter: @</a:t>
            </a:r>
            <a:r>
              <a:rPr lang="en-US" dirty="0" err="1"/>
              <a:t>JenniferMarsman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NZ" dirty="0"/>
              <a:t>Intro to Azure Machine Learning: Predict Who Survives the Titanic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Jennifer Marsman, Principal Software Development Engineer, Microsoft</a:t>
            </a:r>
          </a:p>
          <a:p>
            <a:r>
              <a:rPr lang="en-NZ" dirty="0"/>
              <a:t>http://blogs.msdn.microsoft.com/jennifer</a:t>
            </a:r>
          </a:p>
          <a:p>
            <a:r>
              <a:rPr lang="en-NZ" dirty="0"/>
              <a:t>@</a:t>
            </a:r>
            <a:r>
              <a:rPr lang="en-NZ" dirty="0" err="1"/>
              <a:t>JenniferMarsman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/>
              <a:t>M216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predicting housing prices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434126"/>
              </p:ext>
            </p:extLst>
          </p:nvPr>
        </p:nvGraphicFramePr>
        <p:xfrm>
          <a:off x="457597" y="1240365"/>
          <a:ext cx="10097782" cy="55568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546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0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r>
                        <a:rPr lang="en-US" sz="3300" dirty="0"/>
                        <a:t>Square</a:t>
                      </a:r>
                      <a:r>
                        <a:rPr lang="en-US" sz="3300" baseline="0" dirty="0"/>
                        <a:t> Footage</a:t>
                      </a:r>
                      <a:endParaRPr lang="en-US" sz="3300" dirty="0"/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 err="1"/>
                        <a:t>ZipCode</a:t>
                      </a:r>
                      <a:endParaRPr lang="en-US" sz="3300" dirty="0"/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Price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180">
                <a:tc>
                  <a:txBody>
                    <a:bodyPr/>
                    <a:lstStyle/>
                    <a:p>
                      <a:r>
                        <a:rPr lang="en-US" sz="3300" dirty="0"/>
                        <a:t>2000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48075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200,000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0">
                <a:tc>
                  <a:txBody>
                    <a:bodyPr/>
                    <a:lstStyle/>
                    <a:p>
                      <a:r>
                        <a:rPr lang="en-US" sz="3300" dirty="0"/>
                        <a:t>3000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48075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300,000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180">
                <a:tc>
                  <a:txBody>
                    <a:bodyPr/>
                    <a:lstStyle/>
                    <a:p>
                      <a:r>
                        <a:rPr lang="en-US" sz="3300" dirty="0"/>
                        <a:t>4000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48075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400,000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0">
                <a:tc>
                  <a:txBody>
                    <a:bodyPr/>
                    <a:lstStyle/>
                    <a:p>
                      <a:r>
                        <a:rPr lang="en-US" sz="3300" dirty="0"/>
                        <a:t>5000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48075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500,000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0">
                <a:tc>
                  <a:txBody>
                    <a:bodyPr/>
                    <a:lstStyle/>
                    <a:p>
                      <a:r>
                        <a:rPr lang="en-US" sz="3300" dirty="0"/>
                        <a:t>2000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98052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400,000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0">
                <a:tc>
                  <a:txBody>
                    <a:bodyPr/>
                    <a:lstStyle/>
                    <a:p>
                      <a:r>
                        <a:rPr lang="en-US" sz="3300" dirty="0"/>
                        <a:t>3000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/>
                        <a:t>98052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800,000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0">
                <a:tc>
                  <a:txBody>
                    <a:bodyPr/>
                    <a:lstStyle/>
                    <a:p>
                      <a:r>
                        <a:rPr lang="en-US" sz="3300" dirty="0"/>
                        <a:t>4000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/>
                        <a:t>98052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1,500,000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180">
                <a:tc>
                  <a:txBody>
                    <a:bodyPr/>
                    <a:lstStyle/>
                    <a:p>
                      <a:r>
                        <a:rPr lang="en-US" sz="3300" dirty="0"/>
                        <a:t>5000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/>
                        <a:t>98052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3,000,000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997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Learning Algorithms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48625180"/>
              </p:ext>
            </p:extLst>
          </p:nvPr>
        </p:nvGraphicFramePr>
        <p:xfrm>
          <a:off x="1640338" y="1230763"/>
          <a:ext cx="7775396" cy="514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105056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25 different machine learning algorithms</a:t>
            </a:r>
          </a:p>
          <a:p>
            <a:r>
              <a:rPr lang="en-US" dirty="0"/>
              <a:t>Modules for importing and cleaning data</a:t>
            </a:r>
          </a:p>
          <a:p>
            <a:r>
              <a:rPr lang="en-US" dirty="0"/>
              <a:t>Create experiments to train and test models</a:t>
            </a:r>
          </a:p>
          <a:p>
            <a:r>
              <a:rPr lang="en-US" dirty="0"/>
              <a:t>Publish models as web service (REST)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Azure 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0" t="38114" r="20155" b="28190"/>
          <a:stretch/>
        </p:blipFill>
        <p:spPr>
          <a:xfrm>
            <a:off x="3631890" y="4433366"/>
            <a:ext cx="5172695" cy="17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12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9583" y="173095"/>
            <a:ext cx="2309820" cy="704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48" dirty="0"/>
              <a:t>Data set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22422" y="2452552"/>
            <a:ext cx="2309820" cy="704874"/>
          </a:xfrm>
          <a:prstGeom prst="roundRect">
            <a:avLst/>
          </a:prstGeom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48" dirty="0"/>
              <a:t>Training data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326910" y="2858515"/>
            <a:ext cx="2309820" cy="704874"/>
          </a:xfrm>
          <a:prstGeom prst="roundRect">
            <a:avLst/>
          </a:prstGeom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48" dirty="0"/>
              <a:t>Test data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52910" y="1999897"/>
            <a:ext cx="2309820" cy="704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48" dirty="0"/>
              <a:t>Algorithm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59072" y="3661737"/>
            <a:ext cx="2309820" cy="704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48" dirty="0"/>
              <a:t>Train model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82180" y="4746176"/>
            <a:ext cx="2309820" cy="704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48" dirty="0"/>
              <a:t>Score model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882303" y="6130605"/>
            <a:ext cx="2309820" cy="704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48" dirty="0"/>
              <a:t>Evaluate model</a:t>
            </a:r>
          </a:p>
        </p:txBody>
      </p:sp>
      <p:cxnSp>
        <p:nvCxnSpPr>
          <p:cNvPr id="22" name="Straight Arrow Connector 21"/>
          <p:cNvCxnSpPr>
            <a:stCxn id="12" idx="2"/>
          </p:cNvCxnSpPr>
          <p:nvPr/>
        </p:nvCxnSpPr>
        <p:spPr>
          <a:xfrm>
            <a:off x="4007821" y="2704771"/>
            <a:ext cx="1194672" cy="956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106180" y="2660591"/>
            <a:ext cx="2873720" cy="1001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882304" y="2660591"/>
            <a:ext cx="560278" cy="20855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</p:cNvCxnSpPr>
          <p:nvPr/>
        </p:nvCxnSpPr>
        <p:spPr>
          <a:xfrm>
            <a:off x="8537090" y="5451050"/>
            <a:ext cx="1060930" cy="679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13982" y="4377456"/>
            <a:ext cx="2452601" cy="3605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0454714" y="5098613"/>
            <a:ext cx="618121" cy="1031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890645" y="4597954"/>
            <a:ext cx="2494337" cy="46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48" dirty="0"/>
              <a:t>(Another model)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993073" y="1091845"/>
            <a:ext cx="2309820" cy="704874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48" dirty="0"/>
              <a:t>Data cleaning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969582" y="1971703"/>
            <a:ext cx="2309820" cy="704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48" dirty="0"/>
              <a:t>Split</a:t>
            </a:r>
          </a:p>
        </p:txBody>
      </p:sp>
      <p:cxnSp>
        <p:nvCxnSpPr>
          <p:cNvPr id="27" name="Straight Arrow Connector 26"/>
          <p:cNvCxnSpPr>
            <a:stCxn id="9" idx="2"/>
          </p:cNvCxnSpPr>
          <p:nvPr/>
        </p:nvCxnSpPr>
        <p:spPr>
          <a:xfrm flipH="1">
            <a:off x="9124491" y="877969"/>
            <a:ext cx="2" cy="326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9124491" y="1696453"/>
            <a:ext cx="2" cy="326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2645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" y="-130136"/>
            <a:ext cx="12434711" cy="76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809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it!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en-US" dirty="0">
                <a:hlinkClick r:id="rId3"/>
              </a:rPr>
              <a:t>http://aka.ms/AzureMachineLearningCheatSheet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Getting started with Azure Machine Learning:</a:t>
            </a:r>
          </a:p>
          <a:p>
            <a:r>
              <a:rPr lang="en-US" dirty="0">
                <a:hlinkClick r:id="rId4"/>
              </a:rPr>
              <a:t>http://aka.ms/HackML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8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Ingestion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361194"/>
          </a:xfrm>
        </p:spPr>
        <p:txBody>
          <a:bodyPr/>
          <a:lstStyle/>
          <a:p>
            <a:r>
              <a:rPr lang="en-US" dirty="0"/>
              <a:t>Sample data</a:t>
            </a:r>
          </a:p>
          <a:p>
            <a:r>
              <a:rPr lang="en-US" dirty="0"/>
              <a:t>Upload dataset from local machine</a:t>
            </a:r>
          </a:p>
          <a:p>
            <a:r>
              <a:rPr lang="en-US" dirty="0"/>
              <a:t>Enter data</a:t>
            </a:r>
          </a:p>
          <a:p>
            <a:r>
              <a:rPr lang="en-US" dirty="0"/>
              <a:t>Import data from online</a:t>
            </a:r>
          </a:p>
          <a:p>
            <a:endParaRPr lang="en-US" dirty="0"/>
          </a:p>
          <a:p>
            <a:pPr algn="ctr"/>
            <a:r>
              <a:rPr lang="en-US" sz="5400" dirty="0">
                <a:hlinkClick r:id="rId3"/>
              </a:rPr>
              <a:t>http://aka.ms/AMLDataIngestion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372</Words>
  <Application>Microsoft Office PowerPoint</Application>
  <PresentationFormat>Custom</PresentationFormat>
  <Paragraphs>95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Image</vt:lpstr>
      <vt:lpstr>Microsoft Ignite NZ</vt:lpstr>
      <vt:lpstr>Intro to Azure Machine Learning: Predict Who Survives the Titanic</vt:lpstr>
      <vt:lpstr>Example: predicting housing prices</vt:lpstr>
      <vt:lpstr>Machine Learning Algorithms</vt:lpstr>
      <vt:lpstr>The Power of Azure ML</vt:lpstr>
      <vt:lpstr>Supervised Learning</vt:lpstr>
      <vt:lpstr>PowerPoint Presentation</vt:lpstr>
      <vt:lpstr>Download it!</vt:lpstr>
      <vt:lpstr>Data Ingestion</vt:lpstr>
      <vt:lpstr>Demo</vt:lpstr>
      <vt:lpstr>Thank you.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2016-10-26T21:58:52Z</dcterms:modified>
  <cp:category/>
</cp:coreProperties>
</file>