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</p:sldMasterIdLst>
  <p:notesMasterIdLst>
    <p:notesMasterId r:id="rId25"/>
  </p:notesMasterIdLst>
  <p:handoutMasterIdLst>
    <p:handoutMasterId r:id="rId26"/>
  </p:handoutMasterIdLst>
  <p:sldIdLst>
    <p:sldId id="1393" r:id="rId7"/>
    <p:sldId id="1411" r:id="rId8"/>
    <p:sldId id="1412" r:id="rId9"/>
    <p:sldId id="1415" r:id="rId10"/>
    <p:sldId id="1416" r:id="rId11"/>
    <p:sldId id="1418" r:id="rId12"/>
    <p:sldId id="1419" r:id="rId13"/>
    <p:sldId id="1420" r:id="rId14"/>
    <p:sldId id="1417" r:id="rId15"/>
    <p:sldId id="1414" r:id="rId16"/>
    <p:sldId id="1425" r:id="rId17"/>
    <p:sldId id="1424" r:id="rId18"/>
    <p:sldId id="1413" r:id="rId19"/>
    <p:sldId id="1421" r:id="rId20"/>
    <p:sldId id="1422" r:id="rId21"/>
    <p:sldId id="1423" r:id="rId22"/>
    <p:sldId id="1426" r:id="rId23"/>
    <p:sldId id="1392" r:id="rId24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2016 Template Light" id="{A073DAE3-B461-442F-A3D3-6642BD875E45}">
          <p14:sldIdLst>
            <p14:sldId id="1393"/>
            <p14:sldId id="1411"/>
            <p14:sldId id="1412"/>
            <p14:sldId id="1415"/>
            <p14:sldId id="1416"/>
            <p14:sldId id="1418"/>
            <p14:sldId id="1419"/>
            <p14:sldId id="1420"/>
            <p14:sldId id="1417"/>
            <p14:sldId id="1414"/>
            <p14:sldId id="1425"/>
            <p14:sldId id="1424"/>
            <p14:sldId id="1413"/>
            <p14:sldId id="1421"/>
            <p14:sldId id="1422"/>
            <p14:sldId id="1423"/>
            <p14:sldId id="1426"/>
            <p14:sldId id="13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BA1"/>
    <a:srgbClr val="107C10"/>
    <a:srgbClr val="292929"/>
    <a:srgbClr val="FFFFFF"/>
    <a:srgbClr val="BAD80A"/>
    <a:srgbClr val="A80000"/>
    <a:srgbClr val="5C2D91"/>
    <a:srgbClr val="0078D7"/>
    <a:srgbClr val="000000"/>
    <a:srgbClr val="D83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6215" autoAdjust="0"/>
  </p:normalViewPr>
  <p:slideViewPr>
    <p:cSldViewPr>
      <p:cViewPr varScale="1">
        <p:scale>
          <a:sx n="100" d="100"/>
          <a:sy n="100" d="100"/>
        </p:scale>
        <p:origin x="103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60795-9C4F-48C6-A190-1426A629DA2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632D84-A194-4A2F-93A5-002B013E571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100 Users</a:t>
          </a:r>
        </a:p>
      </dgm:t>
    </dgm:pt>
    <dgm:pt modelId="{63E9930C-D2EA-4B41-91B1-23165B6D1DBA}" type="parTrans" cxnId="{15F51D5E-6DF3-46B5-99D6-9112F8280F7D}">
      <dgm:prSet/>
      <dgm:spPr/>
      <dgm:t>
        <a:bodyPr/>
        <a:lstStyle/>
        <a:p>
          <a:endParaRPr lang="en-US"/>
        </a:p>
      </dgm:t>
    </dgm:pt>
    <dgm:pt modelId="{16C4E41D-5183-473C-A43C-C1E5BE32B270}" type="sibTrans" cxnId="{15F51D5E-6DF3-46B5-99D6-9112F8280F7D}">
      <dgm:prSet/>
      <dgm:spPr/>
      <dgm:t>
        <a:bodyPr/>
        <a:lstStyle/>
        <a:p>
          <a:endParaRPr lang="en-US"/>
        </a:p>
      </dgm:t>
    </dgm:pt>
    <dgm:pt modelId="{AF3B8B2D-88E5-4791-827F-6279B26D1238}">
      <dgm:prSet phldrT="[Text]" custT="1"/>
      <dgm:spPr/>
      <dgm:t>
        <a:bodyPr/>
        <a:lstStyle/>
        <a:p>
          <a:r>
            <a:rPr lang="en-US" sz="1000" dirty="0"/>
            <a:t>~ 7500 lines created and posted</a:t>
          </a:r>
        </a:p>
      </dgm:t>
    </dgm:pt>
    <dgm:pt modelId="{329699FA-08A8-4ED1-A299-F2AB5D7D3BCE}" type="parTrans" cxnId="{EC10F21F-B506-4A0D-8F3A-86967F934192}">
      <dgm:prSet/>
      <dgm:spPr/>
      <dgm:t>
        <a:bodyPr/>
        <a:lstStyle/>
        <a:p>
          <a:endParaRPr lang="en-US"/>
        </a:p>
      </dgm:t>
    </dgm:pt>
    <dgm:pt modelId="{CE2D0BCB-0A7E-422A-B4CC-644BBDFD6B53}" type="sibTrans" cxnId="{EC10F21F-B506-4A0D-8F3A-86967F934192}">
      <dgm:prSet/>
      <dgm:spPr/>
      <dgm:t>
        <a:bodyPr/>
        <a:lstStyle/>
        <a:p>
          <a:endParaRPr lang="en-US"/>
        </a:p>
      </dgm:t>
    </dgm:pt>
    <dgm:pt modelId="{F37F2FD4-E936-48C7-A866-F29A7B91485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300 Users</a:t>
          </a:r>
        </a:p>
      </dgm:t>
    </dgm:pt>
    <dgm:pt modelId="{D98D3E37-369E-470D-AB8F-52D421512D30}" type="parTrans" cxnId="{92631D79-7B59-4794-A4B5-DB47A0FF9250}">
      <dgm:prSet/>
      <dgm:spPr/>
      <dgm:t>
        <a:bodyPr/>
        <a:lstStyle/>
        <a:p>
          <a:endParaRPr lang="en-US"/>
        </a:p>
      </dgm:t>
    </dgm:pt>
    <dgm:pt modelId="{CB424274-5E3E-46B7-9107-9C283B6C0799}" type="sibTrans" cxnId="{92631D79-7B59-4794-A4B5-DB47A0FF9250}">
      <dgm:prSet/>
      <dgm:spPr/>
      <dgm:t>
        <a:bodyPr/>
        <a:lstStyle/>
        <a:p>
          <a:endParaRPr lang="en-US"/>
        </a:p>
      </dgm:t>
    </dgm:pt>
    <dgm:pt modelId="{FDEDFC47-6B78-4D8C-8A69-4C5571102A6E}">
      <dgm:prSet phldrT="[Text]" custT="1"/>
      <dgm:spPr/>
      <dgm:t>
        <a:bodyPr/>
        <a:lstStyle/>
        <a:p>
          <a:r>
            <a:rPr lang="en-US" sz="1000" dirty="0"/>
            <a:t>~22000 lines created and posted</a:t>
          </a:r>
        </a:p>
      </dgm:t>
    </dgm:pt>
    <dgm:pt modelId="{931A3A75-9FD4-44EC-86A0-CDB4CD72C1B7}" type="parTrans" cxnId="{5A7C1E31-D8E2-4871-8F43-36B1E11B27E4}">
      <dgm:prSet/>
      <dgm:spPr/>
      <dgm:t>
        <a:bodyPr/>
        <a:lstStyle/>
        <a:p>
          <a:endParaRPr lang="en-US"/>
        </a:p>
      </dgm:t>
    </dgm:pt>
    <dgm:pt modelId="{9B317485-E98C-47A5-AAB3-0914C4E70B2E}" type="sibTrans" cxnId="{5A7C1E31-D8E2-4871-8F43-36B1E11B27E4}">
      <dgm:prSet/>
      <dgm:spPr/>
      <dgm:t>
        <a:bodyPr/>
        <a:lstStyle/>
        <a:p>
          <a:endParaRPr lang="en-US"/>
        </a:p>
      </dgm:t>
    </dgm:pt>
    <dgm:pt modelId="{8D756685-DB87-4B2E-848F-41C88255FA7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500 Users</a:t>
          </a:r>
        </a:p>
      </dgm:t>
    </dgm:pt>
    <dgm:pt modelId="{B26D5749-BCEC-4922-96E7-718964BEDD9A}" type="parTrans" cxnId="{7A359F12-F151-410D-A95B-F6A1E40258EF}">
      <dgm:prSet/>
      <dgm:spPr/>
      <dgm:t>
        <a:bodyPr/>
        <a:lstStyle/>
        <a:p>
          <a:endParaRPr lang="en-US"/>
        </a:p>
      </dgm:t>
    </dgm:pt>
    <dgm:pt modelId="{3F47F65E-9F8E-4362-AE5D-F79F65773420}" type="sibTrans" cxnId="{7A359F12-F151-410D-A95B-F6A1E40258EF}">
      <dgm:prSet/>
      <dgm:spPr/>
      <dgm:t>
        <a:bodyPr/>
        <a:lstStyle/>
        <a:p>
          <a:endParaRPr lang="en-US"/>
        </a:p>
      </dgm:t>
    </dgm:pt>
    <dgm:pt modelId="{08D5F9C8-A7A4-45C0-8E65-AC1D7BF4CE01}">
      <dgm:prSet phldrT="[Text]" custT="1"/>
      <dgm:spPr/>
      <dgm:t>
        <a:bodyPr/>
        <a:lstStyle/>
        <a:p>
          <a:r>
            <a:rPr lang="en-US" sz="1000" dirty="0"/>
            <a:t>~39000 lines created and posted</a:t>
          </a:r>
        </a:p>
      </dgm:t>
    </dgm:pt>
    <dgm:pt modelId="{AEAC249D-9989-4C19-B345-52A2C7CB1D19}" type="parTrans" cxnId="{A04F4FC8-4FA5-41CA-833E-0460B6952513}">
      <dgm:prSet/>
      <dgm:spPr/>
      <dgm:t>
        <a:bodyPr/>
        <a:lstStyle/>
        <a:p>
          <a:endParaRPr lang="en-US"/>
        </a:p>
      </dgm:t>
    </dgm:pt>
    <dgm:pt modelId="{6D5F4A1D-C636-4544-9A89-21B1778BB5AF}" type="sibTrans" cxnId="{A04F4FC8-4FA5-41CA-833E-0460B6952513}">
      <dgm:prSet/>
      <dgm:spPr/>
      <dgm:t>
        <a:bodyPr/>
        <a:lstStyle/>
        <a:p>
          <a:endParaRPr lang="en-US"/>
        </a:p>
      </dgm:t>
    </dgm:pt>
    <dgm:pt modelId="{740DA81B-4B57-4A11-B165-7830B25CB8F2}">
      <dgm:prSet phldrT="[Text]"/>
      <dgm:spPr/>
      <dgm:t>
        <a:bodyPr/>
        <a:lstStyle/>
        <a:p>
          <a:r>
            <a:rPr lang="en-US" dirty="0"/>
            <a:t>800 Users</a:t>
          </a:r>
        </a:p>
      </dgm:t>
    </dgm:pt>
    <dgm:pt modelId="{72CE168C-7F9F-4C43-8B6E-0C687D49A0BA}" type="parTrans" cxnId="{4E01EA72-30B5-4DEE-8727-6EBDCC670056}">
      <dgm:prSet/>
      <dgm:spPr/>
      <dgm:t>
        <a:bodyPr/>
        <a:lstStyle/>
        <a:p>
          <a:endParaRPr lang="en-US"/>
        </a:p>
      </dgm:t>
    </dgm:pt>
    <dgm:pt modelId="{395383D3-AF6F-43BB-BA8E-AC29E0CC8EA0}" type="sibTrans" cxnId="{4E01EA72-30B5-4DEE-8727-6EBDCC670056}">
      <dgm:prSet/>
      <dgm:spPr/>
      <dgm:t>
        <a:bodyPr/>
        <a:lstStyle/>
        <a:p>
          <a:endParaRPr lang="en-US"/>
        </a:p>
      </dgm:t>
    </dgm:pt>
    <dgm:pt modelId="{45FE08DA-49E7-4586-82AB-A75EF155AD4B}">
      <dgm:prSet phldrT="[Text]" custT="1"/>
      <dgm:spPr/>
      <dgm:t>
        <a:bodyPr/>
        <a:lstStyle/>
        <a:p>
          <a:r>
            <a:rPr lang="en-US" sz="1000" dirty="0"/>
            <a:t>~60000 lines created and posted</a:t>
          </a:r>
        </a:p>
      </dgm:t>
    </dgm:pt>
    <dgm:pt modelId="{3A048D6E-898C-42F3-AA67-B15EFD69764A}" type="parTrans" cxnId="{42B0A244-5F67-4276-9799-6158A11EFAF4}">
      <dgm:prSet/>
      <dgm:spPr/>
      <dgm:t>
        <a:bodyPr/>
        <a:lstStyle/>
        <a:p>
          <a:endParaRPr lang="en-US"/>
        </a:p>
      </dgm:t>
    </dgm:pt>
    <dgm:pt modelId="{4A7A3C1D-A812-4F6C-A859-25965970E938}" type="sibTrans" cxnId="{42B0A244-5F67-4276-9799-6158A11EFAF4}">
      <dgm:prSet/>
      <dgm:spPr/>
      <dgm:t>
        <a:bodyPr/>
        <a:lstStyle/>
        <a:p>
          <a:endParaRPr lang="en-US"/>
        </a:p>
      </dgm:t>
    </dgm:pt>
    <dgm:pt modelId="{567395C6-5C63-4082-ACC2-E8C921EC4CF1}">
      <dgm:prSet phldrT="[Text]" custT="1"/>
      <dgm:spPr/>
      <dgm:t>
        <a:bodyPr/>
        <a:lstStyle/>
        <a:p>
          <a:endParaRPr lang="en-US" sz="1000" dirty="0"/>
        </a:p>
      </dgm:t>
    </dgm:pt>
    <dgm:pt modelId="{70FBC78B-4F3B-48F3-B1C0-DC8CA48F396D}" type="parTrans" cxnId="{9F4ACC2E-35E5-46CC-A12C-499299EE87C4}">
      <dgm:prSet/>
      <dgm:spPr/>
      <dgm:t>
        <a:bodyPr/>
        <a:lstStyle/>
        <a:p>
          <a:endParaRPr lang="en-US"/>
        </a:p>
      </dgm:t>
    </dgm:pt>
    <dgm:pt modelId="{CB13A35D-7849-41C7-8F28-563B9395B055}" type="sibTrans" cxnId="{9F4ACC2E-35E5-46CC-A12C-499299EE87C4}">
      <dgm:prSet/>
      <dgm:spPr/>
      <dgm:t>
        <a:bodyPr/>
        <a:lstStyle/>
        <a:p>
          <a:endParaRPr lang="en-US"/>
        </a:p>
      </dgm:t>
    </dgm:pt>
    <dgm:pt modelId="{06347111-27DE-4942-AF43-1BA2FEBE5CF3}">
      <dgm:prSet phldrT="[Text]" custT="1"/>
      <dgm:spPr/>
      <dgm:t>
        <a:bodyPr/>
        <a:lstStyle/>
        <a:p>
          <a:r>
            <a:rPr lang="en-US" sz="1000" dirty="0"/>
            <a:t>No measurable or feel able regression</a:t>
          </a:r>
        </a:p>
      </dgm:t>
    </dgm:pt>
    <dgm:pt modelId="{30CFA3F9-5185-4EEF-8347-DB64751F7C9A}" type="parTrans" cxnId="{69CE99C2-072B-4CBD-8872-AF4E219FA862}">
      <dgm:prSet/>
      <dgm:spPr/>
      <dgm:t>
        <a:bodyPr/>
        <a:lstStyle/>
        <a:p>
          <a:endParaRPr lang="en-US"/>
        </a:p>
      </dgm:t>
    </dgm:pt>
    <dgm:pt modelId="{A798E212-1469-413A-8620-830790E28EB6}" type="sibTrans" cxnId="{69CE99C2-072B-4CBD-8872-AF4E219FA862}">
      <dgm:prSet/>
      <dgm:spPr/>
      <dgm:t>
        <a:bodyPr/>
        <a:lstStyle/>
        <a:p>
          <a:endParaRPr lang="en-US"/>
        </a:p>
      </dgm:t>
    </dgm:pt>
    <dgm:pt modelId="{D8F853AF-7E5C-4F07-A4A5-328CC3E15C86}">
      <dgm:prSet phldrT="[Text]" custT="1"/>
      <dgm:spPr/>
      <dgm:t>
        <a:bodyPr/>
        <a:lstStyle/>
        <a:p>
          <a:r>
            <a:rPr lang="en-US" sz="1000" dirty="0"/>
            <a:t>Overall small visible and feel able regression</a:t>
          </a:r>
        </a:p>
      </dgm:t>
    </dgm:pt>
    <dgm:pt modelId="{CC564F8A-416E-4F5E-BEEB-110DF83957A3}" type="parTrans" cxnId="{C482E846-1232-42DA-8E6B-F8DD9A0581F0}">
      <dgm:prSet/>
      <dgm:spPr/>
      <dgm:t>
        <a:bodyPr/>
        <a:lstStyle/>
        <a:p>
          <a:endParaRPr lang="en-US"/>
        </a:p>
      </dgm:t>
    </dgm:pt>
    <dgm:pt modelId="{31A38834-034E-494A-AB7E-81934AAEB7B8}" type="sibTrans" cxnId="{C482E846-1232-42DA-8E6B-F8DD9A0581F0}">
      <dgm:prSet/>
      <dgm:spPr/>
      <dgm:t>
        <a:bodyPr/>
        <a:lstStyle/>
        <a:p>
          <a:endParaRPr lang="en-US"/>
        </a:p>
      </dgm:t>
    </dgm:pt>
    <dgm:pt modelId="{0EECE332-39C4-4141-81BE-67D4B8351955}">
      <dgm:prSet phldrT="[Text]" custT="1"/>
      <dgm:spPr/>
      <dgm:t>
        <a:bodyPr/>
        <a:lstStyle/>
        <a:p>
          <a:r>
            <a:rPr lang="en-US" sz="1000" dirty="0"/>
            <a:t>AOS CPU ~ 48 %</a:t>
          </a:r>
        </a:p>
      </dgm:t>
    </dgm:pt>
    <dgm:pt modelId="{943A5855-B128-4657-984C-FB956942ADFB}" type="parTrans" cxnId="{D51FA855-88B4-4ADB-BA5B-B3E9CD2819E6}">
      <dgm:prSet/>
      <dgm:spPr/>
      <dgm:t>
        <a:bodyPr/>
        <a:lstStyle/>
        <a:p>
          <a:endParaRPr lang="en-US"/>
        </a:p>
      </dgm:t>
    </dgm:pt>
    <dgm:pt modelId="{2A489CDF-6777-48E1-BB73-B71E0440F0C1}" type="sibTrans" cxnId="{D51FA855-88B4-4ADB-BA5B-B3E9CD2819E6}">
      <dgm:prSet/>
      <dgm:spPr/>
      <dgm:t>
        <a:bodyPr/>
        <a:lstStyle/>
        <a:p>
          <a:endParaRPr lang="en-US"/>
        </a:p>
      </dgm:t>
    </dgm:pt>
    <dgm:pt modelId="{3B5905A8-B00E-4E9E-A350-0B1E032ACA73}">
      <dgm:prSet phldrT="[Text]" custT="1"/>
      <dgm:spPr/>
      <dgm:t>
        <a:bodyPr/>
        <a:lstStyle/>
        <a:p>
          <a:r>
            <a:rPr lang="en-US" sz="1000" dirty="0"/>
            <a:t>SQL DTU ~ 40 %</a:t>
          </a:r>
        </a:p>
      </dgm:t>
    </dgm:pt>
    <dgm:pt modelId="{78CAB6C2-9FFD-494B-9D89-D75889405636}" type="parTrans" cxnId="{42CE395E-4E38-4612-802D-E135FC7ED7C9}">
      <dgm:prSet/>
      <dgm:spPr/>
      <dgm:t>
        <a:bodyPr/>
        <a:lstStyle/>
        <a:p>
          <a:endParaRPr lang="en-US"/>
        </a:p>
      </dgm:t>
    </dgm:pt>
    <dgm:pt modelId="{9701D41A-9B35-47F6-A967-3F0180B27410}" type="sibTrans" cxnId="{42CE395E-4E38-4612-802D-E135FC7ED7C9}">
      <dgm:prSet/>
      <dgm:spPr/>
      <dgm:t>
        <a:bodyPr/>
        <a:lstStyle/>
        <a:p>
          <a:endParaRPr lang="en-US"/>
        </a:p>
      </dgm:t>
    </dgm:pt>
    <dgm:pt modelId="{53B5E319-2F7B-49E7-A39F-C2CC47B6237C}">
      <dgm:prSet phldrT="[Text]" custT="1"/>
      <dgm:spPr/>
      <dgm:t>
        <a:bodyPr/>
        <a:lstStyle/>
        <a:p>
          <a:endParaRPr lang="en-US" sz="1000" dirty="0"/>
        </a:p>
      </dgm:t>
    </dgm:pt>
    <dgm:pt modelId="{8AFE4E05-90A2-4790-B3F1-37AEC539A16D}" type="parTrans" cxnId="{1E3BA1FA-9B32-4356-AF4F-8772DC61DE0F}">
      <dgm:prSet/>
      <dgm:spPr/>
      <dgm:t>
        <a:bodyPr/>
        <a:lstStyle/>
        <a:p>
          <a:endParaRPr lang="en-US"/>
        </a:p>
      </dgm:t>
    </dgm:pt>
    <dgm:pt modelId="{64DBDF3A-97EC-470A-9287-F86B51ED4629}" type="sibTrans" cxnId="{1E3BA1FA-9B32-4356-AF4F-8772DC61DE0F}">
      <dgm:prSet/>
      <dgm:spPr/>
      <dgm:t>
        <a:bodyPr/>
        <a:lstStyle/>
        <a:p>
          <a:endParaRPr lang="en-US"/>
        </a:p>
      </dgm:t>
    </dgm:pt>
    <dgm:pt modelId="{832939E6-46FA-4AE0-B694-B65EC0C051BA}">
      <dgm:prSet phldrT="[Text]" custT="1"/>
      <dgm:spPr/>
      <dgm:t>
        <a:bodyPr/>
        <a:lstStyle/>
        <a:p>
          <a:r>
            <a:rPr lang="en-US" sz="1000" dirty="0"/>
            <a:t>AOS and SQL ~ 25-% </a:t>
          </a:r>
          <a:r>
            <a:rPr lang="en-US" sz="1000" dirty="0" err="1"/>
            <a:t>avg</a:t>
          </a:r>
          <a:r>
            <a:rPr lang="en-US" sz="1000" dirty="0"/>
            <a:t> </a:t>
          </a:r>
        </a:p>
      </dgm:t>
    </dgm:pt>
    <dgm:pt modelId="{334030B5-B3D3-400C-AAF2-4CC6875C73E4}" type="parTrans" cxnId="{651B769D-74FC-4E34-9408-5E77E4195AC4}">
      <dgm:prSet/>
      <dgm:spPr/>
      <dgm:t>
        <a:bodyPr/>
        <a:lstStyle/>
        <a:p>
          <a:endParaRPr lang="en-US"/>
        </a:p>
      </dgm:t>
    </dgm:pt>
    <dgm:pt modelId="{16FABE5B-3083-49DD-9A79-BAA73E966A46}" type="sibTrans" cxnId="{651B769D-74FC-4E34-9408-5E77E4195AC4}">
      <dgm:prSet/>
      <dgm:spPr/>
      <dgm:t>
        <a:bodyPr/>
        <a:lstStyle/>
        <a:p>
          <a:endParaRPr lang="en-US"/>
        </a:p>
      </dgm:t>
    </dgm:pt>
    <dgm:pt modelId="{9CA19C8E-4FE6-41D9-8688-C612CE1A979E}">
      <dgm:prSet phldrT="[Text]" custT="1"/>
      <dgm:spPr/>
      <dgm:t>
        <a:bodyPr/>
        <a:lstStyle/>
        <a:p>
          <a:r>
            <a:rPr lang="en-US" sz="1000" dirty="0"/>
            <a:t> AOS and SQL ~ 10 %</a:t>
          </a:r>
        </a:p>
      </dgm:t>
    </dgm:pt>
    <dgm:pt modelId="{18B33FA2-B424-4FAB-85C5-D1414A3054DD}" type="parTrans" cxnId="{5D428348-7926-434F-BD1F-CD9A446CA8B4}">
      <dgm:prSet/>
      <dgm:spPr/>
      <dgm:t>
        <a:bodyPr/>
        <a:lstStyle/>
        <a:p>
          <a:endParaRPr lang="en-US"/>
        </a:p>
      </dgm:t>
    </dgm:pt>
    <dgm:pt modelId="{8E6D1BA2-4F7D-4650-8B45-1EB480B7BB64}" type="sibTrans" cxnId="{5D428348-7926-434F-BD1F-CD9A446CA8B4}">
      <dgm:prSet/>
      <dgm:spPr/>
      <dgm:t>
        <a:bodyPr/>
        <a:lstStyle/>
        <a:p>
          <a:endParaRPr lang="en-US"/>
        </a:p>
      </dgm:t>
    </dgm:pt>
    <dgm:pt modelId="{2DF089BE-9880-400D-AFA5-E2F3E8F8139C}">
      <dgm:prSet phldrT="[Text]" custT="1"/>
      <dgm:spPr/>
      <dgm:t>
        <a:bodyPr/>
        <a:lstStyle/>
        <a:p>
          <a:r>
            <a:rPr lang="en-US" sz="1000" dirty="0"/>
            <a:t> Overall visible and feel able regression</a:t>
          </a:r>
        </a:p>
      </dgm:t>
    </dgm:pt>
    <dgm:pt modelId="{0E12CEAF-2C85-4B42-875A-A1C8FAD86D89}" type="parTrans" cxnId="{932640EA-A275-49AD-9FBA-D3D63223B85C}">
      <dgm:prSet/>
      <dgm:spPr/>
      <dgm:t>
        <a:bodyPr/>
        <a:lstStyle/>
        <a:p>
          <a:endParaRPr lang="en-US"/>
        </a:p>
      </dgm:t>
    </dgm:pt>
    <dgm:pt modelId="{D93CD5A4-7964-4CF1-8B8A-3C6790DB58C6}" type="sibTrans" cxnId="{932640EA-A275-49AD-9FBA-D3D63223B85C}">
      <dgm:prSet/>
      <dgm:spPr/>
      <dgm:t>
        <a:bodyPr/>
        <a:lstStyle/>
        <a:p>
          <a:endParaRPr lang="en-US"/>
        </a:p>
      </dgm:t>
    </dgm:pt>
    <dgm:pt modelId="{C1006B70-16F2-41F7-A12C-81670ADC9FF7}">
      <dgm:prSet phldrT="[Text]" custT="1"/>
      <dgm:spPr/>
      <dgm:t>
        <a:bodyPr/>
        <a:lstStyle/>
        <a:p>
          <a:r>
            <a:rPr lang="en-US" sz="1000" dirty="0"/>
            <a:t>AOS CPU ~ 95 %</a:t>
          </a:r>
        </a:p>
      </dgm:t>
    </dgm:pt>
    <dgm:pt modelId="{2DB54657-D8EF-48C9-95B5-5E388F9DB0C3}" type="parTrans" cxnId="{A9EB1CC0-789B-4525-AD87-91F045930D53}">
      <dgm:prSet/>
      <dgm:spPr/>
      <dgm:t>
        <a:bodyPr/>
        <a:lstStyle/>
        <a:p>
          <a:endParaRPr lang="en-US"/>
        </a:p>
      </dgm:t>
    </dgm:pt>
    <dgm:pt modelId="{045FC407-129E-4C46-B541-18FD0F06829C}" type="sibTrans" cxnId="{A9EB1CC0-789B-4525-AD87-91F045930D53}">
      <dgm:prSet/>
      <dgm:spPr/>
      <dgm:t>
        <a:bodyPr/>
        <a:lstStyle/>
        <a:p>
          <a:endParaRPr lang="en-US"/>
        </a:p>
      </dgm:t>
    </dgm:pt>
    <dgm:pt modelId="{26A408D1-E618-4A8B-AE8A-C64C5264F623}">
      <dgm:prSet phldrT="[Text]" custT="1"/>
      <dgm:spPr/>
      <dgm:t>
        <a:bodyPr/>
        <a:lstStyle/>
        <a:p>
          <a:r>
            <a:rPr lang="en-US" sz="1000" dirty="0"/>
            <a:t>System still feels very fast and responsive</a:t>
          </a:r>
        </a:p>
      </dgm:t>
    </dgm:pt>
    <dgm:pt modelId="{A0794CF8-CACE-42BF-9AEA-B591F720F8FC}" type="parTrans" cxnId="{F59999BC-5FC6-4422-84BB-CC9831272A23}">
      <dgm:prSet/>
      <dgm:spPr/>
      <dgm:t>
        <a:bodyPr/>
        <a:lstStyle/>
        <a:p>
          <a:endParaRPr lang="en-US"/>
        </a:p>
      </dgm:t>
    </dgm:pt>
    <dgm:pt modelId="{8BCDE6D7-3DE8-42DE-A127-6E132F590105}" type="sibTrans" cxnId="{F59999BC-5FC6-4422-84BB-CC9831272A23}">
      <dgm:prSet/>
      <dgm:spPr/>
      <dgm:t>
        <a:bodyPr/>
        <a:lstStyle/>
        <a:p>
          <a:endParaRPr lang="en-US"/>
        </a:p>
      </dgm:t>
    </dgm:pt>
    <dgm:pt modelId="{82D8FBB8-60CA-43AD-9BC7-D1B057954498}">
      <dgm:prSet phldrT="[Text]" custT="1"/>
      <dgm:spPr/>
      <dgm:t>
        <a:bodyPr/>
        <a:lstStyle/>
        <a:p>
          <a:r>
            <a:rPr lang="en-US" sz="1000" dirty="0"/>
            <a:t>SQL DTU ~ 60 %</a:t>
          </a:r>
        </a:p>
      </dgm:t>
    </dgm:pt>
    <dgm:pt modelId="{56763ABD-2D8C-4CDD-BF33-07095CA8EC6F}" type="parTrans" cxnId="{AB9437C2-361B-4C0F-A169-9F662E6CC5DA}">
      <dgm:prSet/>
      <dgm:spPr/>
      <dgm:t>
        <a:bodyPr/>
        <a:lstStyle/>
        <a:p>
          <a:endParaRPr lang="en-US"/>
        </a:p>
      </dgm:t>
    </dgm:pt>
    <dgm:pt modelId="{4519A2A4-ADA7-4B33-B122-F6D71AA66A47}" type="sibTrans" cxnId="{AB9437C2-361B-4C0F-A169-9F662E6CC5DA}">
      <dgm:prSet/>
      <dgm:spPr/>
      <dgm:t>
        <a:bodyPr/>
        <a:lstStyle/>
        <a:p>
          <a:endParaRPr lang="en-US"/>
        </a:p>
      </dgm:t>
    </dgm:pt>
    <dgm:pt modelId="{9B4843BD-0EEF-4B02-BA68-9606C7728F09}" type="pres">
      <dgm:prSet presAssocID="{75360795-9C4F-48C6-A190-1426A629DA2F}" presName="linearFlow" presStyleCnt="0">
        <dgm:presLayoutVars>
          <dgm:dir/>
          <dgm:animLvl val="lvl"/>
          <dgm:resizeHandles val="exact"/>
        </dgm:presLayoutVars>
      </dgm:prSet>
      <dgm:spPr/>
    </dgm:pt>
    <dgm:pt modelId="{AFB4F02B-5A60-4EB2-B7E9-DA43C2F1165D}" type="pres">
      <dgm:prSet presAssocID="{DB632D84-A194-4A2F-93A5-002B013E5712}" presName="composite" presStyleCnt="0"/>
      <dgm:spPr/>
    </dgm:pt>
    <dgm:pt modelId="{BC08190C-4929-43A6-B275-03E1DC816CED}" type="pres">
      <dgm:prSet presAssocID="{DB632D84-A194-4A2F-93A5-002B013E571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0B576B1-2567-4CC6-8E76-D893A3F96931}" type="pres">
      <dgm:prSet presAssocID="{DB632D84-A194-4A2F-93A5-002B013E5712}" presName="parSh" presStyleLbl="node1" presStyleIdx="0" presStyleCnt="4"/>
      <dgm:spPr/>
    </dgm:pt>
    <dgm:pt modelId="{49BB3C2F-2C97-4928-8F3E-6189AC7C0E0B}" type="pres">
      <dgm:prSet presAssocID="{DB632D84-A194-4A2F-93A5-002B013E5712}" presName="desTx" presStyleLbl="fgAcc1" presStyleIdx="0" presStyleCnt="4">
        <dgm:presLayoutVars>
          <dgm:bulletEnabled val="1"/>
        </dgm:presLayoutVars>
      </dgm:prSet>
      <dgm:spPr/>
    </dgm:pt>
    <dgm:pt modelId="{D525DCAF-5B7F-4C1D-81ED-F5377B52EDFD}" type="pres">
      <dgm:prSet presAssocID="{16C4E41D-5183-473C-A43C-C1E5BE32B270}" presName="sibTrans" presStyleLbl="sibTrans2D1" presStyleIdx="0" presStyleCnt="3"/>
      <dgm:spPr/>
    </dgm:pt>
    <dgm:pt modelId="{16A3953D-F88C-4B10-9EC8-5B016D8F62CC}" type="pres">
      <dgm:prSet presAssocID="{16C4E41D-5183-473C-A43C-C1E5BE32B270}" presName="connTx" presStyleLbl="sibTrans2D1" presStyleIdx="0" presStyleCnt="3"/>
      <dgm:spPr/>
    </dgm:pt>
    <dgm:pt modelId="{5BA584B6-4163-4C72-A62A-461E45DB99F4}" type="pres">
      <dgm:prSet presAssocID="{F37F2FD4-E936-48C7-A866-F29A7B914855}" presName="composite" presStyleCnt="0"/>
      <dgm:spPr/>
    </dgm:pt>
    <dgm:pt modelId="{8D2FABFC-48AF-43E4-B897-437FB5EF197E}" type="pres">
      <dgm:prSet presAssocID="{F37F2FD4-E936-48C7-A866-F29A7B914855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0CC02B5-6ECD-4C0D-AFF1-2F686AAED904}" type="pres">
      <dgm:prSet presAssocID="{F37F2FD4-E936-48C7-A866-F29A7B914855}" presName="parSh" presStyleLbl="node1" presStyleIdx="1" presStyleCnt="4"/>
      <dgm:spPr/>
    </dgm:pt>
    <dgm:pt modelId="{47CD3B69-05AB-4830-89DB-A27722EDB552}" type="pres">
      <dgm:prSet presAssocID="{F37F2FD4-E936-48C7-A866-F29A7B914855}" presName="desTx" presStyleLbl="fgAcc1" presStyleIdx="1" presStyleCnt="4">
        <dgm:presLayoutVars>
          <dgm:bulletEnabled val="1"/>
        </dgm:presLayoutVars>
      </dgm:prSet>
      <dgm:spPr/>
    </dgm:pt>
    <dgm:pt modelId="{18DC2CA5-D200-4422-A682-E93820525AC9}" type="pres">
      <dgm:prSet presAssocID="{CB424274-5E3E-46B7-9107-9C283B6C0799}" presName="sibTrans" presStyleLbl="sibTrans2D1" presStyleIdx="1" presStyleCnt="3"/>
      <dgm:spPr/>
    </dgm:pt>
    <dgm:pt modelId="{28574583-3CF1-4EA2-B17D-A0E42FE6E705}" type="pres">
      <dgm:prSet presAssocID="{CB424274-5E3E-46B7-9107-9C283B6C0799}" presName="connTx" presStyleLbl="sibTrans2D1" presStyleIdx="1" presStyleCnt="3"/>
      <dgm:spPr/>
    </dgm:pt>
    <dgm:pt modelId="{FFBCFD60-4191-4862-AF47-3C070DF2CC5B}" type="pres">
      <dgm:prSet presAssocID="{8D756685-DB87-4B2E-848F-41C88255FA79}" presName="composite" presStyleCnt="0"/>
      <dgm:spPr/>
    </dgm:pt>
    <dgm:pt modelId="{8BAAEED8-8116-4CBE-8B9D-CACA434ACE67}" type="pres">
      <dgm:prSet presAssocID="{8D756685-DB87-4B2E-848F-41C88255FA79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D8F2C17-941C-494C-BBA5-21AB46545853}" type="pres">
      <dgm:prSet presAssocID="{8D756685-DB87-4B2E-848F-41C88255FA79}" presName="parSh" presStyleLbl="node1" presStyleIdx="2" presStyleCnt="4"/>
      <dgm:spPr/>
    </dgm:pt>
    <dgm:pt modelId="{FCCF4495-1BE2-45B2-8D30-7F2D8A205BBF}" type="pres">
      <dgm:prSet presAssocID="{8D756685-DB87-4B2E-848F-41C88255FA79}" presName="desTx" presStyleLbl="fgAcc1" presStyleIdx="2" presStyleCnt="4">
        <dgm:presLayoutVars>
          <dgm:bulletEnabled val="1"/>
        </dgm:presLayoutVars>
      </dgm:prSet>
      <dgm:spPr/>
    </dgm:pt>
    <dgm:pt modelId="{F858F96E-26EA-4855-A922-32465082AA2B}" type="pres">
      <dgm:prSet presAssocID="{3F47F65E-9F8E-4362-AE5D-F79F65773420}" presName="sibTrans" presStyleLbl="sibTrans2D1" presStyleIdx="2" presStyleCnt="3"/>
      <dgm:spPr/>
    </dgm:pt>
    <dgm:pt modelId="{246BC9B6-EDEC-455C-9EA9-7B11FA44E17E}" type="pres">
      <dgm:prSet presAssocID="{3F47F65E-9F8E-4362-AE5D-F79F65773420}" presName="connTx" presStyleLbl="sibTrans2D1" presStyleIdx="2" presStyleCnt="3"/>
      <dgm:spPr/>
    </dgm:pt>
    <dgm:pt modelId="{5B04C8FA-1DC8-4CE7-B4DE-579C731E9CE9}" type="pres">
      <dgm:prSet presAssocID="{740DA81B-4B57-4A11-B165-7830B25CB8F2}" presName="composite" presStyleCnt="0"/>
      <dgm:spPr/>
    </dgm:pt>
    <dgm:pt modelId="{349EF4D2-97BD-4CB1-8C1F-561AB3172BE6}" type="pres">
      <dgm:prSet presAssocID="{740DA81B-4B57-4A11-B165-7830B25CB8F2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1BFB655-878B-4561-B714-4921E9D5B9C5}" type="pres">
      <dgm:prSet presAssocID="{740DA81B-4B57-4A11-B165-7830B25CB8F2}" presName="parSh" presStyleLbl="node1" presStyleIdx="3" presStyleCnt="4"/>
      <dgm:spPr/>
    </dgm:pt>
    <dgm:pt modelId="{65C0EDE7-F2D0-4688-A0F0-38AE181B06D0}" type="pres">
      <dgm:prSet presAssocID="{740DA81B-4B57-4A11-B165-7830B25CB8F2}" presName="desTx" presStyleLbl="fgAcc1" presStyleIdx="3" presStyleCnt="4">
        <dgm:presLayoutVars>
          <dgm:bulletEnabled val="1"/>
        </dgm:presLayoutVars>
      </dgm:prSet>
      <dgm:spPr/>
    </dgm:pt>
  </dgm:ptLst>
  <dgm:cxnLst>
    <dgm:cxn modelId="{3EBB1885-0A5A-45C8-A54E-BA5687059D62}" type="presOf" srcId="{16C4E41D-5183-473C-A43C-C1E5BE32B270}" destId="{16A3953D-F88C-4B10-9EC8-5B016D8F62CC}" srcOrd="1" destOrd="0" presId="urn:microsoft.com/office/officeart/2005/8/layout/process3"/>
    <dgm:cxn modelId="{A04F4FC8-4FA5-41CA-833E-0460B6952513}" srcId="{8D756685-DB87-4B2E-848F-41C88255FA79}" destId="{08D5F9C8-A7A4-45C0-8E65-AC1D7BF4CE01}" srcOrd="0" destOrd="0" parTransId="{AEAC249D-9989-4C19-B345-52A2C7CB1D19}" sibTransId="{6D5F4A1D-C636-4544-9A89-21B1778BB5AF}"/>
    <dgm:cxn modelId="{AA097CE5-7910-4C9F-BEF4-38F02D2BD305}" type="presOf" srcId="{740DA81B-4B57-4A11-B165-7830B25CB8F2}" destId="{71BFB655-878B-4561-B714-4921E9D5B9C5}" srcOrd="1" destOrd="0" presId="urn:microsoft.com/office/officeart/2005/8/layout/process3"/>
    <dgm:cxn modelId="{7546FF5E-495F-4BB0-A6E4-37A9F6B7F1B9}" type="presOf" srcId="{D8F853AF-7E5C-4F07-A4A5-328CC3E15C86}" destId="{FCCF4495-1BE2-45B2-8D30-7F2D8A205BBF}" srcOrd="0" destOrd="1" presId="urn:microsoft.com/office/officeart/2005/8/layout/process3"/>
    <dgm:cxn modelId="{EC10F21F-B506-4A0D-8F3A-86967F934192}" srcId="{DB632D84-A194-4A2F-93A5-002B013E5712}" destId="{AF3B8B2D-88E5-4791-827F-6279B26D1238}" srcOrd="0" destOrd="0" parTransId="{329699FA-08A8-4ED1-A299-F2AB5D7D3BCE}" sibTransId="{CE2D0BCB-0A7E-422A-B4CC-644BBDFD6B53}"/>
    <dgm:cxn modelId="{BD0FD320-F6B0-477E-9530-B9C29024495F}" type="presOf" srcId="{26A408D1-E618-4A8B-AE8A-C64C5264F623}" destId="{FCCF4495-1BE2-45B2-8D30-7F2D8A205BBF}" srcOrd="0" destOrd="2" presId="urn:microsoft.com/office/officeart/2005/8/layout/process3"/>
    <dgm:cxn modelId="{EBDAFF9D-01FD-43FC-A730-CC8DDC3E6CED}" type="presOf" srcId="{567395C6-5C63-4082-ACC2-E8C921EC4CF1}" destId="{49BB3C2F-2C97-4928-8F3E-6189AC7C0E0B}" srcOrd="0" destOrd="2" presId="urn:microsoft.com/office/officeart/2005/8/layout/process3"/>
    <dgm:cxn modelId="{808E57FD-9F26-4F7E-9925-0826B7AF8D3D}" type="presOf" srcId="{F37F2FD4-E936-48C7-A866-F29A7B914855}" destId="{50CC02B5-6ECD-4C0D-AFF1-2F686AAED904}" srcOrd="1" destOrd="0" presId="urn:microsoft.com/office/officeart/2005/8/layout/process3"/>
    <dgm:cxn modelId="{69CE99C2-072B-4CBD-8872-AF4E219FA862}" srcId="{F37F2FD4-E936-48C7-A866-F29A7B914855}" destId="{06347111-27DE-4942-AF43-1BA2FEBE5CF3}" srcOrd="1" destOrd="0" parTransId="{30CFA3F9-5185-4EEF-8347-DB64751F7C9A}" sibTransId="{A798E212-1469-413A-8620-830790E28EB6}"/>
    <dgm:cxn modelId="{BBFA1A3F-A069-48EE-A34B-8770E74A187C}" type="presOf" srcId="{82D8FBB8-60CA-43AD-9BC7-D1B057954498}" destId="{65C0EDE7-F2D0-4688-A0F0-38AE181B06D0}" srcOrd="0" destOrd="3" presId="urn:microsoft.com/office/officeart/2005/8/layout/process3"/>
    <dgm:cxn modelId="{9D8B34B3-0DCD-42AB-9093-DA35C008CFFF}" type="presOf" srcId="{53B5E319-2F7B-49E7-A39F-C2CC47B6237C}" destId="{65C0EDE7-F2D0-4688-A0F0-38AE181B06D0}" srcOrd="0" destOrd="4" presId="urn:microsoft.com/office/officeart/2005/8/layout/process3"/>
    <dgm:cxn modelId="{FE27FFB9-3799-4013-9EFA-E2AA872BEF8B}" type="presOf" srcId="{3B5905A8-B00E-4E9E-A350-0B1E032ACA73}" destId="{FCCF4495-1BE2-45B2-8D30-7F2D8A205BBF}" srcOrd="0" destOrd="4" presId="urn:microsoft.com/office/officeart/2005/8/layout/process3"/>
    <dgm:cxn modelId="{932640EA-A275-49AD-9FBA-D3D63223B85C}" srcId="{740DA81B-4B57-4A11-B165-7830B25CB8F2}" destId="{2DF089BE-9880-400D-AFA5-E2F3E8F8139C}" srcOrd="1" destOrd="0" parTransId="{0E12CEAF-2C85-4B42-875A-A1C8FAD86D89}" sibTransId="{D93CD5A4-7964-4CF1-8B8A-3C6790DB58C6}"/>
    <dgm:cxn modelId="{24060D96-5B24-4E97-B521-6B42E485614C}" type="presOf" srcId="{0EECE332-39C4-4141-81BE-67D4B8351955}" destId="{FCCF4495-1BE2-45B2-8D30-7F2D8A205BBF}" srcOrd="0" destOrd="3" presId="urn:microsoft.com/office/officeart/2005/8/layout/process3"/>
    <dgm:cxn modelId="{CF88FAD0-20B9-4903-BC1D-E72B335CD7D0}" type="presOf" srcId="{06347111-27DE-4942-AF43-1BA2FEBE5CF3}" destId="{47CD3B69-05AB-4830-89DB-A27722EDB552}" srcOrd="0" destOrd="1" presId="urn:microsoft.com/office/officeart/2005/8/layout/process3"/>
    <dgm:cxn modelId="{DE3A24B8-2A3A-4568-A948-746FF830213E}" type="presOf" srcId="{45FE08DA-49E7-4586-82AB-A75EF155AD4B}" destId="{65C0EDE7-F2D0-4688-A0F0-38AE181B06D0}" srcOrd="0" destOrd="0" presId="urn:microsoft.com/office/officeart/2005/8/layout/process3"/>
    <dgm:cxn modelId="{5DCA7A03-1729-4480-935C-E01E9CEF9766}" type="presOf" srcId="{8D756685-DB87-4B2E-848F-41C88255FA79}" destId="{8BAAEED8-8116-4CBE-8B9D-CACA434ACE67}" srcOrd="0" destOrd="0" presId="urn:microsoft.com/office/officeart/2005/8/layout/process3"/>
    <dgm:cxn modelId="{D51FA855-88B4-4ADB-BA5B-B3E9CD2819E6}" srcId="{8D756685-DB87-4B2E-848F-41C88255FA79}" destId="{0EECE332-39C4-4141-81BE-67D4B8351955}" srcOrd="3" destOrd="0" parTransId="{943A5855-B128-4657-984C-FB956942ADFB}" sibTransId="{2A489CDF-6777-48E1-BB73-B71E0440F0C1}"/>
    <dgm:cxn modelId="{DBD777E5-4AAC-488A-82CB-D5F50941D6C9}" type="presOf" srcId="{75360795-9C4F-48C6-A190-1426A629DA2F}" destId="{9B4843BD-0EEF-4B02-BA68-9606C7728F09}" srcOrd="0" destOrd="0" presId="urn:microsoft.com/office/officeart/2005/8/layout/process3"/>
    <dgm:cxn modelId="{5D428348-7926-434F-BD1F-CD9A446CA8B4}" srcId="{DB632D84-A194-4A2F-93A5-002B013E5712}" destId="{9CA19C8E-4FE6-41D9-8688-C612CE1A979E}" srcOrd="1" destOrd="0" parTransId="{18B33FA2-B424-4FAB-85C5-D1414A3054DD}" sibTransId="{8E6D1BA2-4F7D-4650-8B45-1EB480B7BB64}"/>
    <dgm:cxn modelId="{642E57C0-6162-4946-9626-2A5BB7C1BE28}" type="presOf" srcId="{CB424274-5E3E-46B7-9107-9C283B6C0799}" destId="{18DC2CA5-D200-4422-A682-E93820525AC9}" srcOrd="0" destOrd="0" presId="urn:microsoft.com/office/officeart/2005/8/layout/process3"/>
    <dgm:cxn modelId="{3D5D834E-AF7B-4165-B53B-C3FC2B799C87}" type="presOf" srcId="{08D5F9C8-A7A4-45C0-8E65-AC1D7BF4CE01}" destId="{FCCF4495-1BE2-45B2-8D30-7F2D8A205BBF}" srcOrd="0" destOrd="0" presId="urn:microsoft.com/office/officeart/2005/8/layout/process3"/>
    <dgm:cxn modelId="{D6CD87C2-8709-44AA-8B9C-A4AFC5F879EC}" type="presOf" srcId="{F37F2FD4-E936-48C7-A866-F29A7B914855}" destId="{8D2FABFC-48AF-43E4-B897-437FB5EF197E}" srcOrd="0" destOrd="0" presId="urn:microsoft.com/office/officeart/2005/8/layout/process3"/>
    <dgm:cxn modelId="{651B769D-74FC-4E34-9408-5E77E4195AC4}" srcId="{F37F2FD4-E936-48C7-A866-F29A7B914855}" destId="{832939E6-46FA-4AE0-B694-B65EC0C051BA}" srcOrd="2" destOrd="0" parTransId="{334030B5-B3D3-400C-AAF2-4CC6875C73E4}" sibTransId="{16FABE5B-3083-49DD-9A79-BAA73E966A46}"/>
    <dgm:cxn modelId="{4E01EA72-30B5-4DEE-8727-6EBDCC670056}" srcId="{75360795-9C4F-48C6-A190-1426A629DA2F}" destId="{740DA81B-4B57-4A11-B165-7830B25CB8F2}" srcOrd="3" destOrd="0" parTransId="{72CE168C-7F9F-4C43-8B6E-0C687D49A0BA}" sibTransId="{395383D3-AF6F-43BB-BA8E-AC29E0CC8EA0}"/>
    <dgm:cxn modelId="{A9EB1CC0-789B-4525-AD87-91F045930D53}" srcId="{740DA81B-4B57-4A11-B165-7830B25CB8F2}" destId="{C1006B70-16F2-41F7-A12C-81670ADC9FF7}" srcOrd="2" destOrd="0" parTransId="{2DB54657-D8EF-48C9-95B5-5E388F9DB0C3}" sibTransId="{045FC407-129E-4C46-B541-18FD0F06829C}"/>
    <dgm:cxn modelId="{81045221-9235-414B-9EFC-7A4D542491FF}" type="presOf" srcId="{AF3B8B2D-88E5-4791-827F-6279B26D1238}" destId="{49BB3C2F-2C97-4928-8F3E-6189AC7C0E0B}" srcOrd="0" destOrd="0" presId="urn:microsoft.com/office/officeart/2005/8/layout/process3"/>
    <dgm:cxn modelId="{C482E846-1232-42DA-8E6B-F8DD9A0581F0}" srcId="{8D756685-DB87-4B2E-848F-41C88255FA79}" destId="{D8F853AF-7E5C-4F07-A4A5-328CC3E15C86}" srcOrd="1" destOrd="0" parTransId="{CC564F8A-416E-4F5E-BEEB-110DF83957A3}" sibTransId="{31A38834-034E-494A-AB7E-81934AAEB7B8}"/>
    <dgm:cxn modelId="{7A359F12-F151-410D-A95B-F6A1E40258EF}" srcId="{75360795-9C4F-48C6-A190-1426A629DA2F}" destId="{8D756685-DB87-4B2E-848F-41C88255FA79}" srcOrd="2" destOrd="0" parTransId="{B26D5749-BCEC-4922-96E7-718964BEDD9A}" sibTransId="{3F47F65E-9F8E-4362-AE5D-F79F65773420}"/>
    <dgm:cxn modelId="{5A7C1E31-D8E2-4871-8F43-36B1E11B27E4}" srcId="{F37F2FD4-E936-48C7-A866-F29A7B914855}" destId="{FDEDFC47-6B78-4D8C-8A69-4C5571102A6E}" srcOrd="0" destOrd="0" parTransId="{931A3A75-9FD4-44EC-86A0-CDB4CD72C1B7}" sibTransId="{9B317485-E98C-47A5-AAB3-0914C4E70B2E}"/>
    <dgm:cxn modelId="{42CE395E-4E38-4612-802D-E135FC7ED7C9}" srcId="{8D756685-DB87-4B2E-848F-41C88255FA79}" destId="{3B5905A8-B00E-4E9E-A350-0B1E032ACA73}" srcOrd="4" destOrd="0" parTransId="{78CAB6C2-9FFD-494B-9D89-D75889405636}" sibTransId="{9701D41A-9B35-47F6-A967-3F0180B27410}"/>
    <dgm:cxn modelId="{1E3BA1FA-9B32-4356-AF4F-8772DC61DE0F}" srcId="{740DA81B-4B57-4A11-B165-7830B25CB8F2}" destId="{53B5E319-2F7B-49E7-A39F-C2CC47B6237C}" srcOrd="4" destOrd="0" parTransId="{8AFE4E05-90A2-4790-B3F1-37AEC539A16D}" sibTransId="{64DBDF3A-97EC-470A-9287-F86B51ED4629}"/>
    <dgm:cxn modelId="{AB9437C2-361B-4C0F-A169-9F662E6CC5DA}" srcId="{740DA81B-4B57-4A11-B165-7830B25CB8F2}" destId="{82D8FBB8-60CA-43AD-9BC7-D1B057954498}" srcOrd="3" destOrd="0" parTransId="{56763ABD-2D8C-4CDD-BF33-07095CA8EC6F}" sibTransId="{4519A2A4-ADA7-4B33-B122-F6D71AA66A47}"/>
    <dgm:cxn modelId="{92631D79-7B59-4794-A4B5-DB47A0FF9250}" srcId="{75360795-9C4F-48C6-A190-1426A629DA2F}" destId="{F37F2FD4-E936-48C7-A866-F29A7B914855}" srcOrd="1" destOrd="0" parTransId="{D98D3E37-369E-470D-AB8F-52D421512D30}" sibTransId="{CB424274-5E3E-46B7-9107-9C283B6C0799}"/>
    <dgm:cxn modelId="{75FB8452-D252-4B89-AC75-A93E1D3A103A}" type="presOf" srcId="{3F47F65E-9F8E-4362-AE5D-F79F65773420}" destId="{F858F96E-26EA-4855-A922-32465082AA2B}" srcOrd="0" destOrd="0" presId="urn:microsoft.com/office/officeart/2005/8/layout/process3"/>
    <dgm:cxn modelId="{243B4E3F-7D2A-4721-B25B-D29B51E5A54F}" type="presOf" srcId="{740DA81B-4B57-4A11-B165-7830B25CB8F2}" destId="{349EF4D2-97BD-4CB1-8C1F-561AB3172BE6}" srcOrd="0" destOrd="0" presId="urn:microsoft.com/office/officeart/2005/8/layout/process3"/>
    <dgm:cxn modelId="{0618ADB2-2E75-44D2-A717-DE12EADDE896}" type="presOf" srcId="{832939E6-46FA-4AE0-B694-B65EC0C051BA}" destId="{47CD3B69-05AB-4830-89DB-A27722EDB552}" srcOrd="0" destOrd="2" presId="urn:microsoft.com/office/officeart/2005/8/layout/process3"/>
    <dgm:cxn modelId="{29951D73-F1E6-43F2-AD38-CD9E034D7CB1}" type="presOf" srcId="{DB632D84-A194-4A2F-93A5-002B013E5712}" destId="{BC08190C-4929-43A6-B275-03E1DC816CED}" srcOrd="0" destOrd="0" presId="urn:microsoft.com/office/officeart/2005/8/layout/process3"/>
    <dgm:cxn modelId="{D37CD9A7-91FA-4F40-8992-C891288292A4}" type="presOf" srcId="{2DF089BE-9880-400D-AFA5-E2F3E8F8139C}" destId="{65C0EDE7-F2D0-4688-A0F0-38AE181B06D0}" srcOrd="0" destOrd="1" presId="urn:microsoft.com/office/officeart/2005/8/layout/process3"/>
    <dgm:cxn modelId="{63A2FD6E-C85B-4AC3-964F-E091FF8FB231}" type="presOf" srcId="{16C4E41D-5183-473C-A43C-C1E5BE32B270}" destId="{D525DCAF-5B7F-4C1D-81ED-F5377B52EDFD}" srcOrd="0" destOrd="0" presId="urn:microsoft.com/office/officeart/2005/8/layout/process3"/>
    <dgm:cxn modelId="{3B180B3A-FE8C-494A-B94F-39984ED2B530}" type="presOf" srcId="{9CA19C8E-4FE6-41D9-8688-C612CE1A979E}" destId="{49BB3C2F-2C97-4928-8F3E-6189AC7C0E0B}" srcOrd="0" destOrd="1" presId="urn:microsoft.com/office/officeart/2005/8/layout/process3"/>
    <dgm:cxn modelId="{69D9715B-17B2-4F4B-8D17-D564A1849DED}" type="presOf" srcId="{DB632D84-A194-4A2F-93A5-002B013E5712}" destId="{C0B576B1-2567-4CC6-8E76-D893A3F96931}" srcOrd="1" destOrd="0" presId="urn:microsoft.com/office/officeart/2005/8/layout/process3"/>
    <dgm:cxn modelId="{9F4ACC2E-35E5-46CC-A12C-499299EE87C4}" srcId="{DB632D84-A194-4A2F-93A5-002B013E5712}" destId="{567395C6-5C63-4082-ACC2-E8C921EC4CF1}" srcOrd="2" destOrd="0" parTransId="{70FBC78B-4F3B-48F3-B1C0-DC8CA48F396D}" sibTransId="{CB13A35D-7849-41C7-8F28-563B9395B055}"/>
    <dgm:cxn modelId="{75AF53E2-09CD-4DE2-BEF8-25BA185C8462}" type="presOf" srcId="{3F47F65E-9F8E-4362-AE5D-F79F65773420}" destId="{246BC9B6-EDEC-455C-9EA9-7B11FA44E17E}" srcOrd="1" destOrd="0" presId="urn:microsoft.com/office/officeart/2005/8/layout/process3"/>
    <dgm:cxn modelId="{A2DAE6D8-157A-4EE0-8D12-94F4EEEAFE0D}" type="presOf" srcId="{C1006B70-16F2-41F7-A12C-81670ADC9FF7}" destId="{65C0EDE7-F2D0-4688-A0F0-38AE181B06D0}" srcOrd="0" destOrd="2" presId="urn:microsoft.com/office/officeart/2005/8/layout/process3"/>
    <dgm:cxn modelId="{5058C34A-4C7F-450C-AAE1-E27099F4252F}" type="presOf" srcId="{8D756685-DB87-4B2E-848F-41C88255FA79}" destId="{8D8F2C17-941C-494C-BBA5-21AB46545853}" srcOrd="1" destOrd="0" presId="urn:microsoft.com/office/officeart/2005/8/layout/process3"/>
    <dgm:cxn modelId="{42B0A244-5F67-4276-9799-6158A11EFAF4}" srcId="{740DA81B-4B57-4A11-B165-7830B25CB8F2}" destId="{45FE08DA-49E7-4586-82AB-A75EF155AD4B}" srcOrd="0" destOrd="0" parTransId="{3A048D6E-898C-42F3-AA67-B15EFD69764A}" sibTransId="{4A7A3C1D-A812-4F6C-A859-25965970E938}"/>
    <dgm:cxn modelId="{F59999BC-5FC6-4422-84BB-CC9831272A23}" srcId="{8D756685-DB87-4B2E-848F-41C88255FA79}" destId="{26A408D1-E618-4A8B-AE8A-C64C5264F623}" srcOrd="2" destOrd="0" parTransId="{A0794CF8-CACE-42BF-9AEA-B591F720F8FC}" sibTransId="{8BCDE6D7-3DE8-42DE-A127-6E132F590105}"/>
    <dgm:cxn modelId="{60149B62-86C9-4EC7-98D4-10615EAD29C3}" type="presOf" srcId="{FDEDFC47-6B78-4D8C-8A69-4C5571102A6E}" destId="{47CD3B69-05AB-4830-89DB-A27722EDB552}" srcOrd="0" destOrd="0" presId="urn:microsoft.com/office/officeart/2005/8/layout/process3"/>
    <dgm:cxn modelId="{15F51D5E-6DF3-46B5-99D6-9112F8280F7D}" srcId="{75360795-9C4F-48C6-A190-1426A629DA2F}" destId="{DB632D84-A194-4A2F-93A5-002B013E5712}" srcOrd="0" destOrd="0" parTransId="{63E9930C-D2EA-4B41-91B1-23165B6D1DBA}" sibTransId="{16C4E41D-5183-473C-A43C-C1E5BE32B270}"/>
    <dgm:cxn modelId="{38264817-2A60-4F1A-8EEF-1DBB5EFCAD93}" type="presOf" srcId="{CB424274-5E3E-46B7-9107-9C283B6C0799}" destId="{28574583-3CF1-4EA2-B17D-A0E42FE6E705}" srcOrd="1" destOrd="0" presId="urn:microsoft.com/office/officeart/2005/8/layout/process3"/>
    <dgm:cxn modelId="{277CB50C-9C04-4CF3-A1BF-CBB5E804857E}" type="presParOf" srcId="{9B4843BD-0EEF-4B02-BA68-9606C7728F09}" destId="{AFB4F02B-5A60-4EB2-B7E9-DA43C2F1165D}" srcOrd="0" destOrd="0" presId="urn:microsoft.com/office/officeart/2005/8/layout/process3"/>
    <dgm:cxn modelId="{C60124FB-B8B0-454B-96BB-C24E7CCD4DCA}" type="presParOf" srcId="{AFB4F02B-5A60-4EB2-B7E9-DA43C2F1165D}" destId="{BC08190C-4929-43A6-B275-03E1DC816CED}" srcOrd="0" destOrd="0" presId="urn:microsoft.com/office/officeart/2005/8/layout/process3"/>
    <dgm:cxn modelId="{41D871A6-DD2C-4AF8-9167-9E859762139A}" type="presParOf" srcId="{AFB4F02B-5A60-4EB2-B7E9-DA43C2F1165D}" destId="{C0B576B1-2567-4CC6-8E76-D893A3F96931}" srcOrd="1" destOrd="0" presId="urn:microsoft.com/office/officeart/2005/8/layout/process3"/>
    <dgm:cxn modelId="{E94D83AF-A977-4AF8-8094-B16157BE6232}" type="presParOf" srcId="{AFB4F02B-5A60-4EB2-B7E9-DA43C2F1165D}" destId="{49BB3C2F-2C97-4928-8F3E-6189AC7C0E0B}" srcOrd="2" destOrd="0" presId="urn:microsoft.com/office/officeart/2005/8/layout/process3"/>
    <dgm:cxn modelId="{4578B570-4118-4187-BBE1-FE93A2085CB6}" type="presParOf" srcId="{9B4843BD-0EEF-4B02-BA68-9606C7728F09}" destId="{D525DCAF-5B7F-4C1D-81ED-F5377B52EDFD}" srcOrd="1" destOrd="0" presId="urn:microsoft.com/office/officeart/2005/8/layout/process3"/>
    <dgm:cxn modelId="{F5E38C19-6495-403E-B6BE-5C0769BAB10F}" type="presParOf" srcId="{D525DCAF-5B7F-4C1D-81ED-F5377B52EDFD}" destId="{16A3953D-F88C-4B10-9EC8-5B016D8F62CC}" srcOrd="0" destOrd="0" presId="urn:microsoft.com/office/officeart/2005/8/layout/process3"/>
    <dgm:cxn modelId="{21415E1E-4179-4BD8-A66E-59779CAD76F8}" type="presParOf" srcId="{9B4843BD-0EEF-4B02-BA68-9606C7728F09}" destId="{5BA584B6-4163-4C72-A62A-461E45DB99F4}" srcOrd="2" destOrd="0" presId="urn:microsoft.com/office/officeart/2005/8/layout/process3"/>
    <dgm:cxn modelId="{5ED69CE7-B30C-436A-8388-13D0B5496CE5}" type="presParOf" srcId="{5BA584B6-4163-4C72-A62A-461E45DB99F4}" destId="{8D2FABFC-48AF-43E4-B897-437FB5EF197E}" srcOrd="0" destOrd="0" presId="urn:microsoft.com/office/officeart/2005/8/layout/process3"/>
    <dgm:cxn modelId="{37886F28-B4D9-4AFB-8CF6-81CF1744A36A}" type="presParOf" srcId="{5BA584B6-4163-4C72-A62A-461E45DB99F4}" destId="{50CC02B5-6ECD-4C0D-AFF1-2F686AAED904}" srcOrd="1" destOrd="0" presId="urn:microsoft.com/office/officeart/2005/8/layout/process3"/>
    <dgm:cxn modelId="{1305CF3D-77A3-4635-BB3B-6C70D8BE28A9}" type="presParOf" srcId="{5BA584B6-4163-4C72-A62A-461E45DB99F4}" destId="{47CD3B69-05AB-4830-89DB-A27722EDB552}" srcOrd="2" destOrd="0" presId="urn:microsoft.com/office/officeart/2005/8/layout/process3"/>
    <dgm:cxn modelId="{FA99BAEA-7F1C-4889-88E4-75E4CC101F37}" type="presParOf" srcId="{9B4843BD-0EEF-4B02-BA68-9606C7728F09}" destId="{18DC2CA5-D200-4422-A682-E93820525AC9}" srcOrd="3" destOrd="0" presId="urn:microsoft.com/office/officeart/2005/8/layout/process3"/>
    <dgm:cxn modelId="{69ECCC27-490F-40E4-82FE-73063D0F3046}" type="presParOf" srcId="{18DC2CA5-D200-4422-A682-E93820525AC9}" destId="{28574583-3CF1-4EA2-B17D-A0E42FE6E705}" srcOrd="0" destOrd="0" presId="urn:microsoft.com/office/officeart/2005/8/layout/process3"/>
    <dgm:cxn modelId="{515D45EC-EABB-4EF3-95C5-DB08384B263F}" type="presParOf" srcId="{9B4843BD-0EEF-4B02-BA68-9606C7728F09}" destId="{FFBCFD60-4191-4862-AF47-3C070DF2CC5B}" srcOrd="4" destOrd="0" presId="urn:microsoft.com/office/officeart/2005/8/layout/process3"/>
    <dgm:cxn modelId="{818C8A95-4E49-44FC-B239-1FF0BF7ECEB8}" type="presParOf" srcId="{FFBCFD60-4191-4862-AF47-3C070DF2CC5B}" destId="{8BAAEED8-8116-4CBE-8B9D-CACA434ACE67}" srcOrd="0" destOrd="0" presId="urn:microsoft.com/office/officeart/2005/8/layout/process3"/>
    <dgm:cxn modelId="{54A2D22C-C521-4FB9-B3B3-D1BBC4F0B788}" type="presParOf" srcId="{FFBCFD60-4191-4862-AF47-3C070DF2CC5B}" destId="{8D8F2C17-941C-494C-BBA5-21AB46545853}" srcOrd="1" destOrd="0" presId="urn:microsoft.com/office/officeart/2005/8/layout/process3"/>
    <dgm:cxn modelId="{ED16D2FE-7B8A-4F43-8181-20F05A579FFD}" type="presParOf" srcId="{FFBCFD60-4191-4862-AF47-3C070DF2CC5B}" destId="{FCCF4495-1BE2-45B2-8D30-7F2D8A205BBF}" srcOrd="2" destOrd="0" presId="urn:microsoft.com/office/officeart/2005/8/layout/process3"/>
    <dgm:cxn modelId="{D4D8D32B-6810-44D6-B896-051D46C113A1}" type="presParOf" srcId="{9B4843BD-0EEF-4B02-BA68-9606C7728F09}" destId="{F858F96E-26EA-4855-A922-32465082AA2B}" srcOrd="5" destOrd="0" presId="urn:microsoft.com/office/officeart/2005/8/layout/process3"/>
    <dgm:cxn modelId="{D96256F9-3062-495E-9740-4C58CA2BAB26}" type="presParOf" srcId="{F858F96E-26EA-4855-A922-32465082AA2B}" destId="{246BC9B6-EDEC-455C-9EA9-7B11FA44E17E}" srcOrd="0" destOrd="0" presId="urn:microsoft.com/office/officeart/2005/8/layout/process3"/>
    <dgm:cxn modelId="{90893D09-17C8-478A-B38A-07C35D62A39F}" type="presParOf" srcId="{9B4843BD-0EEF-4B02-BA68-9606C7728F09}" destId="{5B04C8FA-1DC8-4CE7-B4DE-579C731E9CE9}" srcOrd="6" destOrd="0" presId="urn:microsoft.com/office/officeart/2005/8/layout/process3"/>
    <dgm:cxn modelId="{B1EF1264-CBF7-4B56-A4E0-5AD45D76DAC4}" type="presParOf" srcId="{5B04C8FA-1DC8-4CE7-B4DE-579C731E9CE9}" destId="{349EF4D2-97BD-4CB1-8C1F-561AB3172BE6}" srcOrd="0" destOrd="0" presId="urn:microsoft.com/office/officeart/2005/8/layout/process3"/>
    <dgm:cxn modelId="{7528B6B0-AD2B-45A1-9E69-B9AED53FF840}" type="presParOf" srcId="{5B04C8FA-1DC8-4CE7-B4DE-579C731E9CE9}" destId="{71BFB655-878B-4561-B714-4921E9D5B9C5}" srcOrd="1" destOrd="0" presId="urn:microsoft.com/office/officeart/2005/8/layout/process3"/>
    <dgm:cxn modelId="{1C253633-73A0-4AF5-9786-194940B629D8}" type="presParOf" srcId="{5B04C8FA-1DC8-4CE7-B4DE-579C731E9CE9}" destId="{65C0EDE7-F2D0-4688-A0F0-38AE181B06D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8BDCA7-6997-41A0-AD02-05162BC764AF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1573B040-79D3-40AD-B941-43167012F11E}">
      <dgm:prSet phldrT="[Text]"/>
      <dgm:spPr>
        <a:solidFill>
          <a:srgbClr val="107C10"/>
        </a:solidFill>
      </dgm:spPr>
      <dgm:t>
        <a:bodyPr/>
        <a:lstStyle/>
        <a:p>
          <a:r>
            <a:rPr lang="en-US" dirty="0"/>
            <a:t>Record Scenario using Task Recorder</a:t>
          </a:r>
        </a:p>
      </dgm:t>
    </dgm:pt>
    <dgm:pt modelId="{BCFC89C6-1D3C-4191-A000-C6693560D575}" type="parTrans" cxnId="{A654D595-C3C4-46A1-B43D-BC1DDB0449D9}">
      <dgm:prSet/>
      <dgm:spPr/>
      <dgm:t>
        <a:bodyPr/>
        <a:lstStyle/>
        <a:p>
          <a:endParaRPr lang="en-US"/>
        </a:p>
      </dgm:t>
    </dgm:pt>
    <dgm:pt modelId="{A25DDD9D-AB8F-4587-9C64-F318383DA958}" type="sibTrans" cxnId="{A654D595-C3C4-46A1-B43D-BC1DDB0449D9}">
      <dgm:prSet/>
      <dgm:spPr/>
      <dgm:t>
        <a:bodyPr/>
        <a:lstStyle/>
        <a:p>
          <a:endParaRPr lang="en-US"/>
        </a:p>
      </dgm:t>
    </dgm:pt>
    <dgm:pt modelId="{2978041D-1047-4F79-8445-C4EF432B2AB8}">
      <dgm:prSet phldrT="[Text]" custT="1"/>
      <dgm:spPr>
        <a:solidFill>
          <a:srgbClr val="5F8BA1"/>
        </a:solidFill>
      </dgm:spPr>
      <dgm:t>
        <a:bodyPr/>
        <a:lstStyle/>
        <a:p>
          <a:r>
            <a:rPr lang="en-US" sz="2800" dirty="0"/>
            <a:t>Generate needed Data</a:t>
          </a:r>
        </a:p>
        <a:p>
          <a:r>
            <a:rPr lang="en-US" sz="2800" dirty="0"/>
            <a:t>(DET)</a:t>
          </a:r>
        </a:p>
      </dgm:t>
    </dgm:pt>
    <dgm:pt modelId="{9E61D4D7-DB4B-47CB-8F0B-591BD7E39159}" type="parTrans" cxnId="{C73D79C2-240D-40FF-8ED9-6843868A98CE}">
      <dgm:prSet/>
      <dgm:spPr/>
      <dgm:t>
        <a:bodyPr/>
        <a:lstStyle/>
        <a:p>
          <a:endParaRPr lang="en-US"/>
        </a:p>
      </dgm:t>
    </dgm:pt>
    <dgm:pt modelId="{BBD6367C-ABC2-4A15-921A-151C42336C25}" type="sibTrans" cxnId="{C73D79C2-240D-40FF-8ED9-6843868A98CE}">
      <dgm:prSet/>
      <dgm:spPr/>
      <dgm:t>
        <a:bodyPr/>
        <a:lstStyle/>
        <a:p>
          <a:endParaRPr lang="en-US"/>
        </a:p>
      </dgm:t>
    </dgm:pt>
    <dgm:pt modelId="{8EA77EE9-F551-4198-9B86-6635104C9FD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Run Load Test using VS Online</a:t>
          </a:r>
        </a:p>
      </dgm:t>
    </dgm:pt>
    <dgm:pt modelId="{CEB6F366-C5C3-4017-9139-BC2E56A1D4D0}" type="parTrans" cxnId="{98156444-A83B-456A-BF3B-50B1CAB8A2F0}">
      <dgm:prSet/>
      <dgm:spPr/>
      <dgm:t>
        <a:bodyPr/>
        <a:lstStyle/>
        <a:p>
          <a:endParaRPr lang="en-US"/>
        </a:p>
      </dgm:t>
    </dgm:pt>
    <dgm:pt modelId="{CFDBF656-781E-4954-9ACC-823E79E2D54D}" type="sibTrans" cxnId="{98156444-A83B-456A-BF3B-50B1CAB8A2F0}">
      <dgm:prSet/>
      <dgm:spPr/>
      <dgm:t>
        <a:bodyPr/>
        <a:lstStyle/>
        <a:p>
          <a:endParaRPr lang="en-US"/>
        </a:p>
      </dgm:t>
    </dgm:pt>
    <dgm:pt modelId="{8AAA774E-1B4E-4447-B1C1-90C366A143B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Generate C# Code</a:t>
          </a:r>
        </a:p>
        <a:p>
          <a:r>
            <a:rPr lang="en-US" dirty="0"/>
            <a:t>(VS </a:t>
          </a:r>
          <a:r>
            <a:rPr lang="en-US" dirty="0" err="1"/>
            <a:t>Addin</a:t>
          </a:r>
          <a:r>
            <a:rPr lang="en-US" dirty="0"/>
            <a:t> &amp; Command line tool)</a:t>
          </a:r>
        </a:p>
      </dgm:t>
    </dgm:pt>
    <dgm:pt modelId="{EB931151-BE12-45DA-B49E-FEE8D97301F3}" type="parTrans" cxnId="{92CD1FF4-24D3-49D3-B1F4-9380B06E160D}">
      <dgm:prSet/>
      <dgm:spPr/>
      <dgm:t>
        <a:bodyPr/>
        <a:lstStyle/>
        <a:p>
          <a:endParaRPr lang="en-US"/>
        </a:p>
      </dgm:t>
    </dgm:pt>
    <dgm:pt modelId="{754D0867-FCCF-4566-9E7E-8374FE5A9B4B}" type="sibTrans" cxnId="{92CD1FF4-24D3-49D3-B1F4-9380B06E160D}">
      <dgm:prSet/>
      <dgm:spPr/>
      <dgm:t>
        <a:bodyPr/>
        <a:lstStyle/>
        <a:p>
          <a:endParaRPr lang="en-US"/>
        </a:p>
      </dgm:t>
    </dgm:pt>
    <dgm:pt modelId="{F8C1287C-0368-460A-8721-06AAB00AF0C1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Modify code to  make it a Multi-User Test</a:t>
          </a:r>
        </a:p>
      </dgm:t>
    </dgm:pt>
    <dgm:pt modelId="{9BD7F4FB-7998-4E27-A839-43CBC67C61D3}" type="parTrans" cxnId="{8CF0BE3B-6FD9-4D8F-B8DC-41CF2A456CF6}">
      <dgm:prSet/>
      <dgm:spPr/>
      <dgm:t>
        <a:bodyPr/>
        <a:lstStyle/>
        <a:p>
          <a:endParaRPr lang="en-US"/>
        </a:p>
      </dgm:t>
    </dgm:pt>
    <dgm:pt modelId="{853E24A2-41A9-4EA8-8FD9-C1968E79EAA2}" type="sibTrans" cxnId="{8CF0BE3B-6FD9-4D8F-B8DC-41CF2A456CF6}">
      <dgm:prSet/>
      <dgm:spPr/>
      <dgm:t>
        <a:bodyPr/>
        <a:lstStyle/>
        <a:p>
          <a:endParaRPr lang="en-US"/>
        </a:p>
      </dgm:t>
    </dgm:pt>
    <dgm:pt modelId="{DF5CD05C-7B50-4AFC-A46B-0DF6CA2E32C6}" type="pres">
      <dgm:prSet presAssocID="{D08BDCA7-6997-41A0-AD02-05162BC764AF}" presName="CompostProcess" presStyleCnt="0">
        <dgm:presLayoutVars>
          <dgm:dir/>
          <dgm:resizeHandles val="exact"/>
        </dgm:presLayoutVars>
      </dgm:prSet>
      <dgm:spPr/>
    </dgm:pt>
    <dgm:pt modelId="{C79684CE-68C2-4793-9E6B-7A94144BB31E}" type="pres">
      <dgm:prSet presAssocID="{D08BDCA7-6997-41A0-AD02-05162BC764AF}" presName="arrow" presStyleLbl="bgShp" presStyleIdx="0" presStyleCnt="1"/>
      <dgm:spPr>
        <a:solidFill>
          <a:schemeClr val="accent4"/>
        </a:solidFill>
      </dgm:spPr>
    </dgm:pt>
    <dgm:pt modelId="{343D4C9E-ABB3-48FC-B3A0-01741938FDAD}" type="pres">
      <dgm:prSet presAssocID="{D08BDCA7-6997-41A0-AD02-05162BC764AF}" presName="linearProcess" presStyleCnt="0"/>
      <dgm:spPr/>
    </dgm:pt>
    <dgm:pt modelId="{E72415B6-A150-40EC-AEFC-AFB2D212E557}" type="pres">
      <dgm:prSet presAssocID="{1573B040-79D3-40AD-B941-43167012F11E}" presName="textNode" presStyleLbl="node1" presStyleIdx="0" presStyleCnt="5">
        <dgm:presLayoutVars>
          <dgm:bulletEnabled val="1"/>
        </dgm:presLayoutVars>
      </dgm:prSet>
      <dgm:spPr/>
    </dgm:pt>
    <dgm:pt modelId="{CC3A76EB-B291-4AB4-867D-BE95684318F9}" type="pres">
      <dgm:prSet presAssocID="{A25DDD9D-AB8F-4587-9C64-F318383DA958}" presName="sibTrans" presStyleCnt="0"/>
      <dgm:spPr/>
    </dgm:pt>
    <dgm:pt modelId="{0D4F2D0E-D484-4F6D-A701-CC54DCEB80BD}" type="pres">
      <dgm:prSet presAssocID="{8AAA774E-1B4E-4447-B1C1-90C366A143B8}" presName="textNode" presStyleLbl="node1" presStyleIdx="1" presStyleCnt="5">
        <dgm:presLayoutVars>
          <dgm:bulletEnabled val="1"/>
        </dgm:presLayoutVars>
      </dgm:prSet>
      <dgm:spPr/>
    </dgm:pt>
    <dgm:pt modelId="{9EE77868-1FC7-4CA1-8804-81E1107FA7AB}" type="pres">
      <dgm:prSet presAssocID="{754D0867-FCCF-4566-9E7E-8374FE5A9B4B}" presName="sibTrans" presStyleCnt="0"/>
      <dgm:spPr/>
    </dgm:pt>
    <dgm:pt modelId="{1E1754E1-D695-4ED0-B567-FB32ED429BCF}" type="pres">
      <dgm:prSet presAssocID="{F8C1287C-0368-460A-8721-06AAB00AF0C1}" presName="textNode" presStyleLbl="node1" presStyleIdx="2" presStyleCnt="5">
        <dgm:presLayoutVars>
          <dgm:bulletEnabled val="1"/>
        </dgm:presLayoutVars>
      </dgm:prSet>
      <dgm:spPr/>
    </dgm:pt>
    <dgm:pt modelId="{C34B2687-0EFF-492A-9E3B-F949EF2D8976}" type="pres">
      <dgm:prSet presAssocID="{853E24A2-41A9-4EA8-8FD9-C1968E79EAA2}" presName="sibTrans" presStyleCnt="0"/>
      <dgm:spPr/>
    </dgm:pt>
    <dgm:pt modelId="{4FBF34EF-7FE4-461A-B25D-ABD64C56AF8F}" type="pres">
      <dgm:prSet presAssocID="{2978041D-1047-4F79-8445-C4EF432B2AB8}" presName="textNode" presStyleLbl="node1" presStyleIdx="3" presStyleCnt="5">
        <dgm:presLayoutVars>
          <dgm:bulletEnabled val="1"/>
        </dgm:presLayoutVars>
      </dgm:prSet>
      <dgm:spPr/>
    </dgm:pt>
    <dgm:pt modelId="{7D87A237-53CF-4209-B8CA-A9B0D49E07FA}" type="pres">
      <dgm:prSet presAssocID="{BBD6367C-ABC2-4A15-921A-151C42336C25}" presName="sibTrans" presStyleCnt="0"/>
      <dgm:spPr/>
    </dgm:pt>
    <dgm:pt modelId="{C1CA76C6-804F-4D99-8777-8312EF2EB732}" type="pres">
      <dgm:prSet presAssocID="{8EA77EE9-F551-4198-9B86-6635104C9FDD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2CD1FF4-24D3-49D3-B1F4-9380B06E160D}" srcId="{D08BDCA7-6997-41A0-AD02-05162BC764AF}" destId="{8AAA774E-1B4E-4447-B1C1-90C366A143B8}" srcOrd="1" destOrd="0" parTransId="{EB931151-BE12-45DA-B49E-FEE8D97301F3}" sibTransId="{754D0867-FCCF-4566-9E7E-8374FE5A9B4B}"/>
    <dgm:cxn modelId="{6519B486-795E-4285-BB6F-471284BAB0DE}" type="presOf" srcId="{8EA77EE9-F551-4198-9B86-6635104C9FDD}" destId="{C1CA76C6-804F-4D99-8777-8312EF2EB732}" srcOrd="0" destOrd="0" presId="urn:microsoft.com/office/officeart/2005/8/layout/hProcess9"/>
    <dgm:cxn modelId="{25804F81-A710-49FF-ACDD-CA48CC815C03}" type="presOf" srcId="{D08BDCA7-6997-41A0-AD02-05162BC764AF}" destId="{DF5CD05C-7B50-4AFC-A46B-0DF6CA2E32C6}" srcOrd="0" destOrd="0" presId="urn:microsoft.com/office/officeart/2005/8/layout/hProcess9"/>
    <dgm:cxn modelId="{ACBB1FBE-BB6A-43E0-82C1-B9CC9787ACFF}" type="presOf" srcId="{2978041D-1047-4F79-8445-C4EF432B2AB8}" destId="{4FBF34EF-7FE4-461A-B25D-ABD64C56AF8F}" srcOrd="0" destOrd="0" presId="urn:microsoft.com/office/officeart/2005/8/layout/hProcess9"/>
    <dgm:cxn modelId="{6723089D-84FF-40D4-969C-82543F6F271F}" type="presOf" srcId="{8AAA774E-1B4E-4447-B1C1-90C366A143B8}" destId="{0D4F2D0E-D484-4F6D-A701-CC54DCEB80BD}" srcOrd="0" destOrd="0" presId="urn:microsoft.com/office/officeart/2005/8/layout/hProcess9"/>
    <dgm:cxn modelId="{A654D595-C3C4-46A1-B43D-BC1DDB0449D9}" srcId="{D08BDCA7-6997-41A0-AD02-05162BC764AF}" destId="{1573B040-79D3-40AD-B941-43167012F11E}" srcOrd="0" destOrd="0" parTransId="{BCFC89C6-1D3C-4191-A000-C6693560D575}" sibTransId="{A25DDD9D-AB8F-4587-9C64-F318383DA958}"/>
    <dgm:cxn modelId="{C73D79C2-240D-40FF-8ED9-6843868A98CE}" srcId="{D08BDCA7-6997-41A0-AD02-05162BC764AF}" destId="{2978041D-1047-4F79-8445-C4EF432B2AB8}" srcOrd="3" destOrd="0" parTransId="{9E61D4D7-DB4B-47CB-8F0B-591BD7E39159}" sibTransId="{BBD6367C-ABC2-4A15-921A-151C42336C25}"/>
    <dgm:cxn modelId="{98156444-A83B-456A-BF3B-50B1CAB8A2F0}" srcId="{D08BDCA7-6997-41A0-AD02-05162BC764AF}" destId="{8EA77EE9-F551-4198-9B86-6635104C9FDD}" srcOrd="4" destOrd="0" parTransId="{CEB6F366-C5C3-4017-9139-BC2E56A1D4D0}" sibTransId="{CFDBF656-781E-4954-9ACC-823E79E2D54D}"/>
    <dgm:cxn modelId="{53C79239-689D-4D87-99FE-747DD9657B21}" type="presOf" srcId="{1573B040-79D3-40AD-B941-43167012F11E}" destId="{E72415B6-A150-40EC-AEFC-AFB2D212E557}" srcOrd="0" destOrd="0" presId="urn:microsoft.com/office/officeart/2005/8/layout/hProcess9"/>
    <dgm:cxn modelId="{8CF0BE3B-6FD9-4D8F-B8DC-41CF2A456CF6}" srcId="{D08BDCA7-6997-41A0-AD02-05162BC764AF}" destId="{F8C1287C-0368-460A-8721-06AAB00AF0C1}" srcOrd="2" destOrd="0" parTransId="{9BD7F4FB-7998-4E27-A839-43CBC67C61D3}" sibTransId="{853E24A2-41A9-4EA8-8FD9-C1968E79EAA2}"/>
    <dgm:cxn modelId="{86079253-EB12-4491-B2CE-B149AA32C0E5}" type="presOf" srcId="{F8C1287C-0368-460A-8721-06AAB00AF0C1}" destId="{1E1754E1-D695-4ED0-B567-FB32ED429BCF}" srcOrd="0" destOrd="0" presId="urn:microsoft.com/office/officeart/2005/8/layout/hProcess9"/>
    <dgm:cxn modelId="{4EC04C29-6A67-4E7B-B497-C397FE5DC975}" type="presParOf" srcId="{DF5CD05C-7B50-4AFC-A46B-0DF6CA2E32C6}" destId="{C79684CE-68C2-4793-9E6B-7A94144BB31E}" srcOrd="0" destOrd="0" presId="urn:microsoft.com/office/officeart/2005/8/layout/hProcess9"/>
    <dgm:cxn modelId="{896EF2B2-BC42-49A5-8EBD-EBAD304A6BF5}" type="presParOf" srcId="{DF5CD05C-7B50-4AFC-A46B-0DF6CA2E32C6}" destId="{343D4C9E-ABB3-48FC-B3A0-01741938FDAD}" srcOrd="1" destOrd="0" presId="urn:microsoft.com/office/officeart/2005/8/layout/hProcess9"/>
    <dgm:cxn modelId="{8CAAD7D0-785A-4D7C-BB50-522134AA951B}" type="presParOf" srcId="{343D4C9E-ABB3-48FC-B3A0-01741938FDAD}" destId="{E72415B6-A150-40EC-AEFC-AFB2D212E557}" srcOrd="0" destOrd="0" presId="urn:microsoft.com/office/officeart/2005/8/layout/hProcess9"/>
    <dgm:cxn modelId="{A1A5E2E8-B32F-4E52-BEA6-0F0222D2CF15}" type="presParOf" srcId="{343D4C9E-ABB3-48FC-B3A0-01741938FDAD}" destId="{CC3A76EB-B291-4AB4-867D-BE95684318F9}" srcOrd="1" destOrd="0" presId="urn:microsoft.com/office/officeart/2005/8/layout/hProcess9"/>
    <dgm:cxn modelId="{CBB3C978-2CB3-4951-934F-B687BAF6ED2D}" type="presParOf" srcId="{343D4C9E-ABB3-48FC-B3A0-01741938FDAD}" destId="{0D4F2D0E-D484-4F6D-A701-CC54DCEB80BD}" srcOrd="2" destOrd="0" presId="urn:microsoft.com/office/officeart/2005/8/layout/hProcess9"/>
    <dgm:cxn modelId="{0FFF11FD-04D6-42F0-9525-C837C4CE7B5D}" type="presParOf" srcId="{343D4C9E-ABB3-48FC-B3A0-01741938FDAD}" destId="{9EE77868-1FC7-4CA1-8804-81E1107FA7AB}" srcOrd="3" destOrd="0" presId="urn:microsoft.com/office/officeart/2005/8/layout/hProcess9"/>
    <dgm:cxn modelId="{43054B11-98FD-4C98-BAC2-FB220F3660E3}" type="presParOf" srcId="{343D4C9E-ABB3-48FC-B3A0-01741938FDAD}" destId="{1E1754E1-D695-4ED0-B567-FB32ED429BCF}" srcOrd="4" destOrd="0" presId="urn:microsoft.com/office/officeart/2005/8/layout/hProcess9"/>
    <dgm:cxn modelId="{4D7820C5-CF08-4F32-8D8E-BA578D345518}" type="presParOf" srcId="{343D4C9E-ABB3-48FC-B3A0-01741938FDAD}" destId="{C34B2687-0EFF-492A-9E3B-F949EF2D8976}" srcOrd="5" destOrd="0" presId="urn:microsoft.com/office/officeart/2005/8/layout/hProcess9"/>
    <dgm:cxn modelId="{2C8E6173-2C6E-49DA-A787-327AEB47EE1F}" type="presParOf" srcId="{343D4C9E-ABB3-48FC-B3A0-01741938FDAD}" destId="{4FBF34EF-7FE4-461A-B25D-ABD64C56AF8F}" srcOrd="6" destOrd="0" presId="urn:microsoft.com/office/officeart/2005/8/layout/hProcess9"/>
    <dgm:cxn modelId="{05801D0D-603B-4EDD-A7FA-336E353C368E}" type="presParOf" srcId="{343D4C9E-ABB3-48FC-B3A0-01741938FDAD}" destId="{7D87A237-53CF-4209-B8CA-A9B0D49E07FA}" srcOrd="7" destOrd="0" presId="urn:microsoft.com/office/officeart/2005/8/layout/hProcess9"/>
    <dgm:cxn modelId="{0537E908-C7F7-4F2F-A03D-4346BD679C69}" type="presParOf" srcId="{343D4C9E-ABB3-48FC-B3A0-01741938FDAD}" destId="{C1CA76C6-804F-4D99-8777-8312EF2EB73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576B1-2567-4CC6-8E76-D893A3F96931}">
      <dsp:nvSpPr>
        <dsp:cNvPr id="0" name=""/>
        <dsp:cNvSpPr/>
      </dsp:nvSpPr>
      <dsp:spPr>
        <a:xfrm>
          <a:off x="1094" y="1554904"/>
          <a:ext cx="1375967" cy="820800"/>
        </a:xfrm>
        <a:prstGeom prst="roundRect">
          <a:avLst>
            <a:gd name="adj" fmla="val 10000"/>
          </a:avLst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100 Users</a:t>
          </a:r>
        </a:p>
      </dsp:txBody>
      <dsp:txXfrm>
        <a:off x="1094" y="1554904"/>
        <a:ext cx="1375967" cy="547200"/>
      </dsp:txXfrm>
    </dsp:sp>
    <dsp:sp modelId="{49BB3C2F-2C97-4928-8F3E-6189AC7C0E0B}">
      <dsp:nvSpPr>
        <dsp:cNvPr id="0" name=""/>
        <dsp:cNvSpPr/>
      </dsp:nvSpPr>
      <dsp:spPr>
        <a:xfrm>
          <a:off x="282919" y="2102104"/>
          <a:ext cx="1375967" cy="187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~ 7500 lines created and posted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AOS and SQL ~ 10 %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323220" y="2142405"/>
        <a:ext cx="1295365" cy="1789710"/>
      </dsp:txXfrm>
    </dsp:sp>
    <dsp:sp modelId="{D525DCAF-5B7F-4C1D-81ED-F5377B52EDFD}">
      <dsp:nvSpPr>
        <dsp:cNvPr id="0" name=""/>
        <dsp:cNvSpPr/>
      </dsp:nvSpPr>
      <dsp:spPr>
        <a:xfrm>
          <a:off x="1585653" y="1657216"/>
          <a:ext cx="442214" cy="342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585653" y="1725731"/>
        <a:ext cx="339441" cy="205546"/>
      </dsp:txXfrm>
    </dsp:sp>
    <dsp:sp modelId="{50CC02B5-6ECD-4C0D-AFF1-2F686AAED904}">
      <dsp:nvSpPr>
        <dsp:cNvPr id="0" name=""/>
        <dsp:cNvSpPr/>
      </dsp:nvSpPr>
      <dsp:spPr>
        <a:xfrm>
          <a:off x="2211428" y="1554904"/>
          <a:ext cx="1375967" cy="820800"/>
        </a:xfrm>
        <a:prstGeom prst="roundRect">
          <a:avLst>
            <a:gd name="adj" fmla="val 10000"/>
          </a:avLst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300 Users</a:t>
          </a:r>
        </a:p>
      </dsp:txBody>
      <dsp:txXfrm>
        <a:off x="2211428" y="1554904"/>
        <a:ext cx="1375967" cy="547200"/>
      </dsp:txXfrm>
    </dsp:sp>
    <dsp:sp modelId="{47CD3B69-05AB-4830-89DB-A27722EDB552}">
      <dsp:nvSpPr>
        <dsp:cNvPr id="0" name=""/>
        <dsp:cNvSpPr/>
      </dsp:nvSpPr>
      <dsp:spPr>
        <a:xfrm>
          <a:off x="2493253" y="2102104"/>
          <a:ext cx="1375967" cy="187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~22000 lines created and posted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No measurable or feel able regression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AOS and SQL ~ 25-% </a:t>
          </a:r>
          <a:r>
            <a:rPr lang="en-US" sz="1000" kern="1200" dirty="0" err="1"/>
            <a:t>avg</a:t>
          </a:r>
          <a:r>
            <a:rPr lang="en-US" sz="1000" kern="1200" dirty="0"/>
            <a:t> </a:t>
          </a:r>
        </a:p>
      </dsp:txBody>
      <dsp:txXfrm>
        <a:off x="2533554" y="2142405"/>
        <a:ext cx="1295365" cy="1789710"/>
      </dsp:txXfrm>
    </dsp:sp>
    <dsp:sp modelId="{18DC2CA5-D200-4422-A682-E93820525AC9}">
      <dsp:nvSpPr>
        <dsp:cNvPr id="0" name=""/>
        <dsp:cNvSpPr/>
      </dsp:nvSpPr>
      <dsp:spPr>
        <a:xfrm>
          <a:off x="3795987" y="1657216"/>
          <a:ext cx="442214" cy="342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795987" y="1725731"/>
        <a:ext cx="339441" cy="205546"/>
      </dsp:txXfrm>
    </dsp:sp>
    <dsp:sp modelId="{8D8F2C17-941C-494C-BBA5-21AB46545853}">
      <dsp:nvSpPr>
        <dsp:cNvPr id="0" name=""/>
        <dsp:cNvSpPr/>
      </dsp:nvSpPr>
      <dsp:spPr>
        <a:xfrm>
          <a:off x="4421762" y="1554904"/>
          <a:ext cx="1375967" cy="820800"/>
        </a:xfrm>
        <a:prstGeom prst="roundRect">
          <a:avLst>
            <a:gd name="adj" fmla="val 10000"/>
          </a:avLst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500 Users</a:t>
          </a:r>
        </a:p>
      </dsp:txBody>
      <dsp:txXfrm>
        <a:off x="4421762" y="1554904"/>
        <a:ext cx="1375967" cy="547200"/>
      </dsp:txXfrm>
    </dsp:sp>
    <dsp:sp modelId="{FCCF4495-1BE2-45B2-8D30-7F2D8A205BBF}">
      <dsp:nvSpPr>
        <dsp:cNvPr id="0" name=""/>
        <dsp:cNvSpPr/>
      </dsp:nvSpPr>
      <dsp:spPr>
        <a:xfrm>
          <a:off x="4703587" y="2102104"/>
          <a:ext cx="1375967" cy="187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~39000 lines created and posted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Overall small visible and feel able regression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System still feels very fast and responsive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AOS CPU ~ 48 %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SQL DTU ~ 40 %</a:t>
          </a:r>
        </a:p>
      </dsp:txBody>
      <dsp:txXfrm>
        <a:off x="4743888" y="2142405"/>
        <a:ext cx="1295365" cy="1789710"/>
      </dsp:txXfrm>
    </dsp:sp>
    <dsp:sp modelId="{F858F96E-26EA-4855-A922-32465082AA2B}">
      <dsp:nvSpPr>
        <dsp:cNvPr id="0" name=""/>
        <dsp:cNvSpPr/>
      </dsp:nvSpPr>
      <dsp:spPr>
        <a:xfrm>
          <a:off x="6006321" y="1657216"/>
          <a:ext cx="442214" cy="342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006321" y="1725731"/>
        <a:ext cx="339441" cy="205546"/>
      </dsp:txXfrm>
    </dsp:sp>
    <dsp:sp modelId="{71BFB655-878B-4561-B714-4921E9D5B9C5}">
      <dsp:nvSpPr>
        <dsp:cNvPr id="0" name=""/>
        <dsp:cNvSpPr/>
      </dsp:nvSpPr>
      <dsp:spPr>
        <a:xfrm>
          <a:off x="6632096" y="1554904"/>
          <a:ext cx="1375967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800 Users</a:t>
          </a:r>
        </a:p>
      </dsp:txBody>
      <dsp:txXfrm>
        <a:off x="6632096" y="1554904"/>
        <a:ext cx="1375967" cy="547200"/>
      </dsp:txXfrm>
    </dsp:sp>
    <dsp:sp modelId="{65C0EDE7-F2D0-4688-A0F0-38AE181B06D0}">
      <dsp:nvSpPr>
        <dsp:cNvPr id="0" name=""/>
        <dsp:cNvSpPr/>
      </dsp:nvSpPr>
      <dsp:spPr>
        <a:xfrm>
          <a:off x="6913920" y="2102104"/>
          <a:ext cx="1375967" cy="187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~60000 lines created and posted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Overall visible and feel able regression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AOS CPU ~ 95 %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SQL DTU ~ 60 %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6954221" y="2142405"/>
        <a:ext cx="1295365" cy="1789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684CE-68C2-4793-9E6B-7A94144BB31E}">
      <dsp:nvSpPr>
        <dsp:cNvPr id="0" name=""/>
        <dsp:cNvSpPr/>
      </dsp:nvSpPr>
      <dsp:spPr>
        <a:xfrm>
          <a:off x="804370" y="0"/>
          <a:ext cx="9116197" cy="5615049"/>
        </a:xfrm>
        <a:prstGeom prst="rightArrow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415B6-A150-40EC-AEFC-AFB2D212E557}">
      <dsp:nvSpPr>
        <dsp:cNvPr id="0" name=""/>
        <dsp:cNvSpPr/>
      </dsp:nvSpPr>
      <dsp:spPr>
        <a:xfrm>
          <a:off x="4713" y="1684514"/>
          <a:ext cx="2060675" cy="2246019"/>
        </a:xfrm>
        <a:prstGeom prst="roundRect">
          <a:avLst/>
        </a:prstGeom>
        <a:solidFill>
          <a:srgbClr val="107C1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Record Scenario using Task Recorder</a:t>
          </a:r>
        </a:p>
      </dsp:txBody>
      <dsp:txXfrm>
        <a:off x="105307" y="1785108"/>
        <a:ext cx="1859487" cy="2044831"/>
      </dsp:txXfrm>
    </dsp:sp>
    <dsp:sp modelId="{0D4F2D0E-D484-4F6D-A701-CC54DCEB80BD}">
      <dsp:nvSpPr>
        <dsp:cNvPr id="0" name=""/>
        <dsp:cNvSpPr/>
      </dsp:nvSpPr>
      <dsp:spPr>
        <a:xfrm>
          <a:off x="2168422" y="1684514"/>
          <a:ext cx="2060675" cy="2246019"/>
        </a:xfrm>
        <a:prstGeom prst="roundRect">
          <a:avLst/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Generate C# Code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(VS </a:t>
          </a:r>
          <a:r>
            <a:rPr lang="en-US" sz="2200" kern="1200" dirty="0" err="1"/>
            <a:t>Addin</a:t>
          </a:r>
          <a:r>
            <a:rPr lang="en-US" sz="2200" kern="1200" dirty="0"/>
            <a:t> &amp; Command line tool)</a:t>
          </a:r>
        </a:p>
      </dsp:txBody>
      <dsp:txXfrm>
        <a:off x="2269016" y="1785108"/>
        <a:ext cx="1859487" cy="2044831"/>
      </dsp:txXfrm>
    </dsp:sp>
    <dsp:sp modelId="{1E1754E1-D695-4ED0-B567-FB32ED429BCF}">
      <dsp:nvSpPr>
        <dsp:cNvPr id="0" name=""/>
        <dsp:cNvSpPr/>
      </dsp:nvSpPr>
      <dsp:spPr>
        <a:xfrm>
          <a:off x="4332131" y="1684514"/>
          <a:ext cx="2060675" cy="2246019"/>
        </a:xfrm>
        <a:prstGeom prst="round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Modify code to  make it a Multi-User Test</a:t>
          </a:r>
        </a:p>
      </dsp:txBody>
      <dsp:txXfrm>
        <a:off x="4432725" y="1785108"/>
        <a:ext cx="1859487" cy="2044831"/>
      </dsp:txXfrm>
    </dsp:sp>
    <dsp:sp modelId="{4FBF34EF-7FE4-461A-B25D-ABD64C56AF8F}">
      <dsp:nvSpPr>
        <dsp:cNvPr id="0" name=""/>
        <dsp:cNvSpPr/>
      </dsp:nvSpPr>
      <dsp:spPr>
        <a:xfrm>
          <a:off x="6495840" y="1684514"/>
          <a:ext cx="2060675" cy="2246019"/>
        </a:xfrm>
        <a:prstGeom prst="roundRect">
          <a:avLst/>
        </a:prstGeom>
        <a:solidFill>
          <a:srgbClr val="5F8BA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Generate needed Data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(DET)</a:t>
          </a:r>
        </a:p>
      </dsp:txBody>
      <dsp:txXfrm>
        <a:off x="6596434" y="1785108"/>
        <a:ext cx="1859487" cy="2044831"/>
      </dsp:txXfrm>
    </dsp:sp>
    <dsp:sp modelId="{C1CA76C6-804F-4D99-8777-8312EF2EB732}">
      <dsp:nvSpPr>
        <dsp:cNvPr id="0" name=""/>
        <dsp:cNvSpPr/>
      </dsp:nvSpPr>
      <dsp:spPr>
        <a:xfrm>
          <a:off x="8659549" y="1684514"/>
          <a:ext cx="2060675" cy="2246019"/>
        </a:xfrm>
        <a:prstGeom prst="roundRect">
          <a:avLst/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Run Load Test using VS Online</a:t>
          </a:r>
        </a:p>
      </dsp:txBody>
      <dsp:txXfrm>
        <a:off x="8760143" y="1785108"/>
        <a:ext cx="1859487" cy="2044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9/29/2016 4:40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9/29/2016 4:40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9/29/2016 4:40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9/29/2016 4:40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62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9/29/2016 4:40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5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9/29/2016 4:40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57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9/29/2016 4:40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67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9/29/2016 4:40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63798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9/29/2016 4:40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93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9/29/2016 4:40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9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TechReady 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9/29/2016 4:40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7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9/29/2016 4:40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9/29/2016 4:40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56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9/29/2016 4:40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50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9/29/2016 4:40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64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9/29/2016 4:40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40044"/>
          <a:stretch/>
        </p:blipFill>
        <p:spPr>
          <a:xfrm>
            <a:off x="-246501" y="1965643"/>
            <a:ext cx="473620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5" r:id="rId2"/>
    <p:sldLayoutId id="2147484240" r:id="rId3"/>
    <p:sldLayoutId id="2147484296" r:id="rId4"/>
    <p:sldLayoutId id="2147484241" r:id="rId5"/>
    <p:sldLayoutId id="2147484297" r:id="rId6"/>
    <p:sldLayoutId id="2147484244" r:id="rId7"/>
    <p:sldLayoutId id="2147484298" r:id="rId8"/>
    <p:sldLayoutId id="2147484245" r:id="rId9"/>
    <p:sldLayoutId id="2147484247" r:id="rId10"/>
    <p:sldLayoutId id="2147484331" r:id="rId11"/>
    <p:sldLayoutId id="2147484249" r:id="rId12"/>
    <p:sldLayoutId id="2147484301" r:id="rId13"/>
    <p:sldLayoutId id="2147484251" r:id="rId14"/>
    <p:sldLayoutId id="2147484252" r:id="rId15"/>
    <p:sldLayoutId id="2147484254" r:id="rId16"/>
    <p:sldLayoutId id="2147484257" r:id="rId17"/>
    <p:sldLayoutId id="2147484258" r:id="rId18"/>
    <p:sldLayoutId id="2147484260" r:id="rId19"/>
    <p:sldLayoutId id="2147484299" r:id="rId20"/>
    <p:sldLayoutId id="21474842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24" r:id="rId14"/>
    <p:sldLayoutId id="2147484325" r:id="rId15"/>
    <p:sldLayoutId id="2147484326" r:id="rId16"/>
    <p:sldLayoutId id="2147484327" r:id="rId17"/>
    <p:sldLayoutId id="2147484328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Maximize the performance and scale of Microsoft Dynamics AX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1" y="3878262"/>
            <a:ext cx="7315137" cy="1459498"/>
          </a:xfrm>
        </p:spPr>
        <p:txBody>
          <a:bodyPr/>
          <a:lstStyle/>
          <a:p>
            <a:r>
              <a:rPr lang="en-US" dirty="0"/>
              <a:t>Christian Wolf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95037" y="144462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BRK4025</a:t>
            </a:r>
          </a:p>
        </p:txBody>
      </p:sp>
    </p:spTree>
    <p:extLst>
      <p:ext uri="{BB962C8B-B14F-4D97-AF65-F5344CB8AC3E}">
        <p14:creationId xmlns:p14="http://schemas.microsoft.com/office/powerpoint/2010/main" val="27607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US" sz="7200" dirty="0"/>
              <a:t>Dynamics AX 7 performance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289302747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110834"/>
            <a:ext cx="11889564" cy="917575"/>
          </a:xfrm>
        </p:spPr>
        <p:txBody>
          <a:bodyPr/>
          <a:lstStyle/>
          <a:p>
            <a:r>
              <a:rPr lang="en-US" dirty="0"/>
              <a:t>Performance troubleshooting tools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731666"/>
            <a:ext cx="11887200" cy="351173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While the issue is happening or with reproduction of issue</a:t>
            </a:r>
          </a:p>
          <a:p>
            <a:pPr lvl="2"/>
            <a:r>
              <a:rPr lang="en-US" dirty="0"/>
              <a:t>	</a:t>
            </a:r>
            <a:r>
              <a:rPr lang="en-US" dirty="0" err="1"/>
              <a:t>PerfTimer</a:t>
            </a:r>
            <a:endParaRPr lang="en-US" dirty="0"/>
          </a:p>
          <a:p>
            <a:pPr lvl="2"/>
            <a:r>
              <a:rPr lang="en-US" sz="1800" dirty="0"/>
              <a:t>	F12 Menu</a:t>
            </a:r>
          </a:p>
          <a:p>
            <a:pPr lvl="2"/>
            <a:r>
              <a:rPr lang="en-US" sz="1800" dirty="0"/>
              <a:t>	Fiddler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Up to 4 weeks after the issue happened</a:t>
            </a:r>
            <a:endParaRPr lang="en-US" sz="1800" dirty="0"/>
          </a:p>
          <a:p>
            <a:pPr lvl="1"/>
            <a:r>
              <a:rPr lang="en-US" sz="1800" dirty="0"/>
              <a:t>	LCS Monitoring and diagnostics</a:t>
            </a:r>
          </a:p>
          <a:p>
            <a:pPr lvl="1"/>
            <a:r>
              <a:rPr lang="en-US" sz="1800" dirty="0"/>
              <a:t>	LCS SQL Insights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With repro / if everything else fails</a:t>
            </a:r>
          </a:p>
          <a:p>
            <a:pPr lvl="2"/>
            <a:r>
              <a:rPr lang="en-US" dirty="0"/>
              <a:t>	</a:t>
            </a:r>
            <a:r>
              <a:rPr lang="en-US" sz="1800" dirty="0"/>
              <a:t>Trace Parser</a:t>
            </a:r>
          </a:p>
        </p:txBody>
      </p:sp>
    </p:spTree>
    <p:extLst>
      <p:ext uri="{BB962C8B-B14F-4D97-AF65-F5344CB8AC3E}">
        <p14:creationId xmlns:p14="http://schemas.microsoft.com/office/powerpoint/2010/main" val="327979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Performance Troubleshooting flow AX 7</a:t>
            </a:r>
          </a:p>
        </p:txBody>
      </p:sp>
    </p:spTree>
    <p:extLst>
      <p:ext uri="{BB962C8B-B14F-4D97-AF65-F5344CB8AC3E}">
        <p14:creationId xmlns:p14="http://schemas.microsoft.com/office/powerpoint/2010/main" val="26142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Dynamics AX 7 load testing</a:t>
            </a:r>
          </a:p>
        </p:txBody>
      </p:sp>
    </p:spTree>
    <p:extLst>
      <p:ext uri="{BB962C8B-B14F-4D97-AF65-F5344CB8AC3E}">
        <p14:creationId xmlns:p14="http://schemas.microsoft.com/office/powerpoint/2010/main" val="329927486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" y="0"/>
            <a:ext cx="10724938" cy="685178"/>
          </a:xfrm>
        </p:spPr>
        <p:txBody>
          <a:bodyPr>
            <a:normAutofit fontScale="90000"/>
          </a:bodyPr>
          <a:lstStyle/>
          <a:p>
            <a:r>
              <a:rPr lang="en-US" dirty="0"/>
              <a:t>Dynamics Perf Testing 	Approach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944838"/>
              </p:ext>
            </p:extLst>
          </p:nvPr>
        </p:nvGraphicFramePr>
        <p:xfrm>
          <a:off x="855768" y="684881"/>
          <a:ext cx="10724938" cy="5615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465999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" y="0"/>
            <a:ext cx="10724938" cy="704210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Ax Perf Testing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77" y="1526139"/>
            <a:ext cx="2725662" cy="3480185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31278" y="5386944"/>
            <a:ext cx="2937383" cy="704210"/>
          </a:xfrm>
          <a:prstGeom prst="rect">
            <a:avLst/>
          </a:prstGeom>
        </p:spPr>
        <p:txBody>
          <a:bodyPr vert="horz" lIns="93260" tIns="46630" rIns="93260" bIns="4663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48" dirty="0"/>
              <a:t>On-Premise/Lab Based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197596" y="5398802"/>
            <a:ext cx="3356103" cy="704210"/>
          </a:xfrm>
          <a:prstGeom prst="rect">
            <a:avLst/>
          </a:prstGeom>
        </p:spPr>
        <p:txBody>
          <a:bodyPr vert="horz" lIns="93260" tIns="46630" rIns="93260" bIns="4663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48" dirty="0"/>
              <a:t>Cloud I</a:t>
            </a:r>
            <a:r>
              <a:rPr lang="en-US" sz="1836" dirty="0"/>
              <a:t>AA</a:t>
            </a:r>
            <a:r>
              <a:rPr lang="en-US" sz="2448" dirty="0"/>
              <a:t>S Perf Approach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14" y="1526139"/>
            <a:ext cx="3141005" cy="34853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853" y="1571299"/>
            <a:ext cx="3100306" cy="3440169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8473613" y="5380023"/>
            <a:ext cx="3356103" cy="704210"/>
          </a:xfrm>
          <a:prstGeom prst="rect">
            <a:avLst/>
          </a:prstGeom>
        </p:spPr>
        <p:txBody>
          <a:bodyPr vert="horz" lIns="93260" tIns="46630" rIns="93260" bIns="4663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48" dirty="0"/>
              <a:t>Cloud P</a:t>
            </a:r>
            <a:r>
              <a:rPr lang="en-US" sz="1836" dirty="0"/>
              <a:t>AA</a:t>
            </a:r>
            <a:r>
              <a:rPr lang="en-US" sz="2448" dirty="0"/>
              <a:t>S Perf Approach</a:t>
            </a:r>
          </a:p>
        </p:txBody>
      </p:sp>
    </p:spTree>
    <p:extLst>
      <p:ext uri="{BB962C8B-B14F-4D97-AF65-F5344CB8AC3E}">
        <p14:creationId xmlns:p14="http://schemas.microsoft.com/office/powerpoint/2010/main" val="74352516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" y="0"/>
            <a:ext cx="10724938" cy="89021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PerfSDK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68" y="1038581"/>
            <a:ext cx="10724938" cy="5261349"/>
          </a:xfrm>
        </p:spPr>
        <p:txBody>
          <a:bodyPr>
            <a:normAutofit/>
          </a:bodyPr>
          <a:lstStyle/>
          <a:p>
            <a:r>
              <a:rPr lang="en-US" dirty="0"/>
              <a:t>Has all the bits to launch a perf test using VS Online</a:t>
            </a:r>
          </a:p>
          <a:p>
            <a:pPr lvl="1"/>
            <a:r>
              <a:rPr lang="en-US" dirty="0"/>
              <a:t>Dispatchers</a:t>
            </a:r>
          </a:p>
          <a:p>
            <a:pPr lvl="1"/>
            <a:r>
              <a:rPr lang="en-US" dirty="0" err="1"/>
              <a:t>CloudCTU</a:t>
            </a:r>
            <a:endParaRPr lang="en-US" dirty="0"/>
          </a:p>
          <a:p>
            <a:pPr lvl="1"/>
            <a:r>
              <a:rPr lang="en-US" dirty="0" err="1"/>
              <a:t>FormProxies</a:t>
            </a:r>
            <a:endParaRPr lang="en-US" dirty="0"/>
          </a:p>
          <a:p>
            <a:pPr lvl="1"/>
            <a:r>
              <a:rPr lang="en-US" dirty="0" err="1"/>
              <a:t>AosKernel</a:t>
            </a:r>
            <a:endParaRPr lang="en-US" dirty="0"/>
          </a:p>
          <a:p>
            <a:r>
              <a:rPr lang="en-US" dirty="0"/>
              <a:t>Has tools that help you create performance tests like </a:t>
            </a:r>
            <a:r>
              <a:rPr lang="en-US" dirty="0" err="1"/>
              <a:t>codegen</a:t>
            </a:r>
            <a:endParaRPr lang="en-US" dirty="0"/>
          </a:p>
          <a:p>
            <a:r>
              <a:rPr lang="en-US" dirty="0"/>
              <a:t>Contains sample projects</a:t>
            </a:r>
          </a:p>
        </p:txBody>
      </p:sp>
    </p:spTree>
    <p:extLst>
      <p:ext uri="{BB962C8B-B14F-4D97-AF65-F5344CB8AC3E}">
        <p14:creationId xmlns:p14="http://schemas.microsoft.com/office/powerpoint/2010/main" val="54389650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Create single user test</a:t>
            </a:r>
          </a:p>
        </p:txBody>
      </p:sp>
    </p:spTree>
    <p:extLst>
      <p:ext uri="{BB962C8B-B14F-4D97-AF65-F5344CB8AC3E}">
        <p14:creationId xmlns:p14="http://schemas.microsoft.com/office/powerpoint/2010/main" val="36774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6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801314"/>
          </a:xfrm>
        </p:spPr>
        <p:txBody>
          <a:bodyPr/>
          <a:lstStyle/>
          <a:p>
            <a:r>
              <a:rPr lang="en-US" dirty="0"/>
              <a:t>Dynamics AX 7 scalability</a:t>
            </a:r>
          </a:p>
          <a:p>
            <a:pPr lvl="1"/>
            <a:r>
              <a:rPr lang="en-US" dirty="0"/>
              <a:t>Understand how the new Dynamics AX scales </a:t>
            </a:r>
          </a:p>
          <a:p>
            <a:pPr lvl="1"/>
            <a:r>
              <a:rPr lang="en-US" dirty="0"/>
              <a:t>See current load test results</a:t>
            </a:r>
          </a:p>
          <a:p>
            <a:pPr lvl="1"/>
            <a:r>
              <a:rPr lang="en-US" dirty="0"/>
              <a:t>Scalability roadmap</a:t>
            </a:r>
          </a:p>
          <a:p>
            <a:r>
              <a:rPr lang="en-US" dirty="0"/>
              <a:t>Dynamics AX 7 performance troubleshooting</a:t>
            </a:r>
          </a:p>
          <a:p>
            <a:pPr lvl="1"/>
            <a:r>
              <a:rPr lang="en-US" dirty="0"/>
              <a:t>See all tools available</a:t>
            </a:r>
          </a:p>
          <a:p>
            <a:pPr lvl="1"/>
            <a:r>
              <a:rPr lang="en-US" dirty="0"/>
              <a:t>Demo: How to walk from tool to tool and when to use which tool</a:t>
            </a:r>
          </a:p>
          <a:p>
            <a:r>
              <a:rPr lang="en-US" dirty="0"/>
              <a:t>Dynamics AX 7 load testing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perfSDK</a:t>
            </a:r>
            <a:endParaRPr lang="en-US" dirty="0"/>
          </a:p>
          <a:p>
            <a:pPr lvl="1"/>
            <a:r>
              <a:rPr lang="en-US" dirty="0"/>
              <a:t>Demo: Create a single user text</a:t>
            </a:r>
          </a:p>
          <a:p>
            <a:pPr lvl="1"/>
            <a:r>
              <a:rPr lang="en-US" dirty="0"/>
              <a:t>Multi user testing</a:t>
            </a:r>
          </a:p>
        </p:txBody>
      </p:sp>
    </p:spTree>
    <p:extLst>
      <p:ext uri="{BB962C8B-B14F-4D97-AF65-F5344CB8AC3E}">
        <p14:creationId xmlns:p14="http://schemas.microsoft.com/office/powerpoint/2010/main" val="10111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Dynamics AX 7 scalability</a:t>
            </a:r>
          </a:p>
        </p:txBody>
      </p:sp>
    </p:spTree>
    <p:extLst>
      <p:ext uri="{BB962C8B-B14F-4D97-AF65-F5344CB8AC3E}">
        <p14:creationId xmlns:p14="http://schemas.microsoft.com/office/powerpoint/2010/main" val="3182528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768" y="182063"/>
            <a:ext cx="10724938" cy="135195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5768" y="1802470"/>
            <a:ext cx="10724938" cy="4437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28" dirty="0"/>
          </a:p>
        </p:txBody>
      </p:sp>
      <p:sp>
        <p:nvSpPr>
          <p:cNvPr id="4" name="Rectangle 3"/>
          <p:cNvSpPr/>
          <p:nvPr/>
        </p:nvSpPr>
        <p:spPr>
          <a:xfrm>
            <a:off x="855768" y="1802470"/>
            <a:ext cx="5253245" cy="44379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/>
          </a:p>
        </p:txBody>
      </p:sp>
      <p:sp>
        <p:nvSpPr>
          <p:cNvPr id="5" name="Rectangle 4"/>
          <p:cNvSpPr/>
          <p:nvPr/>
        </p:nvSpPr>
        <p:spPr>
          <a:xfrm>
            <a:off x="6327461" y="1802470"/>
            <a:ext cx="5253245" cy="4437962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/>
          </a:p>
        </p:txBody>
      </p:sp>
      <p:sp>
        <p:nvSpPr>
          <p:cNvPr id="6" name="Rectangle 5"/>
          <p:cNvSpPr/>
          <p:nvPr/>
        </p:nvSpPr>
        <p:spPr>
          <a:xfrm>
            <a:off x="855768" y="1243749"/>
            <a:ext cx="5253245" cy="4210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36" dirty="0"/>
              <a:t>Old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7461" y="1243749"/>
            <a:ext cx="5253245" cy="421098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36" dirty="0"/>
              <a:t>New</a:t>
            </a:r>
          </a:p>
        </p:txBody>
      </p:sp>
      <p:sp>
        <p:nvSpPr>
          <p:cNvPr id="9" name="Rectangle 8"/>
          <p:cNvSpPr/>
          <p:nvPr/>
        </p:nvSpPr>
        <p:spPr>
          <a:xfrm>
            <a:off x="6491039" y="3800736"/>
            <a:ext cx="4910441" cy="42666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8" dirty="0">
                <a:solidFill>
                  <a:schemeClr val="bg1"/>
                </a:solidFill>
              </a:rPr>
              <a:t>http requests(Click, Navigate, </a:t>
            </a:r>
            <a:r>
              <a:rPr lang="en-US" sz="1428" dirty="0" err="1">
                <a:solidFill>
                  <a:schemeClr val="bg1"/>
                </a:solidFill>
              </a:rPr>
              <a:t>gotFocus</a:t>
            </a:r>
            <a:r>
              <a:rPr lang="en-US" sz="1428" dirty="0">
                <a:solidFill>
                  <a:schemeClr val="bg1"/>
                </a:solidFill>
              </a:rPr>
              <a:t>) / WCF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91039" y="3306187"/>
            <a:ext cx="2418849" cy="37547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8" dirty="0"/>
              <a:t>Interaction client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9347" y="2810412"/>
            <a:ext cx="2418849" cy="37547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8" dirty="0"/>
              <a:t>Form data source based model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89347" y="2323399"/>
            <a:ext cx="2418849" cy="37547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8" dirty="0"/>
              <a:t>Form design based view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91039" y="1860137"/>
            <a:ext cx="2418849" cy="37547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8" dirty="0"/>
              <a:t>HTM / JS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82631" y="1864854"/>
            <a:ext cx="2418849" cy="181557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Browser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98863" y="4367621"/>
            <a:ext cx="2418849" cy="37547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8" dirty="0"/>
              <a:t>Interaction service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89347" y="4877999"/>
            <a:ext cx="2418849" cy="37547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8" dirty="0"/>
              <a:t>Change tracker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98863" y="5393687"/>
            <a:ext cx="2418849" cy="792785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8" dirty="0"/>
              <a:t>AOSKernel.dll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92148" y="4367621"/>
            <a:ext cx="2418849" cy="181885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Internet Information Server</a:t>
            </a:r>
          </a:p>
          <a:p>
            <a:pPr algn="ctr"/>
            <a:endParaRPr lang="en-US" sz="1836" dirty="0"/>
          </a:p>
          <a:p>
            <a:pPr algn="ctr"/>
            <a:r>
              <a:rPr lang="en-US" sz="1836" dirty="0" err="1"/>
              <a:t>Server.Session.Form</a:t>
            </a:r>
            <a:endParaRPr lang="en-US" sz="1836" dirty="0"/>
          </a:p>
        </p:txBody>
      </p:sp>
      <p:sp>
        <p:nvSpPr>
          <p:cNvPr id="25" name="Rectangle 24"/>
          <p:cNvSpPr/>
          <p:nvPr/>
        </p:nvSpPr>
        <p:spPr>
          <a:xfrm>
            <a:off x="965205" y="3800736"/>
            <a:ext cx="4910441" cy="4214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8" dirty="0">
                <a:solidFill>
                  <a:schemeClr val="bg1"/>
                </a:solidFill>
              </a:rPr>
              <a:t>RPC / WCF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80757" y="2810412"/>
            <a:ext cx="2418849" cy="85463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8" dirty="0"/>
              <a:t>AX32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83228" y="1866365"/>
            <a:ext cx="2418849" cy="863895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8" dirty="0"/>
              <a:t>Win32 Controls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456797" y="1857000"/>
            <a:ext cx="2418849" cy="182343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Client</a:t>
            </a:r>
          </a:p>
          <a:p>
            <a:pPr algn="ctr"/>
            <a:r>
              <a:rPr lang="en-US" sz="1836" dirty="0" err="1"/>
              <a:t>Client.Session.Form</a:t>
            </a:r>
            <a:endParaRPr lang="en-US" sz="1836" dirty="0"/>
          </a:p>
        </p:txBody>
      </p:sp>
      <p:sp>
        <p:nvSpPr>
          <p:cNvPr id="34" name="Rectangle 33"/>
          <p:cNvSpPr/>
          <p:nvPr/>
        </p:nvSpPr>
        <p:spPr>
          <a:xfrm>
            <a:off x="973029" y="4359767"/>
            <a:ext cx="2418849" cy="181885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8" dirty="0"/>
              <a:t>AX32Serv.exe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66314" y="4359767"/>
            <a:ext cx="2418849" cy="181885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6" dirty="0"/>
              <a:t>AOS</a:t>
            </a:r>
          </a:p>
          <a:p>
            <a:pPr algn="ctr"/>
            <a:r>
              <a:rPr lang="en-US" sz="1836" dirty="0" err="1"/>
              <a:t>Server.Session</a:t>
            </a:r>
            <a:endParaRPr lang="en-US" sz="1836" dirty="0"/>
          </a:p>
        </p:txBody>
      </p:sp>
    </p:spTree>
    <p:extLst>
      <p:ext uri="{BB962C8B-B14F-4D97-AF65-F5344CB8AC3E}">
        <p14:creationId xmlns:p14="http://schemas.microsoft.com/office/powerpoint/2010/main" val="22377152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98663" y="3701543"/>
            <a:ext cx="2886974" cy="99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8" dirty="0">
                <a:cs typeface="Segoe UI" panose="020B0502040204020203" pitchFamily="34" charset="0"/>
              </a:rPr>
              <a:t>Azure SQL Database Service Premium SKU (HADR). </a:t>
            </a:r>
            <a:r>
              <a:rPr lang="en-US" sz="1428" b="1" dirty="0">
                <a:cs typeface="Segoe UI" panose="020B0502040204020203" pitchFamily="34" charset="0"/>
              </a:rPr>
              <a:t>AX Database</a:t>
            </a:r>
            <a:r>
              <a:rPr lang="en-US" sz="1428" dirty="0">
                <a:cs typeface="Segoe UI" panose="020B0502040204020203" pitchFamily="34" charset="0"/>
              </a:rPr>
              <a:t>, both relational &amp; columnstore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2852" y="1921518"/>
            <a:ext cx="1409016" cy="54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8" dirty="0">
                <a:cs typeface="Segoe UI" panose="020B0502040204020203" pitchFamily="34" charset="0"/>
              </a:rPr>
              <a:t>Azure Active Directory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3547" y="3344862"/>
            <a:ext cx="1213444" cy="54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8" dirty="0">
                <a:cs typeface="Segoe UI" panose="020B0502040204020203" pitchFamily="34" charset="0"/>
              </a:rPr>
              <a:t>Azure Traffic</a:t>
            </a:r>
          </a:p>
          <a:p>
            <a:pPr algn="ctr"/>
            <a:r>
              <a:rPr lang="en-US" sz="1428" dirty="0">
                <a:cs typeface="Segoe UI" panose="020B0502040204020203" pitchFamily="34" charset="0"/>
              </a:rPr>
              <a:t>Manager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2990" y="2178457"/>
            <a:ext cx="2884532" cy="53181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28" b="1" dirty="0">
                <a:cs typeface="Segoe UI" panose="020B0502040204020203" pitchFamily="34" charset="0"/>
              </a:rPr>
              <a:t>AX App Server </a:t>
            </a:r>
            <a:r>
              <a:rPr lang="en-US" sz="1428" dirty="0">
                <a:cs typeface="Segoe UI" panose="020B0502040204020203" pitchFamily="34" charset="0"/>
              </a:rPr>
              <a:t>(AOS) runs as an IIS </a:t>
            </a:r>
            <a:r>
              <a:rPr lang="en-US" sz="1428" dirty="0" err="1">
                <a:cs typeface="Segoe UI" panose="020B0502040204020203" pitchFamily="34" charset="0"/>
              </a:rPr>
              <a:t>WebApp</a:t>
            </a:r>
            <a:r>
              <a:rPr lang="en-US" sz="1428" dirty="0">
                <a:cs typeface="Segoe UI" panose="020B0502040204020203" pitchFamily="34" charset="0"/>
              </a:rPr>
              <a:t>. Scale out as needed.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48" y="5217331"/>
            <a:ext cx="444470" cy="6267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423" y="3003262"/>
            <a:ext cx="602185" cy="5555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860" y="4168974"/>
            <a:ext cx="587847" cy="3881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96624" y="3344862"/>
            <a:ext cx="1153321" cy="54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8" dirty="0">
                <a:cs typeface="Segoe UI" panose="020B0502040204020203" pitchFamily="34" charset="0"/>
              </a:rPr>
              <a:t>Azure Load Balancer</a:t>
            </a:r>
          </a:p>
        </p:txBody>
      </p:sp>
      <p:cxnSp>
        <p:nvCxnSpPr>
          <p:cNvPr id="34" name="Elbow Connector 33"/>
          <p:cNvCxnSpPr>
            <a:stCxn id="20" idx="3"/>
            <a:endCxn id="44" idx="1"/>
          </p:cNvCxnSpPr>
          <p:nvPr/>
        </p:nvCxnSpPr>
        <p:spPr>
          <a:xfrm>
            <a:off x="1574608" y="3281021"/>
            <a:ext cx="1010492" cy="108064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2" idx="3"/>
            <a:endCxn id="44" idx="1"/>
          </p:cNvCxnSpPr>
          <p:nvPr/>
        </p:nvCxnSpPr>
        <p:spPr>
          <a:xfrm flipV="1">
            <a:off x="1590708" y="4361660"/>
            <a:ext cx="994392" cy="138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44" idx="1"/>
          </p:cNvCxnSpPr>
          <p:nvPr/>
        </p:nvCxnSpPr>
        <p:spPr>
          <a:xfrm flipV="1">
            <a:off x="1527618" y="4361661"/>
            <a:ext cx="1057482" cy="1169039"/>
          </a:xfrm>
          <a:prstGeom prst="bentConnector3">
            <a:avLst>
              <a:gd name="adj1" fmla="val 52297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850436" y="5567483"/>
            <a:ext cx="2946204" cy="76651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28" b="1" dirty="0">
                <a:cs typeface="Segoe UI" panose="020B0502040204020203" pitchFamily="34" charset="0"/>
              </a:rPr>
              <a:t>SSRS</a:t>
            </a:r>
            <a:r>
              <a:rPr lang="en-US" sz="1428" dirty="0">
                <a:cs typeface="Segoe UI" panose="020B0502040204020203" pitchFamily="34" charset="0"/>
              </a:rPr>
              <a:t> and </a:t>
            </a:r>
            <a:r>
              <a:rPr lang="en-US" sz="1428" b="1" dirty="0">
                <a:cs typeface="Segoe UI" panose="020B0502040204020203" pitchFamily="34" charset="0"/>
              </a:rPr>
              <a:t>Management Reporter </a:t>
            </a:r>
            <a:r>
              <a:rPr lang="en-US" sz="1428" dirty="0">
                <a:cs typeface="Segoe UI" panose="020B0502040204020203" pitchFamily="34" charset="0"/>
              </a:rPr>
              <a:t>run as IIS </a:t>
            </a:r>
            <a:r>
              <a:rPr lang="en-US" sz="1428" dirty="0" err="1">
                <a:cs typeface="Segoe UI" panose="020B0502040204020203" pitchFamily="34" charset="0"/>
              </a:rPr>
              <a:t>WebApps</a:t>
            </a:r>
            <a:r>
              <a:rPr lang="en-US" sz="1428" b="1" dirty="0">
                <a:cs typeface="Segoe UI" panose="020B0502040204020203" pitchFamily="34" charset="0"/>
              </a:rPr>
              <a:t>.</a:t>
            </a:r>
            <a:r>
              <a:rPr lang="en-US" sz="1428" dirty="0">
                <a:cs typeface="Segoe UI" panose="020B0502040204020203" pitchFamily="34" charset="0"/>
              </a:rPr>
              <a:t> Scale out as needed.</a:t>
            </a:r>
          </a:p>
        </p:txBody>
      </p:sp>
      <p:cxnSp>
        <p:nvCxnSpPr>
          <p:cNvPr id="49" name="Elbow Connector 48"/>
          <p:cNvCxnSpPr>
            <a:stCxn id="44" idx="3"/>
            <a:endCxn id="14" idx="1"/>
          </p:cNvCxnSpPr>
          <p:nvPr/>
        </p:nvCxnSpPr>
        <p:spPr>
          <a:xfrm flipV="1">
            <a:off x="3380923" y="4359459"/>
            <a:ext cx="567696" cy="220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4" idx="3"/>
            <a:endCxn id="81" idx="1"/>
          </p:cNvCxnSpPr>
          <p:nvPr/>
        </p:nvCxnSpPr>
        <p:spPr>
          <a:xfrm flipV="1">
            <a:off x="4744443" y="3137060"/>
            <a:ext cx="1526378" cy="1222399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endCxn id="78" idx="1"/>
          </p:cNvCxnSpPr>
          <p:nvPr/>
        </p:nvCxnSpPr>
        <p:spPr>
          <a:xfrm>
            <a:off x="4734056" y="4365594"/>
            <a:ext cx="1534451" cy="856623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14" idx="3"/>
            <a:endCxn id="77" idx="1"/>
          </p:cNvCxnSpPr>
          <p:nvPr/>
        </p:nvCxnSpPr>
        <p:spPr>
          <a:xfrm flipV="1">
            <a:off x="4744443" y="3885244"/>
            <a:ext cx="1526378" cy="47421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4" idx="3"/>
            <a:endCxn id="79" idx="1"/>
          </p:cNvCxnSpPr>
          <p:nvPr/>
        </p:nvCxnSpPr>
        <p:spPr>
          <a:xfrm>
            <a:off x="4744442" y="4359458"/>
            <a:ext cx="1525563" cy="164219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81" idx="3"/>
            <a:endCxn id="5" idx="1"/>
          </p:cNvCxnSpPr>
          <p:nvPr/>
        </p:nvCxnSpPr>
        <p:spPr>
          <a:xfrm>
            <a:off x="7066645" y="3137059"/>
            <a:ext cx="1317521" cy="104664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77" idx="3"/>
            <a:endCxn id="5" idx="1"/>
          </p:cNvCxnSpPr>
          <p:nvPr/>
        </p:nvCxnSpPr>
        <p:spPr>
          <a:xfrm>
            <a:off x="7066645" y="3885244"/>
            <a:ext cx="1317521" cy="29846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78" idx="3"/>
            <a:endCxn id="5" idx="1"/>
          </p:cNvCxnSpPr>
          <p:nvPr/>
        </p:nvCxnSpPr>
        <p:spPr>
          <a:xfrm flipV="1">
            <a:off x="7064331" y="4183709"/>
            <a:ext cx="1319835" cy="103850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79" idx="3"/>
            <a:endCxn id="5" idx="1"/>
          </p:cNvCxnSpPr>
          <p:nvPr/>
        </p:nvCxnSpPr>
        <p:spPr>
          <a:xfrm flipV="1">
            <a:off x="7065829" y="4183709"/>
            <a:ext cx="1318336" cy="1817947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788762" y="559945"/>
            <a:ext cx="3007878" cy="5423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28" i="1" u="sng" dirty="0">
                <a:cs typeface="Segoe UI" panose="020B0502040204020203" pitchFamily="34" charset="0"/>
              </a:rPr>
              <a:t>Optional</a:t>
            </a:r>
            <a:r>
              <a:rPr lang="en-US" sz="1428" i="1" dirty="0">
                <a:cs typeface="Segoe UI" panose="020B0502040204020203" pitchFamily="34" charset="0"/>
              </a:rPr>
              <a:t>: </a:t>
            </a:r>
            <a:r>
              <a:rPr lang="en-US" sz="1428" b="1" i="1" dirty="0">
                <a:cs typeface="Segoe UI" panose="020B0502040204020203" pitchFamily="34" charset="0"/>
              </a:rPr>
              <a:t>Retail Server </a:t>
            </a:r>
            <a:r>
              <a:rPr lang="en-US" sz="1428" i="1" dirty="0">
                <a:cs typeface="Segoe UI" panose="020B0502040204020203" pitchFamily="34" charset="0"/>
              </a:rPr>
              <a:t>runs as an IIS </a:t>
            </a:r>
            <a:r>
              <a:rPr lang="en-US" sz="1428" i="1" dirty="0" err="1">
                <a:cs typeface="Segoe UI" panose="020B0502040204020203" pitchFamily="34" charset="0"/>
              </a:rPr>
              <a:t>WebApp</a:t>
            </a:r>
            <a:r>
              <a:rPr lang="en-US" sz="1428" i="1" dirty="0">
                <a:cs typeface="Segoe UI" panose="020B0502040204020203" pitchFamily="34" charset="0"/>
              </a:rPr>
              <a:t>. Scale out as needed.</a:t>
            </a:r>
          </a:p>
        </p:txBody>
      </p:sp>
      <p:cxnSp>
        <p:nvCxnSpPr>
          <p:cNvPr id="93" name="Elbow Connector 92"/>
          <p:cNvCxnSpPr>
            <a:stCxn id="14" idx="3"/>
            <a:endCxn id="82" idx="1"/>
          </p:cNvCxnSpPr>
          <p:nvPr/>
        </p:nvCxnSpPr>
        <p:spPr>
          <a:xfrm flipV="1">
            <a:off x="4744442" y="1864750"/>
            <a:ext cx="1517457" cy="2494708"/>
          </a:xfrm>
          <a:prstGeom prst="bentConnector3">
            <a:avLst>
              <a:gd name="adj1" fmla="val 50000"/>
            </a:avLst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83" idx="3"/>
            <a:endCxn id="5" idx="1"/>
          </p:cNvCxnSpPr>
          <p:nvPr/>
        </p:nvCxnSpPr>
        <p:spPr>
          <a:xfrm>
            <a:off x="7064331" y="1103043"/>
            <a:ext cx="1319835" cy="3080666"/>
          </a:xfrm>
          <a:prstGeom prst="bentConnector3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82" idx="3"/>
            <a:endCxn id="5" idx="1"/>
          </p:cNvCxnSpPr>
          <p:nvPr/>
        </p:nvCxnSpPr>
        <p:spPr>
          <a:xfrm>
            <a:off x="7057723" y="1864751"/>
            <a:ext cx="1326443" cy="2318958"/>
          </a:xfrm>
          <a:prstGeom prst="bentConnector3">
            <a:avLst>
              <a:gd name="adj1" fmla="val 50000"/>
            </a:avLst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20" idx="0"/>
            <a:endCxn id="137" idx="1"/>
          </p:cNvCxnSpPr>
          <p:nvPr/>
        </p:nvCxnSpPr>
        <p:spPr>
          <a:xfrm rot="5400000" flipH="1" flipV="1">
            <a:off x="1095141" y="1553096"/>
            <a:ext cx="1628541" cy="1271793"/>
          </a:xfrm>
          <a:prstGeom prst="bentConnector2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37" idx="2"/>
            <a:endCxn id="44" idx="0"/>
          </p:cNvCxnSpPr>
          <p:nvPr/>
        </p:nvCxnSpPr>
        <p:spPr>
          <a:xfrm rot="5400000">
            <a:off x="1907350" y="2888086"/>
            <a:ext cx="2151325" cy="1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272423" y="1706100"/>
            <a:ext cx="763521" cy="31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8" dirty="0">
                <a:cs typeface="Segoe UI" panose="020B0502040204020203" pitchFamily="34" charset="0"/>
              </a:rPr>
              <a:t>OData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06069" y="3511708"/>
            <a:ext cx="1704655" cy="510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8" dirty="0">
                <a:cs typeface="Segoe UI" panose="020B0502040204020203" pitchFamily="34" charset="0"/>
              </a:rPr>
              <a:t>AX7 Client</a:t>
            </a:r>
            <a:br>
              <a:rPr lang="en-US" sz="1428" dirty="0">
                <a:cs typeface="Segoe UI" panose="020B0502040204020203" pitchFamily="34" charset="0"/>
              </a:rPr>
            </a:br>
            <a:r>
              <a:rPr lang="en-US" sz="1224" i="1" dirty="0">
                <a:cs typeface="Segoe UI" panose="020B0502040204020203" pitchFamily="34" charset="0"/>
              </a:rPr>
              <a:t>(optional POS client)</a:t>
            </a:r>
            <a:endParaRPr lang="en-US" sz="1428" i="1" dirty="0">
              <a:cs typeface="Segoe UI" panose="020B0502040204020203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5817" y="4524990"/>
            <a:ext cx="1593218" cy="510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8" dirty="0">
                <a:cs typeface="Segoe UI" panose="020B0502040204020203" pitchFamily="34" charset="0"/>
              </a:rPr>
              <a:t>AX7 Client</a:t>
            </a:r>
          </a:p>
          <a:p>
            <a:pPr algn="ctr"/>
            <a:r>
              <a:rPr lang="en-US" sz="1224" i="1" dirty="0">
                <a:cs typeface="Segoe UI" panose="020B0502040204020203" pitchFamily="34" charset="0"/>
              </a:rPr>
              <a:t>(optional POS client)</a:t>
            </a:r>
            <a:endParaRPr lang="en-US" sz="1428" i="1" dirty="0">
              <a:cs typeface="Segoe UI" panose="020B0502040204020203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89385" y="5840839"/>
            <a:ext cx="2016109" cy="510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8" dirty="0">
                <a:cs typeface="Segoe UI" panose="020B0502040204020203" pitchFamily="34" charset="0"/>
              </a:rPr>
              <a:t>AX7 Client</a:t>
            </a:r>
          </a:p>
          <a:p>
            <a:pPr algn="ctr"/>
            <a:r>
              <a:rPr lang="en-US" sz="1224" i="1" dirty="0">
                <a:cs typeface="Segoe UI" panose="020B0502040204020203" pitchFamily="34" charset="0"/>
              </a:rPr>
              <a:t>(optional POS client)</a:t>
            </a:r>
          </a:p>
        </p:txBody>
      </p:sp>
      <p:cxnSp>
        <p:nvCxnSpPr>
          <p:cNvPr id="132" name="Elbow Connector 131"/>
          <p:cNvCxnSpPr/>
          <p:nvPr/>
        </p:nvCxnSpPr>
        <p:spPr>
          <a:xfrm rot="5400000">
            <a:off x="3848261" y="3610067"/>
            <a:ext cx="983521" cy="50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389098" y="5596"/>
            <a:ext cx="11691740" cy="558438"/>
          </a:xfrm>
        </p:spPr>
        <p:txBody>
          <a:bodyPr>
            <a:noAutofit/>
          </a:bodyPr>
          <a:lstStyle/>
          <a:p>
            <a:r>
              <a:rPr lang="en-US" sz="3672" b="1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Deployment architecture for high availability </a:t>
            </a:r>
            <a:r>
              <a:rPr lang="en-US" sz="1836" b="1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(including optional retail server)</a:t>
            </a:r>
            <a:endParaRPr lang="en-US" sz="3672" b="1" dirty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82896" y="6482888"/>
            <a:ext cx="2797810" cy="372394"/>
          </a:xfrm>
          <a:prstGeom prst="rect">
            <a:avLst/>
          </a:prstGeom>
        </p:spPr>
        <p:txBody>
          <a:bodyPr/>
          <a:lstStyle/>
          <a:p>
            <a:fld id="{C7738C62-A66C-43C4-A2EA-D0BF2B65A77B}" type="slidenum">
              <a:rPr lang="en-US" smtClean="0"/>
              <a:t>5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9110838" y="1674556"/>
            <a:ext cx="3127199" cy="318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28" i="1" u="sng" dirty="0"/>
              <a:t>Optional</a:t>
            </a:r>
            <a:r>
              <a:rPr lang="en-US" sz="1428" i="1" dirty="0"/>
              <a:t>: Azure BizTalk App Services</a:t>
            </a:r>
          </a:p>
        </p:txBody>
      </p:sp>
      <p:cxnSp>
        <p:nvCxnSpPr>
          <p:cNvPr id="67" name="Elbow Connector 66"/>
          <p:cNvCxnSpPr>
            <a:stCxn id="81" idx="3"/>
            <a:endCxn id="15" idx="1"/>
          </p:cNvCxnSpPr>
          <p:nvPr/>
        </p:nvCxnSpPr>
        <p:spPr>
          <a:xfrm flipV="1">
            <a:off x="7066644" y="1673684"/>
            <a:ext cx="1282946" cy="1463375"/>
          </a:xfrm>
          <a:prstGeom prst="bentConnector3">
            <a:avLst>
              <a:gd name="adj1" fmla="val 50000"/>
            </a:avLst>
          </a:prstGeom>
          <a:ln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44" idx="2"/>
          </p:cNvCxnSpPr>
          <p:nvPr/>
        </p:nvCxnSpPr>
        <p:spPr>
          <a:xfrm rot="16200000" flipH="1">
            <a:off x="2641647" y="5100936"/>
            <a:ext cx="682730" cy="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152573" y="5400204"/>
            <a:ext cx="1859163" cy="67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24" i="1" dirty="0">
                <a:cs typeface="Segoe UI" panose="020B0502040204020203" pitchFamily="34" charset="0"/>
              </a:rPr>
              <a:t>Redirect to remote</a:t>
            </a:r>
            <a:br>
              <a:rPr lang="en-US" sz="1224" i="1" dirty="0">
                <a:cs typeface="Segoe UI" panose="020B0502040204020203" pitchFamily="34" charset="0"/>
              </a:rPr>
            </a:br>
            <a:r>
              <a:rPr lang="en-US" sz="1224" i="1" dirty="0">
                <a:cs typeface="Segoe UI" panose="020B0502040204020203" pitchFamily="34" charset="0"/>
              </a:rPr>
              <a:t>Azure Data Center for business continuity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65" y="3785797"/>
            <a:ext cx="795824" cy="79582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94" y="2307758"/>
            <a:ext cx="795824" cy="7958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18" y="3961546"/>
            <a:ext cx="795824" cy="7958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590" y="1275772"/>
            <a:ext cx="795824" cy="79582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215" y="4660881"/>
            <a:ext cx="795824" cy="79582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  <p:cxnSp>
        <p:nvCxnSpPr>
          <p:cNvPr id="75" name="Elbow Connector 74"/>
          <p:cNvCxnSpPr>
            <a:stCxn id="77" idx="3"/>
            <a:endCxn id="16" idx="1"/>
          </p:cNvCxnSpPr>
          <p:nvPr/>
        </p:nvCxnSpPr>
        <p:spPr>
          <a:xfrm>
            <a:off x="7066644" y="3885245"/>
            <a:ext cx="2276571" cy="1173549"/>
          </a:xfrm>
          <a:prstGeom prst="bentConnector3">
            <a:avLst>
              <a:gd name="adj1" fmla="val 28521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0221798" y="4716462"/>
            <a:ext cx="1752580" cy="766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8" dirty="0">
                <a:cs typeface="Segoe UI" panose="020B0502040204020203" pitchFamily="34" charset="0"/>
              </a:rPr>
              <a:t>Azure BLOB Storage</a:t>
            </a:r>
            <a:br>
              <a:rPr lang="en-US" sz="1428" dirty="0">
                <a:cs typeface="Segoe UI" panose="020B0502040204020203" pitchFamily="34" charset="0"/>
              </a:rPr>
            </a:br>
            <a:r>
              <a:rPr lang="en-US" sz="1428" b="1" dirty="0">
                <a:cs typeface="Segoe UI" panose="020B0502040204020203" pitchFamily="34" charset="0"/>
              </a:rPr>
              <a:t>AX files</a:t>
            </a:r>
            <a:endParaRPr lang="en-US" sz="1428" dirty="0">
              <a:cs typeface="Segoe UI" panose="020B0502040204020203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99" y="3963748"/>
            <a:ext cx="795824" cy="7958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20" y="3487332"/>
            <a:ext cx="795824" cy="7958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07" y="4824305"/>
            <a:ext cx="795824" cy="7958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05" y="5603744"/>
            <a:ext cx="795824" cy="7958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20" y="2739147"/>
            <a:ext cx="795824" cy="7958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99" y="1466838"/>
            <a:ext cx="795824" cy="7958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07" y="705131"/>
            <a:ext cx="795824" cy="7958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cxnSp>
        <p:nvCxnSpPr>
          <p:cNvPr id="127" name="Elbow Connector 126"/>
          <p:cNvCxnSpPr>
            <a:stCxn id="83" idx="1"/>
            <a:endCxn id="14" idx="3"/>
          </p:cNvCxnSpPr>
          <p:nvPr/>
        </p:nvCxnSpPr>
        <p:spPr>
          <a:xfrm rot="10800000" flipV="1">
            <a:off x="4744444" y="1103043"/>
            <a:ext cx="1524065" cy="32564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1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09" y="937017"/>
            <a:ext cx="875406" cy="875406"/>
          </a:xfrm>
          <a:prstGeom prst="rect">
            <a:avLst/>
          </a:prstGeom>
          <a:noFill/>
        </p:spPr>
      </p:pic>
      <p:sp>
        <p:nvSpPr>
          <p:cNvPr id="141" name="TextBox 140"/>
          <p:cNvSpPr txBox="1"/>
          <p:nvPr/>
        </p:nvSpPr>
        <p:spPr>
          <a:xfrm>
            <a:off x="1856534" y="788521"/>
            <a:ext cx="2321331" cy="5423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28" dirty="0">
                <a:cs typeface="Segoe UI" panose="020B0502040204020203" pitchFamily="34" charset="0"/>
              </a:rPr>
              <a:t>Office365 including Power BI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6110652" y="585585"/>
            <a:ext cx="1111533" cy="168409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3" name="Rectangle 142"/>
          <p:cNvSpPr/>
          <p:nvPr/>
        </p:nvSpPr>
        <p:spPr>
          <a:xfrm>
            <a:off x="6102796" y="2609113"/>
            <a:ext cx="1111533" cy="168144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4" name="Rectangle 143"/>
          <p:cNvSpPr/>
          <p:nvPr/>
        </p:nvSpPr>
        <p:spPr>
          <a:xfrm>
            <a:off x="6121769" y="4673059"/>
            <a:ext cx="1111533" cy="172091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148" name="TextBox 147"/>
          <p:cNvSpPr txBox="1"/>
          <p:nvPr/>
        </p:nvSpPr>
        <p:spPr>
          <a:xfrm>
            <a:off x="6278581" y="466463"/>
            <a:ext cx="789991" cy="286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24" dirty="0"/>
              <a:t>2..n VMs</a:t>
            </a:r>
            <a:endParaRPr lang="en-US" sz="1836" dirty="0"/>
          </a:p>
        </p:txBody>
      </p:sp>
      <p:sp>
        <p:nvSpPr>
          <p:cNvPr id="149" name="TextBox 148"/>
          <p:cNvSpPr txBox="1"/>
          <p:nvPr/>
        </p:nvSpPr>
        <p:spPr>
          <a:xfrm>
            <a:off x="6307377" y="2367510"/>
            <a:ext cx="789991" cy="286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24" dirty="0"/>
              <a:t>2..n VMs</a:t>
            </a:r>
            <a:endParaRPr lang="en-US" sz="1836" dirty="0"/>
          </a:p>
        </p:txBody>
      </p:sp>
      <p:sp>
        <p:nvSpPr>
          <p:cNvPr id="150" name="TextBox 149"/>
          <p:cNvSpPr txBox="1"/>
          <p:nvPr/>
        </p:nvSpPr>
        <p:spPr>
          <a:xfrm>
            <a:off x="6282213" y="4414861"/>
            <a:ext cx="789991" cy="286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24" dirty="0"/>
              <a:t>2..n VMs</a:t>
            </a:r>
            <a:endParaRPr lang="en-US" sz="1836" dirty="0"/>
          </a:p>
        </p:txBody>
      </p:sp>
      <p:cxnSp>
        <p:nvCxnSpPr>
          <p:cNvPr id="64" name="Elbow Connector 63"/>
          <p:cNvCxnSpPr>
            <a:endCxn id="13" idx="0"/>
          </p:cNvCxnSpPr>
          <p:nvPr/>
        </p:nvCxnSpPr>
        <p:spPr>
          <a:xfrm rot="5400000">
            <a:off x="4079965" y="2041192"/>
            <a:ext cx="529307" cy="3825"/>
          </a:xfrm>
          <a:prstGeom prst="bentConnector3">
            <a:avLst>
              <a:gd name="adj1" fmla="val 50000"/>
            </a:avLst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609051" y="1208187"/>
            <a:ext cx="1591969" cy="67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24" i="1" dirty="0">
                <a:cs typeface="Segoe UI" panose="020B0502040204020203" pitchFamily="34" charset="0"/>
              </a:rPr>
              <a:t>Optional sync</a:t>
            </a:r>
            <a:br>
              <a:rPr lang="en-US" sz="1224" i="1" dirty="0">
                <a:cs typeface="Segoe UI" panose="020B0502040204020203" pitchFamily="34" charset="0"/>
              </a:rPr>
            </a:br>
            <a:r>
              <a:rPr lang="en-US" sz="1224" i="1" dirty="0">
                <a:cs typeface="Segoe UI" panose="020B0502040204020203" pitchFamily="34" charset="0"/>
              </a:rPr>
              <a:t>to on-premises</a:t>
            </a:r>
          </a:p>
          <a:p>
            <a:pPr algn="ctr"/>
            <a:r>
              <a:rPr lang="en-US" sz="1224" i="1" dirty="0">
                <a:cs typeface="Segoe UI" panose="020B0502040204020203" pitchFamily="34" charset="0"/>
              </a:rPr>
              <a:t>Active Directory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64" y="2887540"/>
            <a:ext cx="795824" cy="79582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  <p:sp>
        <p:nvSpPr>
          <p:cNvPr id="76" name="TextBox 75"/>
          <p:cNvSpPr txBox="1"/>
          <p:nvPr/>
        </p:nvSpPr>
        <p:spPr>
          <a:xfrm>
            <a:off x="9163650" y="2995563"/>
            <a:ext cx="2884532" cy="53181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28" b="1" dirty="0">
                <a:cs typeface="Segoe UI" panose="020B0502040204020203" pitchFamily="34" charset="0"/>
              </a:rPr>
              <a:t>Entity Store </a:t>
            </a:r>
            <a:r>
              <a:rPr lang="en-US" sz="1428" dirty="0">
                <a:cs typeface="Segoe UI" panose="020B0502040204020203" pitchFamily="34" charset="0"/>
              </a:rPr>
              <a:t>sync via batch </a:t>
            </a:r>
            <a:r>
              <a:rPr lang="en-US" sz="1428" dirty="0" err="1">
                <a:cs typeface="Segoe UI" panose="020B0502040204020203" pitchFamily="34" charset="0"/>
              </a:rPr>
              <a:t>fw</a:t>
            </a:r>
            <a:r>
              <a:rPr lang="en-US" sz="1428" dirty="0">
                <a:cs typeface="Segoe UI" panose="020B0502040204020203" pitchFamily="34" charset="0"/>
              </a:rPr>
              <a:t> and on demand sync</a:t>
            </a:r>
          </a:p>
        </p:txBody>
      </p:sp>
      <p:cxnSp>
        <p:nvCxnSpPr>
          <p:cNvPr id="84" name="Elbow Connector 83"/>
          <p:cNvCxnSpPr>
            <a:endCxn id="73" idx="1"/>
          </p:cNvCxnSpPr>
          <p:nvPr/>
        </p:nvCxnSpPr>
        <p:spPr>
          <a:xfrm rot="5400000" flipH="1" flipV="1">
            <a:off x="6694452" y="4311944"/>
            <a:ext cx="2716204" cy="663220"/>
          </a:xfrm>
          <a:prstGeom prst="bentConnector2">
            <a:avLst/>
          </a:prstGeom>
          <a:ln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324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110834"/>
            <a:ext cx="11889564" cy="917575"/>
          </a:xfrm>
        </p:spPr>
        <p:txBody>
          <a:bodyPr/>
          <a:lstStyle/>
          <a:p>
            <a:r>
              <a:rPr lang="en-US" dirty="0"/>
              <a:t>Scalability features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731666"/>
            <a:ext cx="11887200" cy="672799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Form Features (update 1 and 2)</a:t>
            </a:r>
          </a:p>
          <a:p>
            <a:pPr lvl="2"/>
            <a:r>
              <a:rPr lang="en-US" dirty="0"/>
              <a:t>	</a:t>
            </a:r>
            <a:r>
              <a:rPr lang="en-US" sz="1800" dirty="0"/>
              <a:t>Optimized copy caller query</a:t>
            </a:r>
          </a:p>
          <a:p>
            <a:pPr lvl="2"/>
            <a:r>
              <a:rPr lang="en-US" sz="1800" dirty="0"/>
              <a:t>	Reduced loading of outer joined data sources</a:t>
            </a:r>
          </a:p>
          <a:p>
            <a:pPr lvl="2"/>
            <a:r>
              <a:rPr lang="en-US" sz="1800" dirty="0"/>
              <a:t>	Fast grid uptake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SQL Server features</a:t>
            </a:r>
            <a:endParaRPr lang="en-US" sz="1800" dirty="0"/>
          </a:p>
          <a:p>
            <a:pPr lvl="1"/>
            <a:r>
              <a:rPr lang="en-US" sz="1800" dirty="0"/>
              <a:t>	Read only secondary for tile cache and Query based reports without XDS.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Framework features</a:t>
            </a:r>
          </a:p>
          <a:p>
            <a:pPr lvl="2"/>
            <a:r>
              <a:rPr lang="en-US" dirty="0"/>
              <a:t>	</a:t>
            </a:r>
            <a:r>
              <a:rPr lang="en-US" sz="1800" dirty="0" err="1"/>
              <a:t>RunAsync</a:t>
            </a:r>
            <a:r>
              <a:rPr lang="en-US" sz="1800" dirty="0"/>
              <a:t>() – sample: Expense report</a:t>
            </a:r>
          </a:p>
          <a:p>
            <a:pPr lvl="2"/>
            <a:r>
              <a:rPr lang="en-US" sz="1800" dirty="0"/>
              <a:t>	Throttling of </a:t>
            </a:r>
            <a:r>
              <a:rPr lang="en-US" sz="1800" dirty="0" err="1"/>
              <a:t>Async</a:t>
            </a:r>
            <a:r>
              <a:rPr lang="en-US" sz="1800" dirty="0"/>
              <a:t> operations</a:t>
            </a:r>
          </a:p>
          <a:p>
            <a:pPr lvl="2"/>
            <a:r>
              <a:rPr lang="en-US" sz="1800" dirty="0"/>
              <a:t>	Asynchronous loading of fact boxes</a:t>
            </a:r>
          </a:p>
          <a:p>
            <a:pPr lvl="2"/>
            <a:r>
              <a:rPr lang="en-US" sz="1800" dirty="0"/>
              <a:t>	Create table as </a:t>
            </a:r>
            <a:r>
              <a:rPr lang="en-US" sz="1800" dirty="0" err="1"/>
              <a:t>Hekaton</a:t>
            </a:r>
            <a:r>
              <a:rPr lang="en-US" sz="1800" dirty="0"/>
              <a:t> table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Tooling</a:t>
            </a:r>
          </a:p>
          <a:p>
            <a:pPr lvl="1"/>
            <a:r>
              <a:rPr lang="en-US" dirty="0"/>
              <a:t>	</a:t>
            </a:r>
            <a:r>
              <a:rPr lang="en-US" sz="1800" dirty="0"/>
              <a:t>Telemetry for finding slow running queries and monitor system performance</a:t>
            </a:r>
          </a:p>
          <a:p>
            <a:pPr lvl="1"/>
            <a:r>
              <a:rPr lang="en-US" sz="1800" dirty="0"/>
              <a:t>	</a:t>
            </a:r>
            <a:r>
              <a:rPr lang="en-US" sz="1800" dirty="0" err="1"/>
              <a:t>Codegen</a:t>
            </a:r>
            <a:r>
              <a:rPr lang="en-US" sz="1800" dirty="0"/>
              <a:t> for single and multi user testing</a:t>
            </a:r>
          </a:p>
          <a:p>
            <a:pPr lvl="1"/>
            <a:r>
              <a:rPr lang="en-US" sz="1800" dirty="0"/>
              <a:t>	</a:t>
            </a:r>
            <a:r>
              <a:rPr lang="en-US" sz="1800" dirty="0" err="1"/>
              <a:t>PerfTimer</a:t>
            </a:r>
            <a:endParaRPr lang="en-US" sz="1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Entity Store on demand sync (Update 3)</a:t>
            </a:r>
          </a:p>
          <a:p>
            <a:pPr lvl="1"/>
            <a:r>
              <a:rPr lang="en-US" dirty="0"/>
              <a:t>	</a:t>
            </a:r>
            <a:r>
              <a:rPr lang="en-US" sz="1800" dirty="0"/>
              <a:t>On demand sync is by analytics data model consisting of fact sheets and dimensions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62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data from 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809036" y="1058862"/>
            <a:ext cx="3352801" cy="1869743"/>
          </a:xfrm>
        </p:spPr>
        <p:txBody>
          <a:bodyPr/>
          <a:lstStyle/>
          <a:p>
            <a:r>
              <a:rPr lang="en-US" sz="3000" dirty="0"/>
              <a:t>Test composition</a:t>
            </a:r>
          </a:p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Tests run on update 2</a:t>
            </a:r>
          </a:p>
          <a:p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Test flows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Order 2 Cash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Procure to 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General ledger Posting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1464879"/>
              </p:ext>
            </p:extLst>
          </p:nvPr>
        </p:nvGraphicFramePr>
        <p:xfrm>
          <a:off x="306587" y="-465138"/>
          <a:ext cx="8290983" cy="552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8809036" y="3568153"/>
            <a:ext cx="3352801" cy="1107996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SQL Azure P6  (1000 DTU)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4 D13V2 AOS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187" y="4030662"/>
            <a:ext cx="2743200" cy="12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639" y="5303028"/>
            <a:ext cx="2771748" cy="1603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437" y="3497262"/>
            <a:ext cx="736285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Slow vs total Forms           Slow vs total interactions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9862" y="4030662"/>
            <a:ext cx="4525872" cy="1395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76693" y="5520699"/>
            <a:ext cx="4529041" cy="13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8553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site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237" y="1058862"/>
            <a:ext cx="80772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Slow vs total Forms                    Slow vs total interactions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900" y="1678780"/>
            <a:ext cx="5019675" cy="1590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900" y="3573462"/>
            <a:ext cx="5305425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87" y="1678780"/>
            <a:ext cx="407670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45" y="3574267"/>
            <a:ext cx="36957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925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110834"/>
            <a:ext cx="11889564" cy="917575"/>
          </a:xfrm>
        </p:spPr>
        <p:txBody>
          <a:bodyPr/>
          <a:lstStyle/>
          <a:p>
            <a:r>
              <a:rPr lang="en-US" dirty="0"/>
              <a:t>Scalability roadmap (Planned)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787143"/>
            <a:ext cx="11887200" cy="385028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Resolve temp </a:t>
            </a:r>
            <a:r>
              <a:rPr lang="en-US" sz="3000" dirty="0" err="1"/>
              <a:t>db</a:t>
            </a:r>
            <a:r>
              <a:rPr lang="en-US" sz="3000" dirty="0"/>
              <a:t> scale issue (Update 4)</a:t>
            </a:r>
          </a:p>
          <a:p>
            <a:pPr lvl="1"/>
            <a:r>
              <a:rPr lang="en-US" dirty="0"/>
              <a:t>	</a:t>
            </a:r>
            <a:r>
              <a:rPr lang="en-US" sz="1800" dirty="0"/>
              <a:t>Log IO limitations on smaller SKUs cause 100 % DTU</a:t>
            </a:r>
          </a:p>
          <a:p>
            <a:pPr lvl="1"/>
            <a:r>
              <a:rPr lang="en-US" sz="1800" dirty="0"/>
              <a:t>	SQL team enabled global temp tables</a:t>
            </a:r>
          </a:p>
          <a:p>
            <a:pPr lvl="1"/>
            <a:r>
              <a:rPr lang="en-US" sz="1800" dirty="0"/>
              <a:t>	Build connection pool to keep objects alive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err="1"/>
              <a:t>Insert_recordset</a:t>
            </a:r>
            <a:r>
              <a:rPr lang="en-US" sz="3000" dirty="0"/>
              <a:t> uptake of </a:t>
            </a:r>
            <a:r>
              <a:rPr lang="en-US" sz="3000" dirty="0" err="1"/>
              <a:t>sql</a:t>
            </a:r>
            <a:r>
              <a:rPr lang="en-US" sz="3000" dirty="0"/>
              <a:t> sequences (Update 3)</a:t>
            </a:r>
          </a:p>
          <a:p>
            <a:pPr lvl="1"/>
            <a:r>
              <a:rPr lang="en-US" dirty="0"/>
              <a:t>	</a:t>
            </a:r>
            <a:r>
              <a:rPr lang="en-US" sz="1800" dirty="0"/>
              <a:t>Removes interim step of temp table creation and truncate</a:t>
            </a:r>
          </a:p>
          <a:p>
            <a:pPr lvl="1"/>
            <a:r>
              <a:rPr lang="en-US" sz="1800" dirty="0"/>
              <a:t>	Contributes further to Log IO reduction but also overall speed</a:t>
            </a:r>
          </a:p>
          <a:p>
            <a:pPr lvl="1"/>
            <a:r>
              <a:rPr lang="en-US" sz="1800" dirty="0"/>
              <a:t>	Insert </a:t>
            </a:r>
            <a:r>
              <a:rPr lang="en-US" sz="1800" dirty="0" err="1"/>
              <a:t>recordset</a:t>
            </a:r>
            <a:r>
              <a:rPr lang="en-US" sz="1800" dirty="0"/>
              <a:t> often used together with update </a:t>
            </a:r>
            <a:r>
              <a:rPr lang="en-US" sz="1800" dirty="0" err="1"/>
              <a:t>recordset</a:t>
            </a:r>
            <a:r>
              <a:rPr lang="en-US" sz="1800" dirty="0"/>
              <a:t> and temp tables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Entity Store incremental sync (Update 4 or 5)</a:t>
            </a:r>
          </a:p>
          <a:p>
            <a:pPr lvl="1"/>
            <a:r>
              <a:rPr lang="en-US" dirty="0"/>
              <a:t>	</a:t>
            </a:r>
            <a:r>
              <a:rPr lang="en-US" sz="1800" dirty="0"/>
              <a:t>Incremental sync</a:t>
            </a:r>
          </a:p>
        </p:txBody>
      </p:sp>
    </p:spTree>
    <p:extLst>
      <p:ext uri="{BB962C8B-B14F-4D97-AF65-F5344CB8AC3E}">
        <p14:creationId xmlns:p14="http://schemas.microsoft.com/office/powerpoint/2010/main" val="409589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2919AEDD-0101-441B-B6AF-1CDAE3B8CD78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3D8EA723-330F-4CE4-9E9B-7A3528C3E25F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4A547913-FDF7-4DFF-9D24-2FF6685A0CA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Christian Wolf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2016-09-29T04:00:00+00:00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BRK4025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e2f6a88c-86f9-4b25-a2af-b5c3afa8c82a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8ff673fc-3231-4e3a-893b-6d7f7cd32766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230e9df3-be65-4c73-a93b-d1236ebd677e"/>
    <ds:schemaRef ds:uri="01c77077-aee4-4b5f-bd4e-9cd40a6fff29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Microsoft_2016_16x9_Template</Template>
  <TotalTime>3453</TotalTime>
  <Words>986</Words>
  <Application>Microsoft Office PowerPoint</Application>
  <PresentationFormat>Custom</PresentationFormat>
  <Paragraphs>209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Consolas</vt:lpstr>
      <vt:lpstr>Segoe UI</vt:lpstr>
      <vt:lpstr>Segoe UI Light</vt:lpstr>
      <vt:lpstr>Wingdings</vt:lpstr>
      <vt:lpstr>5-50002_Ignite_Breakout_Template</vt:lpstr>
      <vt:lpstr>6-30537_Envision 2016 Concurrent Template_Dark</vt:lpstr>
      <vt:lpstr>1_5-50002_Ignite_Breakout_Template</vt:lpstr>
      <vt:lpstr>Maximize the performance and scale of Microsoft Dynamics AX</vt:lpstr>
      <vt:lpstr>Agenda</vt:lpstr>
      <vt:lpstr>Dynamics AX 7 scalability</vt:lpstr>
      <vt:lpstr>Architecture</vt:lpstr>
      <vt:lpstr>Deployment architecture for high availability (including optional retail server)</vt:lpstr>
      <vt:lpstr>Scalability features</vt:lpstr>
      <vt:lpstr>Scalability data from testing</vt:lpstr>
      <vt:lpstr>Live site performance</vt:lpstr>
      <vt:lpstr>Scalability roadmap (Planned)</vt:lpstr>
      <vt:lpstr>Dynamics AX 7 performance troubleshooting</vt:lpstr>
      <vt:lpstr>Performance troubleshooting tools</vt:lpstr>
      <vt:lpstr>Demo</vt:lpstr>
      <vt:lpstr>Dynamics AX 7 load testing</vt:lpstr>
      <vt:lpstr>Dynamics Perf Testing  Approach</vt:lpstr>
      <vt:lpstr>Evolution of Ax Perf Testing</vt:lpstr>
      <vt:lpstr>The PerfSDK</vt:lpstr>
      <vt:lpstr>Demo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Maximize the performance and scale of Microsoft Dynamics AX</dc:title>
  <dc:subject>&lt;Speech title here&gt;</dc:subject>
  <dc:creator>Christian Wolf</dc:creator>
  <cp:keywords>Microsoft 2016</cp:keywords>
  <dc:description>Template: Mitchell Derrey, Silverfox Productions_x000d_
Formatting: _x000d_
Audience Type:</dc:description>
  <cp:lastModifiedBy>MS Events 0094</cp:lastModifiedBy>
  <cp:revision>31</cp:revision>
  <dcterms:created xsi:type="dcterms:W3CDTF">2016-09-22T20:02:57Z</dcterms:created>
  <dcterms:modified xsi:type="dcterms:W3CDTF">2016-09-29T20:42:55Z</dcterms:modified>
  <cp:category>Microsoft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