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29" r:id="rId4"/>
    <p:sldMasterId id="2147484310" r:id="rId5"/>
    <p:sldMasterId id="2147484341" r:id="rId6"/>
  </p:sldMasterIdLst>
  <p:notesMasterIdLst>
    <p:notesMasterId r:id="rId26"/>
  </p:notesMasterIdLst>
  <p:handoutMasterIdLst>
    <p:handoutMasterId r:id="rId27"/>
  </p:handoutMasterIdLst>
  <p:sldIdLst>
    <p:sldId id="1408" r:id="rId7"/>
    <p:sldId id="1409" r:id="rId8"/>
    <p:sldId id="1410" r:id="rId9"/>
    <p:sldId id="1411" r:id="rId10"/>
    <p:sldId id="1412" r:id="rId11"/>
    <p:sldId id="1413" r:id="rId12"/>
    <p:sldId id="1414" r:id="rId13"/>
    <p:sldId id="1415" r:id="rId14"/>
    <p:sldId id="1416" r:id="rId15"/>
    <p:sldId id="1417" r:id="rId16"/>
    <p:sldId id="1418" r:id="rId17"/>
    <p:sldId id="1419" r:id="rId18"/>
    <p:sldId id="1420" r:id="rId19"/>
    <p:sldId id="1421" r:id="rId20"/>
    <p:sldId id="1405" r:id="rId21"/>
    <p:sldId id="1326" r:id="rId22"/>
    <p:sldId id="1394" r:id="rId23"/>
    <p:sldId id="1407" r:id="rId24"/>
    <p:sldId id="1392" r:id="rId25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crosoft 2016 Template Light" id="{A073DAE3-B461-442F-A3D3-6642BD875E45}">
          <p14:sldIdLst>
            <p14:sldId id="1408"/>
            <p14:sldId id="1409"/>
            <p14:sldId id="1410"/>
            <p14:sldId id="1411"/>
            <p14:sldId id="1412"/>
            <p14:sldId id="1413"/>
            <p14:sldId id="1414"/>
            <p14:sldId id="1415"/>
            <p14:sldId id="1416"/>
            <p14:sldId id="1417"/>
            <p14:sldId id="1418"/>
            <p14:sldId id="1419"/>
            <p14:sldId id="1420"/>
            <p14:sldId id="1421"/>
            <p14:sldId id="1405"/>
            <p14:sldId id="1326"/>
          </p14:sldIdLst>
        </p14:section>
        <p14:section name="Microsoft 2016 Template Dark" id="{361DECE0-D7F3-4586-A791-C8E5092BB79E}">
          <p14:sldIdLst>
            <p14:sldId id="1394"/>
            <p14:sldId id="1407"/>
            <p14:sldId id="139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>
      <p:ext uri="{19B8F6BF-5375-455C-9EA6-DF929625EA0E}">
        <p15:presenceInfo xmlns:p15="http://schemas.microsoft.com/office/powerpoint/2012/main" userId="S-1-5-21-2127521184-1604012920-1887927527-2598260" providerId="AD"/>
      </p:ext>
    </p:extLst>
  </p:cmAuthor>
  <p:cmAuthor id="3" name="Mary Feil-Jacobs" initials="MF" lastIdx="22" clrIdx="3">
    <p:extLst>
      <p:ext uri="{19B8F6BF-5375-455C-9EA6-DF929625EA0E}">
        <p15:presenceInfo xmlns:p15="http://schemas.microsoft.com/office/powerpoint/2012/main" userId="S-1-5-21-2127521184-1604012920-1887927527-650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9"/>
    <a:srgbClr val="FFFFFF"/>
    <a:srgbClr val="BAD80A"/>
    <a:srgbClr val="A80000"/>
    <a:srgbClr val="5C2D91"/>
    <a:srgbClr val="0078D7"/>
    <a:srgbClr val="107C10"/>
    <a:srgbClr val="000000"/>
    <a:srgbClr val="D83B01"/>
    <a:srgbClr val="002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215" autoAdjust="0"/>
  </p:normalViewPr>
  <p:slideViewPr>
    <p:cSldViewPr>
      <p:cViewPr varScale="1">
        <p:scale>
          <a:sx n="104" d="100"/>
          <a:sy n="104" d="100"/>
        </p:scale>
        <p:origin x="61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84"/>
    </p:cViewPr>
  </p:sorterViewPr>
  <p:notesViewPr>
    <p:cSldViewPr showGuide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>
                <a:latin typeface="Segoe UI" pitchFamily="34" charset="0"/>
              </a:rPr>
              <a:t>Microsoft 2016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9/28/2016 2:19 PM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/>
              <a:t>Microsoft 2016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9/28/2016 2:19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9/28/2016 2:19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49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9/28/2016 2:19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967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17D118-1690-458F-B4D2-F9DA5D6F5033}" type="datetime8">
              <a:rPr lang="en-US" smtClean="0">
                <a:solidFill>
                  <a:prstClr val="black"/>
                </a:solidFill>
              </a:rPr>
              <a:t>9/28/2016 2:19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861498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9/28/2016 2:19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520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17D118-1690-458F-B4D2-F9DA5D6F5033}" type="datetime8">
              <a:rPr lang="en-US" smtClean="0">
                <a:solidFill>
                  <a:prstClr val="black"/>
                </a:solidFill>
              </a:rPr>
              <a:t>9/28/2016 2:19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1637986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10333038" y="296863"/>
            <a:ext cx="1828800" cy="461665"/>
          </a:xfrm>
        </p:spPr>
        <p:txBody>
          <a:bodyPr/>
          <a:lstStyle>
            <a:lvl1pPr marL="0" indent="0" algn="r">
              <a:buNone/>
              <a:defRPr sz="2000">
                <a:latin typeface="+mn-lt"/>
              </a:defRPr>
            </a:lvl1pPr>
          </a:lstStyle>
          <a:p>
            <a:pPr lvl="0"/>
            <a:r>
              <a:rPr lang="en-US" dirty="0"/>
              <a:t>Session Code</a:t>
            </a:r>
          </a:p>
        </p:txBody>
      </p:sp>
    </p:spTree>
    <p:extLst>
      <p:ext uri="{BB962C8B-B14F-4D97-AF65-F5344CB8AC3E}">
        <p14:creationId xmlns:p14="http://schemas.microsoft.com/office/powerpoint/2010/main" val="1685010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80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784147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08698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74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379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59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56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69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7164645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 bwMode="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74638" y="2119164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/>
          <a:srcRect r="40044"/>
          <a:stretch/>
        </p:blipFill>
        <p:spPr>
          <a:xfrm>
            <a:off x="-246501" y="1965643"/>
            <a:ext cx="4736205" cy="21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4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5897245"/>
            <a:ext cx="12435840" cy="109728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840" y="6294142"/>
            <a:ext cx="1456418" cy="31089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10333038" y="296863"/>
            <a:ext cx="1828800" cy="461665"/>
          </a:xfrm>
        </p:spPr>
        <p:txBody>
          <a:bodyPr/>
          <a:lstStyle>
            <a:lvl1pPr marL="0" indent="0" algn="r">
              <a:buNone/>
              <a:defRPr sz="2000">
                <a:latin typeface="+mn-lt"/>
              </a:defRPr>
            </a:lvl1pPr>
          </a:lstStyle>
          <a:p>
            <a:pPr lvl="0"/>
            <a:r>
              <a:rPr lang="en-US" dirty="0"/>
              <a:t>Session Code</a:t>
            </a:r>
          </a:p>
        </p:txBody>
      </p:sp>
    </p:spTree>
    <p:extLst>
      <p:ext uri="{BB962C8B-B14F-4D97-AF65-F5344CB8AC3E}">
        <p14:creationId xmlns:p14="http://schemas.microsoft.com/office/powerpoint/2010/main" val="17835652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6518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4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0655951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3594543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238344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707770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629171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5331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292519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2235704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26104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53626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50853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4399769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029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5650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2404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001290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invGray">
          <a:xfrm>
            <a:off x="464013" y="479425"/>
            <a:ext cx="1436313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56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404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350837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6959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8100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6698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3401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7478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5276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3588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6755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9964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6698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088525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36749932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221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976505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95005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2860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77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538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353885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81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401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9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568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0" r:id="rId1"/>
    <p:sldLayoutId id="2147484295" r:id="rId2"/>
    <p:sldLayoutId id="2147484240" r:id="rId3"/>
    <p:sldLayoutId id="2147484296" r:id="rId4"/>
    <p:sldLayoutId id="2147484241" r:id="rId5"/>
    <p:sldLayoutId id="2147484297" r:id="rId6"/>
    <p:sldLayoutId id="2147484244" r:id="rId7"/>
    <p:sldLayoutId id="2147484298" r:id="rId8"/>
    <p:sldLayoutId id="2147484245" r:id="rId9"/>
    <p:sldLayoutId id="2147484247" r:id="rId10"/>
    <p:sldLayoutId id="2147484331" r:id="rId11"/>
    <p:sldLayoutId id="2147484249" r:id="rId12"/>
    <p:sldLayoutId id="2147484301" r:id="rId13"/>
    <p:sldLayoutId id="2147484251" r:id="rId14"/>
    <p:sldLayoutId id="2147484252" r:id="rId15"/>
    <p:sldLayoutId id="2147484254" r:id="rId16"/>
    <p:sldLayoutId id="2147484365" r:id="rId17"/>
    <p:sldLayoutId id="2147484257" r:id="rId18"/>
    <p:sldLayoutId id="2147484258" r:id="rId19"/>
    <p:sldLayoutId id="2147484260" r:id="rId20"/>
    <p:sldLayoutId id="2147484299" r:id="rId21"/>
    <p:sldLayoutId id="2147484263" r:id="rId22"/>
    <p:sldLayoutId id="2147484366" r:id="rId23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 userDrawn="1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 userDrawn="1">
          <p15:clr>
            <a:srgbClr val="C35EA4"/>
          </p15:clr>
        </p15:guide>
        <p15:guide id="17" pos="7546" userDrawn="1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 userDrawn="1">
          <p15:clr>
            <a:srgbClr val="5ACBF0"/>
          </p15:clr>
        </p15:guide>
        <p15:guide id="25" orient="horz" pos="302" userDrawn="1">
          <p15:clr>
            <a:srgbClr val="C35EA4"/>
          </p15:clr>
        </p15:guide>
        <p15:guide id="26" orient="horz" pos="4104" userDrawn="1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marL="584200" marR="0" lvl="1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19" name="Group 18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25" name="Rectangle 24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6" name="Rectangle 25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27" name="Rectangle 26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0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R:210 G:210 B:210</a:t>
                </a:r>
              </a:p>
            </p:txBody>
          </p:sp>
          <p:sp>
            <p:nvSpPr>
              <p:cNvPr id="28" name="Rectangle 27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29" name="Rectangle 28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0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R:16 G:124 B:16</a:t>
                </a:r>
              </a:p>
            </p:txBody>
          </p:sp>
          <p:sp>
            <p:nvSpPr>
              <p:cNvPr id="30" name="Rectangle 29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0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</p:grpSp>
        <p:sp>
          <p:nvSpPr>
            <p:cNvPr id="20" name="TextBox 19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21" name="TextBox 20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BAD80A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Green </a:t>
              </a:r>
            </a:p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0" kern="1200" baseline="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R:168 G:216 B:10</a:t>
              </a:r>
            </a:p>
          </p:txBody>
        </p:sp>
        <p:sp>
          <p:nvSpPr>
            <p:cNvPr id="31" name="Rectangle 30"/>
            <p:cNvSpPr/>
            <p:nvPr userDrawn="1"/>
          </p:nvSpPr>
          <p:spPr bwMode="auto">
            <a:xfrm rot="5400000">
              <a:off x="12328888" y="4270558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2" name="Rectangle 31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90329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39" r:id="rId1"/>
    <p:sldLayoutId id="214748434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32" r:id="rId8"/>
    <p:sldLayoutId id="2147484333" r:id="rId9"/>
    <p:sldLayoutId id="2147484334" r:id="rId10"/>
    <p:sldLayoutId id="2147484335" r:id="rId11"/>
    <p:sldLayoutId id="2147484336" r:id="rId12"/>
    <p:sldLayoutId id="2147484323" r:id="rId13"/>
    <p:sldLayoutId id="2147484364" r:id="rId14"/>
    <p:sldLayoutId id="2147484324" r:id="rId15"/>
    <p:sldLayoutId id="2147484325" r:id="rId16"/>
    <p:sldLayoutId id="2147484326" r:id="rId17"/>
    <p:sldLayoutId id="2147484327" r:id="rId18"/>
    <p:sldLayoutId id="2147484328" r:id="rId19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40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24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 userDrawn="1">
          <p15:clr>
            <a:srgbClr val="C35EA4"/>
          </p15:clr>
        </p15:guide>
        <p15:guide id="17" pos="7546" userDrawn="1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 userDrawn="1">
          <p15:clr>
            <a:srgbClr val="C35EA4"/>
          </p15:clr>
        </p15:guide>
        <p15:guide id="26" orient="horz" pos="4104" userDrawn="1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255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3" r:id="rId1"/>
    <p:sldLayoutId id="2147484344" r:id="rId2"/>
    <p:sldLayoutId id="2147484345" r:id="rId3"/>
    <p:sldLayoutId id="2147484346" r:id="rId4"/>
    <p:sldLayoutId id="2147484347" r:id="rId5"/>
    <p:sldLayoutId id="2147484348" r:id="rId6"/>
    <p:sldLayoutId id="2147484349" r:id="rId7"/>
    <p:sldLayoutId id="2147484350" r:id="rId8"/>
    <p:sldLayoutId id="2147484351" r:id="rId9"/>
    <p:sldLayoutId id="2147484352" r:id="rId10"/>
    <p:sldLayoutId id="2147484353" r:id="rId11"/>
    <p:sldLayoutId id="2147484354" r:id="rId12"/>
    <p:sldLayoutId id="2147484355" r:id="rId13"/>
    <p:sldLayoutId id="2147484356" r:id="rId14"/>
    <p:sldLayoutId id="2147484357" r:id="rId15"/>
    <p:sldLayoutId id="2147484358" r:id="rId16"/>
    <p:sldLayoutId id="2147484359" r:id="rId17"/>
    <p:sldLayoutId id="2147484360" r:id="rId18"/>
    <p:sldLayoutId id="2147484361" r:id="rId19"/>
    <p:sldLayoutId id="2147484362" r:id="rId20"/>
    <p:sldLayoutId id="2147484363" r:id="rId21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yignite.microsoft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hyperlink" Target="https://aka.ms/ignite.mobileapp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myignite.microsoft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hyperlink" Target="https://aka.ms/ignite.mobileapp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701" y="1679645"/>
            <a:ext cx="11048935" cy="1828786"/>
          </a:xfrm>
        </p:spPr>
        <p:txBody>
          <a:bodyPr/>
          <a:lstStyle/>
          <a:p>
            <a:r>
              <a:rPr lang="sv-SE" dirty="0"/>
              <a:t>Master Windows 10 Deployments </a:t>
            </a:r>
            <a:br>
              <a:rPr lang="sv-SE" dirty="0"/>
            </a:br>
            <a:r>
              <a:rPr lang="sv-SE" dirty="0"/>
              <a:t>- Expert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Johan </a:t>
            </a:r>
            <a:r>
              <a:rPr lang="en-US" dirty="0" err="1"/>
              <a:t>Arwidmark</a:t>
            </a:r>
            <a:r>
              <a:rPr lang="en-US" dirty="0"/>
              <a:t> (@</a:t>
            </a:r>
            <a:r>
              <a:rPr lang="en-US" dirty="0" err="1"/>
              <a:t>jarwidmark</a:t>
            </a:r>
            <a:r>
              <a:rPr lang="en-US" dirty="0"/>
              <a:t>)</a:t>
            </a:r>
          </a:p>
          <a:p>
            <a:r>
              <a:rPr lang="en-US" dirty="0"/>
              <a:t>Chief Technology Officer</a:t>
            </a:r>
          </a:p>
          <a:p>
            <a:endParaRPr lang="en-US" sz="1100" dirty="0"/>
          </a:p>
          <a:p>
            <a:r>
              <a:rPr lang="sv-SE" dirty="0"/>
              <a:t>Mikael Nyström (@mikael_nystrom)</a:t>
            </a:r>
          </a:p>
          <a:p>
            <a:r>
              <a:rPr lang="sv-SE" dirty="0"/>
              <a:t>Principal Consultant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BRK4023</a:t>
            </a:r>
          </a:p>
        </p:txBody>
      </p:sp>
    </p:spTree>
    <p:extLst>
      <p:ext uri="{BB962C8B-B14F-4D97-AF65-F5344CB8AC3E}">
        <p14:creationId xmlns:p14="http://schemas.microsoft.com/office/powerpoint/2010/main" val="415664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Johan Arwidmark</a:t>
            </a:r>
          </a:p>
        </p:txBody>
      </p:sp>
    </p:spTree>
    <p:extLst>
      <p:ext uri="{BB962C8B-B14F-4D97-AF65-F5344CB8AC3E}">
        <p14:creationId xmlns:p14="http://schemas.microsoft.com/office/powerpoint/2010/main" val="209790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Orchestrator Runbooks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1415772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Access external data (Securley)</a:t>
            </a:r>
          </a:p>
          <a:p>
            <a:r>
              <a:rPr lang="sv-SE" dirty="0"/>
              <a:t>- Build your own Runbooks to access anything</a:t>
            </a:r>
          </a:p>
        </p:txBody>
      </p:sp>
      <p:pic>
        <p:nvPicPr>
          <p:cNvPr id="1026" name="Picture 2" descr="https://anothermike2.files.wordpress.com/2012/11/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941" y="3065214"/>
            <a:ext cx="4371975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56722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Mikael Nystrom</a:t>
            </a:r>
          </a:p>
        </p:txBody>
      </p:sp>
    </p:spTree>
    <p:extLst>
      <p:ext uri="{BB962C8B-B14F-4D97-AF65-F5344CB8AC3E}">
        <p14:creationId xmlns:p14="http://schemas.microsoft.com/office/powerpoint/2010/main" val="146458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Resources: Trainings - Videos - Books</a:t>
            </a:r>
            <a:endParaRPr lang="sv-SE" dirty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385589" y="5476589"/>
            <a:ext cx="11191240" cy="109667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2D7CBB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7F7F7F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7F7F7F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7F7F7F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96" dirty="0">
                <a:latin typeface="Segoe Light" pitchFamily="34" charset="0"/>
              </a:rPr>
              <a:t>deploymentartist.com</a:t>
            </a:r>
            <a:endParaRPr lang="en-US" sz="4352" dirty="0">
              <a:latin typeface="Segoe Ligh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250" y="1472447"/>
            <a:ext cx="3011255" cy="37640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4461" y="1478150"/>
            <a:ext cx="2991072" cy="37388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133" y="1472447"/>
            <a:ext cx="2995635" cy="37445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915106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deploymentresearch.com</a:t>
            </a:r>
          </a:p>
          <a:p>
            <a:endParaRPr lang="en-US"/>
          </a:p>
          <a:p>
            <a:r>
              <a:rPr lang="en-US"/>
              <a:t>deploymentbunny.com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9378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 txBox="1">
            <a:spLocks/>
          </p:cNvSpPr>
          <p:nvPr/>
        </p:nvSpPr>
        <p:spPr>
          <a:xfrm>
            <a:off x="5380037" y="4640262"/>
            <a:ext cx="6858000" cy="2179058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4000" kern="1200" spc="0" baseline="0"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Tx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582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7163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5745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834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170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503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838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2742">
              <a:spcBef>
                <a:spcPct val="0"/>
              </a:spcBef>
            </a:pPr>
            <a:r>
              <a:rPr lang="en-US" sz="24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latin typeface="+mn-lt"/>
              </a:rPr>
              <a:t>From your PC or Tablet visit MyIgnite at </a:t>
            </a:r>
            <a:r>
              <a:rPr lang="en-US" sz="24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latin typeface="+mn-lt"/>
                <a:hlinkClick r:id="rId3"/>
              </a:rPr>
              <a:t>http://myignite.microsoft.com</a:t>
            </a:r>
            <a:endParaRPr lang="en-US" sz="2400" dirty="0">
              <a:gradFill>
                <a:gsLst>
                  <a:gs pos="24779">
                    <a:srgbClr val="292929"/>
                  </a:gs>
                  <a:gs pos="52000">
                    <a:srgbClr val="292929"/>
                  </a:gs>
                </a:gsLst>
                <a:lin ang="5400000" scaled="1"/>
              </a:gradFill>
              <a:latin typeface="+mn-lt"/>
            </a:endParaRPr>
          </a:p>
          <a:p>
            <a:pPr defTabSz="932742">
              <a:spcBef>
                <a:spcPct val="0"/>
              </a:spcBef>
            </a:pPr>
            <a:endParaRPr lang="en-US" sz="2400" dirty="0">
              <a:gradFill>
                <a:gsLst>
                  <a:gs pos="24779">
                    <a:srgbClr val="292929"/>
                  </a:gs>
                  <a:gs pos="52000">
                    <a:srgbClr val="292929"/>
                  </a:gs>
                </a:gsLst>
                <a:lin ang="5400000" scaled="1"/>
              </a:gradFill>
              <a:latin typeface="+mn-lt"/>
            </a:endParaRPr>
          </a:p>
          <a:p>
            <a:pPr defTabSz="932742">
              <a:spcBef>
                <a:spcPct val="0"/>
              </a:spcBef>
            </a:pPr>
            <a:r>
              <a:rPr lang="en-US" sz="24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latin typeface="+mn-lt"/>
              </a:rPr>
              <a:t>From your phone download and use the Ignite Mobile App by scanning the QR code above or visiting </a:t>
            </a:r>
            <a:r>
              <a:rPr lang="en-US" sz="24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latin typeface="+mn-lt"/>
                <a:hlinkClick r:id="rId4"/>
              </a:rPr>
              <a:t>https://aka.ms/ignite.mobileapp</a:t>
            </a:r>
            <a:r>
              <a:rPr lang="en-US" sz="24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latin typeface="+mn-lt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80037" y="295274"/>
            <a:ext cx="6784166" cy="915989"/>
          </a:xfrm>
          <a:prstGeom prst="rect">
            <a:avLst/>
          </a:prstGeom>
        </p:spPr>
        <p:txBody>
          <a:bodyPr lIns="182880" tIns="146304" rIns="182880" bIns="146304"/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sz="40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</a:rPr>
              <a:t>Please evaluate this session</a:t>
            </a:r>
          </a:p>
          <a:p>
            <a:pPr>
              <a:lnSpc>
                <a:spcPct val="80000"/>
              </a:lnSpc>
            </a:pPr>
            <a:r>
              <a:rPr lang="en-US" sz="32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</a:rPr>
              <a:t>Your feedback is important to us!</a:t>
            </a:r>
            <a:endParaRPr sz="3600" dirty="0">
              <a:gradFill>
                <a:gsLst>
                  <a:gs pos="24779">
                    <a:srgbClr val="292929"/>
                  </a:gs>
                  <a:gs pos="52000">
                    <a:srgbClr val="292929"/>
                  </a:gs>
                </a:gsLst>
                <a:lin ang="5400000" scaled="1"/>
              </a:gra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17119" r="5881"/>
          <a:stretch/>
        </p:blipFill>
        <p:spPr>
          <a:xfrm>
            <a:off x="0" y="-1"/>
            <a:ext cx="4925696" cy="69951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8985" y="1478816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3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07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Presentation title </a:t>
            </a:r>
            <a:br>
              <a:rPr lang="en-US"/>
            </a:br>
            <a:r>
              <a:rPr lang="en-US"/>
              <a:t>goes here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Speaker name</a:t>
            </a:r>
          </a:p>
          <a:p>
            <a:r>
              <a:rPr lang="en-US"/>
              <a:t>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53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 txBox="1">
            <a:spLocks/>
          </p:cNvSpPr>
          <p:nvPr/>
        </p:nvSpPr>
        <p:spPr>
          <a:xfrm>
            <a:off x="5380037" y="4640262"/>
            <a:ext cx="6858000" cy="2179058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4000" kern="1200" spc="0" baseline="0"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Tx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582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7163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5745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834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170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503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838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2742">
              <a:spcBef>
                <a:spcPct val="0"/>
              </a:spcBef>
            </a:pPr>
            <a:r>
              <a:rPr lang="en-US" sz="24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latin typeface="+mn-lt"/>
              </a:rPr>
              <a:t>From your PC or Tablet visit MyIgnite at </a:t>
            </a:r>
            <a:r>
              <a:rPr lang="en-US" sz="24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latin typeface="+mn-lt"/>
                <a:hlinkClick r:id="rId3"/>
              </a:rPr>
              <a:t>http://myignite.microsoft.com</a:t>
            </a:r>
            <a:endParaRPr lang="en-US" sz="2400" dirty="0">
              <a:gradFill>
                <a:gsLst>
                  <a:gs pos="24779">
                    <a:srgbClr val="292929"/>
                  </a:gs>
                  <a:gs pos="52000">
                    <a:srgbClr val="292929"/>
                  </a:gs>
                </a:gsLst>
                <a:lin ang="5400000" scaled="1"/>
              </a:gradFill>
              <a:latin typeface="+mn-lt"/>
            </a:endParaRPr>
          </a:p>
          <a:p>
            <a:pPr defTabSz="932742">
              <a:spcBef>
                <a:spcPct val="0"/>
              </a:spcBef>
            </a:pPr>
            <a:endParaRPr lang="en-US" sz="2400" dirty="0">
              <a:gradFill>
                <a:gsLst>
                  <a:gs pos="24779">
                    <a:srgbClr val="292929"/>
                  </a:gs>
                  <a:gs pos="52000">
                    <a:srgbClr val="292929"/>
                  </a:gs>
                </a:gsLst>
                <a:lin ang="5400000" scaled="1"/>
              </a:gradFill>
              <a:latin typeface="+mn-lt"/>
            </a:endParaRPr>
          </a:p>
          <a:p>
            <a:pPr defTabSz="932742">
              <a:spcBef>
                <a:spcPct val="0"/>
              </a:spcBef>
            </a:pPr>
            <a:r>
              <a:rPr lang="en-US" sz="24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latin typeface="+mn-lt"/>
              </a:rPr>
              <a:t>From your phone download and use the Ignite Mobile App by scanning  the QR code above or visiting </a:t>
            </a:r>
            <a:r>
              <a:rPr lang="en-US" sz="24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latin typeface="+mn-lt"/>
                <a:hlinkClick r:id="rId4"/>
              </a:rPr>
              <a:t>https://aka.ms/ignite.mobileapp</a:t>
            </a:r>
            <a:r>
              <a:rPr lang="en-US" sz="24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latin typeface="+mn-lt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80037" y="295274"/>
            <a:ext cx="6784166" cy="915989"/>
          </a:xfrm>
          <a:prstGeom prst="rect">
            <a:avLst/>
          </a:prstGeom>
        </p:spPr>
        <p:txBody>
          <a:bodyPr lIns="182880" tIns="146304" rIns="182880" bIns="146304"/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sz="40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</a:rPr>
              <a:t>Please evaluate this session</a:t>
            </a:r>
          </a:p>
          <a:p>
            <a:pPr>
              <a:lnSpc>
                <a:spcPct val="80000"/>
              </a:lnSpc>
            </a:pPr>
            <a:r>
              <a:rPr lang="en-US" sz="32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</a:rPr>
              <a:t>Your feedback is important to us!</a:t>
            </a:r>
            <a:endParaRPr sz="3600" dirty="0">
              <a:gradFill>
                <a:gsLst>
                  <a:gs pos="24779">
                    <a:srgbClr val="292929"/>
                  </a:gs>
                  <a:gs pos="52000">
                    <a:srgbClr val="292929"/>
                  </a:gs>
                </a:gsLst>
                <a:lin ang="5400000" scaled="1"/>
              </a:gra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17119" r="5881"/>
          <a:stretch/>
        </p:blipFill>
        <p:spPr>
          <a:xfrm>
            <a:off x="0" y="-1"/>
            <a:ext cx="4925696" cy="69951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8985" y="1478816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8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866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Assumptions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738664"/>
          </a:xfrm>
        </p:spPr>
        <p:txBody>
          <a:bodyPr/>
          <a:lstStyle/>
          <a:p>
            <a:r>
              <a:rPr lang="sv-SE" dirty="0"/>
              <a:t>Familiar with MDT / ConfigMgr</a:t>
            </a:r>
          </a:p>
        </p:txBody>
      </p:sp>
    </p:spTree>
    <p:extLst>
      <p:ext uri="{BB962C8B-B14F-4D97-AF65-F5344CB8AC3E}">
        <p14:creationId xmlns:p14="http://schemas.microsoft.com/office/powerpoint/2010/main" val="356540734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CustomSettings.ini</a:t>
            </a:r>
            <a:endParaRPr lang="en-US" dirty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274638" y="1212850"/>
            <a:ext cx="11887200" cy="73866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" y="1111249"/>
            <a:ext cx="12420600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84641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Mikael Nyström</a:t>
            </a:r>
          </a:p>
        </p:txBody>
      </p:sp>
    </p:spTree>
    <p:extLst>
      <p:ext uri="{BB962C8B-B14F-4D97-AF65-F5344CB8AC3E}">
        <p14:creationId xmlns:p14="http://schemas.microsoft.com/office/powerpoint/2010/main" val="151787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UserExit Scripts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1138773"/>
          </a:xfrm>
          <a:prstGeom prst="rect">
            <a:avLst/>
          </a:prstGeom>
        </p:spPr>
        <p:txBody>
          <a:bodyPr/>
          <a:lstStyle/>
          <a:p>
            <a:pPr lvl="1"/>
            <a:r>
              <a:rPr lang="en-US" dirty="0"/>
              <a:t>Extend Inventory</a:t>
            </a:r>
          </a:p>
          <a:p>
            <a:pPr lvl="1"/>
            <a:r>
              <a:rPr lang="en-US" dirty="0"/>
              <a:t>Convert WMI to Properties</a:t>
            </a:r>
          </a:p>
          <a:p>
            <a:pPr lvl="1"/>
            <a:r>
              <a:rPr lang="en-US" dirty="0"/>
              <a:t>Most common: AliasUserExit.vbs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445" y="2351623"/>
            <a:ext cx="8531585" cy="443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6684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Johan Arwidmark</a:t>
            </a:r>
          </a:p>
        </p:txBody>
      </p:sp>
    </p:spTree>
    <p:extLst>
      <p:ext uri="{BB962C8B-B14F-4D97-AF65-F5344CB8AC3E}">
        <p14:creationId xmlns:p14="http://schemas.microsoft.com/office/powerpoint/2010/main" val="16853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The MDT Database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Data storage</a:t>
            </a:r>
          </a:p>
          <a:p>
            <a:r>
              <a:rPr lang="sv-SE" dirty="0"/>
              <a:t>Stored Procedured</a:t>
            </a:r>
          </a:p>
          <a:p>
            <a:r>
              <a:rPr lang="sv-SE" dirty="0"/>
              <a:t>Script Access - PowerShell</a:t>
            </a:r>
          </a:p>
        </p:txBody>
      </p:sp>
    </p:spTree>
    <p:extLst>
      <p:ext uri="{BB962C8B-B14F-4D97-AF65-F5344CB8AC3E}">
        <p14:creationId xmlns:p14="http://schemas.microsoft.com/office/powerpoint/2010/main" val="234871736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Mikael Nyström</a:t>
            </a:r>
          </a:p>
        </p:txBody>
      </p:sp>
    </p:spTree>
    <p:extLst>
      <p:ext uri="{BB962C8B-B14F-4D97-AF65-F5344CB8AC3E}">
        <p14:creationId xmlns:p14="http://schemas.microsoft.com/office/powerpoint/2010/main" val="355914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Web Services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3447098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Access external data (Securley)</a:t>
            </a:r>
          </a:p>
          <a:p>
            <a:pPr marL="571500" indent="-571500">
              <a:buFontTx/>
              <a:buChar char="-"/>
            </a:pPr>
            <a:r>
              <a:rPr lang="sv-SE" dirty="0"/>
              <a:t>MDT DB</a:t>
            </a:r>
          </a:p>
          <a:p>
            <a:pPr marL="571500" indent="-571500">
              <a:buFontTx/>
              <a:buChar char="-"/>
            </a:pPr>
            <a:r>
              <a:rPr lang="sv-SE" dirty="0"/>
              <a:t>ConfigMgr DB</a:t>
            </a:r>
          </a:p>
          <a:p>
            <a:pPr marL="571500" indent="-571500">
              <a:buFontTx/>
              <a:buChar char="-"/>
            </a:pPr>
            <a:r>
              <a:rPr lang="sv-SE" dirty="0"/>
              <a:t>Active Directory</a:t>
            </a:r>
          </a:p>
          <a:p>
            <a:pPr marL="571500" indent="-571500">
              <a:buFontTx/>
              <a:buChar char="-"/>
            </a:pPr>
            <a:r>
              <a:rPr lang="sv-SE" dirty="0"/>
              <a:t>Develop your own</a:t>
            </a:r>
          </a:p>
        </p:txBody>
      </p:sp>
    </p:spTree>
    <p:extLst>
      <p:ext uri="{BB962C8B-B14F-4D97-AF65-F5344CB8AC3E}">
        <p14:creationId xmlns:p14="http://schemas.microsoft.com/office/powerpoint/2010/main" val="241486479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pped_Template_v02.potx" id="{45A54373-1470-4FD3-94EA-E526D9C70E35}" vid="{C9B29534-5BA2-4791-A869-797A7F3D1EAE}"/>
    </a:ext>
  </a:extLst>
</a:theme>
</file>

<file path=ppt/theme/theme2.xml><?xml version="1.0" encoding="utf-8"?>
<a:theme xmlns:a="http://schemas.openxmlformats.org/drawingml/2006/main" name="6-30537_Envision 2016 Concurrent Template_Dark">
  <a:themeElements>
    <a:clrScheme name="Ignite Dark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D2D2D2"/>
      </a:accent3>
      <a:accent4>
        <a:srgbClr val="FFB900"/>
      </a:accent4>
      <a:accent5>
        <a:srgbClr val="FF8C00"/>
      </a:accent5>
      <a:accent6>
        <a:srgbClr val="00BCF2"/>
      </a:accent6>
      <a:hlink>
        <a:srgbClr val="0078D7"/>
      </a:hlink>
      <a:folHlink>
        <a:srgbClr val="0078D7"/>
      </a:folHlink>
    </a:clrScheme>
    <a:fontScheme name="Custom 2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pped_Template_v02.potx" id="{45A54373-1470-4FD3-94EA-E526D9C70E35}" vid="{D708CC3E-1336-4F84-B7D6-5226B01CEB63}"/>
    </a:ext>
  </a:extLst>
</a:theme>
</file>

<file path=ppt/theme/theme3.xml><?xml version="1.0" encoding="utf-8"?>
<a:theme xmlns:a="http://schemas.openxmlformats.org/drawingml/2006/main" name="1_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pped_Template_v02.potx" id="{45A54373-1470-4FD3-94EA-E526D9C70E35}" vid="{563F30C0-76E2-4CC5-BFEE-EDECD8B866D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esentationsDoc" ma:contentTypeID="0x01010031DCF4CA090F824DB1E4CCBB6B9D64EA00101E8AAD132F8F4D96340D6376C8BB3E" ma:contentTypeVersion="22" ma:contentTypeDescription="" ma:contentTypeScope="" ma:versionID="8add498658ef06bbcf3bc1f2c97d938c">
  <xsd:schema xmlns:xsd="http://www.w3.org/2001/XMLSchema" xmlns:xs="http://www.w3.org/2001/XMLSchema" xmlns:p="http://schemas.microsoft.com/office/2006/metadata/properties" xmlns:ns1="http://schemas.microsoft.com/sharepoint/v3" xmlns:ns2="01c77077-aee4-4b5f-bd4e-9cd40a6fff29" xmlns:ns3="230e9df3-be65-4c73-a93b-d1236ebd677e" xmlns:ns5="8ff673fc-3231-4e3a-893b-6d7f7cd32766" targetNamespace="http://schemas.microsoft.com/office/2006/metadata/properties" ma:root="true" ma:fieldsID="a14070d067e341e7ddc7e27ecc4a2d88" ns1:_="" ns2:_="" ns3:_="" ns5:_="">
    <xsd:import namespace="http://schemas.microsoft.com/sharepoint/v3"/>
    <xsd:import namespace="01c77077-aee4-4b5f-bd4e-9cd40a6fff29"/>
    <xsd:import namespace="230e9df3-be65-4c73-a93b-d1236ebd677e"/>
    <xsd:import namespace="8ff673fc-3231-4e3a-893b-6d7f7cd32766"/>
    <xsd:element name="properties">
      <xsd:complexType>
        <xsd:sequence>
          <xsd:element name="documentManagement">
            <xsd:complexType>
              <xsd:all>
                <xsd:element ref="ns2:mb2e01f7e2d8413988e28e59aa226eec" minOccurs="0"/>
                <xsd:element ref="ns3:TaxCatchAll" minOccurs="0"/>
                <xsd:element ref="ns3:TaxCatchAllLabel" minOccurs="0"/>
                <xsd:element ref="ns2:iaa5f83406f94009a0f6a3e890699ff7" minOccurs="0"/>
                <xsd:element ref="ns2:d12e2661e9634d9aa98bbb375f31aced" minOccurs="0"/>
                <xsd:element ref="ns2:Event_x0020_Start_x0020_Date" minOccurs="0"/>
                <xsd:element ref="ns2:Event_x0020_End_x0020_Date" minOccurs="0"/>
                <xsd:element ref="ns2:Presentation_x0020_Date" minOccurs="0"/>
                <xsd:element ref="ns2:MS_x0020_Speaker" minOccurs="0"/>
                <xsd:element ref="ns2:External_x0020_Speaker" minOccurs="0"/>
                <xsd:element ref="ns2:o1010385baed4da9b5076a6aa651d1e5" minOccurs="0"/>
                <xsd:element ref="ns2:kc6d1bd9a46e4e5fbbbf99ca3de7a092" minOccurs="0"/>
                <xsd:element ref="ns2:Session_x0020_Code" minOccurs="0"/>
                <xsd:element ref="ns2:MS_x0020_Content_x0020_Owner" minOccurs="0"/>
                <xsd:element ref="ns2:m6878b9dd7994da4ba144f95347d99c6" minOccurs="0"/>
                <xsd:element ref="ns2:fc15c16204564de583b4c942b10d19ec" minOccurs="0"/>
                <xsd:element ref="ns1:AverageRating" minOccurs="0"/>
                <xsd:element ref="ns1:RatingCount" minOccurs="0"/>
                <xsd:element ref="ns1:LikesCount" minOccurs="0"/>
                <xsd:element ref="ns3:TaxKeywordTaxHTField" minOccurs="0"/>
                <xsd:element ref="ns5:Target_x0020_Audiences" minOccurs="0"/>
                <xsd:element ref="ns2:SharedWithUsers" minOccurs="0"/>
                <xsd:element ref="ns2:SharedWithDetails" minOccurs="0"/>
                <xsd:element ref="ns3:NumberofDownloa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31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32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LikesCount" ma:index="33" nillable="true" ma:displayName="Number of Likes" ma:internalName="LikesCount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c77077-aee4-4b5f-bd4e-9cd40a6fff29" elementFormDefault="qualified">
    <xsd:import namespace="http://schemas.microsoft.com/office/2006/documentManagement/types"/>
    <xsd:import namespace="http://schemas.microsoft.com/office/infopath/2007/PartnerControls"/>
    <xsd:element name="mb2e01f7e2d8413988e28e59aa226eec" ma:index="8" nillable="true" ma:taxonomy="true" ma:internalName="mb2e01f7e2d8413988e28e59aa226eec" ma:taxonomyFieldName="Event_x0020_Name" ma:displayName="Event Name" ma:default="" ma:fieldId="{6b2e01f7-e2d8-4139-88e2-8e59aa226eec}" ma:sspId="e385fb40-52d4-4fae-9c5b-3e8ff8a5878e" ma:termSetId="32cfb7b5-aebe-4989-95ed-0d5619f5d6c0" ma:anchorId="eaa4d92a-3824-4a49-92be-7ef169e4e325" ma:open="false" ma:isKeyword="false">
      <xsd:complexType>
        <xsd:sequence>
          <xsd:element ref="pc:Terms" minOccurs="0" maxOccurs="1"/>
        </xsd:sequence>
      </xsd:complexType>
    </xsd:element>
    <xsd:element name="iaa5f83406f94009a0f6a3e890699ff7" ma:index="12" nillable="true" ma:taxonomy="true" ma:internalName="iaa5f83406f94009a0f6a3e890699ff7" ma:taxonomyFieldName="Event_x0020_Location" ma:displayName="Event Location" ma:default="" ma:fieldId="{2aa5f834-06f9-4009-a0f6-a3e890699ff7}" ma:sspId="e385fb40-52d4-4fae-9c5b-3e8ff8a5878e" ma:termSetId="ff02addd-433e-4baa-a831-22be402789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12e2661e9634d9aa98bbb375f31aced" ma:index="14" nillable="true" ma:taxonomy="true" ma:internalName="d12e2661e9634d9aa98bbb375f31aced" ma:taxonomyFieldName="Event_x0020_Venue" ma:displayName="Event Venue" ma:default="" ma:fieldId="{d12e2661-e963-4d9a-a98b-bb375f31aced}" ma:sspId="e385fb40-52d4-4fae-9c5b-3e8ff8a5878e" ma:termSetId="ff02addd-433e-4baa-a831-22be402789db" ma:anchorId="d989be80-0593-11e1-be50-0800200c9a66" ma:open="false" ma:isKeyword="false">
      <xsd:complexType>
        <xsd:sequence>
          <xsd:element ref="pc:Terms" minOccurs="0" maxOccurs="1"/>
        </xsd:sequence>
      </xsd:complexType>
    </xsd:element>
    <xsd:element name="Event_x0020_Start_x0020_Date" ma:index="16" nillable="true" ma:displayName="Event Start Date" ma:format="DateOnly" ma:internalName="Event_x0020_Start_x0020_Date">
      <xsd:simpleType>
        <xsd:restriction base="dms:DateTime"/>
      </xsd:simpleType>
    </xsd:element>
    <xsd:element name="Event_x0020_End_x0020_Date" ma:index="17" nillable="true" ma:displayName="Event End Date" ma:format="DateOnly" ma:internalName="Event_x0020_End_x0020_Date">
      <xsd:simpleType>
        <xsd:restriction base="dms:DateTime"/>
      </xsd:simpleType>
    </xsd:element>
    <xsd:element name="Presentation_x0020_Date" ma:index="18" nillable="true" ma:displayName="Presentation Date" ma:format="DateOnly" ma:internalName="Presentation_x0020_Date">
      <xsd:simpleType>
        <xsd:restriction base="dms:DateTime"/>
      </xsd:simpleType>
    </xsd:element>
    <xsd:element name="MS_x0020_Speaker" ma:index="19" nillable="true" ma:displayName="MS Speaker" ma:list="UserInfo" ma:SharePointGroup="0" ma:internalName="MS_x0020_Speak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Speaker" ma:index="20" nillable="true" ma:displayName="External Speaker" ma:internalName="External_x0020_Speaker">
      <xsd:simpleType>
        <xsd:restriction base="dms:Text">
          <xsd:maxLength value="255"/>
        </xsd:restriction>
      </xsd:simpleType>
    </xsd:element>
    <xsd:element name="o1010385baed4da9b5076a6aa651d1e5" ma:index="21" nillable="true" ma:taxonomy="true" ma:internalName="o1010385baed4da9b5076a6aa651d1e5" ma:taxonomyFieldName="Product" ma:displayName="Product" ma:default="" ma:fieldId="{81010385-baed-4da9-b507-6a6aa651d1e5}" ma:taxonomyMulti="true" ma:sspId="e385fb40-52d4-4fae-9c5b-3e8ff8a5878e" ma:termSetId="e8298524-23d5-441d-8e61-21bed1c2c4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c6d1bd9a46e4e5fbbbf99ca3de7a092" ma:index="23" nillable="true" ma:taxonomy="true" ma:internalName="kc6d1bd9a46e4e5fbbbf99ca3de7a092" ma:taxonomyFieldName="Campaign" ma:displayName="Campaign" ma:default="" ma:fieldId="{4c6d1bd9-a46e-4e5f-bbbf-99ca3de7a092}" ma:taxonomyMulti="true" ma:sspId="e385fb40-52d4-4fae-9c5b-3e8ff8a5878e" ma:termSetId="eb6054b1-3a98-4c79-97b4-d20150dd266e" ma:anchorId="a7bf803d-fc4f-4bb4-903c-88e76437cc17" ma:open="false" ma:isKeyword="false">
      <xsd:complexType>
        <xsd:sequence>
          <xsd:element ref="pc:Terms" minOccurs="0" maxOccurs="1"/>
        </xsd:sequence>
      </xsd:complexType>
    </xsd:element>
    <xsd:element name="Session_x0020_Code" ma:index="25" nillable="true" ma:displayName="Session Code" ma:internalName="Session_x0020_Code">
      <xsd:simpleType>
        <xsd:restriction base="dms:Text">
          <xsd:maxLength value="255"/>
        </xsd:restriction>
      </xsd:simpleType>
    </xsd:element>
    <xsd:element name="MS_x0020_Content_x0020_Owner" ma:index="26" nillable="true" ma:displayName="MS Content Owner" ma:list="UserInfo" ma:SharePointGroup="0" ma:internalName="MS_x0020_Content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6878b9dd7994da4ba144f95347d99c6" ma:index="27" nillable="true" ma:taxonomy="true" ma:internalName="m6878b9dd7994da4ba144f95347d99c6" ma:taxonomyFieldName="Track" ma:displayName="Track" ma:readOnly="false" ma:default="" ma:fieldId="{66878b9d-d799-4da4-ba14-4f95347d99c6}" ma:sspId="e385fb40-52d4-4fae-9c5b-3e8ff8a5878e" ma:termSetId="8113a965-58e2-4a85-99b9-55376be5482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fc15c16204564de583b4c942b10d19ec" ma:index="29" nillable="true" ma:taxonomy="true" ma:internalName="fc15c16204564de583b4c942b10d19ec" ma:taxonomyFieldName="Audience1" ma:displayName="Audience" ma:default="" ma:fieldId="{fc15c162-0456-4de5-83b4-c942b10d19ec}" ma:taxonomyMulti="true" ma:sspId="e385fb40-52d4-4fae-9c5b-3e8ff8a5878e" ma:termSetId="02c0b350-7782-44ed-b079-a5ef0c1b9fe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3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0d8ba32e-6f24-4e39-985b-e3fd5ec6bdb7}" ma:internalName="TaxCatchAll" ma:showField="CatchAllData" ma:web="01c77077-aee4-4b5f-bd4e-9cd40a6fff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0d8ba32e-6f24-4e39-985b-e3fd5ec6bdb7}" ma:internalName="TaxCatchAllLabel" ma:readOnly="true" ma:showField="CatchAllDataLabel" ma:web="01c77077-aee4-4b5f-bd4e-9cd40a6fff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35" nillable="true" ma:taxonomy="true" ma:internalName="TaxKeywordTaxHTField" ma:taxonomyFieldName="TaxKeyword" ma:displayName="Enterprise Keywords" ma:fieldId="{23f27201-bee3-471e-b2e7-b64fd8b7ca38}" ma:taxonomyMulti="true" ma:sspId="e385fb40-52d4-4fae-9c5b-3e8ff8a5878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NumberofDownloads" ma:index="40" nillable="true" ma:displayName="NumberofDownloads" ma:internalName="NumberofDownload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f673fc-3231-4e3a-893b-6d7f7cd32766" elementFormDefault="qualified">
    <xsd:import namespace="http://schemas.microsoft.com/office/2006/documentManagement/types"/>
    <xsd:import namespace="http://schemas.microsoft.com/office/infopath/2007/PartnerControls"/>
    <xsd:element name="Target_x0020_Audiences" ma:index="37" nillable="true" ma:displayName="Target Audiences" ma:internalName="Target_x0020_Audiences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3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d12e2661e9634d9aa98bbb375f31aced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Georgia World Congress Center</TermName>
          <TermId xmlns="http://schemas.microsoft.com/office/infopath/2007/PartnerControls">ea0ece34-59a6-4d43-8d9e-d0f9e2a2f1ce</TermId>
        </TermInfo>
      </Terms>
    </d12e2661e9634d9aa98bbb375f31aced>
    <Event_x0020_Start_x0020_Date xmlns="01c77077-aee4-4b5f-bd4e-9cd40a6fff29">2016-09-25T07:00:00+00:00</Event_x0020_Start_x0020_Date>
    <Target_x0020_Audiences xmlns="8ff673fc-3231-4e3a-893b-6d7f7cd32766" xsi:nil="true"/>
    <iaa5f83406f94009a0f6a3e890699ff7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Atlanta</TermName>
          <TermId xmlns="http://schemas.microsoft.com/office/infopath/2007/PartnerControls">01fb9831-5840-48a0-a576-3e48f42baa53</TermId>
        </TermInfo>
      </Terms>
    </iaa5f83406f94009a0f6a3e890699ff7>
    <External_x0020_Speaker xmlns="01c77077-aee4-4b5f-bd4e-9cd40a6fff29">Johan Arwidmark, Mikael Nystrom</External_x0020_Speaker>
    <m6878b9dd7994da4ba144f95347d99c6 xmlns="01c77077-aee4-4b5f-bd4e-9cd40a6fff29">
      <Terms xmlns="http://schemas.microsoft.com/office/infopath/2007/PartnerControls"/>
    </m6878b9dd7994da4ba144f95347d99c6>
    <Presentation_x0020_Date xmlns="01c77077-aee4-4b5f-bd4e-9cd40a6fff29">2016-09-27T04:00:00+00:00</Presentation_x0020_Date>
    <fc15c16204564de583b4c942b10d19ec xmlns="01c77077-aee4-4b5f-bd4e-9cd40a6fff29">
      <Terms xmlns="http://schemas.microsoft.com/office/infopath/2007/PartnerControls"/>
    </fc15c16204564de583b4c942b10d19ec>
    <mb2e01f7e2d8413988e28e59aa226eec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</TermName>
          <TermId xmlns="http://schemas.microsoft.com/office/infopath/2007/PartnerControls">9323c522-fe4b-4922-816b-10a1920d7afb</TermId>
        </TermInfo>
      </Terms>
    </mb2e01f7e2d8413988e28e59aa226eec>
    <MS_x0020_Content_x0020_Owner xmlns="01c77077-aee4-4b5f-bd4e-9cd40a6fff29">
      <UserInfo>
        <DisplayName/>
        <AccountId xsi:nil="true"/>
        <AccountType/>
      </UserInfo>
    </MS_x0020_Content_x0020_Owner>
    <Session_x0020_Code xmlns="01c77077-aee4-4b5f-bd4e-9cd40a6fff29">BRK4023</Session_x0020_Code>
    <Event_x0020_End_x0020_Date xmlns="01c77077-aee4-4b5f-bd4e-9cd40a6fff29">2016-09-30T07:00:00+00:00</Event_x0020_End_x0020_Date>
    <o1010385baed4da9b5076a6aa651d1e5 xmlns="01c77077-aee4-4b5f-bd4e-9cd40a6fff29">
      <Terms xmlns="http://schemas.microsoft.com/office/infopath/2007/PartnerControls"/>
    </o1010385baed4da9b5076a6aa651d1e5>
    <kc6d1bd9a46e4e5fbbbf99ca3de7a092 xmlns="01c77077-aee4-4b5f-bd4e-9cd40a6fff29">
      <Terms xmlns="http://schemas.microsoft.com/office/infopath/2007/PartnerControls"/>
    </kc6d1bd9a46e4e5fbbbf99ca3de7a092>
    <MS_x0020_Speaker xmlns="01c77077-aee4-4b5f-bd4e-9cd40a6fff29">
      <UserInfo>
        <DisplayName/>
        <AccountId xsi:nil="true"/>
        <AccountType/>
      </UserInfo>
    </MS_x0020_Speaker>
    <TaxKeywordTaxHTField xmlns="230e9df3-be65-4c73-a93b-d1236ebd67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 2016</TermName>
          <TermId xmlns="http://schemas.microsoft.com/office/infopath/2007/PartnerControls">e2f6a88c-86f9-4b25-a2af-b5c3afa8c82a</TermId>
        </TermInfo>
      </Terms>
    </TaxKeywordTaxHTField>
    <TaxCatchAll xmlns="230e9df3-be65-4c73-a93b-d1236ebd677e">
      <Value>174</Value>
      <Value>177</Value>
      <Value>176</Value>
      <Value>175</Value>
    </TaxCatchAll>
    <NumberofDownloads xmlns="230e9df3-be65-4c73-a93b-d1236ebd677e" xsi:nil="true"/>
  </documentManagement>
</p:properties>
</file>

<file path=customXml/itemProps1.xml><?xml version="1.0" encoding="utf-8"?>
<ds:datastoreItem xmlns:ds="http://schemas.openxmlformats.org/officeDocument/2006/customXml" ds:itemID="{6D8F288A-5131-4E80-AB86-F10FC03738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1c77077-aee4-4b5f-bd4e-9cd40a6fff29"/>
    <ds:schemaRef ds:uri="230e9df3-be65-4c73-a93b-d1236ebd677e"/>
    <ds:schemaRef ds:uri="8ff673fc-3231-4e3a-893b-6d7f7cd327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90F116-B58F-4255-B05B-DA3808E0E5C6}">
  <ds:schemaRefs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01c77077-aee4-4b5f-bd4e-9cd40a6fff29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8ff673fc-3231-4e3a-893b-6d7f7cd32766"/>
    <ds:schemaRef ds:uri="230e9df3-be65-4c73-a93b-d1236ebd677e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Prepped_Template_v02</Template>
  <TotalTime>33</TotalTime>
  <Words>353</Words>
  <Application>Microsoft Office PowerPoint</Application>
  <PresentationFormat>Custom</PresentationFormat>
  <Paragraphs>73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MS PGothic</vt:lpstr>
      <vt:lpstr>Arial</vt:lpstr>
      <vt:lpstr>Consolas</vt:lpstr>
      <vt:lpstr>Segoe Light</vt:lpstr>
      <vt:lpstr>Segoe UI</vt:lpstr>
      <vt:lpstr>Segoe UI Light</vt:lpstr>
      <vt:lpstr>Wingdings</vt:lpstr>
      <vt:lpstr>5-50002_Ignite_Breakout_Template</vt:lpstr>
      <vt:lpstr>6-30537_Envision 2016 Concurrent Template_Dark</vt:lpstr>
      <vt:lpstr>1_5-50002_Ignite_Breakout_Template</vt:lpstr>
      <vt:lpstr>Master Windows 10 Deployments  - Expert Level</vt:lpstr>
      <vt:lpstr>Assumptions</vt:lpstr>
      <vt:lpstr>CustomSettings.ini</vt:lpstr>
      <vt:lpstr>Demo</vt:lpstr>
      <vt:lpstr>UserExit Scripts</vt:lpstr>
      <vt:lpstr>Demo</vt:lpstr>
      <vt:lpstr>The MDT Database</vt:lpstr>
      <vt:lpstr>Demo</vt:lpstr>
      <vt:lpstr>Web Services</vt:lpstr>
      <vt:lpstr>Demo</vt:lpstr>
      <vt:lpstr>Orchestrator Runbooks</vt:lpstr>
      <vt:lpstr>Demo</vt:lpstr>
      <vt:lpstr>Resources: Trainings - Videos - Books</vt:lpstr>
      <vt:lpstr>Resources</vt:lpstr>
      <vt:lpstr>PowerPoint Presentation</vt:lpstr>
      <vt:lpstr>PowerPoint Presentation</vt:lpstr>
      <vt:lpstr>Presentation title  goes here</vt:lpstr>
      <vt:lpstr>PowerPoint Presentation</vt:lpstr>
      <vt:lpstr>PowerPoint Presentation</vt:lpstr>
    </vt:vector>
  </TitlesOfParts>
  <Manager/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Windows 10 Deployments – Expert Level</dc:title>
  <dc:subject>Master Windows 10 Deployments – Expert Level</dc:subject>
  <dc:creator>MS Events 0090</dc:creator>
  <cp:keywords>Microsoft 2016</cp:keywords>
  <dc:description>Template: Mitchell Derrey, Silverfox Productions_x000d_
Formatting: _x000d_
Audience Type:</dc:description>
  <cp:lastModifiedBy>MS Events 0093</cp:lastModifiedBy>
  <cp:revision>5</cp:revision>
  <dcterms:created xsi:type="dcterms:W3CDTF">2016-09-25T15:21:54Z</dcterms:created>
  <dcterms:modified xsi:type="dcterms:W3CDTF">2016-09-28T18:20:55Z</dcterms:modified>
  <cp:category>Microsoft 2016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0x01010031DCF4CA090F824DB1E4CCBB6B9D64EA00101E8AAD132F8F4D96340D6376C8BB3E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>177;#Georgia World Congress Center|ea0ece34-59a6-4d43-8d9e-d0f9e2a2f1ce</vt:lpwstr>
  </property>
  <property fmtid="{D5CDD505-2E9C-101B-9397-08002B2CF9AE}" pid="7" name="Track">
    <vt:lpwstr/>
  </property>
  <property fmtid="{D5CDD505-2E9C-101B-9397-08002B2CF9AE}" pid="8" name="Event Location">
    <vt:lpwstr>176;#Atlanta|01fb9831-5840-48a0-a576-3e48f42baa53</vt:lpwstr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TaxKeyword">
    <vt:lpwstr>174;#Microsoft Ignite 2016|e2f6a88c-86f9-4b25-a2af-b5c3afa8c82a</vt:lpwstr>
  </property>
  <property fmtid="{D5CDD505-2E9C-101B-9397-08002B2CF9AE}" pid="12" name="Audience1">
    <vt:lpwstr/>
  </property>
  <property fmtid="{D5CDD505-2E9C-101B-9397-08002B2CF9AE}" pid="13" name="Event Name">
    <vt:lpwstr>175;#Microsoft Ignite|9323c522-fe4b-4922-816b-10a1920d7afb</vt:lpwstr>
  </property>
</Properties>
</file>