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Lst>
  <p:notesMasterIdLst>
    <p:notesMasterId r:id="rId25"/>
  </p:notesMasterIdLst>
  <p:handoutMasterIdLst>
    <p:handoutMasterId r:id="rId26"/>
  </p:handoutMasterIdLst>
  <p:sldIdLst>
    <p:sldId id="1393" r:id="rId7"/>
    <p:sldId id="1412" r:id="rId8"/>
    <p:sldId id="1452" r:id="rId9"/>
    <p:sldId id="1473" r:id="rId10"/>
    <p:sldId id="1458" r:id="rId11"/>
    <p:sldId id="1474" r:id="rId12"/>
    <p:sldId id="1471" r:id="rId13"/>
    <p:sldId id="1460" r:id="rId14"/>
    <p:sldId id="1467" r:id="rId15"/>
    <p:sldId id="1465" r:id="rId16"/>
    <p:sldId id="1438" r:id="rId17"/>
    <p:sldId id="1472" r:id="rId18"/>
    <p:sldId id="1443" r:id="rId19"/>
    <p:sldId id="1445" r:id="rId20"/>
    <p:sldId id="1475" r:id="rId21"/>
    <p:sldId id="1476" r:id="rId22"/>
    <p:sldId id="1405" r:id="rId23"/>
    <p:sldId id="1477" r:id="rId2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2016 Template Light" id="{A073DAE3-B461-442F-A3D3-6642BD875E45}">
          <p14:sldIdLst>
            <p14:sldId id="1393"/>
            <p14:sldId id="1412"/>
            <p14:sldId id="1452"/>
            <p14:sldId id="1473"/>
            <p14:sldId id="1458"/>
            <p14:sldId id="1474"/>
            <p14:sldId id="1471"/>
            <p14:sldId id="1460"/>
            <p14:sldId id="1467"/>
            <p14:sldId id="1465"/>
            <p14:sldId id="1438"/>
            <p14:sldId id="1472"/>
            <p14:sldId id="1443"/>
            <p14:sldId id="1445"/>
            <p14:sldId id="1475"/>
            <p14:sldId id="1476"/>
            <p14:sldId id="1405"/>
            <p14:sldId id="1477"/>
          </p14:sldIdLst>
        </p14:section>
        <p14:section name="Microsoft 2016 Template Dark" id="{361DECE0-D7F3-4586-A791-C8E5092BB79E}">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Sidharth Vijayachandran" initials="SV" lastIdx="2" clrIdx="4">
    <p:extLst>
      <p:ext uri="{19B8F6BF-5375-455C-9EA6-DF929625EA0E}">
        <p15:presenceInfo xmlns:p15="http://schemas.microsoft.com/office/powerpoint/2012/main" userId="S-1-5-21-2127521184-1604012920-1887927527-87880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2"/>
    <a:srgbClr val="0078D7"/>
    <a:srgbClr val="5C2D91"/>
    <a:srgbClr val="FF8C00"/>
    <a:srgbClr val="107C10"/>
    <a:srgbClr val="292929"/>
    <a:srgbClr val="FFFFFF"/>
    <a:srgbClr val="BAD80A"/>
    <a:srgbClr val="A8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79" autoAdjust="0"/>
    <p:restoredTop sz="57567" autoAdjust="0"/>
  </p:normalViewPr>
  <p:slideViewPr>
    <p:cSldViewPr snapToGrid="0">
      <p:cViewPr varScale="1">
        <p:scale>
          <a:sx n="104" d="100"/>
          <a:sy n="104" d="100"/>
        </p:scale>
        <p:origin x="816" y="108"/>
      </p:cViewPr>
      <p:guideLst/>
    </p:cSldViewPr>
  </p:slideViewPr>
  <p:notesTextViewPr>
    <p:cViewPr>
      <p:scale>
        <a:sx n="1" d="1"/>
        <a:sy n="1" d="1"/>
      </p:scale>
      <p:origin x="0" y="0"/>
    </p:cViewPr>
  </p:notesTextViewPr>
  <p:sorterViewPr>
    <p:cViewPr>
      <p:scale>
        <a:sx n="100" d="100"/>
        <a:sy n="100" d="100"/>
      </p:scale>
      <p:origin x="0" y="-1272"/>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F46CA-AFDD-4F00-AF98-AE9C6BE101E2}" type="doc">
      <dgm:prSet loTypeId="urn:microsoft.com/office/officeart/2005/8/layout/hierarchy4" loCatId="hierarchy" qsTypeId="urn:microsoft.com/office/officeart/2005/8/quickstyle/simple1" qsCatId="simple" csTypeId="urn:microsoft.com/office/officeart/2005/8/colors/accent2_2" csCatId="accent2" phldr="1"/>
      <dgm:spPr/>
      <dgm:t>
        <a:bodyPr/>
        <a:lstStyle/>
        <a:p>
          <a:endParaRPr lang="en-US"/>
        </a:p>
      </dgm:t>
    </dgm:pt>
    <dgm:pt modelId="{2EFC51E8-EC4F-489C-9229-DD93A6768D09}">
      <dgm:prSet phldrT="[Text]"/>
      <dgm:spPr/>
      <dgm:t>
        <a:bodyPr/>
        <a:lstStyle/>
        <a:p>
          <a:r>
            <a:rPr lang="en-US" dirty="0"/>
            <a:t>Configuration Manager</a:t>
          </a:r>
        </a:p>
      </dgm:t>
    </dgm:pt>
    <dgm:pt modelId="{772E9AB1-3C65-40D2-A52B-6E6E0A2A4614}" type="sibTrans" cxnId="{96CAF6F3-2AB0-4831-A186-561DEA77DC5A}">
      <dgm:prSet/>
      <dgm:spPr/>
      <dgm:t>
        <a:bodyPr/>
        <a:lstStyle/>
        <a:p>
          <a:endParaRPr lang="en-US"/>
        </a:p>
      </dgm:t>
    </dgm:pt>
    <dgm:pt modelId="{DAD91B8C-A4A8-47A3-91CE-2C93BD2B11A4}" type="parTrans" cxnId="{96CAF6F3-2AB0-4831-A186-561DEA77DC5A}">
      <dgm:prSet/>
      <dgm:spPr/>
      <dgm:t>
        <a:bodyPr/>
        <a:lstStyle/>
        <a:p>
          <a:endParaRPr lang="en-US"/>
        </a:p>
      </dgm:t>
    </dgm:pt>
    <dgm:pt modelId="{2B9E25D9-F1A9-41AC-BACC-49650D390B29}">
      <dgm:prSet phldrT="[Text]"/>
      <dgm:spPr/>
      <dgm:t>
        <a:bodyPr/>
        <a:lstStyle/>
        <a:p>
          <a:r>
            <a:rPr lang="en-US" dirty="0"/>
            <a:t>Application</a:t>
          </a:r>
        </a:p>
      </dgm:t>
    </dgm:pt>
    <dgm:pt modelId="{9ADEC51C-1545-4B0F-BF42-3C2CCBC5873B}" type="parTrans" cxnId="{3EFFD7FF-A688-42B9-80A0-823C20A9484D}">
      <dgm:prSet/>
      <dgm:spPr/>
      <dgm:t>
        <a:bodyPr/>
        <a:lstStyle/>
        <a:p>
          <a:endParaRPr lang="en-US"/>
        </a:p>
      </dgm:t>
    </dgm:pt>
    <dgm:pt modelId="{09FA3E0F-5B10-4E90-9775-5D32967EE0C7}" type="sibTrans" cxnId="{3EFFD7FF-A688-42B9-80A0-823C20A9484D}">
      <dgm:prSet/>
      <dgm:spPr/>
      <dgm:t>
        <a:bodyPr/>
        <a:lstStyle/>
        <a:p>
          <a:endParaRPr lang="en-US"/>
        </a:p>
      </dgm:t>
    </dgm:pt>
    <dgm:pt modelId="{A2BF18A4-2CFE-41DB-8CB0-00AE99223A51}">
      <dgm:prSet phldrT="[Text]"/>
      <dgm:spPr/>
      <dgm:t>
        <a:bodyPr/>
        <a:lstStyle/>
        <a:p>
          <a:r>
            <a:rPr lang="en-US" dirty="0"/>
            <a:t>Devices Manager</a:t>
          </a:r>
        </a:p>
      </dgm:t>
    </dgm:pt>
    <dgm:pt modelId="{5662B17A-5D74-4333-BC74-6B0C723CED59}" type="parTrans" cxnId="{CB6FA9C9-B201-40B3-8ED3-333AD125FAEF}">
      <dgm:prSet/>
      <dgm:spPr/>
      <dgm:t>
        <a:bodyPr/>
        <a:lstStyle/>
        <a:p>
          <a:endParaRPr lang="en-US"/>
        </a:p>
      </dgm:t>
    </dgm:pt>
    <dgm:pt modelId="{E92C951E-F6EC-46B7-80F2-1BB8338062EC}" type="sibTrans" cxnId="{CB6FA9C9-B201-40B3-8ED3-333AD125FAEF}">
      <dgm:prSet/>
      <dgm:spPr/>
      <dgm:t>
        <a:bodyPr/>
        <a:lstStyle/>
        <a:p>
          <a:endParaRPr lang="en-US"/>
        </a:p>
      </dgm:t>
    </dgm:pt>
    <dgm:pt modelId="{AACA6E59-92EB-4CA5-A741-7FFD08CD17BB}" type="pres">
      <dgm:prSet presAssocID="{7A1F46CA-AFDD-4F00-AF98-AE9C6BE101E2}" presName="Name0" presStyleCnt="0">
        <dgm:presLayoutVars>
          <dgm:chPref val="1"/>
          <dgm:dir/>
          <dgm:animOne val="branch"/>
          <dgm:animLvl val="lvl"/>
          <dgm:resizeHandles/>
        </dgm:presLayoutVars>
      </dgm:prSet>
      <dgm:spPr/>
    </dgm:pt>
    <dgm:pt modelId="{63344E7C-8FEB-4785-BB93-73096F3A5D84}" type="pres">
      <dgm:prSet presAssocID="{2B9E25D9-F1A9-41AC-BACC-49650D390B29}" presName="vertOne" presStyleCnt="0"/>
      <dgm:spPr/>
    </dgm:pt>
    <dgm:pt modelId="{64794652-D043-4D90-ABBF-854735256032}" type="pres">
      <dgm:prSet presAssocID="{2B9E25D9-F1A9-41AC-BACC-49650D390B29}" presName="txOne" presStyleLbl="node0" presStyleIdx="0" presStyleCnt="1">
        <dgm:presLayoutVars>
          <dgm:chPref val="3"/>
        </dgm:presLayoutVars>
      </dgm:prSet>
      <dgm:spPr/>
    </dgm:pt>
    <dgm:pt modelId="{47FD0902-1387-403F-93A2-A626BEA648BA}" type="pres">
      <dgm:prSet presAssocID="{2B9E25D9-F1A9-41AC-BACC-49650D390B29}" presName="parTransOne" presStyleCnt="0"/>
      <dgm:spPr/>
    </dgm:pt>
    <dgm:pt modelId="{533E3B81-ADD3-4FE3-B0D2-F014A0E47024}" type="pres">
      <dgm:prSet presAssocID="{2B9E25D9-F1A9-41AC-BACC-49650D390B29}" presName="horzOne" presStyleCnt="0"/>
      <dgm:spPr/>
    </dgm:pt>
    <dgm:pt modelId="{EAD5B247-9B55-49E5-BD9A-0EA480710E79}" type="pres">
      <dgm:prSet presAssocID="{2EFC51E8-EC4F-489C-9229-DD93A6768D09}" presName="vertTwo" presStyleCnt="0"/>
      <dgm:spPr/>
    </dgm:pt>
    <dgm:pt modelId="{EAE01963-EC5C-40BC-B878-E03E4C2F77D6}" type="pres">
      <dgm:prSet presAssocID="{2EFC51E8-EC4F-489C-9229-DD93A6768D09}" presName="txTwo" presStyleLbl="node2" presStyleIdx="0" presStyleCnt="2">
        <dgm:presLayoutVars>
          <dgm:chPref val="3"/>
        </dgm:presLayoutVars>
      </dgm:prSet>
      <dgm:spPr/>
    </dgm:pt>
    <dgm:pt modelId="{4C6A75C7-B6C2-4B5C-B4B7-7CA229D2A8B0}" type="pres">
      <dgm:prSet presAssocID="{2EFC51E8-EC4F-489C-9229-DD93A6768D09}" presName="horzTwo" presStyleCnt="0"/>
      <dgm:spPr/>
    </dgm:pt>
    <dgm:pt modelId="{905628F1-A81F-4229-8255-B30E13293CA6}" type="pres">
      <dgm:prSet presAssocID="{772E9AB1-3C65-40D2-A52B-6E6E0A2A4614}" presName="sibSpaceTwo" presStyleCnt="0"/>
      <dgm:spPr/>
    </dgm:pt>
    <dgm:pt modelId="{8C39E77B-2EA7-4815-885C-A3B7388C6C25}" type="pres">
      <dgm:prSet presAssocID="{A2BF18A4-2CFE-41DB-8CB0-00AE99223A51}" presName="vertTwo" presStyleCnt="0"/>
      <dgm:spPr/>
    </dgm:pt>
    <dgm:pt modelId="{552A711A-BE1B-4C0D-AB9B-334432F73BD3}" type="pres">
      <dgm:prSet presAssocID="{A2BF18A4-2CFE-41DB-8CB0-00AE99223A51}" presName="txTwo" presStyleLbl="node2" presStyleIdx="1" presStyleCnt="2">
        <dgm:presLayoutVars>
          <dgm:chPref val="3"/>
        </dgm:presLayoutVars>
      </dgm:prSet>
      <dgm:spPr/>
    </dgm:pt>
    <dgm:pt modelId="{920B7A4F-48B1-4CAE-959B-0FF02230B977}" type="pres">
      <dgm:prSet presAssocID="{A2BF18A4-2CFE-41DB-8CB0-00AE99223A51}" presName="horzTwo" presStyleCnt="0"/>
      <dgm:spPr/>
    </dgm:pt>
  </dgm:ptLst>
  <dgm:cxnLst>
    <dgm:cxn modelId="{96CAF6F3-2AB0-4831-A186-561DEA77DC5A}" srcId="{2B9E25D9-F1A9-41AC-BACC-49650D390B29}" destId="{2EFC51E8-EC4F-489C-9229-DD93A6768D09}" srcOrd="0" destOrd="0" parTransId="{DAD91B8C-A4A8-47A3-91CE-2C93BD2B11A4}" sibTransId="{772E9AB1-3C65-40D2-A52B-6E6E0A2A4614}"/>
    <dgm:cxn modelId="{3EFFD7FF-A688-42B9-80A0-823C20A9484D}" srcId="{7A1F46CA-AFDD-4F00-AF98-AE9C6BE101E2}" destId="{2B9E25D9-F1A9-41AC-BACC-49650D390B29}" srcOrd="0" destOrd="0" parTransId="{9ADEC51C-1545-4B0F-BF42-3C2CCBC5873B}" sibTransId="{09FA3E0F-5B10-4E90-9775-5D32967EE0C7}"/>
    <dgm:cxn modelId="{0CA26077-847E-4A27-AA24-3583397C5406}" type="presOf" srcId="{2EFC51E8-EC4F-489C-9229-DD93A6768D09}" destId="{EAE01963-EC5C-40BC-B878-E03E4C2F77D6}" srcOrd="0" destOrd="0" presId="urn:microsoft.com/office/officeart/2005/8/layout/hierarchy4"/>
    <dgm:cxn modelId="{01CEAD63-8A27-4D13-BC89-CB4AC21224C1}" type="presOf" srcId="{A2BF18A4-2CFE-41DB-8CB0-00AE99223A51}" destId="{552A711A-BE1B-4C0D-AB9B-334432F73BD3}" srcOrd="0" destOrd="0" presId="urn:microsoft.com/office/officeart/2005/8/layout/hierarchy4"/>
    <dgm:cxn modelId="{CB6FA9C9-B201-40B3-8ED3-333AD125FAEF}" srcId="{2B9E25D9-F1A9-41AC-BACC-49650D390B29}" destId="{A2BF18A4-2CFE-41DB-8CB0-00AE99223A51}" srcOrd="1" destOrd="0" parTransId="{5662B17A-5D74-4333-BC74-6B0C723CED59}" sibTransId="{E92C951E-F6EC-46B7-80F2-1BB8338062EC}"/>
    <dgm:cxn modelId="{479FA8F9-D1EE-47E2-B136-74A778874038}" type="presOf" srcId="{2B9E25D9-F1A9-41AC-BACC-49650D390B29}" destId="{64794652-D043-4D90-ABBF-854735256032}" srcOrd="0" destOrd="0" presId="urn:microsoft.com/office/officeart/2005/8/layout/hierarchy4"/>
    <dgm:cxn modelId="{C7B8AB4A-9824-4CC7-826C-0A166A316313}" type="presOf" srcId="{7A1F46CA-AFDD-4F00-AF98-AE9C6BE101E2}" destId="{AACA6E59-92EB-4CA5-A741-7FFD08CD17BB}" srcOrd="0" destOrd="0" presId="urn:microsoft.com/office/officeart/2005/8/layout/hierarchy4"/>
    <dgm:cxn modelId="{4870BA90-5B5E-48B3-ABD1-64198CA2B850}" type="presParOf" srcId="{AACA6E59-92EB-4CA5-A741-7FFD08CD17BB}" destId="{63344E7C-8FEB-4785-BB93-73096F3A5D84}" srcOrd="0" destOrd="0" presId="urn:microsoft.com/office/officeart/2005/8/layout/hierarchy4"/>
    <dgm:cxn modelId="{2BFF54A9-7929-4B03-9043-CDA84F493EDC}" type="presParOf" srcId="{63344E7C-8FEB-4785-BB93-73096F3A5D84}" destId="{64794652-D043-4D90-ABBF-854735256032}" srcOrd="0" destOrd="0" presId="urn:microsoft.com/office/officeart/2005/8/layout/hierarchy4"/>
    <dgm:cxn modelId="{EB0F2682-16B2-42A7-B2F7-7274D47BD702}" type="presParOf" srcId="{63344E7C-8FEB-4785-BB93-73096F3A5D84}" destId="{47FD0902-1387-403F-93A2-A626BEA648BA}" srcOrd="1" destOrd="0" presId="urn:microsoft.com/office/officeart/2005/8/layout/hierarchy4"/>
    <dgm:cxn modelId="{E843BFF2-1F03-4FA0-B439-A80827B577F4}" type="presParOf" srcId="{63344E7C-8FEB-4785-BB93-73096F3A5D84}" destId="{533E3B81-ADD3-4FE3-B0D2-F014A0E47024}" srcOrd="2" destOrd="0" presId="urn:microsoft.com/office/officeart/2005/8/layout/hierarchy4"/>
    <dgm:cxn modelId="{4907F594-A3DB-4FED-BD20-67DB6D586B7B}" type="presParOf" srcId="{533E3B81-ADD3-4FE3-B0D2-F014A0E47024}" destId="{EAD5B247-9B55-49E5-BD9A-0EA480710E79}" srcOrd="0" destOrd="0" presId="urn:microsoft.com/office/officeart/2005/8/layout/hierarchy4"/>
    <dgm:cxn modelId="{9630DEA7-8B9C-4F73-9438-D8E568564A73}" type="presParOf" srcId="{EAD5B247-9B55-49E5-BD9A-0EA480710E79}" destId="{EAE01963-EC5C-40BC-B878-E03E4C2F77D6}" srcOrd="0" destOrd="0" presId="urn:microsoft.com/office/officeart/2005/8/layout/hierarchy4"/>
    <dgm:cxn modelId="{C09B76B9-09D2-401F-97F6-17BC2B2637D1}" type="presParOf" srcId="{EAD5B247-9B55-49E5-BD9A-0EA480710E79}" destId="{4C6A75C7-B6C2-4B5C-B4B7-7CA229D2A8B0}" srcOrd="1" destOrd="0" presId="urn:microsoft.com/office/officeart/2005/8/layout/hierarchy4"/>
    <dgm:cxn modelId="{D787281D-312E-4D7D-BD7A-FFDC3D65DBE0}" type="presParOf" srcId="{533E3B81-ADD3-4FE3-B0D2-F014A0E47024}" destId="{905628F1-A81F-4229-8255-B30E13293CA6}" srcOrd="1" destOrd="0" presId="urn:microsoft.com/office/officeart/2005/8/layout/hierarchy4"/>
    <dgm:cxn modelId="{A1835FD7-ED4A-4300-9AE5-53FC574566E3}" type="presParOf" srcId="{533E3B81-ADD3-4FE3-B0D2-F014A0E47024}" destId="{8C39E77B-2EA7-4815-885C-A3B7388C6C25}" srcOrd="2" destOrd="0" presId="urn:microsoft.com/office/officeart/2005/8/layout/hierarchy4"/>
    <dgm:cxn modelId="{5ABC6350-B55F-44E3-BFF8-2EC281888016}" type="presParOf" srcId="{8C39E77B-2EA7-4815-885C-A3B7388C6C25}" destId="{552A711A-BE1B-4C0D-AB9B-334432F73BD3}" srcOrd="0" destOrd="0" presId="urn:microsoft.com/office/officeart/2005/8/layout/hierarchy4"/>
    <dgm:cxn modelId="{9FDAD8B6-8BD3-4F0F-941F-C2D9BBE66D25}" type="presParOf" srcId="{8C39E77B-2EA7-4815-885C-A3B7388C6C25}" destId="{920B7A4F-48B1-4CAE-959B-0FF02230B97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9E8E4C-AB53-4A87-9AA2-28474285BBEC}" type="doc">
      <dgm:prSet loTypeId="urn:microsoft.com/office/officeart/2005/8/layout/hierarchy4" loCatId="hierarchy" qsTypeId="urn:microsoft.com/office/officeart/2005/8/quickstyle/simple1" qsCatId="simple" csTypeId="urn:microsoft.com/office/officeart/2005/8/colors/accent2_2" csCatId="accent2" phldr="1"/>
      <dgm:spPr/>
      <dgm:t>
        <a:bodyPr/>
        <a:lstStyle/>
        <a:p>
          <a:endParaRPr lang="en-US"/>
        </a:p>
      </dgm:t>
    </dgm:pt>
    <dgm:pt modelId="{592946B1-2FC0-4165-8CB9-7CA403218659}">
      <dgm:prSet phldrT="[Text]" custT="1"/>
      <dgm:spPr/>
      <dgm:t>
        <a:bodyPr/>
        <a:lstStyle/>
        <a:p>
          <a:r>
            <a:rPr lang="en-US" sz="5400" dirty="0"/>
            <a:t>Conversation</a:t>
          </a:r>
          <a:endParaRPr lang="en-US" sz="6500" dirty="0"/>
        </a:p>
      </dgm:t>
    </dgm:pt>
    <dgm:pt modelId="{7827D327-E4E6-44D7-89C0-93930E6DF5AE}" type="parTrans" cxnId="{F7DB950E-6A15-4C55-952F-A1D462C38B15}">
      <dgm:prSet/>
      <dgm:spPr/>
      <dgm:t>
        <a:bodyPr/>
        <a:lstStyle/>
        <a:p>
          <a:endParaRPr lang="en-US"/>
        </a:p>
      </dgm:t>
    </dgm:pt>
    <dgm:pt modelId="{9BBF33FB-7FBB-4F54-A95B-48A89B0D2252}" type="sibTrans" cxnId="{F7DB950E-6A15-4C55-952F-A1D462C38B15}">
      <dgm:prSet/>
      <dgm:spPr/>
      <dgm:t>
        <a:bodyPr/>
        <a:lstStyle/>
        <a:p>
          <a:endParaRPr lang="en-US"/>
        </a:p>
      </dgm:t>
    </dgm:pt>
    <dgm:pt modelId="{B22C3312-C069-40F5-BF57-CF00A0D210CC}">
      <dgm:prSet phldrT="[Text]"/>
      <dgm:spPr/>
      <dgm:t>
        <a:bodyPr/>
        <a:lstStyle/>
        <a:p>
          <a:r>
            <a:rPr lang="en-US" dirty="0"/>
            <a:t>Self Participant</a:t>
          </a:r>
        </a:p>
      </dgm:t>
    </dgm:pt>
    <dgm:pt modelId="{F6499DDD-7814-4012-A80A-D7EFE9AFCE6B}" type="parTrans" cxnId="{BEC505AB-1C17-4658-B105-5A738AD84237}">
      <dgm:prSet/>
      <dgm:spPr/>
      <dgm:t>
        <a:bodyPr/>
        <a:lstStyle/>
        <a:p>
          <a:endParaRPr lang="en-US"/>
        </a:p>
      </dgm:t>
    </dgm:pt>
    <dgm:pt modelId="{27240E54-DAF3-4808-B01E-08E6C4B50B7F}" type="sibTrans" cxnId="{BEC505AB-1C17-4658-B105-5A738AD84237}">
      <dgm:prSet/>
      <dgm:spPr/>
      <dgm:t>
        <a:bodyPr/>
        <a:lstStyle/>
        <a:p>
          <a:endParaRPr lang="en-US"/>
        </a:p>
      </dgm:t>
    </dgm:pt>
    <dgm:pt modelId="{D3B3D3DD-0934-4994-8551-5455C5B3C64A}">
      <dgm:prSet phldrT="[Text]"/>
      <dgm:spPr/>
      <dgm:t>
        <a:bodyPr/>
        <a:lstStyle/>
        <a:p>
          <a:r>
            <a:rPr lang="en-US" dirty="0"/>
            <a:t>Remote Participants</a:t>
          </a:r>
        </a:p>
      </dgm:t>
    </dgm:pt>
    <dgm:pt modelId="{1C3E324F-A8A6-4BD8-A47B-1492E7C9D53D}" type="parTrans" cxnId="{EA36E3A7-90D9-4A87-AC78-BBB3FEF481FB}">
      <dgm:prSet/>
      <dgm:spPr/>
      <dgm:t>
        <a:bodyPr/>
        <a:lstStyle/>
        <a:p>
          <a:endParaRPr lang="en-US"/>
        </a:p>
      </dgm:t>
    </dgm:pt>
    <dgm:pt modelId="{5C437F5F-076C-4B0B-92AE-018F612197BA}" type="sibTrans" cxnId="{EA36E3A7-90D9-4A87-AC78-BBB3FEF481FB}">
      <dgm:prSet/>
      <dgm:spPr/>
      <dgm:t>
        <a:bodyPr/>
        <a:lstStyle/>
        <a:p>
          <a:endParaRPr lang="en-US"/>
        </a:p>
      </dgm:t>
    </dgm:pt>
    <dgm:pt modelId="{8146A4CC-8AC9-4B84-8C4F-A283B93C2E3D}">
      <dgm:prSet phldrT="[Text]"/>
      <dgm:spPr/>
      <dgm:t>
        <a:bodyPr/>
        <a:lstStyle/>
        <a:p>
          <a:r>
            <a:rPr lang="en-US" dirty="0"/>
            <a:t>Chat Service</a:t>
          </a:r>
        </a:p>
      </dgm:t>
    </dgm:pt>
    <dgm:pt modelId="{D579C33E-1168-47DA-BACC-EA6D39FB4A75}" type="parTrans" cxnId="{9C77CE09-4637-48F0-9CC7-62C7D27AC599}">
      <dgm:prSet/>
      <dgm:spPr/>
      <dgm:t>
        <a:bodyPr/>
        <a:lstStyle/>
        <a:p>
          <a:endParaRPr lang="en-US"/>
        </a:p>
      </dgm:t>
    </dgm:pt>
    <dgm:pt modelId="{31667CE5-6D18-4160-A774-F4C48A5489E2}" type="sibTrans" cxnId="{9C77CE09-4637-48F0-9CC7-62C7D27AC599}">
      <dgm:prSet/>
      <dgm:spPr/>
      <dgm:t>
        <a:bodyPr/>
        <a:lstStyle/>
        <a:p>
          <a:endParaRPr lang="en-US"/>
        </a:p>
      </dgm:t>
    </dgm:pt>
    <dgm:pt modelId="{A8C71640-D0F0-40A6-AA4B-BCF22090D461}">
      <dgm:prSet phldrT="[Text]"/>
      <dgm:spPr/>
      <dgm:t>
        <a:bodyPr/>
        <a:lstStyle/>
        <a:p>
          <a:r>
            <a:rPr lang="en-US" dirty="0"/>
            <a:t>Audio Service</a:t>
          </a:r>
        </a:p>
      </dgm:t>
    </dgm:pt>
    <dgm:pt modelId="{B066A61A-FAF7-4B49-BB4E-D298CDFE1940}" type="parTrans" cxnId="{EC29B866-C871-496B-A421-86451939DC7B}">
      <dgm:prSet/>
      <dgm:spPr/>
      <dgm:t>
        <a:bodyPr/>
        <a:lstStyle/>
        <a:p>
          <a:endParaRPr lang="en-US"/>
        </a:p>
      </dgm:t>
    </dgm:pt>
    <dgm:pt modelId="{3C16D3B5-17CA-48B2-8135-8CEB72F49626}" type="sibTrans" cxnId="{EC29B866-C871-496B-A421-86451939DC7B}">
      <dgm:prSet/>
      <dgm:spPr/>
      <dgm:t>
        <a:bodyPr/>
        <a:lstStyle/>
        <a:p>
          <a:endParaRPr lang="en-US"/>
        </a:p>
      </dgm:t>
    </dgm:pt>
    <dgm:pt modelId="{1CC251CA-1D6B-4059-8688-F4FD1307CC72}">
      <dgm:prSet phldrT="[Text]"/>
      <dgm:spPr/>
      <dgm:t>
        <a:bodyPr/>
        <a:lstStyle/>
        <a:p>
          <a:r>
            <a:rPr lang="en-US" dirty="0"/>
            <a:t>Video Service</a:t>
          </a:r>
        </a:p>
      </dgm:t>
    </dgm:pt>
    <dgm:pt modelId="{2A07389B-8978-42BB-85D0-22F487E55C89}" type="parTrans" cxnId="{2FFC87B4-A95C-4AC0-8820-129B9DA99AB1}">
      <dgm:prSet/>
      <dgm:spPr/>
      <dgm:t>
        <a:bodyPr/>
        <a:lstStyle/>
        <a:p>
          <a:endParaRPr lang="en-US"/>
        </a:p>
      </dgm:t>
    </dgm:pt>
    <dgm:pt modelId="{3F89BCA9-6FED-4663-8F72-4A4AB550EC3C}" type="sibTrans" cxnId="{2FFC87B4-A95C-4AC0-8820-129B9DA99AB1}">
      <dgm:prSet/>
      <dgm:spPr/>
      <dgm:t>
        <a:bodyPr/>
        <a:lstStyle/>
        <a:p>
          <a:endParaRPr lang="en-US"/>
        </a:p>
      </dgm:t>
    </dgm:pt>
    <dgm:pt modelId="{A1D9F2FA-57D1-41DF-B70F-3AEECCF3898B}">
      <dgm:prSet phldrT="[Text]"/>
      <dgm:spPr/>
      <dgm:t>
        <a:bodyPr/>
        <a:lstStyle/>
        <a:p>
          <a:r>
            <a:rPr lang="en-US" dirty="0"/>
            <a:t>History Service</a:t>
          </a:r>
        </a:p>
      </dgm:t>
    </dgm:pt>
    <dgm:pt modelId="{EFBBBB30-C221-43D9-A6AC-2873721AE91A}" type="parTrans" cxnId="{A8E9A2F8-FF73-478A-9F7D-A0CF3C88A433}">
      <dgm:prSet/>
      <dgm:spPr/>
      <dgm:t>
        <a:bodyPr/>
        <a:lstStyle/>
        <a:p>
          <a:endParaRPr lang="en-US"/>
        </a:p>
      </dgm:t>
    </dgm:pt>
    <dgm:pt modelId="{247D2282-5FCF-4408-B54D-767651CA98E0}" type="sibTrans" cxnId="{A8E9A2F8-FF73-478A-9F7D-A0CF3C88A433}">
      <dgm:prSet/>
      <dgm:spPr/>
      <dgm:t>
        <a:bodyPr/>
        <a:lstStyle/>
        <a:p>
          <a:endParaRPr lang="en-US"/>
        </a:p>
      </dgm:t>
    </dgm:pt>
    <dgm:pt modelId="{E95BE136-84FC-418F-8515-DA74125AC440}" type="pres">
      <dgm:prSet presAssocID="{149E8E4C-AB53-4A87-9AA2-28474285BBEC}" presName="Name0" presStyleCnt="0">
        <dgm:presLayoutVars>
          <dgm:chPref val="1"/>
          <dgm:dir/>
          <dgm:animOne val="branch"/>
          <dgm:animLvl val="lvl"/>
          <dgm:resizeHandles/>
        </dgm:presLayoutVars>
      </dgm:prSet>
      <dgm:spPr/>
    </dgm:pt>
    <dgm:pt modelId="{627354C9-7C6F-46B7-8F4F-DCEB651A3000}" type="pres">
      <dgm:prSet presAssocID="{592946B1-2FC0-4165-8CB9-7CA403218659}" presName="vertOne" presStyleCnt="0"/>
      <dgm:spPr/>
    </dgm:pt>
    <dgm:pt modelId="{0B5B4FAF-781A-47C1-9794-2A498ADB92F5}" type="pres">
      <dgm:prSet presAssocID="{592946B1-2FC0-4165-8CB9-7CA403218659}" presName="txOne" presStyleLbl="node0" presStyleIdx="0" presStyleCnt="1" custScaleX="100001">
        <dgm:presLayoutVars>
          <dgm:chPref val="3"/>
        </dgm:presLayoutVars>
      </dgm:prSet>
      <dgm:spPr/>
    </dgm:pt>
    <dgm:pt modelId="{D4306FEC-FDCB-4E10-A695-72BACDC99B5D}" type="pres">
      <dgm:prSet presAssocID="{592946B1-2FC0-4165-8CB9-7CA403218659}" presName="parTransOne" presStyleCnt="0"/>
      <dgm:spPr/>
    </dgm:pt>
    <dgm:pt modelId="{9780FAB9-534F-4472-A342-15E13CA9697F}" type="pres">
      <dgm:prSet presAssocID="{592946B1-2FC0-4165-8CB9-7CA403218659}" presName="horzOne" presStyleCnt="0"/>
      <dgm:spPr/>
    </dgm:pt>
    <dgm:pt modelId="{11B191E1-DA44-4336-9CE4-69C2D4F7EDF6}" type="pres">
      <dgm:prSet presAssocID="{B22C3312-C069-40F5-BF57-CF00A0D210CC}" presName="vertTwo" presStyleCnt="0"/>
      <dgm:spPr/>
    </dgm:pt>
    <dgm:pt modelId="{6E3CD7CC-5D3F-430B-B36C-2E86137423B3}" type="pres">
      <dgm:prSet presAssocID="{B22C3312-C069-40F5-BF57-CF00A0D210CC}" presName="txTwo" presStyleLbl="node2" presStyleIdx="0" presStyleCnt="6">
        <dgm:presLayoutVars>
          <dgm:chPref val="3"/>
        </dgm:presLayoutVars>
      </dgm:prSet>
      <dgm:spPr/>
    </dgm:pt>
    <dgm:pt modelId="{B953DD26-53BC-4AF2-B472-2B36FA53070C}" type="pres">
      <dgm:prSet presAssocID="{B22C3312-C069-40F5-BF57-CF00A0D210CC}" presName="horzTwo" presStyleCnt="0"/>
      <dgm:spPr/>
    </dgm:pt>
    <dgm:pt modelId="{860D8A9C-0AAC-4B67-93F7-9BEE845C1469}" type="pres">
      <dgm:prSet presAssocID="{27240E54-DAF3-4808-B01E-08E6C4B50B7F}" presName="sibSpaceTwo" presStyleCnt="0"/>
      <dgm:spPr/>
    </dgm:pt>
    <dgm:pt modelId="{6FC80FA3-5E13-4A7D-B5E6-D82B0D5416EF}" type="pres">
      <dgm:prSet presAssocID="{D3B3D3DD-0934-4994-8551-5455C5B3C64A}" presName="vertTwo" presStyleCnt="0"/>
      <dgm:spPr/>
    </dgm:pt>
    <dgm:pt modelId="{B4C8FFFC-6AEA-404B-81BA-D0BBD954EBF9}" type="pres">
      <dgm:prSet presAssocID="{D3B3D3DD-0934-4994-8551-5455C5B3C64A}" presName="txTwo" presStyleLbl="node2" presStyleIdx="1" presStyleCnt="6">
        <dgm:presLayoutVars>
          <dgm:chPref val="3"/>
        </dgm:presLayoutVars>
      </dgm:prSet>
      <dgm:spPr/>
    </dgm:pt>
    <dgm:pt modelId="{2A9D0457-BE3A-430D-9675-949AB2193628}" type="pres">
      <dgm:prSet presAssocID="{D3B3D3DD-0934-4994-8551-5455C5B3C64A}" presName="horzTwo" presStyleCnt="0"/>
      <dgm:spPr/>
    </dgm:pt>
    <dgm:pt modelId="{5E793361-749E-4B11-8DE8-562325CD6832}" type="pres">
      <dgm:prSet presAssocID="{5C437F5F-076C-4B0B-92AE-018F612197BA}" presName="sibSpaceTwo" presStyleCnt="0"/>
      <dgm:spPr/>
    </dgm:pt>
    <dgm:pt modelId="{5F1FB6E2-8CFC-4618-85FC-D9D79C3FC22E}" type="pres">
      <dgm:prSet presAssocID="{8146A4CC-8AC9-4B84-8C4F-A283B93C2E3D}" presName="vertTwo" presStyleCnt="0"/>
      <dgm:spPr/>
    </dgm:pt>
    <dgm:pt modelId="{F744248F-BAC0-45A0-85BC-F133EF311CD2}" type="pres">
      <dgm:prSet presAssocID="{8146A4CC-8AC9-4B84-8C4F-A283B93C2E3D}" presName="txTwo" presStyleLbl="node2" presStyleIdx="2" presStyleCnt="6">
        <dgm:presLayoutVars>
          <dgm:chPref val="3"/>
        </dgm:presLayoutVars>
      </dgm:prSet>
      <dgm:spPr/>
    </dgm:pt>
    <dgm:pt modelId="{272E6FAF-DFED-4254-959D-E16A2E1400F7}" type="pres">
      <dgm:prSet presAssocID="{8146A4CC-8AC9-4B84-8C4F-A283B93C2E3D}" presName="horzTwo" presStyleCnt="0"/>
      <dgm:spPr/>
    </dgm:pt>
    <dgm:pt modelId="{13E99BD7-9FFD-4C02-998C-7DD0A2CF606D}" type="pres">
      <dgm:prSet presAssocID="{31667CE5-6D18-4160-A774-F4C48A5489E2}" presName="sibSpaceTwo" presStyleCnt="0"/>
      <dgm:spPr/>
    </dgm:pt>
    <dgm:pt modelId="{5B29B467-A6B7-4CE5-8B20-C42A4FEE766F}" type="pres">
      <dgm:prSet presAssocID="{A8C71640-D0F0-40A6-AA4B-BCF22090D461}" presName="vertTwo" presStyleCnt="0"/>
      <dgm:spPr/>
    </dgm:pt>
    <dgm:pt modelId="{111BEAC7-D126-4039-AF8A-EB7528E8420B}" type="pres">
      <dgm:prSet presAssocID="{A8C71640-D0F0-40A6-AA4B-BCF22090D461}" presName="txTwo" presStyleLbl="node2" presStyleIdx="3" presStyleCnt="6">
        <dgm:presLayoutVars>
          <dgm:chPref val="3"/>
        </dgm:presLayoutVars>
      </dgm:prSet>
      <dgm:spPr/>
    </dgm:pt>
    <dgm:pt modelId="{CE8A6975-F8E4-4AD3-903D-D578A3963EC2}" type="pres">
      <dgm:prSet presAssocID="{A8C71640-D0F0-40A6-AA4B-BCF22090D461}" presName="horzTwo" presStyleCnt="0"/>
      <dgm:spPr/>
    </dgm:pt>
    <dgm:pt modelId="{7E33B788-63A3-46C8-839F-C061453556E4}" type="pres">
      <dgm:prSet presAssocID="{3C16D3B5-17CA-48B2-8135-8CEB72F49626}" presName="sibSpaceTwo" presStyleCnt="0"/>
      <dgm:spPr/>
    </dgm:pt>
    <dgm:pt modelId="{3BDB48DC-4CFF-4244-B190-2450329B3E8D}" type="pres">
      <dgm:prSet presAssocID="{1CC251CA-1D6B-4059-8688-F4FD1307CC72}" presName="vertTwo" presStyleCnt="0"/>
      <dgm:spPr/>
    </dgm:pt>
    <dgm:pt modelId="{12A205E8-C0EA-431D-BD02-156A681B4C67}" type="pres">
      <dgm:prSet presAssocID="{1CC251CA-1D6B-4059-8688-F4FD1307CC72}" presName="txTwo" presStyleLbl="node2" presStyleIdx="4" presStyleCnt="6">
        <dgm:presLayoutVars>
          <dgm:chPref val="3"/>
        </dgm:presLayoutVars>
      </dgm:prSet>
      <dgm:spPr/>
    </dgm:pt>
    <dgm:pt modelId="{042BBF62-3787-4390-9EC9-99E3CCFF7AB3}" type="pres">
      <dgm:prSet presAssocID="{1CC251CA-1D6B-4059-8688-F4FD1307CC72}" presName="horzTwo" presStyleCnt="0"/>
      <dgm:spPr/>
    </dgm:pt>
    <dgm:pt modelId="{0ACE6EF3-04A9-4641-8D49-2E6051D32C0F}" type="pres">
      <dgm:prSet presAssocID="{3F89BCA9-6FED-4663-8F72-4A4AB550EC3C}" presName="sibSpaceTwo" presStyleCnt="0"/>
      <dgm:spPr/>
    </dgm:pt>
    <dgm:pt modelId="{A04113FF-59FC-4098-B79D-C236ACCC9BFD}" type="pres">
      <dgm:prSet presAssocID="{A1D9F2FA-57D1-41DF-B70F-3AEECCF3898B}" presName="vertTwo" presStyleCnt="0"/>
      <dgm:spPr/>
    </dgm:pt>
    <dgm:pt modelId="{8778B16F-4652-4D33-81C9-A8701E8B2F8B}" type="pres">
      <dgm:prSet presAssocID="{A1D9F2FA-57D1-41DF-B70F-3AEECCF3898B}" presName="txTwo" presStyleLbl="node2" presStyleIdx="5" presStyleCnt="6">
        <dgm:presLayoutVars>
          <dgm:chPref val="3"/>
        </dgm:presLayoutVars>
      </dgm:prSet>
      <dgm:spPr/>
    </dgm:pt>
    <dgm:pt modelId="{8FFAE8F3-2640-4270-8A8F-8FC2349ED69E}" type="pres">
      <dgm:prSet presAssocID="{A1D9F2FA-57D1-41DF-B70F-3AEECCF3898B}" presName="horzTwo" presStyleCnt="0"/>
      <dgm:spPr/>
    </dgm:pt>
  </dgm:ptLst>
  <dgm:cxnLst>
    <dgm:cxn modelId="{C8AE9741-6854-48E4-B0A0-96CD268C72DB}" type="presOf" srcId="{149E8E4C-AB53-4A87-9AA2-28474285BBEC}" destId="{E95BE136-84FC-418F-8515-DA74125AC440}" srcOrd="0" destOrd="0" presId="urn:microsoft.com/office/officeart/2005/8/layout/hierarchy4"/>
    <dgm:cxn modelId="{5FFA1E39-5AD1-4D02-8648-A1C945A5A656}" type="presOf" srcId="{B22C3312-C069-40F5-BF57-CF00A0D210CC}" destId="{6E3CD7CC-5D3F-430B-B36C-2E86137423B3}" srcOrd="0" destOrd="0" presId="urn:microsoft.com/office/officeart/2005/8/layout/hierarchy4"/>
    <dgm:cxn modelId="{A53EAD00-F839-442D-9EDA-77ACE2357923}" type="presOf" srcId="{592946B1-2FC0-4165-8CB9-7CA403218659}" destId="{0B5B4FAF-781A-47C1-9794-2A498ADB92F5}" srcOrd="0" destOrd="0" presId="urn:microsoft.com/office/officeart/2005/8/layout/hierarchy4"/>
    <dgm:cxn modelId="{4AF08932-6DE3-42FE-A556-A4C6B59D42F4}" type="presOf" srcId="{A1D9F2FA-57D1-41DF-B70F-3AEECCF3898B}" destId="{8778B16F-4652-4D33-81C9-A8701E8B2F8B}" srcOrd="0" destOrd="0" presId="urn:microsoft.com/office/officeart/2005/8/layout/hierarchy4"/>
    <dgm:cxn modelId="{EA36E3A7-90D9-4A87-AC78-BBB3FEF481FB}" srcId="{592946B1-2FC0-4165-8CB9-7CA403218659}" destId="{D3B3D3DD-0934-4994-8551-5455C5B3C64A}" srcOrd="1" destOrd="0" parTransId="{1C3E324F-A8A6-4BD8-A47B-1492E7C9D53D}" sibTransId="{5C437F5F-076C-4B0B-92AE-018F612197BA}"/>
    <dgm:cxn modelId="{3439B53A-2B36-4EDE-8F8C-A75BF3CF4CEE}" type="presOf" srcId="{8146A4CC-8AC9-4B84-8C4F-A283B93C2E3D}" destId="{F744248F-BAC0-45A0-85BC-F133EF311CD2}" srcOrd="0" destOrd="0" presId="urn:microsoft.com/office/officeart/2005/8/layout/hierarchy4"/>
    <dgm:cxn modelId="{2FFC87B4-A95C-4AC0-8820-129B9DA99AB1}" srcId="{592946B1-2FC0-4165-8CB9-7CA403218659}" destId="{1CC251CA-1D6B-4059-8688-F4FD1307CC72}" srcOrd="4" destOrd="0" parTransId="{2A07389B-8978-42BB-85D0-22F487E55C89}" sibTransId="{3F89BCA9-6FED-4663-8F72-4A4AB550EC3C}"/>
    <dgm:cxn modelId="{9C77CE09-4637-48F0-9CC7-62C7D27AC599}" srcId="{592946B1-2FC0-4165-8CB9-7CA403218659}" destId="{8146A4CC-8AC9-4B84-8C4F-A283B93C2E3D}" srcOrd="2" destOrd="0" parTransId="{D579C33E-1168-47DA-BACC-EA6D39FB4A75}" sibTransId="{31667CE5-6D18-4160-A774-F4C48A5489E2}"/>
    <dgm:cxn modelId="{EC29B866-C871-496B-A421-86451939DC7B}" srcId="{592946B1-2FC0-4165-8CB9-7CA403218659}" destId="{A8C71640-D0F0-40A6-AA4B-BCF22090D461}" srcOrd="3" destOrd="0" parTransId="{B066A61A-FAF7-4B49-BB4E-D298CDFE1940}" sibTransId="{3C16D3B5-17CA-48B2-8135-8CEB72F49626}"/>
    <dgm:cxn modelId="{F7DB950E-6A15-4C55-952F-A1D462C38B15}" srcId="{149E8E4C-AB53-4A87-9AA2-28474285BBEC}" destId="{592946B1-2FC0-4165-8CB9-7CA403218659}" srcOrd="0" destOrd="0" parTransId="{7827D327-E4E6-44D7-89C0-93930E6DF5AE}" sibTransId="{9BBF33FB-7FBB-4F54-A95B-48A89B0D2252}"/>
    <dgm:cxn modelId="{D32CAE91-10D1-4B75-847B-6A41587D389C}" type="presOf" srcId="{D3B3D3DD-0934-4994-8551-5455C5B3C64A}" destId="{B4C8FFFC-6AEA-404B-81BA-D0BBD954EBF9}" srcOrd="0" destOrd="0" presId="urn:microsoft.com/office/officeart/2005/8/layout/hierarchy4"/>
    <dgm:cxn modelId="{A8E9A2F8-FF73-478A-9F7D-A0CF3C88A433}" srcId="{592946B1-2FC0-4165-8CB9-7CA403218659}" destId="{A1D9F2FA-57D1-41DF-B70F-3AEECCF3898B}" srcOrd="5" destOrd="0" parTransId="{EFBBBB30-C221-43D9-A6AC-2873721AE91A}" sibTransId="{247D2282-5FCF-4408-B54D-767651CA98E0}"/>
    <dgm:cxn modelId="{FD7C22A3-5C12-4119-A34D-37E6952FF7FC}" type="presOf" srcId="{1CC251CA-1D6B-4059-8688-F4FD1307CC72}" destId="{12A205E8-C0EA-431D-BD02-156A681B4C67}" srcOrd="0" destOrd="0" presId="urn:microsoft.com/office/officeart/2005/8/layout/hierarchy4"/>
    <dgm:cxn modelId="{E3D146E2-50A7-427D-B439-1337B37D20E5}" type="presOf" srcId="{A8C71640-D0F0-40A6-AA4B-BCF22090D461}" destId="{111BEAC7-D126-4039-AF8A-EB7528E8420B}" srcOrd="0" destOrd="0" presId="urn:microsoft.com/office/officeart/2005/8/layout/hierarchy4"/>
    <dgm:cxn modelId="{BEC505AB-1C17-4658-B105-5A738AD84237}" srcId="{592946B1-2FC0-4165-8CB9-7CA403218659}" destId="{B22C3312-C069-40F5-BF57-CF00A0D210CC}" srcOrd="0" destOrd="0" parTransId="{F6499DDD-7814-4012-A80A-D7EFE9AFCE6B}" sibTransId="{27240E54-DAF3-4808-B01E-08E6C4B50B7F}"/>
    <dgm:cxn modelId="{37CEF969-C5DC-4C4A-B9F1-A04AB9192A6E}" type="presParOf" srcId="{E95BE136-84FC-418F-8515-DA74125AC440}" destId="{627354C9-7C6F-46B7-8F4F-DCEB651A3000}" srcOrd="0" destOrd="0" presId="urn:microsoft.com/office/officeart/2005/8/layout/hierarchy4"/>
    <dgm:cxn modelId="{7065A962-4A09-453D-8842-39AB2859B6C6}" type="presParOf" srcId="{627354C9-7C6F-46B7-8F4F-DCEB651A3000}" destId="{0B5B4FAF-781A-47C1-9794-2A498ADB92F5}" srcOrd="0" destOrd="0" presId="urn:microsoft.com/office/officeart/2005/8/layout/hierarchy4"/>
    <dgm:cxn modelId="{1B7A9814-6910-452B-9B4C-F3374F837B4E}" type="presParOf" srcId="{627354C9-7C6F-46B7-8F4F-DCEB651A3000}" destId="{D4306FEC-FDCB-4E10-A695-72BACDC99B5D}" srcOrd="1" destOrd="0" presId="urn:microsoft.com/office/officeart/2005/8/layout/hierarchy4"/>
    <dgm:cxn modelId="{0A0CC430-4446-46E5-8A2F-0DFA6C26F8D2}" type="presParOf" srcId="{627354C9-7C6F-46B7-8F4F-DCEB651A3000}" destId="{9780FAB9-534F-4472-A342-15E13CA9697F}" srcOrd="2" destOrd="0" presId="urn:microsoft.com/office/officeart/2005/8/layout/hierarchy4"/>
    <dgm:cxn modelId="{6C8070E9-AD13-4B99-B74E-156682CD5C20}" type="presParOf" srcId="{9780FAB9-534F-4472-A342-15E13CA9697F}" destId="{11B191E1-DA44-4336-9CE4-69C2D4F7EDF6}" srcOrd="0" destOrd="0" presId="urn:microsoft.com/office/officeart/2005/8/layout/hierarchy4"/>
    <dgm:cxn modelId="{BC0085F8-40A8-411D-AEF9-37E9E67A0DCC}" type="presParOf" srcId="{11B191E1-DA44-4336-9CE4-69C2D4F7EDF6}" destId="{6E3CD7CC-5D3F-430B-B36C-2E86137423B3}" srcOrd="0" destOrd="0" presId="urn:microsoft.com/office/officeart/2005/8/layout/hierarchy4"/>
    <dgm:cxn modelId="{BC7F3508-EDD2-40CE-8790-231853FB4EF6}" type="presParOf" srcId="{11B191E1-DA44-4336-9CE4-69C2D4F7EDF6}" destId="{B953DD26-53BC-4AF2-B472-2B36FA53070C}" srcOrd="1" destOrd="0" presId="urn:microsoft.com/office/officeart/2005/8/layout/hierarchy4"/>
    <dgm:cxn modelId="{C7D45919-439F-4E26-BADC-47D80660DC1B}" type="presParOf" srcId="{9780FAB9-534F-4472-A342-15E13CA9697F}" destId="{860D8A9C-0AAC-4B67-93F7-9BEE845C1469}" srcOrd="1" destOrd="0" presId="urn:microsoft.com/office/officeart/2005/8/layout/hierarchy4"/>
    <dgm:cxn modelId="{37ABD9D4-78FA-4770-BF3A-F2E97B144668}" type="presParOf" srcId="{9780FAB9-534F-4472-A342-15E13CA9697F}" destId="{6FC80FA3-5E13-4A7D-B5E6-D82B0D5416EF}" srcOrd="2" destOrd="0" presId="urn:microsoft.com/office/officeart/2005/8/layout/hierarchy4"/>
    <dgm:cxn modelId="{7EAAA5CD-2407-4F7E-9F20-23FE4C519AF5}" type="presParOf" srcId="{6FC80FA3-5E13-4A7D-B5E6-D82B0D5416EF}" destId="{B4C8FFFC-6AEA-404B-81BA-D0BBD954EBF9}" srcOrd="0" destOrd="0" presId="urn:microsoft.com/office/officeart/2005/8/layout/hierarchy4"/>
    <dgm:cxn modelId="{35C5FAD3-8A99-458E-95FE-B08FED2427F5}" type="presParOf" srcId="{6FC80FA3-5E13-4A7D-B5E6-D82B0D5416EF}" destId="{2A9D0457-BE3A-430D-9675-949AB2193628}" srcOrd="1" destOrd="0" presId="urn:microsoft.com/office/officeart/2005/8/layout/hierarchy4"/>
    <dgm:cxn modelId="{4D3D32A3-A324-4AEA-9C8E-EF4890E50467}" type="presParOf" srcId="{9780FAB9-534F-4472-A342-15E13CA9697F}" destId="{5E793361-749E-4B11-8DE8-562325CD6832}" srcOrd="3" destOrd="0" presId="urn:microsoft.com/office/officeart/2005/8/layout/hierarchy4"/>
    <dgm:cxn modelId="{4081AA2C-9F8B-4B2D-9AB4-32D50E762F8E}" type="presParOf" srcId="{9780FAB9-534F-4472-A342-15E13CA9697F}" destId="{5F1FB6E2-8CFC-4618-85FC-D9D79C3FC22E}" srcOrd="4" destOrd="0" presId="urn:microsoft.com/office/officeart/2005/8/layout/hierarchy4"/>
    <dgm:cxn modelId="{B2FDA26E-9963-45CE-B99E-59CEC46623B2}" type="presParOf" srcId="{5F1FB6E2-8CFC-4618-85FC-D9D79C3FC22E}" destId="{F744248F-BAC0-45A0-85BC-F133EF311CD2}" srcOrd="0" destOrd="0" presId="urn:microsoft.com/office/officeart/2005/8/layout/hierarchy4"/>
    <dgm:cxn modelId="{0675A4AF-55B5-4C95-BF0E-1C6F8D31C685}" type="presParOf" srcId="{5F1FB6E2-8CFC-4618-85FC-D9D79C3FC22E}" destId="{272E6FAF-DFED-4254-959D-E16A2E1400F7}" srcOrd="1" destOrd="0" presId="urn:microsoft.com/office/officeart/2005/8/layout/hierarchy4"/>
    <dgm:cxn modelId="{055C0115-C685-4BCB-9B9A-D9A7BF63542E}" type="presParOf" srcId="{9780FAB9-534F-4472-A342-15E13CA9697F}" destId="{13E99BD7-9FFD-4C02-998C-7DD0A2CF606D}" srcOrd="5" destOrd="0" presId="urn:microsoft.com/office/officeart/2005/8/layout/hierarchy4"/>
    <dgm:cxn modelId="{5B407F76-3665-4A59-834B-FDD5B11026FA}" type="presParOf" srcId="{9780FAB9-534F-4472-A342-15E13CA9697F}" destId="{5B29B467-A6B7-4CE5-8B20-C42A4FEE766F}" srcOrd="6" destOrd="0" presId="urn:microsoft.com/office/officeart/2005/8/layout/hierarchy4"/>
    <dgm:cxn modelId="{B719D38A-AB3D-4CCD-A789-99A402EB1B0B}" type="presParOf" srcId="{5B29B467-A6B7-4CE5-8B20-C42A4FEE766F}" destId="{111BEAC7-D126-4039-AF8A-EB7528E8420B}" srcOrd="0" destOrd="0" presId="urn:microsoft.com/office/officeart/2005/8/layout/hierarchy4"/>
    <dgm:cxn modelId="{B6721FB3-2CB7-46DE-A173-DAF5315985EE}" type="presParOf" srcId="{5B29B467-A6B7-4CE5-8B20-C42A4FEE766F}" destId="{CE8A6975-F8E4-4AD3-903D-D578A3963EC2}" srcOrd="1" destOrd="0" presId="urn:microsoft.com/office/officeart/2005/8/layout/hierarchy4"/>
    <dgm:cxn modelId="{7308A465-72B7-4997-B364-BB26B61862D4}" type="presParOf" srcId="{9780FAB9-534F-4472-A342-15E13CA9697F}" destId="{7E33B788-63A3-46C8-839F-C061453556E4}" srcOrd="7" destOrd="0" presId="urn:microsoft.com/office/officeart/2005/8/layout/hierarchy4"/>
    <dgm:cxn modelId="{509FA15E-FB4F-45EF-89F2-53FA90B8C4AD}" type="presParOf" srcId="{9780FAB9-534F-4472-A342-15E13CA9697F}" destId="{3BDB48DC-4CFF-4244-B190-2450329B3E8D}" srcOrd="8" destOrd="0" presId="urn:microsoft.com/office/officeart/2005/8/layout/hierarchy4"/>
    <dgm:cxn modelId="{7964F8A3-83B2-457E-8EC9-76FCEE3184F6}" type="presParOf" srcId="{3BDB48DC-4CFF-4244-B190-2450329B3E8D}" destId="{12A205E8-C0EA-431D-BD02-156A681B4C67}" srcOrd="0" destOrd="0" presId="urn:microsoft.com/office/officeart/2005/8/layout/hierarchy4"/>
    <dgm:cxn modelId="{3D364280-9F3D-489C-8D41-7A07C03F1B77}" type="presParOf" srcId="{3BDB48DC-4CFF-4244-B190-2450329B3E8D}" destId="{042BBF62-3787-4390-9EC9-99E3CCFF7AB3}" srcOrd="1" destOrd="0" presId="urn:microsoft.com/office/officeart/2005/8/layout/hierarchy4"/>
    <dgm:cxn modelId="{DECC9757-2BF7-490A-8CF3-7A923F56ADD6}" type="presParOf" srcId="{9780FAB9-534F-4472-A342-15E13CA9697F}" destId="{0ACE6EF3-04A9-4641-8D49-2E6051D32C0F}" srcOrd="9" destOrd="0" presId="urn:microsoft.com/office/officeart/2005/8/layout/hierarchy4"/>
    <dgm:cxn modelId="{8C027D29-B019-496B-B4FD-2F22264123A8}" type="presParOf" srcId="{9780FAB9-534F-4472-A342-15E13CA9697F}" destId="{A04113FF-59FC-4098-B79D-C236ACCC9BFD}" srcOrd="10" destOrd="0" presId="urn:microsoft.com/office/officeart/2005/8/layout/hierarchy4"/>
    <dgm:cxn modelId="{3DC7C57D-B900-4E4C-BAA7-061370400F41}" type="presParOf" srcId="{A04113FF-59FC-4098-B79D-C236ACCC9BFD}" destId="{8778B16F-4652-4D33-81C9-A8701E8B2F8B}" srcOrd="0" destOrd="0" presId="urn:microsoft.com/office/officeart/2005/8/layout/hierarchy4"/>
    <dgm:cxn modelId="{AF91CD1F-0C5D-4160-BA49-55FE523FBD26}" type="presParOf" srcId="{A04113FF-59FC-4098-B79D-C236ACCC9BFD}" destId="{8FFAE8F3-2640-4270-8A8F-8FC2349ED69E}"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94652-D043-4D90-ABBF-854735256032}">
      <dsp:nvSpPr>
        <dsp:cNvPr id="0" name=""/>
        <dsp:cNvSpPr/>
      </dsp:nvSpPr>
      <dsp:spPr>
        <a:xfrm>
          <a:off x="1323" y="644"/>
          <a:ext cx="3583512" cy="2379555"/>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Application</a:t>
          </a:r>
        </a:p>
      </dsp:txBody>
      <dsp:txXfrm>
        <a:off x="71018" y="70339"/>
        <a:ext cx="3444122" cy="2240165"/>
      </dsp:txXfrm>
    </dsp:sp>
    <dsp:sp modelId="{EAE01963-EC5C-40BC-B878-E03E4C2F77D6}">
      <dsp:nvSpPr>
        <dsp:cNvPr id="0" name=""/>
        <dsp:cNvSpPr/>
      </dsp:nvSpPr>
      <dsp:spPr>
        <a:xfrm>
          <a:off x="1323" y="2478553"/>
          <a:ext cx="1719535" cy="2379555"/>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Configuration Manager</a:t>
          </a:r>
        </a:p>
      </dsp:txBody>
      <dsp:txXfrm>
        <a:off x="51686" y="2528916"/>
        <a:ext cx="1618809" cy="2278829"/>
      </dsp:txXfrm>
    </dsp:sp>
    <dsp:sp modelId="{552A711A-BE1B-4C0D-AB9B-334432F73BD3}">
      <dsp:nvSpPr>
        <dsp:cNvPr id="0" name=""/>
        <dsp:cNvSpPr/>
      </dsp:nvSpPr>
      <dsp:spPr>
        <a:xfrm>
          <a:off x="1865300" y="2478553"/>
          <a:ext cx="1719535" cy="2379555"/>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Devices Manager</a:t>
          </a:r>
        </a:p>
      </dsp:txBody>
      <dsp:txXfrm>
        <a:off x="1915663" y="2528916"/>
        <a:ext cx="1618809" cy="22788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B4FAF-781A-47C1-9794-2A498ADB92F5}">
      <dsp:nvSpPr>
        <dsp:cNvPr id="0" name=""/>
        <dsp:cNvSpPr/>
      </dsp:nvSpPr>
      <dsp:spPr>
        <a:xfrm>
          <a:off x="5351" y="1386"/>
          <a:ext cx="6819073" cy="2294392"/>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Conversation</a:t>
          </a:r>
          <a:endParaRPr lang="en-US" sz="6500" kern="1200" dirty="0"/>
        </a:p>
      </dsp:txBody>
      <dsp:txXfrm>
        <a:off x="72551" y="68586"/>
        <a:ext cx="6684673" cy="2159992"/>
      </dsp:txXfrm>
    </dsp:sp>
    <dsp:sp modelId="{6E3CD7CC-5D3F-430B-B36C-2E86137423B3}">
      <dsp:nvSpPr>
        <dsp:cNvPr id="0" name=""/>
        <dsp:cNvSpPr/>
      </dsp:nvSpPr>
      <dsp:spPr>
        <a:xfrm>
          <a:off x="5385" y="2479541"/>
          <a:ext cx="1062150" cy="2294392"/>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Self Participant</a:t>
          </a:r>
        </a:p>
      </dsp:txBody>
      <dsp:txXfrm>
        <a:off x="36494" y="2510650"/>
        <a:ext cx="999932" cy="2232174"/>
      </dsp:txXfrm>
    </dsp:sp>
    <dsp:sp modelId="{B4C8FFFC-6AEA-404B-81BA-D0BBD954EBF9}">
      <dsp:nvSpPr>
        <dsp:cNvPr id="0" name=""/>
        <dsp:cNvSpPr/>
      </dsp:nvSpPr>
      <dsp:spPr>
        <a:xfrm>
          <a:off x="1156756" y="2479541"/>
          <a:ext cx="1062150" cy="2294392"/>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Remote Participants</a:t>
          </a:r>
        </a:p>
      </dsp:txBody>
      <dsp:txXfrm>
        <a:off x="1187865" y="2510650"/>
        <a:ext cx="999932" cy="2232174"/>
      </dsp:txXfrm>
    </dsp:sp>
    <dsp:sp modelId="{F744248F-BAC0-45A0-85BC-F133EF311CD2}">
      <dsp:nvSpPr>
        <dsp:cNvPr id="0" name=""/>
        <dsp:cNvSpPr/>
      </dsp:nvSpPr>
      <dsp:spPr>
        <a:xfrm>
          <a:off x="2308127" y="2479541"/>
          <a:ext cx="1062150" cy="2294392"/>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Chat Service</a:t>
          </a:r>
        </a:p>
      </dsp:txBody>
      <dsp:txXfrm>
        <a:off x="2339236" y="2510650"/>
        <a:ext cx="999932" cy="2232174"/>
      </dsp:txXfrm>
    </dsp:sp>
    <dsp:sp modelId="{111BEAC7-D126-4039-AF8A-EB7528E8420B}">
      <dsp:nvSpPr>
        <dsp:cNvPr id="0" name=""/>
        <dsp:cNvSpPr/>
      </dsp:nvSpPr>
      <dsp:spPr>
        <a:xfrm>
          <a:off x="3459498" y="2479541"/>
          <a:ext cx="1062150" cy="2294392"/>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Audio Service</a:t>
          </a:r>
        </a:p>
      </dsp:txBody>
      <dsp:txXfrm>
        <a:off x="3490607" y="2510650"/>
        <a:ext cx="999932" cy="2232174"/>
      </dsp:txXfrm>
    </dsp:sp>
    <dsp:sp modelId="{12A205E8-C0EA-431D-BD02-156A681B4C67}">
      <dsp:nvSpPr>
        <dsp:cNvPr id="0" name=""/>
        <dsp:cNvSpPr/>
      </dsp:nvSpPr>
      <dsp:spPr>
        <a:xfrm>
          <a:off x="4610869" y="2479541"/>
          <a:ext cx="1062150" cy="2294392"/>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Video Service</a:t>
          </a:r>
        </a:p>
      </dsp:txBody>
      <dsp:txXfrm>
        <a:off x="4641978" y="2510650"/>
        <a:ext cx="999932" cy="2232174"/>
      </dsp:txXfrm>
    </dsp:sp>
    <dsp:sp modelId="{8778B16F-4652-4D33-81C9-A8701E8B2F8B}">
      <dsp:nvSpPr>
        <dsp:cNvPr id="0" name=""/>
        <dsp:cNvSpPr/>
      </dsp:nvSpPr>
      <dsp:spPr>
        <a:xfrm>
          <a:off x="5762240" y="2479541"/>
          <a:ext cx="1062150" cy="2294392"/>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History Service</a:t>
          </a:r>
        </a:p>
      </dsp:txBody>
      <dsp:txXfrm>
        <a:off x="5793349" y="2510650"/>
        <a:ext cx="999932" cy="22321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9/28/2016 4:01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9/28/2016 4:01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9/28/2016 4:01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666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9/28/2016 4:01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74274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AA082-1FA3-4F27-92DD-F4F648D55326}" type="slidenum">
              <a:rPr lang="en-US" smtClean="0"/>
              <a:t>11</a:t>
            </a:fld>
            <a:endParaRPr lang="en-US"/>
          </a:p>
        </p:txBody>
      </p:sp>
    </p:spTree>
    <p:extLst>
      <p:ext uri="{BB962C8B-B14F-4D97-AF65-F5344CB8AC3E}">
        <p14:creationId xmlns:p14="http://schemas.microsoft.com/office/powerpoint/2010/main" val="2837792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9/28/2016 4:01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3745285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eaLnBrk="1" hangingPunct="1">
              <a:spcBef>
                <a:spcPct val="0"/>
              </a:spcBef>
              <a:buFont typeface="Wingdings" pitchFamily="2" charset="2"/>
              <a:buNone/>
            </a:pPr>
            <a:endParaRPr lang="en-US" dirty="0">
              <a:latin typeface="Segoe"/>
            </a:endParaRPr>
          </a:p>
        </p:txBody>
      </p:sp>
      <p:sp>
        <p:nvSpPr>
          <p:cNvPr id="8" name="Date Placeholder 7"/>
          <p:cNvSpPr>
            <a:spLocks noGrp="1"/>
          </p:cNvSpPr>
          <p:nvPr>
            <p:ph type="dt" idx="10"/>
          </p:nvPr>
        </p:nvSpPr>
        <p:spPr/>
        <p:txBody>
          <a:bodyPr/>
          <a:lstStyle/>
          <a:p>
            <a:fld id="{4E52F265-F367-4F41-8133-621F21EFA5ED}" type="datetime1">
              <a:rPr lang="en-US" smtClean="0"/>
              <a:pPr/>
              <a:t>9/28/2016</a:t>
            </a:fld>
            <a:endParaRPr lang="en-US"/>
          </a:p>
        </p:txBody>
      </p:sp>
      <p:sp>
        <p:nvSpPr>
          <p:cNvPr id="9" name="Footer Placeholder 8"/>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13</a:t>
            </a:fld>
            <a:endParaRPr lang="en-US"/>
          </a:p>
        </p:txBody>
      </p:sp>
      <p:sp>
        <p:nvSpPr>
          <p:cNvPr id="11" name="Header Placeholder 10"/>
          <p:cNvSpPr>
            <a:spLocks noGrp="1"/>
          </p:cNvSpPr>
          <p:nvPr>
            <p:ph type="hdr" sz="quarter" idx="13"/>
          </p:nvPr>
        </p:nvSpPr>
        <p:spPr/>
        <p:txBody>
          <a:bodyPr/>
          <a:lstStyle/>
          <a:p>
            <a:r>
              <a:rPr lang="en-US"/>
              <a:t>Tech Ready 15</a:t>
            </a:r>
          </a:p>
        </p:txBody>
      </p:sp>
    </p:spTree>
    <p:extLst>
      <p:ext uri="{BB962C8B-B14F-4D97-AF65-F5344CB8AC3E}">
        <p14:creationId xmlns:p14="http://schemas.microsoft.com/office/powerpoint/2010/main" val="3152739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9/28/2016</a:t>
            </a:fld>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3353309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9/28/2016 4:01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2835967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9/28/2016</a:t>
            </a:fld>
            <a:endParaRPr lang="en-US"/>
          </a:p>
        </p:txBody>
      </p:sp>
      <p:sp>
        <p:nvSpPr>
          <p:cNvPr id="6" name="Footer Placeholder 5"/>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a:t>
            </a:fld>
            <a:endParaRPr lang="en-US"/>
          </a:p>
        </p:txBody>
      </p:sp>
      <p:sp>
        <p:nvSpPr>
          <p:cNvPr id="8" name="Header Placeholder 7"/>
          <p:cNvSpPr>
            <a:spLocks noGrp="1"/>
          </p:cNvSpPr>
          <p:nvPr>
            <p:ph type="hdr" sz="quarter" idx="13"/>
          </p:nvPr>
        </p:nvSpPr>
        <p:spPr/>
        <p:txBody>
          <a:bodyPr/>
          <a:lstStyle/>
          <a:p>
            <a:r>
              <a:rPr lang="en-US"/>
              <a:t>Tech Ready 15</a:t>
            </a:r>
          </a:p>
        </p:txBody>
      </p:sp>
    </p:spTree>
    <p:extLst>
      <p:ext uri="{BB962C8B-B14F-4D97-AF65-F5344CB8AC3E}">
        <p14:creationId xmlns:p14="http://schemas.microsoft.com/office/powerpoint/2010/main" val="27308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9/28/2016 4:01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303560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A082-1FA3-4F27-92DD-F4F648D553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0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9/28/2016 4:01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322980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F2174-4BAB-4A4F-B3B3-1F612C76DB80}"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05922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9/28/2016 4:01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4165105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9/28/2016 4:01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115554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9/28/2016 4:01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3936116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216 G:59 B:1</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a:gradFill>
                      <a:gsLst>
                        <a:gs pos="37168">
                          <a:srgbClr val="292929"/>
                        </a:gs>
                        <a:gs pos="72000">
                          <a:srgbClr val="292929"/>
                        </a:gs>
                      </a:gsLst>
                      <a:lin ang="5400000" scaled="0"/>
                    </a:gradFill>
                    <a:ea typeface="Segoe UI" pitchFamily="34" charset="0"/>
                    <a:cs typeface="Segoe UI" pitchFamily="34" charset="0"/>
                  </a:rPr>
                  <a:t>R:</a:t>
                </a:r>
                <a:r>
                  <a:rPr lang="en-US" sz="500" baseline="0">
                    <a:gradFill>
                      <a:gsLst>
                        <a:gs pos="37168">
                          <a:srgbClr val="292929"/>
                        </a:gs>
                        <a:gs pos="72000">
                          <a:srgbClr val="292929"/>
                        </a:gs>
                      </a:gsLst>
                      <a:lin ang="5400000" scaled="0"/>
                    </a:gradFill>
                    <a:ea typeface="Segoe UI" pitchFamily="34" charset="0"/>
                    <a:cs typeface="Segoe UI" pitchFamily="34" charset="0"/>
                  </a:rPr>
                  <a:t>210 G:210 B:210</a:t>
                </a:r>
                <a:endParaRPr lang="en-US" sz="50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168 G:0 B:0</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R:16</a:t>
              </a:r>
              <a:r>
                <a:rPr lang="en-US" sz="500" baseline="0">
                  <a:gradFill>
                    <a:gsLst>
                      <a:gs pos="2092">
                        <a:srgbClr val="F8F8F8"/>
                      </a:gs>
                      <a:gs pos="10042">
                        <a:srgbClr val="F8F8F8"/>
                      </a:gs>
                    </a:gsLst>
                    <a:lin ang="5400000" scaled="0"/>
                  </a:gradFill>
                  <a:ea typeface="Segoe UI" pitchFamily="34" charset="0"/>
                  <a:cs typeface="Segoe UI" pitchFamily="34" charset="0"/>
                </a:rPr>
                <a:t> G:124 B:16</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257" r:id="rId17"/>
    <p:sldLayoutId id="2147484258" r:id="rId18"/>
    <p:sldLayoutId id="2147484260" r:id="rId19"/>
    <p:sldLayoutId id="2147484299" r:id="rId20"/>
    <p:sldLayoutId id="21474842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a:t>Second level</a:t>
            </a:r>
          </a:p>
          <a:p>
            <a:pPr lvl="2"/>
            <a:r>
              <a:rPr lang="en-US"/>
              <a:t>Third level</a:t>
            </a:r>
          </a:p>
          <a:p>
            <a:pPr lvl="3"/>
            <a:r>
              <a:rPr lang="en-US"/>
              <a:t>Fourth level</a:t>
            </a:r>
          </a:p>
          <a:p>
            <a:pPr lvl="4"/>
            <a:r>
              <a:rPr lang="en-US"/>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216 G:59 B:1</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168 G:0 B:0</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216 G:59 B:1</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a:gradFill>
                      <a:gsLst>
                        <a:gs pos="37168">
                          <a:srgbClr val="292929"/>
                        </a:gs>
                        <a:gs pos="72000">
                          <a:srgbClr val="292929"/>
                        </a:gs>
                      </a:gsLst>
                      <a:lin ang="5400000" scaled="0"/>
                    </a:gradFill>
                    <a:ea typeface="Segoe UI" pitchFamily="34" charset="0"/>
                    <a:cs typeface="Segoe UI" pitchFamily="34" charset="0"/>
                  </a:rPr>
                  <a:t>R:</a:t>
                </a:r>
                <a:r>
                  <a:rPr lang="en-US" sz="500" baseline="0">
                    <a:gradFill>
                      <a:gsLst>
                        <a:gs pos="37168">
                          <a:srgbClr val="292929"/>
                        </a:gs>
                        <a:gs pos="72000">
                          <a:srgbClr val="292929"/>
                        </a:gs>
                      </a:gsLst>
                      <a:lin ang="5400000" scaled="0"/>
                    </a:gradFill>
                    <a:ea typeface="Segoe UI" pitchFamily="34" charset="0"/>
                    <a:cs typeface="Segoe UI" pitchFamily="34" charset="0"/>
                  </a:rPr>
                  <a:t>210 G:210 B:210</a:t>
                </a:r>
                <a:endParaRPr lang="en-US" sz="50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168 G:0 B:0</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R:16</a:t>
              </a:r>
              <a:r>
                <a:rPr lang="en-US" sz="500" baseline="0">
                  <a:gradFill>
                    <a:gsLst>
                      <a:gs pos="2092">
                        <a:srgbClr val="F8F8F8"/>
                      </a:gs>
                      <a:gs pos="10042">
                        <a:srgbClr val="F8F8F8"/>
                      </a:gs>
                    </a:gsLst>
                    <a:lin ang="5400000" scaled="0"/>
                  </a:gradFill>
                  <a:ea typeface="Segoe UI" pitchFamily="34" charset="0"/>
                  <a:cs typeface="Segoe UI" pitchFamily="34" charset="0"/>
                </a:rPr>
                <a:t> G:124 B:16</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hyperlink" Target="https://myignite.microsoft.com/sessions/2631" TargetMode="External"/><Relationship Id="rId3" Type="http://schemas.openxmlformats.org/officeDocument/2006/relationships/hyperlink" Target="https://msdn.microsoft.com/en-us/skype/websdk/skypewebsdk" TargetMode="External"/><Relationship Id="rId7" Type="http://schemas.openxmlformats.org/officeDocument/2006/relationships/hyperlink" Target="https://channel9.msdn.com/Events/Build/2016/B848"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channel9.msdn.com/Events/Ignite/2015/BRK4100" TargetMode="External"/><Relationship Id="rId5" Type="http://schemas.openxmlformats.org/officeDocument/2006/relationships/hyperlink" Target="http://developer.skype.com/" TargetMode="External"/><Relationship Id="rId10" Type="http://schemas.openxmlformats.org/officeDocument/2006/relationships/hyperlink" Target="https://myignite.microsoft.com/sessions/2630" TargetMode="External"/><Relationship Id="rId4" Type="http://schemas.openxmlformats.org/officeDocument/2006/relationships/hyperlink" Target="https://msdn.microsoft.com/en-us/skype/appsdk/skypeappsdk" TargetMode="External"/><Relationship Id="rId9" Type="http://schemas.openxmlformats.org/officeDocument/2006/relationships/hyperlink" Target="https://myignite.microsoft.com/sessions/2629"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fasttrack.microsoft.com/" TargetMode="Externa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techcommunity.microsoft.com/" TargetMode="Externa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hyperlink" Target="https://aka.ms/ignite.mobileap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1698965"/>
            <a:ext cx="12161773" cy="1828786"/>
          </a:xfrm>
        </p:spPr>
        <p:txBody>
          <a:bodyPr/>
          <a:lstStyle/>
          <a:p>
            <a:pPr>
              <a:lnSpc>
                <a:spcPct val="100000"/>
              </a:lnSpc>
            </a:pPr>
            <a:r>
              <a:rPr lang="EN-US" sz="3600" dirty="0">
                <a:solidFill>
                  <a:schemeClr val="tx1"/>
                </a:solidFill>
              </a:rPr>
              <a:t>Dive deep on Skype Web SDK &amp; Skype for Business App SDK -  Build apps across Web, IOS &amp; Android </a:t>
            </a:r>
            <a:endParaRPr lang="EN-US" sz="3200" dirty="0">
              <a:solidFill>
                <a:schemeClr val="tx1"/>
              </a:solidFill>
            </a:endParaRPr>
          </a:p>
        </p:txBody>
      </p:sp>
      <p:sp>
        <p:nvSpPr>
          <p:cNvPr id="5" name="Text Placeholder 4"/>
          <p:cNvSpPr>
            <a:spLocks noGrp="1"/>
          </p:cNvSpPr>
          <p:nvPr>
            <p:ph type="body" sz="quarter" idx="12"/>
          </p:nvPr>
        </p:nvSpPr>
        <p:spPr>
          <a:xfrm>
            <a:off x="350902" y="3802071"/>
            <a:ext cx="11412957" cy="1074729"/>
          </a:xfrm>
        </p:spPr>
        <p:txBody>
          <a:bodyPr/>
          <a:lstStyle/>
          <a:p>
            <a:pPr>
              <a:lnSpc>
                <a:spcPct val="100000"/>
              </a:lnSpc>
            </a:pPr>
            <a:r>
              <a:rPr lang="en-US" sz="2000" b="1" dirty="0"/>
              <a:t>Srividhya Chandrasekaran		Amit Sehgal				Sidharth Vijayachandran </a:t>
            </a:r>
          </a:p>
          <a:p>
            <a:pPr>
              <a:lnSpc>
                <a:spcPct val="100000"/>
              </a:lnSpc>
            </a:pPr>
            <a:r>
              <a:rPr lang="en-US" sz="2000" b="1" dirty="0"/>
              <a:t>Senior Program Manager		Principal Engineering Manager		Senior Software Engineer	</a:t>
            </a:r>
          </a:p>
        </p:txBody>
      </p:sp>
      <p:sp>
        <p:nvSpPr>
          <p:cNvPr id="2" name="TextBox 1"/>
          <p:cNvSpPr txBox="1"/>
          <p:nvPr/>
        </p:nvSpPr>
        <p:spPr>
          <a:xfrm>
            <a:off x="9855200" y="296863"/>
            <a:ext cx="2306638"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a:gradFill>
                  <a:gsLst>
                    <a:gs pos="2917">
                      <a:schemeClr val="tx1"/>
                    </a:gs>
                    <a:gs pos="30000">
                      <a:schemeClr val="tx1"/>
                    </a:gs>
                  </a:gsLst>
                  <a:lin ang="5400000" scaled="0"/>
                </a:gradFill>
              </a:rPr>
              <a:t>BRK4012</a:t>
            </a:r>
          </a:p>
        </p:txBody>
      </p:sp>
    </p:spTree>
    <p:extLst>
      <p:ext uri="{BB962C8B-B14F-4D97-AF65-F5344CB8AC3E}">
        <p14:creationId xmlns:p14="http://schemas.microsoft.com/office/powerpoint/2010/main" val="276075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schemeClr>
                </a:solidFill>
              </a:rPr>
              <a:t>Guest meeting join</a:t>
            </a:r>
            <a:endParaRPr lang="en-US" dirty="0"/>
          </a:p>
        </p:txBody>
      </p:sp>
      <p:sp>
        <p:nvSpPr>
          <p:cNvPr id="4" name="Rectangle: Rounded Corners 3"/>
          <p:cNvSpPr/>
          <p:nvPr/>
        </p:nvSpPr>
        <p:spPr bwMode="auto">
          <a:xfrm>
            <a:off x="6896706" y="1480457"/>
            <a:ext cx="5170715" cy="4996543"/>
          </a:xfrm>
          <a:prstGeom prst="round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400" dirty="0">
                <a:solidFill>
                  <a:schemeClr val="tx1">
                    <a:lumMod val="50000"/>
                  </a:schemeClr>
                </a:solidFill>
              </a:rPr>
              <a:t>Business Services</a:t>
            </a:r>
            <a:endParaRPr lang="en-US" sz="2000" dirty="0">
              <a:solidFill>
                <a:schemeClr val="tx1">
                  <a:lumMod val="50000"/>
                </a:schemeClr>
              </a:solidFill>
            </a:endParaRPr>
          </a:p>
        </p:txBody>
      </p:sp>
      <p:sp>
        <p:nvSpPr>
          <p:cNvPr id="5" name="Rectangle: Rounded Corners 4"/>
          <p:cNvSpPr/>
          <p:nvPr/>
        </p:nvSpPr>
        <p:spPr bwMode="auto">
          <a:xfrm>
            <a:off x="389871" y="1480456"/>
            <a:ext cx="4898572" cy="4996543"/>
          </a:xfrm>
          <a:prstGeom prst="round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400" dirty="0">
                <a:solidFill>
                  <a:schemeClr val="tx1">
                    <a:lumMod val="50000"/>
                  </a:schemeClr>
                </a:solidFill>
              </a:rPr>
              <a:t>Client Mobile/Tablet Application</a:t>
            </a:r>
            <a:endParaRPr lang="en-US" sz="2000" dirty="0">
              <a:solidFill>
                <a:schemeClr val="tx1">
                  <a:lumMod val="50000"/>
                </a:schemeClr>
              </a:solidFill>
            </a:endParaRPr>
          </a:p>
        </p:txBody>
      </p:sp>
      <p:sp>
        <p:nvSpPr>
          <p:cNvPr id="6" name="Rectangle: Rounded Corners 5"/>
          <p:cNvSpPr/>
          <p:nvPr/>
        </p:nvSpPr>
        <p:spPr bwMode="auto">
          <a:xfrm>
            <a:off x="7832877" y="4808762"/>
            <a:ext cx="3298372" cy="1426029"/>
          </a:xfrm>
          <a:prstGeom prst="roundRect">
            <a:avLst/>
          </a:prstGeom>
          <a:solidFill>
            <a:schemeClr val="tx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Skype for Business Services</a:t>
            </a:r>
          </a:p>
        </p:txBody>
      </p:sp>
      <p:sp>
        <p:nvSpPr>
          <p:cNvPr id="7" name="Rectangle: Rounded Corners 6"/>
          <p:cNvSpPr/>
          <p:nvPr/>
        </p:nvSpPr>
        <p:spPr bwMode="auto">
          <a:xfrm>
            <a:off x="1189971" y="4814206"/>
            <a:ext cx="3298372" cy="1426029"/>
          </a:xfrm>
          <a:prstGeom prst="roundRect">
            <a:avLst/>
          </a:prstGeom>
          <a:solidFill>
            <a:schemeClr val="tx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Skype for Business Application SDK</a:t>
            </a:r>
          </a:p>
        </p:txBody>
      </p:sp>
      <p:sp>
        <p:nvSpPr>
          <p:cNvPr id="8" name="Rectangle: Rounded Corners 7"/>
          <p:cNvSpPr/>
          <p:nvPr/>
        </p:nvSpPr>
        <p:spPr bwMode="auto">
          <a:xfrm>
            <a:off x="7832877" y="2334985"/>
            <a:ext cx="3298372" cy="1426029"/>
          </a:xfrm>
          <a:prstGeom prst="round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a:gradFill>
                  <a:gsLst>
                    <a:gs pos="5439">
                      <a:srgbClr val="F8F8F8"/>
                    </a:gs>
                    <a:gs pos="10000">
                      <a:srgbClr val="F8F8F8"/>
                    </a:gs>
                  </a:gsLst>
                  <a:lin ang="5400000" scaled="0"/>
                </a:gradFill>
              </a:rPr>
              <a:t>Woodgrove</a:t>
            </a:r>
            <a:r>
              <a:rPr lang="en-US" sz="2000" dirty="0">
                <a:gradFill>
                  <a:gsLst>
                    <a:gs pos="5439">
                      <a:srgbClr val="F8F8F8"/>
                    </a:gs>
                    <a:gs pos="10000">
                      <a:srgbClr val="F8F8F8"/>
                    </a:gs>
                  </a:gsLst>
                  <a:lin ang="5400000" scaled="0"/>
                </a:gradFill>
              </a:rPr>
              <a:t> bank Business-specific services</a:t>
            </a:r>
          </a:p>
        </p:txBody>
      </p:sp>
      <p:sp>
        <p:nvSpPr>
          <p:cNvPr id="9" name="Rectangle: Rounded Corners 8"/>
          <p:cNvSpPr/>
          <p:nvPr/>
        </p:nvSpPr>
        <p:spPr bwMode="auto">
          <a:xfrm>
            <a:off x="1189971" y="2334984"/>
            <a:ext cx="3298372" cy="1426029"/>
          </a:xfrm>
          <a:prstGeom prst="round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a:gradFill>
                  <a:gsLst>
                    <a:gs pos="5439">
                      <a:srgbClr val="F8F8F8"/>
                    </a:gs>
                    <a:gs pos="10000">
                      <a:srgbClr val="F8F8F8"/>
                    </a:gs>
                  </a:gsLst>
                  <a:lin ang="5400000" scaled="0"/>
                </a:gradFill>
              </a:rPr>
              <a:t>Woodgrove</a:t>
            </a:r>
            <a:r>
              <a:rPr lang="en-US" sz="2000" dirty="0">
                <a:gradFill>
                  <a:gsLst>
                    <a:gs pos="5439">
                      <a:srgbClr val="F8F8F8"/>
                    </a:gs>
                    <a:gs pos="10000">
                      <a:srgbClr val="F8F8F8"/>
                    </a:gs>
                  </a:gsLst>
                  <a:lin ang="5400000" scaled="0"/>
                </a:gradFill>
              </a:rPr>
              <a:t> bank Client Business logic</a:t>
            </a:r>
          </a:p>
        </p:txBody>
      </p:sp>
      <p:cxnSp>
        <p:nvCxnSpPr>
          <p:cNvPr id="11" name="Straight Arrow Connector 10"/>
          <p:cNvCxnSpPr>
            <a:cxnSpLocks/>
          </p:cNvCxnSpPr>
          <p:nvPr/>
        </p:nvCxnSpPr>
        <p:spPr>
          <a:xfrm>
            <a:off x="4488343" y="2797223"/>
            <a:ext cx="3344534" cy="0"/>
          </a:xfrm>
          <a:prstGeom prst="straightConnector1">
            <a:avLst/>
          </a:prstGeom>
          <a:ln w="44450">
            <a:solidFill>
              <a:schemeClr val="tx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08543" y="2246408"/>
            <a:ext cx="102175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Auth</a:t>
            </a:r>
          </a:p>
        </p:txBody>
      </p:sp>
      <p:cxnSp>
        <p:nvCxnSpPr>
          <p:cNvPr id="16" name="Straight Arrow Connector 15"/>
          <p:cNvCxnSpPr>
            <a:endCxn id="6" idx="0"/>
          </p:cNvCxnSpPr>
          <p:nvPr/>
        </p:nvCxnSpPr>
        <p:spPr>
          <a:xfrm>
            <a:off x="9482063" y="3761013"/>
            <a:ext cx="0" cy="1047749"/>
          </a:xfrm>
          <a:prstGeom prst="straightConnector1">
            <a:avLst/>
          </a:prstGeom>
          <a:ln w="3810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488343" y="3320716"/>
            <a:ext cx="3344534" cy="0"/>
          </a:xfrm>
          <a:prstGeom prst="straightConnector1">
            <a:avLst/>
          </a:prstGeom>
          <a:ln w="44450">
            <a:solidFill>
              <a:schemeClr val="tx1">
                <a:lumMod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68894" y="3247680"/>
            <a:ext cx="1501052" cy="1037207"/>
          </a:xfrm>
          <a:prstGeom prst="rect">
            <a:avLst/>
          </a:prstGeom>
          <a:noFill/>
          <a:ln>
            <a:noFill/>
          </a:ln>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Meeting</a:t>
            </a:r>
          </a:p>
          <a:p>
            <a:pPr algn="ctr">
              <a:lnSpc>
                <a:spcPct val="90000"/>
              </a:lnSpc>
              <a:spcAft>
                <a:spcPts val="600"/>
              </a:spcAft>
            </a:pPr>
            <a:r>
              <a:rPr lang="en-US" sz="2400" dirty="0">
                <a:gradFill>
                  <a:gsLst>
                    <a:gs pos="2917">
                      <a:schemeClr val="tx1"/>
                    </a:gs>
                    <a:gs pos="30000">
                      <a:schemeClr val="tx1"/>
                    </a:gs>
                  </a:gsLst>
                  <a:lin ang="5400000" scaled="0"/>
                </a:gradFill>
              </a:rPr>
              <a:t>URL</a:t>
            </a:r>
          </a:p>
        </p:txBody>
      </p:sp>
      <p:cxnSp>
        <p:nvCxnSpPr>
          <p:cNvPr id="22" name="Straight Arrow Connector 21"/>
          <p:cNvCxnSpPr/>
          <p:nvPr/>
        </p:nvCxnSpPr>
        <p:spPr>
          <a:xfrm>
            <a:off x="1828800" y="3761013"/>
            <a:ext cx="0" cy="1047749"/>
          </a:xfrm>
          <a:prstGeom prst="straightConnector1">
            <a:avLst/>
          </a:prstGeom>
          <a:ln w="44450">
            <a:solidFill>
              <a:schemeClr val="tx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4363" y="3766283"/>
            <a:ext cx="1446550" cy="926407"/>
          </a:xfrm>
          <a:prstGeom prst="rect">
            <a:avLst/>
          </a:prstGeom>
          <a:noFill/>
          <a:ln>
            <a:noFill/>
          </a:ln>
        </p:spPr>
        <p:txBody>
          <a:bodyPr wrap="none" lIns="182880" tIns="146304" rIns="182880" bIns="146304" rtlCol="0">
            <a:spAutoFit/>
          </a:bodyPr>
          <a:lstStyle/>
          <a:p>
            <a:pPr>
              <a:lnSpc>
                <a:spcPct val="90000"/>
              </a:lnSpc>
              <a:spcAft>
                <a:spcPts val="600"/>
              </a:spcAft>
            </a:pPr>
            <a:r>
              <a:rPr lang="en-US" sz="2000" dirty="0" err="1">
                <a:solidFill>
                  <a:schemeClr val="tx1">
                    <a:lumMod val="50000"/>
                  </a:schemeClr>
                </a:solidFill>
              </a:rPr>
              <a:t>Init</a:t>
            </a:r>
            <a:r>
              <a:rPr lang="en-US" sz="2000" dirty="0">
                <a:solidFill>
                  <a:schemeClr val="tx1">
                    <a:lumMod val="50000"/>
                  </a:schemeClr>
                </a:solidFill>
              </a:rPr>
              <a:t> &amp; </a:t>
            </a:r>
          </a:p>
          <a:p>
            <a:pPr>
              <a:lnSpc>
                <a:spcPct val="90000"/>
              </a:lnSpc>
              <a:spcAft>
                <a:spcPts val="600"/>
              </a:spcAft>
            </a:pPr>
            <a:r>
              <a:rPr lang="en-US" sz="2000" dirty="0">
                <a:solidFill>
                  <a:schemeClr val="tx1">
                    <a:lumMod val="50000"/>
                  </a:schemeClr>
                </a:solidFill>
              </a:rPr>
              <a:t>Seed URL</a:t>
            </a:r>
          </a:p>
        </p:txBody>
      </p:sp>
      <p:cxnSp>
        <p:nvCxnSpPr>
          <p:cNvPr id="26" name="Straight Arrow Connector 25"/>
          <p:cNvCxnSpPr/>
          <p:nvPr/>
        </p:nvCxnSpPr>
        <p:spPr>
          <a:xfrm flipV="1">
            <a:off x="2995863" y="3761013"/>
            <a:ext cx="0" cy="1047749"/>
          </a:xfrm>
          <a:prstGeom prst="straightConnector1">
            <a:avLst/>
          </a:prstGeom>
          <a:ln w="44450">
            <a:solidFill>
              <a:schemeClr val="tx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058963" y="3672655"/>
            <a:ext cx="1983813" cy="1280351"/>
          </a:xfrm>
          <a:prstGeom prst="rect">
            <a:avLst/>
          </a:prstGeom>
          <a:noFill/>
          <a:ln>
            <a:noFill/>
          </a:ln>
        </p:spPr>
        <p:txBody>
          <a:bodyPr wrap="none" lIns="182880" tIns="146304" rIns="182880" bIns="146304" rtlCol="0">
            <a:spAutoFit/>
          </a:bodyPr>
          <a:lstStyle/>
          <a:p>
            <a:pPr>
              <a:lnSpc>
                <a:spcPct val="90000"/>
              </a:lnSpc>
              <a:spcAft>
                <a:spcPts val="600"/>
              </a:spcAft>
            </a:pPr>
            <a:r>
              <a:rPr lang="en-US" sz="2000" dirty="0">
                <a:solidFill>
                  <a:schemeClr val="tx1">
                    <a:lumMod val="50000"/>
                  </a:schemeClr>
                </a:solidFill>
              </a:rPr>
              <a:t>Conversation, </a:t>
            </a:r>
          </a:p>
          <a:p>
            <a:pPr>
              <a:lnSpc>
                <a:spcPct val="90000"/>
              </a:lnSpc>
              <a:spcAft>
                <a:spcPts val="600"/>
              </a:spcAft>
            </a:pPr>
            <a:r>
              <a:rPr lang="en-US" sz="2000" dirty="0">
                <a:solidFill>
                  <a:schemeClr val="tx1">
                    <a:lumMod val="50000"/>
                  </a:schemeClr>
                </a:solidFill>
              </a:rPr>
              <a:t>Audio, Video </a:t>
            </a:r>
          </a:p>
          <a:p>
            <a:pPr>
              <a:lnSpc>
                <a:spcPct val="90000"/>
              </a:lnSpc>
              <a:spcAft>
                <a:spcPts val="600"/>
              </a:spcAft>
            </a:pPr>
            <a:r>
              <a:rPr lang="en-US" sz="2000" dirty="0">
                <a:solidFill>
                  <a:schemeClr val="tx1">
                    <a:lumMod val="50000"/>
                  </a:schemeClr>
                </a:solidFill>
              </a:rPr>
              <a:t>Chat Services </a:t>
            </a:r>
          </a:p>
        </p:txBody>
      </p:sp>
    </p:spTree>
    <p:extLst>
      <p:ext uri="{BB962C8B-B14F-4D97-AF65-F5344CB8AC3E}">
        <p14:creationId xmlns:p14="http://schemas.microsoft.com/office/powerpoint/2010/main" val="854429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3"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96" dirty="0">
                <a:solidFill>
                  <a:schemeClr val="tx2">
                    <a:lumMod val="60000"/>
                    <a:lumOff val="40000"/>
                  </a:schemeClr>
                </a:solidFill>
              </a:rPr>
              <a:t>Object Model Overview</a:t>
            </a:r>
          </a:p>
        </p:txBody>
      </p:sp>
      <p:graphicFrame>
        <p:nvGraphicFramePr>
          <p:cNvPr id="5" name="Diagram 4"/>
          <p:cNvGraphicFramePr/>
          <p:nvPr>
            <p:extLst>
              <p:ext uri="{D42A27DB-BD31-4B8C-83A1-F6EECF244321}">
                <p14:modId xmlns:p14="http://schemas.microsoft.com/office/powerpoint/2010/main" val="1451616354"/>
              </p:ext>
            </p:extLst>
          </p:nvPr>
        </p:nvGraphicFramePr>
        <p:xfrm>
          <a:off x="274640" y="1485603"/>
          <a:ext cx="3586160" cy="4858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1408926728"/>
              </p:ext>
            </p:extLst>
          </p:nvPr>
        </p:nvGraphicFramePr>
        <p:xfrm>
          <a:off x="5249334" y="1485603"/>
          <a:ext cx="6829777" cy="47753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Arrow: Right 3"/>
          <p:cNvSpPr/>
          <p:nvPr/>
        </p:nvSpPr>
        <p:spPr bwMode="auto">
          <a:xfrm>
            <a:off x="3860800" y="2167466"/>
            <a:ext cx="1704622" cy="114017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5439">
                      <a:srgbClr val="F8F8F8"/>
                    </a:gs>
                    <a:gs pos="10000">
                      <a:srgbClr val="F8F8F8"/>
                    </a:gs>
                  </a:gsLst>
                  <a:lin ang="5400000" scaled="0"/>
                </a:gradFill>
              </a:rPr>
              <a:t>Join Conf</a:t>
            </a:r>
          </a:p>
        </p:txBody>
      </p:sp>
    </p:spTree>
    <p:extLst>
      <p:ext uri="{BB962C8B-B14F-4D97-AF65-F5344CB8AC3E}">
        <p14:creationId xmlns:p14="http://schemas.microsoft.com/office/powerpoint/2010/main" val="1552597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181" y="1759911"/>
            <a:ext cx="11887200" cy="2206758"/>
          </a:xfrm>
        </p:spPr>
        <p:txBody>
          <a:bodyPr/>
          <a:lstStyle/>
          <a:p>
            <a:r>
              <a:rPr lang="en-US" sz="6600" dirty="0">
                <a:solidFill>
                  <a:schemeClr val="tx2">
                    <a:lumMod val="60000"/>
                    <a:lumOff val="40000"/>
                  </a:schemeClr>
                </a:solidFill>
              </a:rPr>
              <a:t>Code Walkthrough</a:t>
            </a:r>
            <a:br>
              <a:rPr lang="en-US" sz="4000" dirty="0">
                <a:solidFill>
                  <a:schemeClr val="tx2">
                    <a:lumMod val="60000"/>
                    <a:lumOff val="40000"/>
                  </a:schemeClr>
                </a:solidFill>
              </a:rPr>
            </a:br>
            <a:br>
              <a:rPr lang="en-US" sz="4000" dirty="0">
                <a:solidFill>
                  <a:schemeClr val="tx2">
                    <a:lumMod val="60000"/>
                    <a:lumOff val="40000"/>
                  </a:schemeClr>
                </a:solidFill>
              </a:rPr>
            </a:br>
            <a:r>
              <a:rPr lang="en-US" sz="4000" b="1" dirty="0">
                <a:solidFill>
                  <a:schemeClr val="tx2">
                    <a:lumMod val="60000"/>
                    <a:lumOff val="40000"/>
                  </a:schemeClr>
                </a:solidFill>
              </a:rPr>
              <a:t>Developing using Skype for Business App SDK</a:t>
            </a:r>
            <a:endParaRPr lang="en-US" sz="4000" dirty="0"/>
          </a:p>
        </p:txBody>
      </p:sp>
    </p:spTree>
    <p:extLst>
      <p:ext uri="{BB962C8B-B14F-4D97-AF65-F5344CB8AC3E}">
        <p14:creationId xmlns:p14="http://schemas.microsoft.com/office/powerpoint/2010/main" val="21999582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lumMod val="60000"/>
                    <a:lumOff val="40000"/>
                  </a:schemeClr>
                </a:solidFill>
              </a:rPr>
              <a:t>References</a:t>
            </a:r>
          </a:p>
        </p:txBody>
      </p:sp>
      <p:sp>
        <p:nvSpPr>
          <p:cNvPr id="6" name="Text Placeholder 5"/>
          <p:cNvSpPr>
            <a:spLocks noGrp="1"/>
          </p:cNvSpPr>
          <p:nvPr>
            <p:ph type="body" sz="quarter" idx="11"/>
          </p:nvPr>
        </p:nvSpPr>
        <p:spPr>
          <a:xfrm>
            <a:off x="546911" y="1236978"/>
            <a:ext cx="11889564" cy="2200911"/>
          </a:xfrm>
        </p:spPr>
        <p:txBody>
          <a:bodyPr/>
          <a:lstStyle/>
          <a:p>
            <a:r>
              <a:rPr lang="en-US" sz="2000" dirty="0">
                <a:hlinkClick r:id="rId3"/>
              </a:rPr>
              <a:t>https://msdn.microsoft.com/en-us/skype/websdk/skypewebsdk</a:t>
            </a:r>
            <a:r>
              <a:rPr lang="en-US" sz="2000" dirty="0"/>
              <a:t> </a:t>
            </a:r>
          </a:p>
          <a:p>
            <a:r>
              <a:rPr lang="en-US" sz="2000" dirty="0">
                <a:hlinkClick r:id="rId4"/>
              </a:rPr>
              <a:t>https://msdn.microsoft.com/en-us/skype/appsdk/skypeappsdk</a:t>
            </a:r>
            <a:r>
              <a:rPr lang="en-US" sz="2000" dirty="0"/>
              <a:t> </a:t>
            </a:r>
          </a:p>
          <a:p>
            <a:r>
              <a:rPr lang="en-US" sz="2000" dirty="0">
                <a:hlinkClick r:id="rId5"/>
              </a:rPr>
              <a:t>http://developer.skype.com</a:t>
            </a:r>
            <a:r>
              <a:rPr lang="en-US" sz="2000" dirty="0"/>
              <a:t> </a:t>
            </a:r>
          </a:p>
          <a:p>
            <a:endParaRPr lang="en-US" sz="2000" dirty="0"/>
          </a:p>
          <a:p>
            <a:r>
              <a:rPr lang="en-US" sz="2000" dirty="0">
                <a:hlinkClick r:id="rId6"/>
              </a:rPr>
              <a:t>A Technical Deep Dive into Building Web Apps with the Skype Web SDK</a:t>
            </a:r>
            <a:r>
              <a:rPr lang="en-US" sz="2000" dirty="0"/>
              <a:t> (Ignite 2015)</a:t>
            </a:r>
          </a:p>
          <a:p>
            <a:r>
              <a:rPr lang="en-US" sz="2000" dirty="0">
                <a:hlinkClick r:id="rId7"/>
              </a:rPr>
              <a:t>Engage and Win Users with Your Apps Through Intelligent Conversations</a:t>
            </a:r>
            <a:r>
              <a:rPr lang="en-US" sz="2000" dirty="0"/>
              <a:t> (Build 2016)</a:t>
            </a:r>
          </a:p>
        </p:txBody>
      </p:sp>
      <p:sp>
        <p:nvSpPr>
          <p:cNvPr id="4" name="Title 4"/>
          <p:cNvSpPr txBox="1">
            <a:spLocks/>
          </p:cNvSpPr>
          <p:nvPr/>
        </p:nvSpPr>
        <p:spPr>
          <a:xfrm>
            <a:off x="274639" y="3499800"/>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solidFill>
                  <a:schemeClr val="tx2">
                    <a:lumMod val="60000"/>
                    <a:lumOff val="40000"/>
                  </a:schemeClr>
                </a:solidFill>
              </a:rPr>
              <a:t>Relation Sessions</a:t>
            </a:r>
          </a:p>
        </p:txBody>
      </p:sp>
      <p:sp>
        <p:nvSpPr>
          <p:cNvPr id="7" name="Text Placeholder 5"/>
          <p:cNvSpPr>
            <a:spLocks noGrp="1"/>
          </p:cNvSpPr>
          <p:nvPr>
            <p:ph type="body" sz="quarter" idx="4294967295"/>
          </p:nvPr>
        </p:nvSpPr>
        <p:spPr>
          <a:xfrm>
            <a:off x="0" y="4417375"/>
            <a:ext cx="11889564" cy="2031325"/>
          </a:xfrm>
        </p:spPr>
        <p:txBody>
          <a:bodyPr/>
          <a:lstStyle/>
          <a:p>
            <a:pPr lvl="1"/>
            <a:r>
              <a:rPr lang="en-US" sz="2000" dirty="0">
                <a:latin typeface="+mj-lt"/>
              </a:rPr>
              <a:t>Drive real-world success with Skype for Business platform solutions 	</a:t>
            </a:r>
            <a:r>
              <a:rPr lang="en-US" sz="2000" dirty="0">
                <a:latin typeface="+mj-lt"/>
                <a:hlinkClick r:id="rId8"/>
              </a:rPr>
              <a:t>https://myignite.microsoft.com/sessions/2631</a:t>
            </a:r>
            <a:endParaRPr lang="en-US" sz="2000" dirty="0">
              <a:latin typeface="+mj-lt"/>
            </a:endParaRPr>
          </a:p>
          <a:p>
            <a:pPr lvl="1"/>
            <a:r>
              <a:rPr lang="en-US" sz="2000" dirty="0">
                <a:latin typeface="+mj-lt"/>
              </a:rPr>
              <a:t>Dive deep on the new Trusted Application API for Skype for Business Online 	</a:t>
            </a:r>
            <a:r>
              <a:rPr lang="en-US" sz="2000" dirty="0">
                <a:latin typeface="+mj-lt"/>
                <a:hlinkClick r:id="rId9"/>
              </a:rPr>
              <a:t>https://myignite.microsoft.com/sessions/2629</a:t>
            </a:r>
            <a:endParaRPr lang="en-US" sz="2000" dirty="0">
              <a:latin typeface="+mj-lt"/>
            </a:endParaRPr>
          </a:p>
          <a:p>
            <a:pPr lvl="1"/>
            <a:r>
              <a:rPr lang="en-US" sz="2000" dirty="0">
                <a:latin typeface="+mj-lt"/>
              </a:rPr>
              <a:t>Build native cloud apps for Skype for Business: Skype Developer platform overview </a:t>
            </a:r>
          </a:p>
          <a:p>
            <a:pPr lvl="2"/>
            <a:r>
              <a:rPr lang="en-US" dirty="0">
                <a:latin typeface="+mj-lt"/>
                <a:hlinkClick r:id="rId10"/>
              </a:rPr>
              <a:t>https://myignite.microsoft.com/sessions/2630</a:t>
            </a:r>
            <a:r>
              <a:rPr lang="en-US" dirty="0">
                <a:latin typeface="+mj-lt"/>
              </a:rPr>
              <a:t> </a:t>
            </a:r>
            <a:endParaRPr lang="en-US" sz="4000" dirty="0">
              <a:latin typeface="+mj-lt"/>
            </a:endParaRPr>
          </a:p>
        </p:txBody>
      </p:sp>
    </p:spTree>
    <p:extLst>
      <p:ext uri="{BB962C8B-B14F-4D97-AF65-F5344CB8AC3E}">
        <p14:creationId xmlns:p14="http://schemas.microsoft.com/office/powerpoint/2010/main" val="420851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4096685"/>
            <a:ext cx="12436475" cy="1554463"/>
          </a:xfrm>
          <a:prstGeom prst="rect">
            <a:avLst/>
          </a:prstGeom>
          <a:solidFill>
            <a:schemeClr val="accent6"/>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0" tIns="46637" rIns="914400" bIns="46637" numCol="1" rtlCol="0" anchor="ctr" anchorCtr="0" compatLnSpc="1">
            <a:prstTxWarp prst="textNoShape">
              <a:avLst/>
            </a:prstTxWarp>
          </a:bodyPr>
          <a:lstStyle/>
          <a:p>
            <a:pPr defTabSz="932472" fontAlgn="base">
              <a:spcBef>
                <a:spcPct val="0"/>
              </a:spcBef>
              <a:spcAft>
                <a:spcPct val="0"/>
              </a:spcAft>
            </a:pPr>
            <a:r>
              <a:rPr lang="en-US" sz="3200">
                <a:gradFill>
                  <a:gsLst>
                    <a:gs pos="0">
                      <a:srgbClr val="FFFFFF"/>
                    </a:gs>
                    <a:gs pos="100000">
                      <a:srgbClr val="FFFFFF"/>
                    </a:gs>
                  </a:gsLst>
                  <a:lin ang="5400000" scaled="0"/>
                </a:gradFill>
                <a:latin typeface="+mj-lt"/>
              </a:rPr>
              <a:t>If you have questions please proceed to the </a:t>
            </a:r>
            <a:br>
              <a:rPr lang="en-US" sz="3200">
                <a:gradFill>
                  <a:gsLst>
                    <a:gs pos="0">
                      <a:srgbClr val="FFFFFF"/>
                    </a:gs>
                    <a:gs pos="100000">
                      <a:srgbClr val="FFFFFF"/>
                    </a:gs>
                  </a:gsLst>
                  <a:lin ang="5400000" scaled="0"/>
                </a:gradFill>
                <a:latin typeface="+mj-lt"/>
              </a:rPr>
            </a:br>
            <a:r>
              <a:rPr lang="en-US" sz="3200">
                <a:gradFill>
                  <a:gsLst>
                    <a:gs pos="0">
                      <a:srgbClr val="FFFFFF"/>
                    </a:gs>
                    <a:gs pos="100000">
                      <a:srgbClr val="FFFFFF"/>
                    </a:gs>
                  </a:gsLst>
                  <a:lin ang="5400000" scaled="0"/>
                </a:gradFill>
              </a:rPr>
              <a:t>Q&amp;A MICROPHONE </a:t>
            </a:r>
            <a:r>
              <a:rPr lang="en-US" sz="3200">
                <a:gradFill>
                  <a:gsLst>
                    <a:gs pos="0">
                      <a:srgbClr val="FFFFFF"/>
                    </a:gs>
                    <a:gs pos="100000">
                      <a:srgbClr val="FFFFFF"/>
                    </a:gs>
                  </a:gsLst>
                  <a:lin ang="5400000" scaled="0"/>
                </a:gradFill>
                <a:latin typeface="+mj-lt"/>
              </a:rPr>
              <a:t>located in your session room.</a:t>
            </a:r>
          </a:p>
        </p:txBody>
      </p:sp>
      <p:sp>
        <p:nvSpPr>
          <p:cNvPr id="6" name="Oval 5"/>
          <p:cNvSpPr/>
          <p:nvPr/>
        </p:nvSpPr>
        <p:spPr bwMode="auto">
          <a:xfrm>
            <a:off x="274638" y="3824592"/>
            <a:ext cx="2076450" cy="2076450"/>
          </a:xfrm>
          <a:prstGeom prst="ellipse">
            <a:avLst/>
          </a:prstGeom>
          <a:solidFill>
            <a:schemeClr val="tx1"/>
          </a:solidFill>
          <a:ln w="762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11" name="Freeform 5"/>
          <p:cNvSpPr>
            <a:spLocks noEditPoints="1"/>
          </p:cNvSpPr>
          <p:nvPr/>
        </p:nvSpPr>
        <p:spPr bwMode="auto">
          <a:xfrm>
            <a:off x="908051" y="4204005"/>
            <a:ext cx="809625" cy="1317625"/>
          </a:xfrm>
          <a:custGeom>
            <a:avLst/>
            <a:gdLst>
              <a:gd name="T0" fmla="*/ 106 w 213"/>
              <a:gd name="T1" fmla="*/ 224 h 348"/>
              <a:gd name="T2" fmla="*/ 159 w 213"/>
              <a:gd name="T3" fmla="*/ 171 h 348"/>
              <a:gd name="T4" fmla="*/ 159 w 213"/>
              <a:gd name="T5" fmla="*/ 53 h 348"/>
              <a:gd name="T6" fmla="*/ 106 w 213"/>
              <a:gd name="T7" fmla="*/ 0 h 348"/>
              <a:gd name="T8" fmla="*/ 54 w 213"/>
              <a:gd name="T9" fmla="*/ 53 h 348"/>
              <a:gd name="T10" fmla="*/ 54 w 213"/>
              <a:gd name="T11" fmla="*/ 171 h 348"/>
              <a:gd name="T12" fmla="*/ 106 w 213"/>
              <a:gd name="T13" fmla="*/ 224 h 348"/>
              <a:gd name="T14" fmla="*/ 78 w 213"/>
              <a:gd name="T15" fmla="*/ 53 h 348"/>
              <a:gd name="T16" fmla="*/ 106 w 213"/>
              <a:gd name="T17" fmla="*/ 24 h 348"/>
              <a:gd name="T18" fmla="*/ 135 w 213"/>
              <a:gd name="T19" fmla="*/ 53 h 348"/>
              <a:gd name="T20" fmla="*/ 135 w 213"/>
              <a:gd name="T21" fmla="*/ 171 h 348"/>
              <a:gd name="T22" fmla="*/ 106 w 213"/>
              <a:gd name="T23" fmla="*/ 200 h 348"/>
              <a:gd name="T24" fmla="*/ 78 w 213"/>
              <a:gd name="T25" fmla="*/ 171 h 348"/>
              <a:gd name="T26" fmla="*/ 78 w 213"/>
              <a:gd name="T27" fmla="*/ 53 h 348"/>
              <a:gd name="T28" fmla="*/ 213 w 213"/>
              <a:gd name="T29" fmla="*/ 137 h 348"/>
              <a:gd name="T30" fmla="*/ 213 w 213"/>
              <a:gd name="T31" fmla="*/ 182 h 348"/>
              <a:gd name="T32" fmla="*/ 124 w 213"/>
              <a:gd name="T33" fmla="*/ 277 h 348"/>
              <a:gd name="T34" fmla="*/ 124 w 213"/>
              <a:gd name="T35" fmla="*/ 313 h 348"/>
              <a:gd name="T36" fmla="*/ 177 w 213"/>
              <a:gd name="T37" fmla="*/ 313 h 348"/>
              <a:gd name="T38" fmla="*/ 177 w 213"/>
              <a:gd name="T39" fmla="*/ 348 h 348"/>
              <a:gd name="T40" fmla="*/ 35 w 213"/>
              <a:gd name="T41" fmla="*/ 348 h 348"/>
              <a:gd name="T42" fmla="*/ 35 w 213"/>
              <a:gd name="T43" fmla="*/ 313 h 348"/>
              <a:gd name="T44" fmla="*/ 89 w 213"/>
              <a:gd name="T45" fmla="*/ 313 h 348"/>
              <a:gd name="T46" fmla="*/ 89 w 213"/>
              <a:gd name="T47" fmla="*/ 277 h 348"/>
              <a:gd name="T48" fmla="*/ 0 w 213"/>
              <a:gd name="T49" fmla="*/ 182 h 348"/>
              <a:gd name="T50" fmla="*/ 0 w 213"/>
              <a:gd name="T51" fmla="*/ 137 h 348"/>
              <a:gd name="T52" fmla="*/ 34 w 213"/>
              <a:gd name="T53" fmla="*/ 137 h 348"/>
              <a:gd name="T54" fmla="*/ 34 w 213"/>
              <a:gd name="T55" fmla="*/ 182 h 348"/>
              <a:gd name="T56" fmla="*/ 94 w 213"/>
              <a:gd name="T57" fmla="*/ 242 h 348"/>
              <a:gd name="T58" fmla="*/ 118 w 213"/>
              <a:gd name="T59" fmla="*/ 242 h 348"/>
              <a:gd name="T60" fmla="*/ 178 w 213"/>
              <a:gd name="T61" fmla="*/ 182 h 348"/>
              <a:gd name="T62" fmla="*/ 178 w 213"/>
              <a:gd name="T63" fmla="*/ 137 h 348"/>
              <a:gd name="T64" fmla="*/ 213 w 213"/>
              <a:gd name="T65" fmla="*/ 137 h 348"/>
              <a:gd name="T66" fmla="*/ 103 w 213"/>
              <a:gd name="T67" fmla="*/ 67 h 348"/>
              <a:gd name="T68" fmla="*/ 95 w 213"/>
              <a:gd name="T69" fmla="*/ 75 h 348"/>
              <a:gd name="T70" fmla="*/ 87 w 213"/>
              <a:gd name="T71" fmla="*/ 67 h 348"/>
              <a:gd name="T72" fmla="*/ 95 w 213"/>
              <a:gd name="T73" fmla="*/ 59 h 348"/>
              <a:gd name="T74" fmla="*/ 103 w 213"/>
              <a:gd name="T75" fmla="*/ 67 h 348"/>
              <a:gd name="T76" fmla="*/ 103 w 213"/>
              <a:gd name="T77" fmla="*/ 90 h 348"/>
              <a:gd name="T78" fmla="*/ 95 w 213"/>
              <a:gd name="T79" fmla="*/ 98 h 348"/>
              <a:gd name="T80" fmla="*/ 87 w 213"/>
              <a:gd name="T81" fmla="*/ 90 h 348"/>
              <a:gd name="T82" fmla="*/ 95 w 213"/>
              <a:gd name="T83" fmla="*/ 82 h 348"/>
              <a:gd name="T84" fmla="*/ 103 w 213"/>
              <a:gd name="T85" fmla="*/ 90 h 348"/>
              <a:gd name="T86" fmla="*/ 126 w 213"/>
              <a:gd name="T87" fmla="*/ 67 h 348"/>
              <a:gd name="T88" fmla="*/ 118 w 213"/>
              <a:gd name="T89" fmla="*/ 75 h 348"/>
              <a:gd name="T90" fmla="*/ 110 w 213"/>
              <a:gd name="T91" fmla="*/ 67 h 348"/>
              <a:gd name="T92" fmla="*/ 118 w 213"/>
              <a:gd name="T93" fmla="*/ 59 h 348"/>
              <a:gd name="T94" fmla="*/ 126 w 213"/>
              <a:gd name="T95" fmla="*/ 67 h 348"/>
              <a:gd name="T96" fmla="*/ 126 w 213"/>
              <a:gd name="T97" fmla="*/ 90 h 348"/>
              <a:gd name="T98" fmla="*/ 118 w 213"/>
              <a:gd name="T99" fmla="*/ 98 h 348"/>
              <a:gd name="T100" fmla="*/ 110 w 213"/>
              <a:gd name="T101" fmla="*/ 90 h 348"/>
              <a:gd name="T102" fmla="*/ 118 w 213"/>
              <a:gd name="T103" fmla="*/ 82 h 348"/>
              <a:gd name="T104" fmla="*/ 126 w 213"/>
              <a:gd name="T105" fmla="*/ 90 h 348"/>
              <a:gd name="T106" fmla="*/ 103 w 213"/>
              <a:gd name="T107" fmla="*/ 112 h 348"/>
              <a:gd name="T108" fmla="*/ 95 w 213"/>
              <a:gd name="T109" fmla="*/ 120 h 348"/>
              <a:gd name="T110" fmla="*/ 87 w 213"/>
              <a:gd name="T111" fmla="*/ 112 h 348"/>
              <a:gd name="T112" fmla="*/ 95 w 213"/>
              <a:gd name="T113" fmla="*/ 104 h 348"/>
              <a:gd name="T114" fmla="*/ 103 w 213"/>
              <a:gd name="T115"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3" h="348">
                <a:moveTo>
                  <a:pt x="106" y="224"/>
                </a:moveTo>
                <a:cubicBezTo>
                  <a:pt x="135" y="224"/>
                  <a:pt x="159" y="200"/>
                  <a:pt x="159" y="171"/>
                </a:cubicBezTo>
                <a:cubicBezTo>
                  <a:pt x="159" y="152"/>
                  <a:pt x="159" y="75"/>
                  <a:pt x="159" y="53"/>
                </a:cubicBezTo>
                <a:cubicBezTo>
                  <a:pt x="159" y="23"/>
                  <a:pt x="135" y="0"/>
                  <a:pt x="106" y="0"/>
                </a:cubicBezTo>
                <a:cubicBezTo>
                  <a:pt x="77" y="0"/>
                  <a:pt x="54" y="23"/>
                  <a:pt x="54" y="53"/>
                </a:cubicBezTo>
                <a:cubicBezTo>
                  <a:pt x="54" y="69"/>
                  <a:pt x="54" y="154"/>
                  <a:pt x="54" y="171"/>
                </a:cubicBezTo>
                <a:cubicBezTo>
                  <a:pt x="54" y="200"/>
                  <a:pt x="77" y="224"/>
                  <a:pt x="106" y="224"/>
                </a:cubicBezTo>
                <a:close/>
                <a:moveTo>
                  <a:pt x="78" y="53"/>
                </a:moveTo>
                <a:cubicBezTo>
                  <a:pt x="78" y="37"/>
                  <a:pt x="90" y="24"/>
                  <a:pt x="106" y="24"/>
                </a:cubicBezTo>
                <a:cubicBezTo>
                  <a:pt x="122" y="24"/>
                  <a:pt x="135" y="37"/>
                  <a:pt x="135" y="53"/>
                </a:cubicBezTo>
                <a:cubicBezTo>
                  <a:pt x="135" y="171"/>
                  <a:pt x="135" y="171"/>
                  <a:pt x="135" y="171"/>
                </a:cubicBezTo>
                <a:cubicBezTo>
                  <a:pt x="135" y="187"/>
                  <a:pt x="122" y="200"/>
                  <a:pt x="106" y="200"/>
                </a:cubicBezTo>
                <a:cubicBezTo>
                  <a:pt x="90" y="200"/>
                  <a:pt x="78" y="187"/>
                  <a:pt x="78" y="171"/>
                </a:cubicBezTo>
                <a:lnTo>
                  <a:pt x="78" y="53"/>
                </a:lnTo>
                <a:close/>
                <a:moveTo>
                  <a:pt x="213" y="137"/>
                </a:moveTo>
                <a:cubicBezTo>
                  <a:pt x="213" y="137"/>
                  <a:pt x="213" y="137"/>
                  <a:pt x="213" y="182"/>
                </a:cubicBezTo>
                <a:cubicBezTo>
                  <a:pt x="213" y="232"/>
                  <a:pt x="173" y="273"/>
                  <a:pt x="124" y="277"/>
                </a:cubicBezTo>
                <a:cubicBezTo>
                  <a:pt x="124" y="277"/>
                  <a:pt x="124" y="277"/>
                  <a:pt x="124" y="313"/>
                </a:cubicBezTo>
                <a:cubicBezTo>
                  <a:pt x="124" y="313"/>
                  <a:pt x="124" y="313"/>
                  <a:pt x="177" y="313"/>
                </a:cubicBezTo>
                <a:cubicBezTo>
                  <a:pt x="177" y="313"/>
                  <a:pt x="177" y="313"/>
                  <a:pt x="177" y="348"/>
                </a:cubicBezTo>
                <a:cubicBezTo>
                  <a:pt x="177" y="348"/>
                  <a:pt x="177" y="348"/>
                  <a:pt x="35" y="348"/>
                </a:cubicBezTo>
                <a:cubicBezTo>
                  <a:pt x="35" y="348"/>
                  <a:pt x="35" y="348"/>
                  <a:pt x="35" y="313"/>
                </a:cubicBezTo>
                <a:cubicBezTo>
                  <a:pt x="35" y="313"/>
                  <a:pt x="35" y="313"/>
                  <a:pt x="89" y="313"/>
                </a:cubicBezTo>
                <a:cubicBezTo>
                  <a:pt x="89" y="313"/>
                  <a:pt x="89" y="313"/>
                  <a:pt x="89" y="277"/>
                </a:cubicBezTo>
                <a:cubicBezTo>
                  <a:pt x="39" y="273"/>
                  <a:pt x="0" y="232"/>
                  <a:pt x="0" y="182"/>
                </a:cubicBezTo>
                <a:cubicBezTo>
                  <a:pt x="0" y="182"/>
                  <a:pt x="0" y="182"/>
                  <a:pt x="0" y="137"/>
                </a:cubicBezTo>
                <a:cubicBezTo>
                  <a:pt x="0" y="137"/>
                  <a:pt x="0" y="137"/>
                  <a:pt x="34" y="137"/>
                </a:cubicBezTo>
                <a:cubicBezTo>
                  <a:pt x="34" y="137"/>
                  <a:pt x="34" y="137"/>
                  <a:pt x="34" y="182"/>
                </a:cubicBezTo>
                <a:cubicBezTo>
                  <a:pt x="34" y="215"/>
                  <a:pt x="62" y="242"/>
                  <a:pt x="94" y="242"/>
                </a:cubicBezTo>
                <a:cubicBezTo>
                  <a:pt x="94" y="242"/>
                  <a:pt x="94" y="242"/>
                  <a:pt x="118" y="242"/>
                </a:cubicBezTo>
                <a:cubicBezTo>
                  <a:pt x="151" y="242"/>
                  <a:pt x="178" y="215"/>
                  <a:pt x="178" y="182"/>
                </a:cubicBezTo>
                <a:cubicBezTo>
                  <a:pt x="178" y="182"/>
                  <a:pt x="178" y="182"/>
                  <a:pt x="178" y="137"/>
                </a:cubicBezTo>
                <a:lnTo>
                  <a:pt x="213" y="137"/>
                </a:lnTo>
                <a:close/>
                <a:moveTo>
                  <a:pt x="103" y="67"/>
                </a:moveTo>
                <a:cubicBezTo>
                  <a:pt x="103" y="71"/>
                  <a:pt x="99" y="75"/>
                  <a:pt x="95" y="75"/>
                </a:cubicBezTo>
                <a:cubicBezTo>
                  <a:pt x="90" y="75"/>
                  <a:pt x="87" y="71"/>
                  <a:pt x="87" y="67"/>
                </a:cubicBezTo>
                <a:cubicBezTo>
                  <a:pt x="87" y="62"/>
                  <a:pt x="90" y="59"/>
                  <a:pt x="95" y="59"/>
                </a:cubicBezTo>
                <a:cubicBezTo>
                  <a:pt x="99" y="59"/>
                  <a:pt x="103" y="62"/>
                  <a:pt x="103" y="67"/>
                </a:cubicBezTo>
                <a:close/>
                <a:moveTo>
                  <a:pt x="103" y="90"/>
                </a:moveTo>
                <a:cubicBezTo>
                  <a:pt x="103" y="94"/>
                  <a:pt x="99" y="98"/>
                  <a:pt x="95" y="98"/>
                </a:cubicBezTo>
                <a:cubicBezTo>
                  <a:pt x="90" y="98"/>
                  <a:pt x="87" y="94"/>
                  <a:pt x="87" y="90"/>
                </a:cubicBezTo>
                <a:cubicBezTo>
                  <a:pt x="87" y="85"/>
                  <a:pt x="90" y="82"/>
                  <a:pt x="95" y="82"/>
                </a:cubicBezTo>
                <a:cubicBezTo>
                  <a:pt x="99" y="82"/>
                  <a:pt x="103" y="85"/>
                  <a:pt x="103" y="90"/>
                </a:cubicBezTo>
                <a:close/>
                <a:moveTo>
                  <a:pt x="126" y="67"/>
                </a:moveTo>
                <a:cubicBezTo>
                  <a:pt x="126" y="71"/>
                  <a:pt x="122" y="75"/>
                  <a:pt x="118" y="75"/>
                </a:cubicBezTo>
                <a:cubicBezTo>
                  <a:pt x="113" y="75"/>
                  <a:pt x="110" y="71"/>
                  <a:pt x="110" y="67"/>
                </a:cubicBezTo>
                <a:cubicBezTo>
                  <a:pt x="110" y="62"/>
                  <a:pt x="113" y="59"/>
                  <a:pt x="118" y="59"/>
                </a:cubicBezTo>
                <a:cubicBezTo>
                  <a:pt x="122" y="59"/>
                  <a:pt x="126" y="62"/>
                  <a:pt x="126" y="67"/>
                </a:cubicBezTo>
                <a:close/>
                <a:moveTo>
                  <a:pt x="126" y="90"/>
                </a:moveTo>
                <a:cubicBezTo>
                  <a:pt x="126" y="94"/>
                  <a:pt x="122" y="98"/>
                  <a:pt x="118" y="98"/>
                </a:cubicBezTo>
                <a:cubicBezTo>
                  <a:pt x="113" y="98"/>
                  <a:pt x="110" y="94"/>
                  <a:pt x="110" y="90"/>
                </a:cubicBezTo>
                <a:cubicBezTo>
                  <a:pt x="110" y="85"/>
                  <a:pt x="113" y="82"/>
                  <a:pt x="118" y="82"/>
                </a:cubicBezTo>
                <a:cubicBezTo>
                  <a:pt x="122" y="82"/>
                  <a:pt x="126" y="85"/>
                  <a:pt x="126" y="90"/>
                </a:cubicBezTo>
                <a:close/>
                <a:moveTo>
                  <a:pt x="103" y="112"/>
                </a:moveTo>
                <a:cubicBezTo>
                  <a:pt x="103" y="116"/>
                  <a:pt x="99" y="120"/>
                  <a:pt x="95" y="120"/>
                </a:cubicBezTo>
                <a:cubicBezTo>
                  <a:pt x="90" y="120"/>
                  <a:pt x="87" y="116"/>
                  <a:pt x="87" y="112"/>
                </a:cubicBezTo>
                <a:cubicBezTo>
                  <a:pt x="87" y="107"/>
                  <a:pt x="90" y="104"/>
                  <a:pt x="95" y="104"/>
                </a:cubicBezTo>
                <a:cubicBezTo>
                  <a:pt x="99" y="104"/>
                  <a:pt x="103" y="107"/>
                  <a:pt x="103" y="11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itle 3"/>
          <p:cNvSpPr txBox="1">
            <a:spLocks/>
          </p:cNvSpPr>
          <p:nvPr/>
        </p:nvSpPr>
        <p:spPr>
          <a:xfrm>
            <a:off x="274638" y="1364282"/>
            <a:ext cx="11887200" cy="18319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11500"/>
              <a:t>Q&amp;A</a:t>
            </a:r>
          </a:p>
        </p:txBody>
      </p:sp>
    </p:spTree>
    <p:extLst>
      <p:ext uri="{BB962C8B-B14F-4D97-AF65-F5344CB8AC3E}">
        <p14:creationId xmlns:p14="http://schemas.microsoft.com/office/powerpoint/2010/main" val="217971893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Deploy, ramp-up on new services and onboard new </a:t>
            </a:r>
            <a:br>
              <a:rPr lang="en-US" sz="3200" dirty="0"/>
            </a:br>
            <a:r>
              <a:rPr lang="en-US" sz="3200" dirty="0"/>
              <a:t>users with Microsoft FastTrack:</a:t>
            </a:r>
            <a:br>
              <a:rPr lang="en-US" sz="3200" dirty="0"/>
            </a:br>
            <a:br>
              <a:rPr lang="en-US" sz="3200" dirty="0"/>
            </a:br>
            <a:r>
              <a:rPr lang="en-US" sz="3200" u="sng" dirty="0">
                <a:hlinkClick r:id="rId2"/>
              </a:rPr>
              <a:t>http://fasttrack.microsoft.com/</a:t>
            </a:r>
            <a:r>
              <a:rPr lang="en-US" sz="3200" dirty="0"/>
              <a:t> </a:t>
            </a:r>
          </a:p>
        </p:txBody>
      </p:sp>
      <p:pic>
        <p:nvPicPr>
          <p:cNvPr id="10" name="Picture Placeholder 9"/>
          <p:cNvPicPr>
            <a:picLocks noGrp="1" noChangeAspect="1"/>
          </p:cNvPicPr>
          <p:nvPr>
            <p:ph type="pic" sz="quarter" idx="10"/>
          </p:nvPr>
        </p:nvPicPr>
        <p:blipFill rotWithShape="1">
          <a:blip r:embed="rId3"/>
          <a:srcRect l="4372" r="36376"/>
          <a:stretch/>
        </p:blipFill>
        <p:spPr/>
      </p:pic>
    </p:spTree>
    <p:extLst>
      <p:ext uri="{BB962C8B-B14F-4D97-AF65-F5344CB8AC3E}">
        <p14:creationId xmlns:p14="http://schemas.microsoft.com/office/powerpoint/2010/main" val="81254785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2123658"/>
          </a:xfrm>
        </p:spPr>
        <p:txBody>
          <a:bodyPr/>
          <a:lstStyle/>
          <a:p>
            <a:r>
              <a:rPr lang="en-US" sz="2800" dirty="0"/>
              <a:t>Join the Microsoft Tech Community </a:t>
            </a:r>
            <a:br>
              <a:rPr lang="en-US" sz="2800" dirty="0"/>
            </a:br>
            <a:r>
              <a:rPr lang="en-US" sz="2800" dirty="0"/>
              <a:t>to collaborate, share, and learn </a:t>
            </a:r>
            <a:br>
              <a:rPr lang="en-US" sz="2800" dirty="0"/>
            </a:br>
            <a:r>
              <a:rPr lang="en-US" sz="2800" dirty="0"/>
              <a:t>from the experts:</a:t>
            </a:r>
            <a:br>
              <a:rPr lang="en-US" sz="2800" dirty="0"/>
            </a:br>
            <a:br>
              <a:rPr lang="en-US" sz="2800" dirty="0"/>
            </a:br>
            <a:r>
              <a:rPr lang="en-US" sz="2800" u="sng" dirty="0">
                <a:hlinkClick r:id="rId2"/>
              </a:rPr>
              <a:t>http://techcommunity.microsoft.com</a:t>
            </a:r>
            <a:r>
              <a:rPr lang="en-US" sz="2800" dirty="0"/>
              <a:t> </a:t>
            </a:r>
          </a:p>
        </p:txBody>
      </p:sp>
      <p:pic>
        <p:nvPicPr>
          <p:cNvPr id="4" name="Picture Placeholder 3"/>
          <p:cNvPicPr>
            <a:picLocks noGrp="1" noChangeAspect="1"/>
          </p:cNvPicPr>
          <p:nvPr>
            <p:ph type="pic" sz="quarter" idx="10"/>
          </p:nvPr>
        </p:nvPicPr>
        <p:blipFill rotWithShape="1">
          <a:blip r:embed="rId3"/>
          <a:srcRect l="40748"/>
          <a:stretch/>
        </p:blipFill>
        <p:spPr/>
      </p:pic>
    </p:spTree>
    <p:extLst>
      <p:ext uri="{BB962C8B-B14F-4D97-AF65-F5344CB8AC3E}">
        <p14:creationId xmlns:p14="http://schemas.microsoft.com/office/powerpoint/2010/main" val="62169702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a:gradFill>
                  <a:gsLst>
                    <a:gs pos="24779">
                      <a:srgbClr val="292929"/>
                    </a:gs>
                    <a:gs pos="52000">
                      <a:srgbClr val="292929"/>
                    </a:gs>
                  </a:gsLst>
                  <a:lin ang="5400000" scaled="1"/>
                </a:gradFill>
                <a:latin typeface="+mn-lt"/>
              </a:rPr>
              <a:t>From your PC or Tablet visit MyIgnite at </a:t>
            </a:r>
            <a:r>
              <a:rPr lang="en-US" sz="2400">
                <a:gradFill>
                  <a:gsLst>
                    <a:gs pos="24779">
                      <a:srgbClr val="292929"/>
                    </a:gs>
                    <a:gs pos="52000">
                      <a:srgbClr val="292929"/>
                    </a:gs>
                  </a:gsLst>
                  <a:lin ang="5400000" scaled="1"/>
                </a:gradFill>
                <a:latin typeface="+mn-lt"/>
                <a:hlinkClick r:id="rId3"/>
              </a:rPr>
              <a:t>http://myignite.microsoft.com</a:t>
            </a:r>
            <a:endParaRPr lang="en-US" sz="2400">
              <a:gradFill>
                <a:gsLst>
                  <a:gs pos="24779">
                    <a:srgbClr val="292929"/>
                  </a:gs>
                  <a:gs pos="52000">
                    <a:srgbClr val="292929"/>
                  </a:gs>
                </a:gsLst>
                <a:lin ang="5400000" scaled="1"/>
              </a:gradFill>
              <a:latin typeface="+mn-lt"/>
            </a:endParaRPr>
          </a:p>
          <a:p>
            <a:pPr defTabSz="932742">
              <a:spcBef>
                <a:spcPct val="0"/>
              </a:spcBef>
            </a:pPr>
            <a:endParaRPr lang="en-US" sz="2400">
              <a:gradFill>
                <a:gsLst>
                  <a:gs pos="24779">
                    <a:srgbClr val="292929"/>
                  </a:gs>
                  <a:gs pos="52000">
                    <a:srgbClr val="292929"/>
                  </a:gs>
                </a:gsLst>
                <a:lin ang="5400000" scaled="1"/>
              </a:gradFill>
              <a:latin typeface="+mn-lt"/>
            </a:endParaRPr>
          </a:p>
          <a:p>
            <a:pPr defTabSz="932742">
              <a:spcBef>
                <a:spcPct val="0"/>
              </a:spcBef>
            </a:pPr>
            <a:r>
              <a:rPr lang="en-US" sz="240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a:gradFill>
                  <a:gsLst>
                    <a:gs pos="24779">
                      <a:srgbClr val="292929"/>
                    </a:gs>
                    <a:gs pos="52000">
                      <a:srgbClr val="292929"/>
                    </a:gs>
                  </a:gsLst>
                  <a:lin ang="5400000" scaled="1"/>
                </a:gradFill>
                <a:latin typeface="+mn-lt"/>
                <a:hlinkClick r:id="rId4"/>
              </a:rPr>
              <a:t>https://aka.ms/ignite.mobileapp</a:t>
            </a:r>
            <a:r>
              <a:rPr lang="en-US" sz="240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24779">
                      <a:srgbClr val="292929"/>
                    </a:gs>
                    <a:gs pos="52000">
                      <a:srgbClr val="292929"/>
                    </a:gs>
                  </a:gsLst>
                  <a:lin ang="5400000" scaled="1"/>
                </a:gradFill>
              </a:rPr>
              <a:t>Please evaluate this session</a:t>
            </a:r>
          </a:p>
          <a:p>
            <a:pPr>
              <a:lnSpc>
                <a:spcPct val="80000"/>
              </a:lnSpc>
            </a:pPr>
            <a:r>
              <a:rPr lang="en-US" sz="3200">
                <a:gradFill>
                  <a:gsLst>
                    <a:gs pos="24779">
                      <a:srgbClr val="292929"/>
                    </a:gs>
                    <a:gs pos="52000">
                      <a:srgbClr val="292929"/>
                    </a:gs>
                  </a:gsLst>
                  <a:lin ang="5400000" scaled="1"/>
                </a:gradFill>
              </a:rPr>
              <a:t>Your feedback is important to us!</a:t>
            </a:r>
            <a:endParaRPr sz="360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14493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3009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lumMod val="60000"/>
                    <a:lumOff val="40000"/>
                  </a:schemeClr>
                </a:solidFill>
              </a:rPr>
              <a:t>Session Objectives And Takeaways</a:t>
            </a:r>
          </a:p>
        </p:txBody>
      </p:sp>
      <p:sp>
        <p:nvSpPr>
          <p:cNvPr id="5" name="Text Placeholder 4"/>
          <p:cNvSpPr>
            <a:spLocks noGrp="1"/>
          </p:cNvSpPr>
          <p:nvPr>
            <p:ph type="body" sz="quarter" idx="11"/>
          </p:nvPr>
        </p:nvSpPr>
        <p:spPr>
          <a:xfrm>
            <a:off x="274639" y="1842768"/>
            <a:ext cx="11889564" cy="4476751"/>
          </a:xfrm>
        </p:spPr>
        <p:txBody>
          <a:bodyPr/>
          <a:lstStyle/>
          <a:p>
            <a:r>
              <a:rPr lang="en-US" dirty="0"/>
              <a:t>Enable you to embed communications and build compelling solutions using the Skype Web SDK and Skype for Business App SDK with ease.</a:t>
            </a:r>
          </a:p>
          <a:p>
            <a:endParaRPr lang="en-US" dirty="0"/>
          </a:p>
          <a:p>
            <a:r>
              <a:rPr lang="en-US" dirty="0"/>
              <a:t>Demonstrate how to work with the SDKs as part of your development project.   </a:t>
            </a:r>
            <a:endParaRPr lang="en-GB" dirty="0"/>
          </a:p>
        </p:txBody>
      </p:sp>
    </p:spTree>
    <p:extLst>
      <p:ext uri="{BB962C8B-B14F-4D97-AF65-F5344CB8AC3E}">
        <p14:creationId xmlns:p14="http://schemas.microsoft.com/office/powerpoint/2010/main" val="390529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141" y="2674311"/>
            <a:ext cx="11887200" cy="1181862"/>
          </a:xfrm>
        </p:spPr>
        <p:txBody>
          <a:bodyPr/>
          <a:lstStyle/>
          <a:p>
            <a:r>
              <a:rPr lang="en-US" sz="7200" dirty="0"/>
              <a:t>Scenarios - Demo</a:t>
            </a:r>
          </a:p>
        </p:txBody>
      </p:sp>
      <p:sp>
        <p:nvSpPr>
          <p:cNvPr id="3" name="Rectangle 2"/>
          <p:cNvSpPr/>
          <p:nvPr/>
        </p:nvSpPr>
        <p:spPr>
          <a:xfrm>
            <a:off x="6094646" y="3312597"/>
            <a:ext cx="24718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8083986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325" y="296184"/>
            <a:ext cx="11886192" cy="660915"/>
          </a:xfrm>
        </p:spPr>
        <p:txBody>
          <a:bodyPr vert="horz" wrap="square" lIns="146304" tIns="91440" rIns="146304" bIns="91440" rtlCol="0" anchor="t">
            <a:noAutofit/>
          </a:bodyPr>
          <a:lstStyle/>
          <a:p>
            <a:r>
              <a:rPr lang="en-US" dirty="0">
                <a:solidFill>
                  <a:schemeClr val="tx2">
                    <a:lumMod val="60000"/>
                    <a:lumOff val="40000"/>
                  </a:schemeClr>
                </a:solidFill>
              </a:rPr>
              <a:t>Skype for Business Online Development</a:t>
            </a:r>
          </a:p>
        </p:txBody>
      </p:sp>
      <p:sp>
        <p:nvSpPr>
          <p:cNvPr id="4" name="Rectangle 3"/>
          <p:cNvSpPr/>
          <p:nvPr/>
        </p:nvSpPr>
        <p:spPr bwMode="auto">
          <a:xfrm>
            <a:off x="94278" y="4133496"/>
            <a:ext cx="8319560" cy="2859335"/>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19" tIns="149135" rIns="186419" bIns="149135" numCol="1" spcCol="0" rtlCol="0" fromWordArt="0" anchor="b" anchorCtr="0" forceAA="0" compatLnSpc="1">
            <a:prstTxWarp prst="textNoShape">
              <a:avLst/>
            </a:prstTxWarp>
            <a:noAutofit/>
          </a:bodyPr>
          <a:lstStyle/>
          <a:p>
            <a:pPr algn="ctr" defTabSz="950377" fontAlgn="base">
              <a:lnSpc>
                <a:spcPct val="90000"/>
              </a:lnSpc>
              <a:spcBef>
                <a:spcPct val="0"/>
              </a:spcBef>
              <a:spcAft>
                <a:spcPct val="0"/>
              </a:spcAft>
              <a:defRPr/>
            </a:pPr>
            <a:endParaRPr lang="en-US" sz="2447" dirty="0">
              <a:solidFill>
                <a:srgbClr val="404040">
                  <a:lumMod val="75000"/>
                </a:srgbClr>
              </a:solidFill>
              <a:latin typeface="Segoe UI"/>
              <a:ea typeface="Segoe UI" pitchFamily="34" charset="0"/>
              <a:cs typeface="Segoe UI" pitchFamily="34" charset="0"/>
            </a:endParaRPr>
          </a:p>
          <a:p>
            <a:pPr algn="ctr" defTabSz="950377" fontAlgn="base">
              <a:lnSpc>
                <a:spcPct val="90000"/>
              </a:lnSpc>
              <a:spcBef>
                <a:spcPct val="0"/>
              </a:spcBef>
              <a:spcAft>
                <a:spcPct val="0"/>
              </a:spcAft>
              <a:defRPr/>
            </a:pPr>
            <a:endParaRPr lang="en-US" sz="2447" dirty="0">
              <a:solidFill>
                <a:srgbClr val="404040">
                  <a:lumMod val="75000"/>
                </a:srgbClr>
              </a:solidFill>
              <a:latin typeface="Segoe UI"/>
              <a:ea typeface="Segoe UI" pitchFamily="34" charset="0"/>
              <a:cs typeface="Segoe UI" pitchFamily="34" charset="0"/>
            </a:endParaRPr>
          </a:p>
          <a:p>
            <a:pPr algn="ctr" defTabSz="950377" fontAlgn="base">
              <a:lnSpc>
                <a:spcPct val="90000"/>
              </a:lnSpc>
              <a:spcBef>
                <a:spcPct val="0"/>
              </a:spcBef>
              <a:spcAft>
                <a:spcPct val="0"/>
              </a:spcAft>
              <a:defRPr/>
            </a:pPr>
            <a:endParaRPr lang="en-US" sz="2447" dirty="0">
              <a:solidFill>
                <a:srgbClr val="404040">
                  <a:lumMod val="75000"/>
                </a:srgbClr>
              </a:solidFill>
              <a:latin typeface="Segoe UI"/>
              <a:ea typeface="Segoe UI" pitchFamily="34" charset="0"/>
              <a:cs typeface="Segoe UI" pitchFamily="34" charset="0"/>
            </a:endParaRPr>
          </a:p>
          <a:p>
            <a:pPr algn="ctr" defTabSz="950377" fontAlgn="base">
              <a:lnSpc>
                <a:spcPct val="90000"/>
              </a:lnSpc>
              <a:spcBef>
                <a:spcPct val="0"/>
              </a:spcBef>
              <a:spcAft>
                <a:spcPct val="0"/>
              </a:spcAft>
              <a:defRPr/>
            </a:pPr>
            <a:endParaRPr lang="en-US" sz="2447" dirty="0">
              <a:solidFill>
                <a:srgbClr val="404040">
                  <a:lumMod val="75000"/>
                </a:srgbClr>
              </a:solidFill>
              <a:latin typeface="Segoe UI"/>
              <a:ea typeface="Segoe UI" pitchFamily="34" charset="0"/>
              <a:cs typeface="Segoe UI" pitchFamily="34" charset="0"/>
            </a:endParaRPr>
          </a:p>
        </p:txBody>
      </p:sp>
      <p:sp>
        <p:nvSpPr>
          <p:cNvPr id="5" name="Cloud 4"/>
          <p:cNvSpPr/>
          <p:nvPr/>
        </p:nvSpPr>
        <p:spPr bwMode="auto">
          <a:xfrm>
            <a:off x="1501239" y="3883815"/>
            <a:ext cx="6264356" cy="530960"/>
          </a:xfrm>
          <a:prstGeom prst="cloud">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19" tIns="149135" rIns="186419" bIns="149135" numCol="1" spcCol="0" rtlCol="0" fromWordArt="0" anchor="t" anchorCtr="0" forceAA="0" compatLnSpc="1">
            <a:prstTxWarp prst="textNoShape">
              <a:avLst/>
            </a:prstTxWarp>
            <a:noAutofit/>
          </a:bodyPr>
          <a:lstStyle/>
          <a:p>
            <a:pPr algn="ctr" defTabSz="950377" fontAlgn="base">
              <a:lnSpc>
                <a:spcPct val="90000"/>
              </a:lnSpc>
              <a:spcBef>
                <a:spcPct val="0"/>
              </a:spcBef>
              <a:spcAft>
                <a:spcPct val="0"/>
              </a:spcAft>
              <a:defRPr/>
            </a:pPr>
            <a:endParaRPr lang="en-US" sz="2447"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 name="TextBox 6"/>
          <p:cNvSpPr txBox="1"/>
          <p:nvPr/>
        </p:nvSpPr>
        <p:spPr>
          <a:xfrm>
            <a:off x="-33839" y="4092882"/>
            <a:ext cx="1957543" cy="531674"/>
          </a:xfrm>
          <a:prstGeom prst="rect">
            <a:avLst/>
          </a:prstGeom>
          <a:noFill/>
        </p:spPr>
        <p:txBody>
          <a:bodyPr wrap="none" lIns="186419" tIns="149135" rIns="186419" bIns="149135" rtlCol="0">
            <a:spAutoFit/>
          </a:bodyPr>
          <a:lstStyle/>
          <a:p>
            <a:pPr defTabSz="932384">
              <a:lnSpc>
                <a:spcPct val="90000"/>
              </a:lnSpc>
              <a:defRPr/>
            </a:pPr>
            <a:r>
              <a:rPr lang="en-US" sz="1632" b="1" dirty="0">
                <a:latin typeface="Segoe UI"/>
              </a:rPr>
              <a:t>Service / Server</a:t>
            </a:r>
          </a:p>
        </p:txBody>
      </p:sp>
      <p:sp>
        <p:nvSpPr>
          <p:cNvPr id="8" name="TextBox 7"/>
          <p:cNvSpPr txBox="1"/>
          <p:nvPr/>
        </p:nvSpPr>
        <p:spPr>
          <a:xfrm>
            <a:off x="-45432" y="3715936"/>
            <a:ext cx="958425" cy="531674"/>
          </a:xfrm>
          <a:prstGeom prst="rect">
            <a:avLst/>
          </a:prstGeom>
          <a:noFill/>
        </p:spPr>
        <p:txBody>
          <a:bodyPr wrap="none" lIns="186419" tIns="149135" rIns="186419" bIns="149135" rtlCol="0">
            <a:spAutoFit/>
          </a:bodyPr>
          <a:lstStyle/>
          <a:p>
            <a:pPr defTabSz="932384">
              <a:lnSpc>
                <a:spcPct val="90000"/>
              </a:lnSpc>
              <a:defRPr/>
            </a:pPr>
            <a:r>
              <a:rPr lang="en-US" sz="1632" b="1" dirty="0">
                <a:latin typeface="Segoe UI"/>
              </a:rPr>
              <a:t>Client</a:t>
            </a:r>
          </a:p>
        </p:txBody>
      </p:sp>
      <p:sp>
        <p:nvSpPr>
          <p:cNvPr id="9" name="Rectangle 8"/>
          <p:cNvSpPr/>
          <p:nvPr/>
        </p:nvSpPr>
        <p:spPr>
          <a:xfrm>
            <a:off x="326913" y="5869345"/>
            <a:ext cx="7995484" cy="9004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322" rIns="9322" rtlCol="0" anchor="b"/>
          <a:lstStyle/>
          <a:p>
            <a:pPr defTabSz="932384">
              <a:defRPr/>
            </a:pPr>
            <a:r>
              <a:rPr lang="en-US" sz="2040" dirty="0">
                <a:solidFill>
                  <a:srgbClr val="FFFFFF"/>
                </a:solidFill>
                <a:latin typeface="Segoe UI"/>
              </a:rPr>
              <a:t>  Skype Capabilities</a:t>
            </a:r>
          </a:p>
        </p:txBody>
      </p:sp>
      <p:sp>
        <p:nvSpPr>
          <p:cNvPr id="19" name="Rectangle 18"/>
          <p:cNvSpPr/>
          <p:nvPr/>
        </p:nvSpPr>
        <p:spPr>
          <a:xfrm>
            <a:off x="326915" y="4504703"/>
            <a:ext cx="7995483" cy="11967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2" rIns="9322" rtlCol="0" anchor="b"/>
          <a:lstStyle/>
          <a:p>
            <a:pPr defTabSz="932384">
              <a:defRPr/>
            </a:pPr>
            <a:r>
              <a:rPr lang="en-US" sz="1835" dirty="0">
                <a:solidFill>
                  <a:srgbClr val="FFFFFF"/>
                </a:solidFill>
                <a:latin typeface="Segoe UI"/>
              </a:rPr>
              <a:t>  Skype Developer </a:t>
            </a:r>
            <a:r>
              <a:rPr lang="en-US" sz="2040" dirty="0">
                <a:solidFill>
                  <a:srgbClr val="FFFFFF"/>
                </a:solidFill>
                <a:latin typeface="Segoe UI"/>
              </a:rPr>
              <a:t>Platform</a:t>
            </a:r>
          </a:p>
        </p:txBody>
      </p:sp>
      <p:sp>
        <p:nvSpPr>
          <p:cNvPr id="20" name="TextBox 19"/>
          <p:cNvSpPr txBox="1"/>
          <p:nvPr/>
        </p:nvSpPr>
        <p:spPr>
          <a:xfrm>
            <a:off x="688996" y="4672581"/>
            <a:ext cx="7238028" cy="583656"/>
          </a:xfrm>
          <a:prstGeom prst="rect">
            <a:avLst/>
          </a:prstGeom>
          <a:solidFill>
            <a:schemeClr val="bg1">
              <a:lumMod val="65000"/>
            </a:schemeClr>
          </a:solidFill>
          <a:ln>
            <a:noFill/>
          </a:ln>
        </p:spPr>
        <p:txBody>
          <a:bodyPr wrap="square" lIns="186419" tIns="149135" rIns="186419" bIns="149135" rtlCol="0">
            <a:spAutoFit/>
          </a:bodyPr>
          <a:lstStyle/>
          <a:p>
            <a:pPr algn="ctr" defTabSz="932384">
              <a:lnSpc>
                <a:spcPct val="90000"/>
              </a:lnSpc>
              <a:defRPr/>
            </a:pPr>
            <a:r>
              <a:rPr lang="en-US" sz="2040" dirty="0">
                <a:solidFill>
                  <a:srgbClr val="FFFFFF"/>
                </a:solidFill>
                <a:latin typeface="Segoe UI"/>
              </a:rPr>
              <a:t>User API / UCWA </a:t>
            </a:r>
          </a:p>
        </p:txBody>
      </p:sp>
      <p:cxnSp>
        <p:nvCxnSpPr>
          <p:cNvPr id="21" name="Straight Arrow Connector 20"/>
          <p:cNvCxnSpPr/>
          <p:nvPr/>
        </p:nvCxnSpPr>
        <p:spPr>
          <a:xfrm flipH="1" flipV="1">
            <a:off x="4307892" y="4149297"/>
            <a:ext cx="116" cy="529051"/>
          </a:xfrm>
          <a:prstGeom prst="straightConnector1">
            <a:avLst/>
          </a:prstGeom>
          <a:ln w="41275">
            <a:solidFill>
              <a:schemeClr val="bg1">
                <a:lumMod val="60000"/>
                <a:lumOff val="4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62727" y="2125851"/>
            <a:ext cx="3233875" cy="15713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2" rIns="9322" rtlCol="0" anchor="t"/>
          <a:lstStyle/>
          <a:p>
            <a:pPr algn="ctr" defTabSz="932384">
              <a:defRPr/>
            </a:pPr>
            <a:r>
              <a:rPr lang="en-US" sz="2040" dirty="0">
                <a:solidFill>
                  <a:srgbClr val="FFFFFF"/>
                </a:solidFill>
                <a:latin typeface="Segoe UI"/>
              </a:rPr>
              <a:t>Skype Web SDK</a:t>
            </a:r>
          </a:p>
        </p:txBody>
      </p:sp>
      <p:sp>
        <p:nvSpPr>
          <p:cNvPr id="32" name="Rectangle 31"/>
          <p:cNvSpPr/>
          <p:nvPr/>
        </p:nvSpPr>
        <p:spPr>
          <a:xfrm>
            <a:off x="914775" y="3229438"/>
            <a:ext cx="1426540" cy="395666"/>
          </a:xfrm>
          <a:prstGeom prst="rect">
            <a:avLst/>
          </a:prstGeom>
          <a:solidFill>
            <a:schemeClr val="bg1">
              <a:lumMod val="65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2" rIns="9322" rtlCol="0" anchor="t"/>
          <a:lstStyle/>
          <a:p>
            <a:pPr algn="ctr" defTabSz="932384">
              <a:defRPr/>
            </a:pPr>
            <a:r>
              <a:rPr lang="en-US" sz="1632" dirty="0">
                <a:solidFill>
                  <a:srgbClr val="FFFFFF"/>
                </a:solidFill>
                <a:latin typeface="Segoe UI"/>
              </a:rPr>
              <a:t>Object Model</a:t>
            </a:r>
          </a:p>
        </p:txBody>
      </p:sp>
      <p:sp>
        <p:nvSpPr>
          <p:cNvPr id="33" name="TextBox 32"/>
          <p:cNvSpPr txBox="1"/>
          <p:nvPr/>
        </p:nvSpPr>
        <p:spPr>
          <a:xfrm>
            <a:off x="1276623" y="2819538"/>
            <a:ext cx="2206081" cy="350280"/>
          </a:xfrm>
          <a:prstGeom prst="rect">
            <a:avLst/>
          </a:prstGeom>
          <a:noFill/>
        </p:spPr>
        <p:txBody>
          <a:bodyPr wrap="square" rtlCol="0">
            <a:spAutoFit/>
          </a:bodyPr>
          <a:lstStyle/>
          <a:p>
            <a:pPr algn="ctr" defTabSz="932384">
              <a:defRPr/>
            </a:pPr>
            <a:r>
              <a:rPr lang="en-US" sz="1632" dirty="0">
                <a:solidFill>
                  <a:srgbClr val="FFFFFF"/>
                </a:solidFill>
                <a:latin typeface="Segoe UI"/>
              </a:rPr>
              <a:t>JavaScript</a:t>
            </a:r>
          </a:p>
        </p:txBody>
      </p:sp>
      <p:grpSp>
        <p:nvGrpSpPr>
          <p:cNvPr id="41" name="Group 40"/>
          <p:cNvGrpSpPr/>
          <p:nvPr/>
        </p:nvGrpSpPr>
        <p:grpSpPr>
          <a:xfrm>
            <a:off x="4644570" y="2125852"/>
            <a:ext cx="3295814" cy="1571341"/>
            <a:chOff x="9077874" y="1107938"/>
            <a:chExt cx="1572730" cy="1760017"/>
          </a:xfrm>
          <a:solidFill>
            <a:schemeClr val="bg1">
              <a:lumMod val="65000"/>
            </a:schemeClr>
          </a:solidFill>
        </p:grpSpPr>
        <p:sp>
          <p:nvSpPr>
            <p:cNvPr id="42" name="Rectangle 41"/>
            <p:cNvSpPr/>
            <p:nvPr/>
          </p:nvSpPr>
          <p:spPr>
            <a:xfrm>
              <a:off x="9077874" y="1107938"/>
              <a:ext cx="1572730" cy="1760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322" rIns="9322" rtlCol="0" anchor="t"/>
            <a:lstStyle/>
            <a:p>
              <a:pPr algn="ctr" defTabSz="932384">
                <a:defRPr/>
              </a:pPr>
              <a:r>
                <a:rPr lang="en-US" sz="2040" dirty="0">
                  <a:solidFill>
                    <a:srgbClr val="FFFFFF"/>
                  </a:solidFill>
                  <a:latin typeface="Segoe UI"/>
                </a:rPr>
                <a:t>Skype for Business </a:t>
              </a:r>
            </a:p>
            <a:p>
              <a:pPr algn="ctr" defTabSz="932384">
                <a:defRPr/>
              </a:pPr>
              <a:r>
                <a:rPr lang="en-US" sz="2040" dirty="0">
                  <a:solidFill>
                    <a:srgbClr val="FFFFFF"/>
                  </a:solidFill>
                  <a:latin typeface="Segoe UI"/>
                </a:rPr>
                <a:t>App SDK (Preview)</a:t>
              </a:r>
            </a:p>
          </p:txBody>
        </p:sp>
        <p:sp>
          <p:nvSpPr>
            <p:cNvPr id="43" name="Rectangle 42"/>
            <p:cNvSpPr/>
            <p:nvPr/>
          </p:nvSpPr>
          <p:spPr>
            <a:xfrm>
              <a:off x="9164022" y="2353719"/>
              <a:ext cx="708424" cy="417827"/>
            </a:xfrm>
            <a:prstGeom prst="rect">
              <a:avLst/>
            </a:prstGeom>
            <a:grp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2" rIns="9322" rtlCol="0" anchor="ctr"/>
            <a:lstStyle/>
            <a:p>
              <a:pPr algn="ctr" defTabSz="932384">
                <a:defRPr/>
              </a:pPr>
              <a:r>
                <a:rPr lang="en-US" sz="1632" dirty="0">
                  <a:solidFill>
                    <a:srgbClr val="FFFFFF"/>
                  </a:solidFill>
                  <a:latin typeface="Segoe UI"/>
                </a:rPr>
                <a:t>Object Model</a:t>
              </a:r>
            </a:p>
          </p:txBody>
        </p:sp>
      </p:grpSp>
      <p:sp>
        <p:nvSpPr>
          <p:cNvPr id="47" name="TextBox 46"/>
          <p:cNvSpPr txBox="1"/>
          <p:nvPr/>
        </p:nvSpPr>
        <p:spPr>
          <a:xfrm>
            <a:off x="4652763" y="2824016"/>
            <a:ext cx="3274260" cy="350280"/>
          </a:xfrm>
          <a:prstGeom prst="rect">
            <a:avLst/>
          </a:prstGeom>
          <a:noFill/>
        </p:spPr>
        <p:txBody>
          <a:bodyPr wrap="square" rtlCol="0">
            <a:spAutoFit/>
          </a:bodyPr>
          <a:lstStyle/>
          <a:p>
            <a:pPr algn="ctr" defTabSz="932384">
              <a:defRPr/>
            </a:pPr>
            <a:r>
              <a:rPr lang="en-US" sz="1632" dirty="0">
                <a:solidFill>
                  <a:srgbClr val="FFFFFF"/>
                </a:solidFill>
                <a:latin typeface="Segoe UI"/>
              </a:rPr>
              <a:t>iOS (Objective C), Android (Java)</a:t>
            </a:r>
          </a:p>
        </p:txBody>
      </p:sp>
      <p:sp>
        <p:nvSpPr>
          <p:cNvPr id="50" name="Rectangle 49"/>
          <p:cNvSpPr/>
          <p:nvPr/>
        </p:nvSpPr>
        <p:spPr>
          <a:xfrm>
            <a:off x="5642471" y="4785982"/>
            <a:ext cx="2123124" cy="383874"/>
          </a:xfrm>
          <a:prstGeom prst="rect">
            <a:avLst/>
          </a:prstGeom>
          <a:solidFill>
            <a:schemeClr val="bg1">
              <a:lumMod val="65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2" rIns="9322" rtlCol="0" anchor="ctr"/>
          <a:lstStyle/>
          <a:p>
            <a:pPr algn="ctr" defTabSz="932384">
              <a:defRPr/>
            </a:pPr>
            <a:r>
              <a:rPr lang="en-US" sz="1632" dirty="0">
                <a:solidFill>
                  <a:srgbClr val="FFFFFF"/>
                </a:solidFill>
                <a:latin typeface="Segoe UI"/>
              </a:rPr>
              <a:t>Object Model</a:t>
            </a:r>
          </a:p>
        </p:txBody>
      </p:sp>
      <p:sp>
        <p:nvSpPr>
          <p:cNvPr id="51" name="Rectangle 50"/>
          <p:cNvSpPr/>
          <p:nvPr/>
        </p:nvSpPr>
        <p:spPr>
          <a:xfrm>
            <a:off x="767445" y="1258712"/>
            <a:ext cx="3233875" cy="7730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322" rIns="9322" rtlCol="0" anchor="ctr"/>
          <a:lstStyle/>
          <a:p>
            <a:pPr algn="ctr" defTabSz="932384">
              <a:defRPr/>
            </a:pPr>
            <a:r>
              <a:rPr lang="en-US" sz="2040" dirty="0">
                <a:solidFill>
                  <a:srgbClr val="FFFFFF"/>
                </a:solidFill>
                <a:latin typeface="Segoe UI"/>
              </a:rPr>
              <a:t>Your web app</a:t>
            </a:r>
          </a:p>
        </p:txBody>
      </p:sp>
      <p:sp>
        <p:nvSpPr>
          <p:cNvPr id="52" name="Rectangle 51"/>
          <p:cNvSpPr/>
          <p:nvPr/>
        </p:nvSpPr>
        <p:spPr>
          <a:xfrm>
            <a:off x="4654051" y="1258711"/>
            <a:ext cx="3286334" cy="7730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322" rIns="9322" rtlCol="0" anchor="ctr"/>
          <a:lstStyle/>
          <a:p>
            <a:pPr algn="ctr" defTabSz="932384">
              <a:defRPr/>
            </a:pPr>
            <a:r>
              <a:rPr lang="en-US" sz="2040" dirty="0">
                <a:solidFill>
                  <a:srgbClr val="FFFFFF"/>
                </a:solidFill>
                <a:latin typeface="Segoe UI"/>
              </a:rPr>
              <a:t>Your mobile/tablet app</a:t>
            </a:r>
          </a:p>
        </p:txBody>
      </p:sp>
      <p:sp>
        <p:nvSpPr>
          <p:cNvPr id="22" name="Rectangle 21"/>
          <p:cNvSpPr/>
          <p:nvPr/>
        </p:nvSpPr>
        <p:spPr>
          <a:xfrm>
            <a:off x="499463" y="2079832"/>
            <a:ext cx="7639817" cy="3288331"/>
          </a:xfrm>
          <a:prstGeom prst="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1" name="TextBox 10"/>
          <p:cNvSpPr txBox="1"/>
          <p:nvPr/>
        </p:nvSpPr>
        <p:spPr>
          <a:xfrm>
            <a:off x="8869968" y="1851360"/>
            <a:ext cx="3017487" cy="4542782"/>
          </a:xfrm>
          <a:prstGeom prst="rect">
            <a:avLst/>
          </a:prstGeom>
          <a:noFill/>
        </p:spPr>
        <p:txBody>
          <a:bodyPr wrap="square" lIns="182880" tIns="146304" rIns="182880" bIns="146304" rtlCol="0">
            <a:spAutoFit/>
          </a:bodyPr>
          <a:lstStyle/>
          <a:p>
            <a:pPr>
              <a:lnSpc>
                <a:spcPct val="90000"/>
              </a:lnSpc>
              <a:spcBef>
                <a:spcPts val="600"/>
              </a:spcBef>
              <a:spcAft>
                <a:spcPts val="1200"/>
              </a:spcAft>
            </a:pPr>
            <a:r>
              <a:rPr lang="en-US" sz="2400" dirty="0">
                <a:gradFill>
                  <a:gsLst>
                    <a:gs pos="2917">
                      <a:schemeClr val="tx1"/>
                    </a:gs>
                    <a:gs pos="30000">
                      <a:schemeClr val="tx1"/>
                    </a:gs>
                  </a:gsLst>
                  <a:lin ang="5400000" scaled="0"/>
                </a:gradFill>
              </a:rPr>
              <a:t>Instant Messaging</a:t>
            </a:r>
          </a:p>
          <a:p>
            <a:pPr>
              <a:lnSpc>
                <a:spcPct val="90000"/>
              </a:lnSpc>
              <a:spcBef>
                <a:spcPts val="600"/>
              </a:spcBef>
              <a:spcAft>
                <a:spcPts val="1200"/>
              </a:spcAft>
            </a:pPr>
            <a:r>
              <a:rPr lang="en-US" sz="2400" dirty="0">
                <a:gradFill>
                  <a:gsLst>
                    <a:gs pos="2917">
                      <a:schemeClr val="tx1"/>
                    </a:gs>
                    <a:gs pos="30000">
                      <a:schemeClr val="tx1"/>
                    </a:gs>
                  </a:gsLst>
                  <a:lin ang="5400000" scaled="0"/>
                </a:gradFill>
              </a:rPr>
              <a:t>Presence</a:t>
            </a:r>
          </a:p>
          <a:p>
            <a:pPr>
              <a:lnSpc>
                <a:spcPct val="90000"/>
              </a:lnSpc>
              <a:spcBef>
                <a:spcPts val="600"/>
              </a:spcBef>
              <a:spcAft>
                <a:spcPts val="1200"/>
              </a:spcAft>
            </a:pPr>
            <a:r>
              <a:rPr lang="en-US" sz="2400" dirty="0">
                <a:gradFill>
                  <a:gsLst>
                    <a:gs pos="2917">
                      <a:schemeClr val="tx1"/>
                    </a:gs>
                    <a:gs pos="30000">
                      <a:schemeClr val="tx1"/>
                    </a:gs>
                  </a:gsLst>
                  <a:lin ang="5400000" scaled="0"/>
                </a:gradFill>
              </a:rPr>
              <a:t>Ad-hoc meeting join and schedule</a:t>
            </a:r>
          </a:p>
          <a:p>
            <a:pPr>
              <a:lnSpc>
                <a:spcPct val="90000"/>
              </a:lnSpc>
              <a:spcBef>
                <a:spcPts val="600"/>
              </a:spcBef>
              <a:spcAft>
                <a:spcPts val="1200"/>
              </a:spcAft>
            </a:pPr>
            <a:r>
              <a:rPr lang="en-US" sz="2400" dirty="0">
                <a:gradFill>
                  <a:gsLst>
                    <a:gs pos="2917">
                      <a:schemeClr val="tx1"/>
                    </a:gs>
                    <a:gs pos="30000">
                      <a:schemeClr val="tx1"/>
                    </a:gs>
                  </a:gsLst>
                  <a:lin ang="5400000" scaled="0"/>
                </a:gradFill>
              </a:rPr>
              <a:t>Integrated app management with O365 &amp; AAD</a:t>
            </a:r>
          </a:p>
          <a:p>
            <a:pPr>
              <a:lnSpc>
                <a:spcPct val="90000"/>
              </a:lnSpc>
              <a:spcBef>
                <a:spcPts val="600"/>
              </a:spcBef>
              <a:spcAft>
                <a:spcPts val="1200"/>
              </a:spcAft>
            </a:pPr>
            <a:r>
              <a:rPr lang="en-US" sz="2400" dirty="0">
                <a:gradFill>
                  <a:gsLst>
                    <a:gs pos="2917">
                      <a:schemeClr val="tx1"/>
                    </a:gs>
                    <a:gs pos="30000">
                      <a:schemeClr val="tx1"/>
                    </a:gs>
                  </a:gsLst>
                  <a:lin ang="5400000" scaled="0"/>
                </a:gradFill>
              </a:rPr>
              <a:t>Embedded Audio/Video (preview)</a:t>
            </a:r>
          </a:p>
        </p:txBody>
      </p:sp>
      <p:sp>
        <p:nvSpPr>
          <p:cNvPr id="27" name="Rectangle 26"/>
          <p:cNvSpPr/>
          <p:nvPr/>
        </p:nvSpPr>
        <p:spPr>
          <a:xfrm>
            <a:off x="2442259" y="3221666"/>
            <a:ext cx="1398564" cy="395666"/>
          </a:xfrm>
          <a:prstGeom prst="rect">
            <a:avLst/>
          </a:prstGeom>
          <a:solidFill>
            <a:schemeClr val="bg1">
              <a:lumMod val="65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2" rIns="9322" rtlCol="0" anchor="t"/>
          <a:lstStyle/>
          <a:p>
            <a:pPr algn="ctr" defTabSz="932384">
              <a:defRPr/>
            </a:pPr>
            <a:r>
              <a:rPr lang="en-US" sz="1632" dirty="0">
                <a:solidFill>
                  <a:srgbClr val="FFFFFF"/>
                </a:solidFill>
                <a:latin typeface="Segoe UI"/>
              </a:rPr>
              <a:t>Media</a:t>
            </a:r>
          </a:p>
        </p:txBody>
      </p:sp>
      <p:sp>
        <p:nvSpPr>
          <p:cNvPr id="28" name="Rectangle 27"/>
          <p:cNvSpPr/>
          <p:nvPr/>
        </p:nvSpPr>
        <p:spPr>
          <a:xfrm>
            <a:off x="6486421" y="3243506"/>
            <a:ext cx="1279173" cy="373035"/>
          </a:xfrm>
          <a:prstGeom prst="rect">
            <a:avLst/>
          </a:prstGeom>
          <a:solidFill>
            <a:schemeClr val="bg1">
              <a:lumMod val="65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2" rIns="9322" rtlCol="0" anchor="ctr"/>
          <a:lstStyle/>
          <a:p>
            <a:pPr algn="ctr" defTabSz="932384">
              <a:defRPr/>
            </a:pPr>
            <a:r>
              <a:rPr lang="en-US" sz="1632" dirty="0">
                <a:solidFill>
                  <a:srgbClr val="FFFFFF"/>
                </a:solidFill>
                <a:latin typeface="Segoe UI"/>
              </a:rPr>
              <a:t>Media</a:t>
            </a:r>
          </a:p>
        </p:txBody>
      </p:sp>
    </p:spTree>
    <p:extLst>
      <p:ext uri="{BB962C8B-B14F-4D97-AF65-F5344CB8AC3E}">
        <p14:creationId xmlns:p14="http://schemas.microsoft.com/office/powerpoint/2010/main" val="281545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fade">
                                      <p:cBhvr>
                                        <p:cTn id="25" dur="500"/>
                                        <p:tgtEl>
                                          <p:spTgt spid="11">
                                            <p:txEl>
                                              <p:pRg st="2" end="2"/>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fade">
                                      <p:cBhvr>
                                        <p:cTn id="29" dur="500"/>
                                        <p:tgtEl>
                                          <p:spTgt spid="1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xEl>
                                              <p:pRg st="4" end="4"/>
                                            </p:txEl>
                                          </p:spTgt>
                                        </p:tgtEl>
                                        <p:attrNameLst>
                                          <p:attrName>style.visibility</p:attrName>
                                        </p:attrNameLst>
                                      </p:cBhvr>
                                      <p:to>
                                        <p:strVal val="visible"/>
                                      </p:to>
                                    </p:set>
                                    <p:animEffect transition="in" filter="fade">
                                      <p:cBhvr>
                                        <p:cTn id="48" dur="500"/>
                                        <p:tgtEl>
                                          <p:spTgt spid="11">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par>
                                <p:cTn id="54" presetID="10"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1" grpId="0" animBg="1"/>
      <p:bldP spid="32" grpId="0" animBg="1"/>
      <p:bldP spid="47" grpId="0"/>
      <p:bldP spid="50" grpId="0" animBg="1"/>
      <p:bldP spid="51" grpId="0" animBg="1"/>
      <p:bldP spid="52" grpId="0" animBg="1"/>
      <p:bldP spid="22" grpId="0" animBg="1"/>
      <p:bldP spid="11" grpId="0" uiExpand="1" build="p"/>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141" y="2674311"/>
            <a:ext cx="11887200" cy="1181862"/>
          </a:xfrm>
        </p:spPr>
        <p:txBody>
          <a:bodyPr/>
          <a:lstStyle/>
          <a:p>
            <a:r>
              <a:rPr lang="en-US" sz="7200"/>
              <a:t>Skype Web SDK</a:t>
            </a:r>
          </a:p>
        </p:txBody>
      </p:sp>
    </p:spTree>
    <p:extLst>
      <p:ext uri="{BB962C8B-B14F-4D97-AF65-F5344CB8AC3E}">
        <p14:creationId xmlns:p14="http://schemas.microsoft.com/office/powerpoint/2010/main" val="41528736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761132" y="1159157"/>
            <a:ext cx="7037491" cy="3252246"/>
          </a:xfrm>
          <a:prstGeom prst="rect">
            <a:avLst/>
          </a:prstGeom>
          <a:solidFill>
            <a:srgbClr val="00B050"/>
          </a:solidFill>
          <a:ln>
            <a:noFill/>
          </a:ln>
        </p:spPr>
        <p:txBody>
          <a:bodyPr wrap="square" rtlCol="0" anchor="t">
            <a:noAutofit/>
          </a:bodyPr>
          <a:lstStyle/>
          <a:p>
            <a:pPr algn="ctr" defTabSz="932239"/>
            <a:r>
              <a:rPr lang="en-US" dirty="0">
                <a:solidFill>
                  <a:schemeClr val="bg1"/>
                </a:solidFill>
              </a:rPr>
              <a:t>Application Experience</a:t>
            </a:r>
          </a:p>
        </p:txBody>
      </p:sp>
      <p:sp>
        <p:nvSpPr>
          <p:cNvPr id="7" name="Rectangle 6"/>
          <p:cNvSpPr/>
          <p:nvPr/>
        </p:nvSpPr>
        <p:spPr>
          <a:xfrm>
            <a:off x="2963480" y="2364459"/>
            <a:ext cx="6668722" cy="1882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239"/>
            <a:r>
              <a:rPr lang="en-US" sz="2000" dirty="0">
                <a:solidFill>
                  <a:schemeClr val="bg1"/>
                </a:solidFill>
                <a:latin typeface="Segoe UI Semibold" panose="020B0702040204020203" pitchFamily="34" charset="0"/>
                <a:cs typeface="Segoe UI Semibold" panose="020B0702040204020203" pitchFamily="34" charset="0"/>
              </a:rPr>
              <a:t>Skype Web SDK</a:t>
            </a:r>
          </a:p>
        </p:txBody>
      </p:sp>
      <p:sp>
        <p:nvSpPr>
          <p:cNvPr id="10" name="Round Diagonal Corner Rectangle 9"/>
          <p:cNvSpPr/>
          <p:nvPr/>
        </p:nvSpPr>
        <p:spPr>
          <a:xfrm>
            <a:off x="3172571" y="1756967"/>
            <a:ext cx="6109234" cy="415233"/>
          </a:xfrm>
          <a:prstGeom prst="round2DiagRect">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239"/>
            <a:r>
              <a:rPr lang="en-US" sz="1598" dirty="0">
                <a:solidFill>
                  <a:prstClr val="white"/>
                </a:solidFill>
              </a:rPr>
              <a:t>YourApp.html + YourApp.js (app layer)</a:t>
            </a:r>
          </a:p>
        </p:txBody>
      </p:sp>
      <p:cxnSp>
        <p:nvCxnSpPr>
          <p:cNvPr id="12" name="Straight Arrow Connector 11"/>
          <p:cNvCxnSpPr/>
          <p:nvPr/>
        </p:nvCxnSpPr>
        <p:spPr>
          <a:xfrm>
            <a:off x="3769358" y="4570566"/>
            <a:ext cx="0" cy="1003357"/>
          </a:xfrm>
          <a:prstGeom prst="straightConnector1">
            <a:avLst/>
          </a:prstGeom>
          <a:ln w="38100">
            <a:no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75684" y="4746036"/>
            <a:ext cx="1059171" cy="376630"/>
          </a:xfrm>
          <a:prstGeom prst="rect">
            <a:avLst/>
          </a:prstGeom>
          <a:solidFill>
            <a:schemeClr val="bg1">
              <a:lumMod val="60000"/>
              <a:lumOff val="40000"/>
            </a:schemeClr>
          </a:solidFill>
          <a:ln>
            <a:noFill/>
          </a:ln>
        </p:spPr>
        <p:txBody>
          <a:bodyPr wrap="square" rtlCol="0">
            <a:spAutoFit/>
          </a:bodyPr>
          <a:lstStyle/>
          <a:p>
            <a:pPr algn="ctr" defTabSz="932239"/>
            <a:r>
              <a:rPr lang="en-US" dirty="0"/>
              <a:t>HTTP</a:t>
            </a:r>
          </a:p>
        </p:txBody>
      </p:sp>
      <p:cxnSp>
        <p:nvCxnSpPr>
          <p:cNvPr id="15" name="Straight Arrow Connector 14"/>
          <p:cNvCxnSpPr/>
          <p:nvPr/>
        </p:nvCxnSpPr>
        <p:spPr>
          <a:xfrm>
            <a:off x="6288366" y="2172201"/>
            <a:ext cx="9476" cy="686738"/>
          </a:xfrm>
          <a:prstGeom prst="straightConnector1">
            <a:avLst/>
          </a:prstGeom>
          <a:ln w="38100">
            <a:no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ound Diagonal Corner Rectangle 16"/>
          <p:cNvSpPr/>
          <p:nvPr/>
        </p:nvSpPr>
        <p:spPr>
          <a:xfrm>
            <a:off x="3170295" y="3707299"/>
            <a:ext cx="2189007" cy="331806"/>
          </a:xfrm>
          <a:prstGeom prst="round2DiagRect">
            <a:avLst/>
          </a:prstGeom>
          <a:solidFill>
            <a:schemeClr val="bg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239"/>
            <a:r>
              <a:rPr lang="en-US" dirty="0">
                <a:solidFill>
                  <a:schemeClr val="tx1"/>
                </a:solidFill>
              </a:rPr>
              <a:t>Media Controller</a:t>
            </a:r>
          </a:p>
        </p:txBody>
      </p:sp>
      <p:sp>
        <p:nvSpPr>
          <p:cNvPr id="20" name="Round Diagonal Corner Rectangle 19"/>
          <p:cNvSpPr/>
          <p:nvPr/>
        </p:nvSpPr>
        <p:spPr>
          <a:xfrm>
            <a:off x="5451093" y="3707299"/>
            <a:ext cx="2029492" cy="331806"/>
          </a:xfrm>
          <a:prstGeom prst="round2DiagRect">
            <a:avLst/>
          </a:prstGeom>
          <a:solidFill>
            <a:schemeClr val="bg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239"/>
            <a:r>
              <a:rPr lang="en-US" dirty="0">
                <a:solidFill>
                  <a:schemeClr val="tx1"/>
                </a:solidFill>
              </a:rPr>
              <a:t>Signaling</a:t>
            </a:r>
          </a:p>
        </p:txBody>
      </p:sp>
      <p:sp>
        <p:nvSpPr>
          <p:cNvPr id="19" name="Freeform 5"/>
          <p:cNvSpPr>
            <a:spLocks/>
          </p:cNvSpPr>
          <p:nvPr/>
        </p:nvSpPr>
        <p:spPr bwMode="auto">
          <a:xfrm>
            <a:off x="5190119" y="5173186"/>
            <a:ext cx="2654767" cy="1320882"/>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AFF0"/>
          </a:solidFill>
          <a:ln>
            <a:noFill/>
          </a:ln>
        </p:spPr>
        <p:txBody>
          <a:bodyPr vert="horz" wrap="square" lIns="91414" tIns="45706" rIns="91414" bIns="45706" numCol="1" anchor="t" anchorCtr="0" compatLnSpc="1">
            <a:prstTxWarp prst="textNoShape">
              <a:avLst/>
            </a:prstTxWarp>
          </a:bodyPr>
          <a:lstStyle/>
          <a:p>
            <a:endParaRPr lang="en-US"/>
          </a:p>
        </p:txBody>
      </p:sp>
      <p:sp>
        <p:nvSpPr>
          <p:cNvPr id="5" name="Rectangle 4"/>
          <p:cNvSpPr/>
          <p:nvPr/>
        </p:nvSpPr>
        <p:spPr>
          <a:xfrm>
            <a:off x="5553484" y="5411705"/>
            <a:ext cx="2138727" cy="104834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32239"/>
            <a:r>
              <a:rPr lang="en-US" sz="3198" dirty="0">
                <a:solidFill>
                  <a:schemeClr val="bg1"/>
                </a:solidFill>
                <a:latin typeface="+mj-lt"/>
              </a:rPr>
              <a:t>Skype Network</a:t>
            </a:r>
          </a:p>
        </p:txBody>
      </p:sp>
      <p:sp>
        <p:nvSpPr>
          <p:cNvPr id="2" name="Title 1"/>
          <p:cNvSpPr>
            <a:spLocks noGrp="1"/>
          </p:cNvSpPr>
          <p:nvPr>
            <p:ph type="title"/>
          </p:nvPr>
        </p:nvSpPr>
        <p:spPr/>
        <p:txBody>
          <a:bodyPr vert="horz" wrap="square" lIns="146304" tIns="91440" rIns="146304" bIns="91440" rtlCol="0" anchor="t">
            <a:noAutofit/>
          </a:bodyPr>
          <a:lstStyle/>
          <a:p>
            <a:r>
              <a:rPr lang="en-US" dirty="0">
                <a:solidFill>
                  <a:schemeClr val="tx2">
                    <a:lumMod val="60000"/>
                    <a:lumOff val="40000"/>
                  </a:schemeClr>
                </a:solidFill>
              </a:rPr>
              <a:t>Skype Web SDK Architecture</a:t>
            </a:r>
          </a:p>
        </p:txBody>
      </p:sp>
      <p:sp>
        <p:nvSpPr>
          <p:cNvPr id="21" name="Round Diagonal Corner Rectangle 20"/>
          <p:cNvSpPr/>
          <p:nvPr/>
        </p:nvSpPr>
        <p:spPr>
          <a:xfrm>
            <a:off x="7556764" y="3707299"/>
            <a:ext cx="1867562" cy="331806"/>
          </a:xfrm>
          <a:prstGeom prst="round2DiagRect">
            <a:avLst/>
          </a:prstGeom>
          <a:solidFill>
            <a:schemeClr val="bg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239"/>
            <a:r>
              <a:rPr lang="en-US" dirty="0">
                <a:solidFill>
                  <a:schemeClr val="tx1"/>
                </a:solidFill>
              </a:rPr>
              <a:t>Identity / </a:t>
            </a:r>
            <a:r>
              <a:rPr lang="en-US" dirty="0" err="1">
                <a:solidFill>
                  <a:schemeClr val="tx1"/>
                </a:solidFill>
              </a:rPr>
              <a:t>Auth</a:t>
            </a:r>
            <a:endParaRPr lang="en-US" dirty="0">
              <a:solidFill>
                <a:schemeClr val="tx1"/>
              </a:solidFill>
            </a:endParaRPr>
          </a:p>
        </p:txBody>
      </p:sp>
      <p:sp>
        <p:nvSpPr>
          <p:cNvPr id="3" name="Flowchart: Extract 2"/>
          <p:cNvSpPr/>
          <p:nvPr/>
        </p:nvSpPr>
        <p:spPr bwMode="auto">
          <a:xfrm>
            <a:off x="8976443" y="4639939"/>
            <a:ext cx="1927579" cy="1488020"/>
          </a:xfrm>
          <a:prstGeom prst="flowChartExtra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14" tIns="91414" rIns="34284" bIns="34284" rtlCol="0" anchor="ctr" anchorCtr="0"/>
          <a:lstStyle/>
          <a:p>
            <a:pPr algn="ctr" defTabSz="932048"/>
            <a:r>
              <a:rPr lang="en-US" sz="1632" dirty="0">
                <a:solidFill>
                  <a:schemeClr val="tx1"/>
                </a:solidFill>
                <a:ea typeface="Segoe UI" pitchFamily="34" charset="0"/>
                <a:cs typeface="Segoe UI" pitchFamily="34" charset="0"/>
              </a:rPr>
              <a:t>Identity Provider</a:t>
            </a:r>
          </a:p>
        </p:txBody>
      </p:sp>
      <p:sp>
        <p:nvSpPr>
          <p:cNvPr id="22" name="TextBox 21"/>
          <p:cNvSpPr txBox="1"/>
          <p:nvPr/>
        </p:nvSpPr>
        <p:spPr>
          <a:xfrm>
            <a:off x="1570576" y="4746036"/>
            <a:ext cx="3053763" cy="939247"/>
          </a:xfrm>
          <a:prstGeom prst="rect">
            <a:avLst/>
          </a:prstGeom>
          <a:solidFill>
            <a:schemeClr val="bg1">
              <a:lumMod val="85000"/>
            </a:schemeClr>
          </a:solidFill>
          <a:ln>
            <a:noFill/>
          </a:ln>
        </p:spPr>
        <p:txBody>
          <a:bodyPr wrap="square" rtlCol="0" anchor="ctr">
            <a:noAutofit/>
          </a:bodyPr>
          <a:lstStyle/>
          <a:p>
            <a:pPr algn="ctr" defTabSz="932239"/>
            <a:r>
              <a:rPr lang="en-US" dirty="0"/>
              <a:t>Media Provider</a:t>
            </a:r>
          </a:p>
          <a:p>
            <a:pPr algn="ctr" defTabSz="932239"/>
            <a:r>
              <a:rPr lang="en-US" dirty="0"/>
              <a:t>(Audio / Video / Sharing)</a:t>
            </a:r>
          </a:p>
        </p:txBody>
      </p:sp>
      <p:sp>
        <p:nvSpPr>
          <p:cNvPr id="25" name="Round Diagonal Corner Rectangle 24"/>
          <p:cNvSpPr/>
          <p:nvPr/>
        </p:nvSpPr>
        <p:spPr>
          <a:xfrm>
            <a:off x="3181587" y="2811659"/>
            <a:ext cx="6236143" cy="331806"/>
          </a:xfrm>
          <a:prstGeom prst="round2DiagRect">
            <a:avLst/>
          </a:prstGeom>
          <a:solidFill>
            <a:srgbClr val="00AF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239"/>
            <a:r>
              <a:rPr lang="en-US" dirty="0">
                <a:solidFill>
                  <a:schemeClr val="bg1"/>
                </a:solidFill>
              </a:rPr>
              <a:t>UX Controls </a:t>
            </a:r>
          </a:p>
        </p:txBody>
      </p:sp>
      <p:sp>
        <p:nvSpPr>
          <p:cNvPr id="26" name="Round Diagonal Corner Rectangle 25"/>
          <p:cNvSpPr/>
          <p:nvPr/>
        </p:nvSpPr>
        <p:spPr>
          <a:xfrm>
            <a:off x="3170296" y="3238619"/>
            <a:ext cx="6247435" cy="331806"/>
          </a:xfrm>
          <a:prstGeom prst="round2DiagRect">
            <a:avLst/>
          </a:prstGeom>
          <a:solidFill>
            <a:schemeClr val="bg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239"/>
            <a:r>
              <a:rPr lang="en-US" dirty="0">
                <a:solidFill>
                  <a:schemeClr val="tx1"/>
                </a:solidFill>
              </a:rPr>
              <a:t>JavaScript Object Model and Interfaces </a:t>
            </a:r>
          </a:p>
        </p:txBody>
      </p:sp>
      <p:sp>
        <p:nvSpPr>
          <p:cNvPr id="4" name="Rectangle 3"/>
          <p:cNvSpPr/>
          <p:nvPr/>
        </p:nvSpPr>
        <p:spPr>
          <a:xfrm>
            <a:off x="-9985" y="5743206"/>
            <a:ext cx="6214887" cy="1013765"/>
          </a:xfrm>
          <a:prstGeom prst="rect">
            <a:avLst/>
          </a:prstGeom>
        </p:spPr>
        <p:txBody>
          <a:bodyPr>
            <a:spAutoFit/>
          </a:bodyPr>
          <a:lstStyle/>
          <a:p>
            <a:pPr algn="ctr">
              <a:lnSpc>
                <a:spcPct val="90000"/>
              </a:lnSpc>
              <a:spcAft>
                <a:spcPts val="600"/>
              </a:spcAft>
            </a:pPr>
            <a:r>
              <a:rPr lang="en-US" dirty="0">
                <a:gradFill>
                  <a:gsLst>
                    <a:gs pos="2917">
                      <a:schemeClr val="tx1"/>
                    </a:gs>
                    <a:gs pos="30000">
                      <a:schemeClr val="tx1"/>
                    </a:gs>
                  </a:gsLst>
                  <a:lin ang="5400000" scaled="0"/>
                </a:gradFill>
              </a:rPr>
              <a:t>Skype for Business Web App Plug-in</a:t>
            </a:r>
          </a:p>
          <a:p>
            <a:pPr algn="ctr">
              <a:lnSpc>
                <a:spcPct val="90000"/>
              </a:lnSpc>
              <a:spcAft>
                <a:spcPts val="600"/>
              </a:spcAft>
            </a:pPr>
            <a:r>
              <a:rPr lang="en-US" dirty="0">
                <a:gradFill>
                  <a:gsLst>
                    <a:gs pos="2917">
                      <a:schemeClr val="tx1"/>
                    </a:gs>
                    <a:gs pos="30000">
                      <a:schemeClr val="tx1"/>
                    </a:gs>
                  </a:gsLst>
                  <a:lin ang="5400000" scaled="0"/>
                </a:gradFill>
              </a:rPr>
              <a:t>Skype Plug-in</a:t>
            </a:r>
          </a:p>
          <a:p>
            <a:pPr algn="ctr">
              <a:lnSpc>
                <a:spcPct val="90000"/>
              </a:lnSpc>
              <a:spcAft>
                <a:spcPts val="600"/>
              </a:spcAft>
            </a:pPr>
            <a:r>
              <a:rPr lang="en-US" dirty="0" err="1">
                <a:gradFill>
                  <a:gsLst>
                    <a:gs pos="2917">
                      <a:schemeClr val="tx1"/>
                    </a:gs>
                    <a:gs pos="30000">
                      <a:schemeClr val="tx1"/>
                    </a:gs>
                  </a:gsLst>
                  <a:lin ang="5400000" scaled="0"/>
                </a:gradFill>
              </a:rPr>
              <a:t>oRTC</a:t>
            </a:r>
            <a:r>
              <a:rPr lang="en-US" dirty="0">
                <a:gradFill>
                  <a:gsLst>
                    <a:gs pos="2917">
                      <a:schemeClr val="tx1"/>
                    </a:gs>
                    <a:gs pos="30000">
                      <a:schemeClr val="tx1"/>
                    </a:gs>
                  </a:gsLst>
                  <a:lin ang="5400000" scaled="0"/>
                </a:gradFill>
              </a:rPr>
              <a:t> / </a:t>
            </a:r>
            <a:r>
              <a:rPr lang="en-US" dirty="0" err="1">
                <a:gradFill>
                  <a:gsLst>
                    <a:gs pos="2917">
                      <a:schemeClr val="tx1"/>
                    </a:gs>
                    <a:gs pos="30000">
                      <a:schemeClr val="tx1"/>
                    </a:gs>
                  </a:gsLst>
                  <a:lin ang="5400000" scaled="0"/>
                </a:gradFill>
              </a:rPr>
              <a:t>WebRTC</a:t>
            </a:r>
            <a:endParaRPr lang="en-US"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508806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181" y="1759911"/>
            <a:ext cx="11887200" cy="2760756"/>
          </a:xfrm>
        </p:spPr>
        <p:txBody>
          <a:bodyPr/>
          <a:lstStyle/>
          <a:p>
            <a:r>
              <a:rPr lang="en-US" sz="6600" dirty="0">
                <a:solidFill>
                  <a:schemeClr val="tx2">
                    <a:lumMod val="60000"/>
                    <a:lumOff val="40000"/>
                  </a:schemeClr>
                </a:solidFill>
              </a:rPr>
              <a:t>Code Walkthrough</a:t>
            </a:r>
            <a:br>
              <a:rPr lang="en-US" sz="4000" dirty="0">
                <a:solidFill>
                  <a:schemeClr val="tx2">
                    <a:lumMod val="60000"/>
                    <a:lumOff val="40000"/>
                  </a:schemeClr>
                </a:solidFill>
              </a:rPr>
            </a:br>
            <a:br>
              <a:rPr lang="en-US" sz="4000" dirty="0">
                <a:solidFill>
                  <a:schemeClr val="tx2">
                    <a:lumMod val="60000"/>
                    <a:lumOff val="40000"/>
                  </a:schemeClr>
                </a:solidFill>
              </a:rPr>
            </a:br>
            <a:r>
              <a:rPr lang="en-US" sz="4000" dirty="0">
                <a:solidFill>
                  <a:schemeClr val="tx2">
                    <a:lumMod val="60000"/>
                    <a:lumOff val="40000"/>
                  </a:schemeClr>
                </a:solidFill>
              </a:rPr>
              <a:t>Developing Skype Web SDK App and using the Skype Conversation UI</a:t>
            </a:r>
            <a:endParaRPr lang="en-US" sz="4000" dirty="0"/>
          </a:p>
        </p:txBody>
      </p:sp>
    </p:spTree>
    <p:extLst>
      <p:ext uri="{BB962C8B-B14F-4D97-AF65-F5344CB8AC3E}">
        <p14:creationId xmlns:p14="http://schemas.microsoft.com/office/powerpoint/2010/main" val="36320851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141" y="2674311"/>
            <a:ext cx="11887200" cy="1181862"/>
          </a:xfrm>
        </p:spPr>
        <p:txBody>
          <a:bodyPr/>
          <a:lstStyle/>
          <a:p>
            <a:r>
              <a:rPr lang="en-US" sz="7200"/>
              <a:t>Skype for Business App SDK</a:t>
            </a:r>
          </a:p>
        </p:txBody>
      </p:sp>
    </p:spTree>
    <p:extLst>
      <p:ext uri="{BB962C8B-B14F-4D97-AF65-F5344CB8AC3E}">
        <p14:creationId xmlns:p14="http://schemas.microsoft.com/office/powerpoint/2010/main" val="53137743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386715"/>
            <a:ext cx="11889564" cy="917575"/>
          </a:xfrm>
        </p:spPr>
        <p:txBody>
          <a:bodyPr/>
          <a:lstStyle/>
          <a:p>
            <a:r>
              <a:rPr lang="en-US" dirty="0">
                <a:solidFill>
                  <a:schemeClr val="tx2">
                    <a:lumMod val="60000"/>
                    <a:lumOff val="40000"/>
                  </a:schemeClr>
                </a:solidFill>
              </a:rPr>
              <a:t>Skype for Business App SDK Today!</a:t>
            </a:r>
          </a:p>
        </p:txBody>
      </p:sp>
      <p:sp>
        <p:nvSpPr>
          <p:cNvPr id="3" name="Text Placeholder 2"/>
          <p:cNvSpPr>
            <a:spLocks noGrp="1"/>
          </p:cNvSpPr>
          <p:nvPr>
            <p:ph type="body" sz="quarter" idx="10"/>
          </p:nvPr>
        </p:nvSpPr>
        <p:spPr>
          <a:xfrm>
            <a:off x="274639" y="1578610"/>
            <a:ext cx="11887200" cy="6186309"/>
          </a:xfrm>
        </p:spPr>
        <p:txBody>
          <a:bodyPr/>
          <a:lstStyle/>
          <a:p>
            <a:pPr marL="571500" indent="-571500">
              <a:buFont typeface="Arial" panose="020B0604020202020204" pitchFamily="34" charset="0"/>
              <a:buChar char="•"/>
            </a:pPr>
            <a:r>
              <a:rPr lang="en-US" sz="2800" dirty="0">
                <a:solidFill>
                  <a:schemeClr val="bg2">
                    <a:lumMod val="25000"/>
                  </a:schemeClr>
                </a:solidFill>
              </a:rPr>
              <a:t>Provide a native platform for SfB customers to build “Remote Advisor” scenarios for their mobile/tablet applications.  </a:t>
            </a:r>
          </a:p>
          <a:p>
            <a:pPr marL="571500" indent="-571500">
              <a:buFont typeface="Arial" panose="020B0604020202020204" pitchFamily="34" charset="0"/>
              <a:buChar char="•"/>
            </a:pPr>
            <a:endParaRPr lang="en-US" sz="2800" dirty="0">
              <a:solidFill>
                <a:schemeClr val="bg2">
                  <a:lumMod val="25000"/>
                </a:schemeClr>
              </a:solidFill>
            </a:endParaRPr>
          </a:p>
          <a:p>
            <a:pPr marL="571500" indent="-571500">
              <a:buFont typeface="Arial" panose="020B0604020202020204" pitchFamily="34" charset="0"/>
              <a:buChar char="•"/>
            </a:pPr>
            <a:r>
              <a:rPr lang="en-US" sz="2800" dirty="0">
                <a:solidFill>
                  <a:schemeClr val="bg2">
                    <a:lumMod val="25000"/>
                  </a:schemeClr>
                </a:solidFill>
              </a:rPr>
              <a:t>Provide platform-specific projections in native languages – Objective-C on iOS and Java on Android. </a:t>
            </a:r>
          </a:p>
          <a:p>
            <a:pPr marL="571500" indent="-571500">
              <a:buFont typeface="Arial" panose="020B0604020202020204" pitchFamily="34" charset="0"/>
              <a:buChar char="•"/>
            </a:pPr>
            <a:endParaRPr lang="en-US" sz="2800" dirty="0">
              <a:solidFill>
                <a:schemeClr val="bg2">
                  <a:lumMod val="25000"/>
                </a:schemeClr>
              </a:solidFill>
            </a:endParaRPr>
          </a:p>
          <a:p>
            <a:pPr marL="571500" indent="-571500">
              <a:buFont typeface="Arial" panose="020B0604020202020204" pitchFamily="34" charset="0"/>
              <a:buChar char="•"/>
            </a:pPr>
            <a:r>
              <a:rPr lang="en-US" sz="2800" dirty="0">
                <a:solidFill>
                  <a:schemeClr val="bg2">
                    <a:lumMod val="25000"/>
                  </a:schemeClr>
                </a:solidFill>
              </a:rPr>
              <a:t>Provide support for joining scheduled meetings as a guest user using audio, video and chat services.  </a:t>
            </a:r>
          </a:p>
          <a:p>
            <a:pPr marL="571500" indent="-571500">
              <a:buFont typeface="Arial" panose="020B0604020202020204" pitchFamily="34" charset="0"/>
              <a:buChar char="•"/>
            </a:pPr>
            <a:endParaRPr lang="en-US" sz="2800" dirty="0">
              <a:solidFill>
                <a:schemeClr val="bg2">
                  <a:lumMod val="25000"/>
                </a:schemeClr>
              </a:solidFill>
            </a:endParaRPr>
          </a:p>
          <a:p>
            <a:pPr marL="571500" indent="-571500">
              <a:buFont typeface="Arial" panose="020B0604020202020204" pitchFamily="34" charset="0"/>
              <a:buChar char="•"/>
            </a:pPr>
            <a:r>
              <a:rPr lang="en-US" sz="2800" dirty="0">
                <a:solidFill>
                  <a:schemeClr val="bg2">
                    <a:lumMod val="25000"/>
                  </a:schemeClr>
                </a:solidFill>
              </a:rPr>
              <a:t>Align the semantics of the App SDK and the WebSDK to the greatest extent possible.</a:t>
            </a:r>
          </a:p>
          <a:p>
            <a:pPr marL="571500" indent="-571500">
              <a:buFont typeface="Arial" panose="020B0604020202020204" pitchFamily="34" charset="0"/>
              <a:buChar char="•"/>
            </a:pPr>
            <a:endParaRPr lang="en-US" sz="3200" dirty="0">
              <a:solidFill>
                <a:schemeClr val="bg2">
                  <a:lumMod val="25000"/>
                </a:schemeClr>
              </a:solidFill>
            </a:endParaRP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133234512"/>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2919AEDD-0101-441B-B6AF-1CDAE3B8CD78}"/>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3D8EA723-330F-4CE4-9E9B-7A3528C3E25F}"/>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4A547913-FDF7-4DFF-9D24-2FF6685A0CA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Srividhya Chandrasekaran, Amit  Sehgal</External_x0020_Speaker>
    <m6878b9dd7994da4ba144f95347d99c6 xmlns="01c77077-aee4-4b5f-bd4e-9cd40a6fff29">
      <Terms xmlns="http://schemas.microsoft.com/office/infopath/2007/PartnerControls"/>
    </m6878b9dd7994da4ba144f95347d99c6>
    <Presentation_x0020_Date xmlns="01c77077-aee4-4b5f-bd4e-9cd40a6fff29">2016-09-28T04:00:00+00:00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BRK4012</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axKeywordTaxHTField>
    <TaxCatchAll xmlns="230e9df3-be65-4c73-a93b-d1236ebd677e">
      <Value>174</Value>
      <Value>177</Value>
      <Value>176</Value>
      <Value>175</Value>
    </TaxCatchAll>
    <NumberofDownloads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http://purl.org/dc/terms/"/>
    <ds:schemaRef ds:uri="http://purl.org/dc/dcmitype/"/>
    <ds:schemaRef ds:uri="230e9df3-be65-4c73-a93b-d1236ebd677e"/>
    <ds:schemaRef ds:uri="http://schemas.microsoft.com/office/infopath/2007/PartnerControls"/>
    <ds:schemaRef ds:uri="8ff673fc-3231-4e3a-893b-6d7f7cd32766"/>
    <ds:schemaRef ds:uri="http://schemas.microsoft.com/sharepoint/v3"/>
    <ds:schemaRef ds:uri="01c77077-aee4-4b5f-bd4e-9cd40a6fff29"/>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2257</TotalTime>
  <Words>1054</Words>
  <Application>Microsoft Office PowerPoint</Application>
  <PresentationFormat>Custom</PresentationFormat>
  <Paragraphs>158</Paragraphs>
  <Slides>18</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Calibri</vt:lpstr>
      <vt:lpstr>Consolas</vt:lpstr>
      <vt:lpstr>Segoe</vt:lpstr>
      <vt:lpstr>Segoe UI</vt:lpstr>
      <vt:lpstr>Segoe UI Light</vt:lpstr>
      <vt:lpstr>Segoe UI Semibold</vt:lpstr>
      <vt:lpstr>Wingdings</vt:lpstr>
      <vt:lpstr>5-50002_Ignite_Breakout_Template</vt:lpstr>
      <vt:lpstr>6-30537_Envision 2016 Concurrent Template_Dark</vt:lpstr>
      <vt:lpstr>1_5-50002_Ignite_Breakout_Template</vt:lpstr>
      <vt:lpstr>Dive deep on Skype Web SDK &amp; Skype for Business App SDK -  Build apps across Web, IOS &amp; Android </vt:lpstr>
      <vt:lpstr>Session Objectives And Takeaways</vt:lpstr>
      <vt:lpstr>Scenarios - Demo</vt:lpstr>
      <vt:lpstr>Skype for Business Online Development</vt:lpstr>
      <vt:lpstr>Skype Web SDK</vt:lpstr>
      <vt:lpstr>Skype Web SDK Architecture</vt:lpstr>
      <vt:lpstr>Code Walkthrough  Developing Skype Web SDK App and using the Skype Conversation UI</vt:lpstr>
      <vt:lpstr>Skype for Business App SDK</vt:lpstr>
      <vt:lpstr>Skype for Business App SDK Today!</vt:lpstr>
      <vt:lpstr>Guest meeting join</vt:lpstr>
      <vt:lpstr>Object Model Overview</vt:lpstr>
      <vt:lpstr>Code Walkthrough  Developing using Skype for Business App SDK</vt:lpstr>
      <vt:lpstr>References</vt:lpstr>
      <vt:lpstr>PowerPoint Presentation</vt:lpstr>
      <vt:lpstr>Deploy, ramp-up on new services and onboard new  users with Microsoft FastTrack:  http://fasttrack.microsoft.com/ </vt:lpstr>
      <vt:lpstr>Join the Microsoft Tech Community  to collaborate, share, and learn  from the experts:  http://techcommunity.microsoft.com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 deep on Skype Web SDK &amp; Skype for Business App SDK -  Build apps across Web, IOS &amp; Android</dc:title>
  <dc:creator>Srividhya Chandrasekaran</dc:creator>
  <cp:lastModifiedBy>MS Events 0093</cp:lastModifiedBy>
  <cp:revision>136</cp:revision>
  <dcterms:modified xsi:type="dcterms:W3CDTF">2016-09-28T20:02:27Z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